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482" r:id="rId2"/>
    <p:sldId id="479" r:id="rId3"/>
    <p:sldId id="458" r:id="rId4"/>
    <p:sldId id="470" r:id="rId5"/>
    <p:sldId id="441" r:id="rId6"/>
    <p:sldId id="450" r:id="rId7"/>
    <p:sldId id="453" r:id="rId8"/>
    <p:sldId id="447" r:id="rId9"/>
    <p:sldId id="330" r:id="rId10"/>
    <p:sldId id="446" r:id="rId11"/>
    <p:sldId id="471" r:id="rId12"/>
    <p:sldId id="452" r:id="rId13"/>
    <p:sldId id="443" r:id="rId14"/>
    <p:sldId id="444" r:id="rId15"/>
    <p:sldId id="445" r:id="rId16"/>
    <p:sldId id="476" r:id="rId17"/>
    <p:sldId id="337" r:id="rId18"/>
    <p:sldId id="451" r:id="rId19"/>
    <p:sldId id="323" r:id="rId20"/>
    <p:sldId id="403" r:id="rId21"/>
    <p:sldId id="404" r:id="rId22"/>
    <p:sldId id="324" r:id="rId23"/>
    <p:sldId id="327" r:id="rId24"/>
    <p:sldId id="339" r:id="rId25"/>
    <p:sldId id="325" r:id="rId26"/>
    <p:sldId id="477" r:id="rId27"/>
    <p:sldId id="359" r:id="rId28"/>
    <p:sldId id="459" r:id="rId29"/>
    <p:sldId id="356" r:id="rId30"/>
    <p:sldId id="442" r:id="rId31"/>
    <p:sldId id="350" r:id="rId32"/>
    <p:sldId id="406" r:id="rId33"/>
    <p:sldId id="347" r:id="rId34"/>
    <p:sldId id="303" r:id="rId35"/>
    <p:sldId id="400" r:id="rId36"/>
    <p:sldId id="390" r:id="rId37"/>
    <p:sldId id="480"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958" userDrawn="1">
          <p15:clr>
            <a:srgbClr val="A4A3A4"/>
          </p15:clr>
        </p15:guide>
        <p15:guide id="2" pos="3840" userDrawn="1">
          <p15:clr>
            <a:srgbClr val="A4A3A4"/>
          </p15:clr>
        </p15:guide>
        <p15:guide id="3" pos="1912" userDrawn="1">
          <p15:clr>
            <a:srgbClr val="A4A3A4"/>
          </p15:clr>
        </p15:guide>
        <p15:guide id="5" orient="horz" pos="3634" userDrawn="1">
          <p15:clr>
            <a:srgbClr val="A4A3A4"/>
          </p15:clr>
        </p15:guide>
        <p15:guide id="6" pos="5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79A2"/>
    <a:srgbClr val="FB00F1"/>
    <a:srgbClr val="21060B"/>
    <a:srgbClr val="EFBD95"/>
    <a:srgbClr val="CE4A41"/>
    <a:srgbClr val="FEECC3"/>
    <a:srgbClr val="343434"/>
    <a:srgbClr val="69D3AA"/>
    <a:srgbClr val="676B93"/>
    <a:srgbClr val="0C90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95" autoAdjust="0"/>
    <p:restoredTop sz="86443" autoAdjust="0"/>
  </p:normalViewPr>
  <p:slideViewPr>
    <p:cSldViewPr snapToGrid="0">
      <p:cViewPr varScale="1">
        <p:scale>
          <a:sx n="61" d="100"/>
          <a:sy n="61" d="100"/>
        </p:scale>
        <p:origin x="-636" y="-78"/>
      </p:cViewPr>
      <p:guideLst>
        <p:guide orient="horz" pos="958"/>
        <p:guide orient="horz" pos="3634"/>
        <p:guide pos="3840"/>
        <p:guide pos="1912"/>
        <p:guide pos="5790"/>
      </p:guideLst>
    </p:cSldViewPr>
  </p:slideViewPr>
  <p:outlineViewPr>
    <p:cViewPr>
      <p:scale>
        <a:sx n="33" d="100"/>
        <a:sy n="33" d="100"/>
      </p:scale>
      <p:origin x="0" y="0"/>
    </p:cViewPr>
  </p:outlineViewPr>
  <p:notesTextViewPr>
    <p:cViewPr>
      <p:scale>
        <a:sx n="1" d="1"/>
        <a:sy n="1" d="1"/>
      </p:scale>
      <p:origin x="0" y="0"/>
    </p:cViewPr>
  </p:notesTextViewPr>
  <p:sorterViewPr>
    <p:cViewPr>
      <p:scale>
        <a:sx n="65" d="100"/>
        <a:sy n="65" d="100"/>
      </p:scale>
      <p:origin x="0" y="-467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pPr/>
              <a:t>2016/5/21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pPr/>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封面字体：方正兰亭特黑</a:t>
            </a:r>
            <a:r>
              <a:rPr lang="en-US" altLang="zh-CN" dirty="0" smtClean="0"/>
              <a:t>_GBK</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2</a:t>
            </a:fld>
            <a:endParaRPr lang="zh-CN" altLang="en-US"/>
          </a:p>
        </p:txBody>
      </p:sp>
    </p:spTree>
    <p:extLst>
      <p:ext uri="{BB962C8B-B14F-4D97-AF65-F5344CB8AC3E}">
        <p14:creationId xmlns:p14="http://schemas.microsoft.com/office/powerpoint/2010/main" val="3587954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封面字体：方正兰亭特黑</a:t>
            </a:r>
            <a:r>
              <a:rPr lang="en-US" altLang="zh-CN" dirty="0" smtClean="0"/>
              <a:t>_GBK</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37</a:t>
            </a:fld>
            <a:endParaRPr lang="zh-CN" altLang="en-US"/>
          </a:p>
        </p:txBody>
      </p:sp>
    </p:spTree>
    <p:extLst>
      <p:ext uri="{BB962C8B-B14F-4D97-AF65-F5344CB8AC3E}">
        <p14:creationId xmlns:p14="http://schemas.microsoft.com/office/powerpoint/2010/main" val="19161719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790772352"/>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3210205172"/>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pic>
        <p:nvPicPr>
          <p:cNvPr id="3" name="图片 2"/>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96818" y="171"/>
            <a:ext cx="942929" cy="971156"/>
          </a:xfrm>
          <a:prstGeom prst="rect">
            <a:avLst/>
          </a:prstGeom>
        </p:spPr>
      </p:pic>
      <p:sp>
        <p:nvSpPr>
          <p:cNvPr id="5" name="矩形 4"/>
          <p:cNvSpPr/>
          <p:nvPr userDrawn="1"/>
        </p:nvSpPr>
        <p:spPr>
          <a:xfrm>
            <a:off x="975112" y="522430"/>
            <a:ext cx="1888659" cy="338554"/>
          </a:xfrm>
          <a:prstGeom prst="rect">
            <a:avLst/>
          </a:prstGeom>
          <a:noFill/>
        </p:spPr>
        <p:txBody>
          <a:bodyPr wrap="none">
            <a:spAutoFit/>
          </a:bodyPr>
          <a:lstStyle/>
          <a:p>
            <a:pPr algn="ctr"/>
            <a:r>
              <a:rPr lang="en-US" altLang="zh-CN" sz="1600" dirty="0" smtClean="0">
                <a:solidFill>
                  <a:schemeClr val="bg1"/>
                </a:solidFill>
                <a:latin typeface="方正兰亭超细黑简体" panose="02000000000000000000" pitchFamily="2" charset="-122"/>
                <a:ea typeface="方正兰亭超细黑简体" panose="02000000000000000000" pitchFamily="2" charset="-122"/>
              </a:rPr>
              <a:t>Add To The Title</a:t>
            </a:r>
            <a:endParaRPr lang="en-US" altLang="zh-CN" sz="16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7" name="矩形 6"/>
          <p:cNvSpPr/>
          <p:nvPr userDrawn="1"/>
        </p:nvSpPr>
        <p:spPr>
          <a:xfrm>
            <a:off x="975112" y="156610"/>
            <a:ext cx="2646879" cy="461665"/>
          </a:xfrm>
          <a:prstGeom prst="rect">
            <a:avLst/>
          </a:prstGeom>
          <a:noFill/>
        </p:spPr>
        <p:txBody>
          <a:bodyPr wrap="none">
            <a:spAutoFit/>
          </a:bodyPr>
          <a:lstStyle/>
          <a:p>
            <a:pPr lvl="0" algn="ctr"/>
            <a:r>
              <a:rPr lang="zh-CN" altLang="en-US" sz="2400" dirty="0" smtClean="0">
                <a:solidFill>
                  <a:schemeClr val="bg1"/>
                </a:solidFill>
                <a:latin typeface="方正兰亭超细黑简体" panose="02000000000000000000" pitchFamily="2" charset="-122"/>
                <a:ea typeface="方正兰亭超细黑简体" panose="02000000000000000000" pitchFamily="2" charset="-122"/>
              </a:rPr>
              <a:t>点击添加标题内容</a:t>
            </a:r>
            <a:endParaRPr lang="en-US" altLang="zh-CN" sz="2400" dirty="0">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902102391"/>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Lst>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audio" Target="../media/audio3.wav"/></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3.xml"/><Relationship Id="rId5" Type="http://schemas.openxmlformats.org/officeDocument/2006/relationships/image" Target="../media/image24.jpe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D:\KuGou\&#32593;&#32476;&#27468;&#25163;%20-%20&#22823;&#27668;&#24320;&#22330;&#38899;&#20048;%20&#22806;&#22269;&#20247;&#20154;&#21644;&#22768;%20&#26102;&#38271;%20&#20013;%20Jf%20&#21326;&#23130;&#24198;&#32593;.mp3" TargetMode="Externa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3.xml"/><Relationship Id="rId5" Type="http://schemas.openxmlformats.org/officeDocument/2006/relationships/image" Target="../media/image34.jpeg"/><Relationship Id="rId4" Type="http://schemas.openxmlformats.org/officeDocument/2006/relationships/image" Target="../media/image33.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开锁与解锁按钮PSD素材_lanrentuku.com.png"/>
          <p:cNvPicPr>
            <a:picLocks noChangeAspect="1"/>
          </p:cNvPicPr>
          <p:nvPr/>
        </p:nvPicPr>
        <p:blipFill>
          <a:blip r:embed="rId5"/>
          <a:stretch>
            <a:fillRect/>
          </a:stretch>
        </p:blipFill>
        <p:spPr>
          <a:xfrm>
            <a:off x="3854674" y="1966632"/>
            <a:ext cx="4359162" cy="2032207"/>
          </a:xfrm>
          <a:prstGeom prst="rect">
            <a:avLst/>
          </a:prstGeom>
        </p:spPr>
      </p:pic>
      <p:pic>
        <p:nvPicPr>
          <p:cNvPr id="3" name="图片 2" descr="开锁与解锁按钮PSD素材_lanrentuku.com.png"/>
          <p:cNvPicPr>
            <a:picLocks noChangeAspect="1"/>
          </p:cNvPicPr>
          <p:nvPr/>
        </p:nvPicPr>
        <p:blipFill>
          <a:blip r:embed="rId6"/>
          <a:srcRect l="2872" r="41900"/>
          <a:stretch>
            <a:fillRect/>
          </a:stretch>
        </p:blipFill>
        <p:spPr>
          <a:xfrm>
            <a:off x="4146332" y="2061223"/>
            <a:ext cx="2096624" cy="1769795"/>
          </a:xfrm>
          <a:prstGeom prst="rect">
            <a:avLst/>
          </a:prstGeom>
        </p:spPr>
      </p:pic>
      <p:pic>
        <p:nvPicPr>
          <p:cNvPr id="4" name="图片 3" descr="20090919_632e5f7771970e801ea8LLXIqmwGJdOX.png"/>
          <p:cNvPicPr>
            <a:picLocks noChangeAspect="1"/>
          </p:cNvPicPr>
          <p:nvPr/>
        </p:nvPicPr>
        <p:blipFill>
          <a:blip r:embed="rId7"/>
          <a:stretch>
            <a:fillRect/>
          </a:stretch>
        </p:blipFill>
        <p:spPr>
          <a:xfrm>
            <a:off x="1403130" y="2096813"/>
            <a:ext cx="4569994" cy="5454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2000"/>
                                  </p:stCondLst>
                                  <p:childTnLst>
                                    <p:animMotion origin="layout" path="M 1.84577E-6 1.85185E-6 L 0.15944 1.85185E-6 " pathEditMode="relative" rAng="0" ptsTypes="AA">
                                      <p:cBhvr>
                                        <p:cTn id="6" dur="2000" fill="hold"/>
                                        <p:tgtEl>
                                          <p:spTgt spid="3"/>
                                        </p:tgtEl>
                                        <p:attrNameLst>
                                          <p:attrName>ppt_x</p:attrName>
                                          <p:attrName>ppt_y</p:attrName>
                                        </p:attrNameLst>
                                      </p:cBhvr>
                                      <p:rCtr x="80" y="0"/>
                                    </p:animMotion>
                                  </p:childTnLst>
                                  <p:subTnLst>
                                    <p:audio>
                                      <p:cMediaNode vol="100000">
                                        <p:cTn display="0" masterRel="sameClick">
                                          <p:stCondLst>
                                            <p:cond evt="begin" delay="0">
                                              <p:tn val="5"/>
                                            </p:cond>
                                          </p:stCondLst>
                                          <p:endCondLst>
                                            <p:cond evt="onStopAudio" delay="0">
                                              <p:tgtEl>
                                                <p:sldTgt/>
                                              </p:tgtEl>
                                            </p:cond>
                                          </p:endCondLst>
                                        </p:cTn>
                                        <p:tgtEl>
                                          <p:sndTgt r:embed="rId2" name="whoosh.wav"/>
                                        </p:tgtEl>
                                      </p:cMediaNode>
                                    </p:audio>
                                  </p:subTnLst>
                                </p:cTn>
                              </p:par>
                              <p:par>
                                <p:cTn id="7" presetID="1" presetClass="entr" presetSubtype="0" fill="hold" nodeType="withEffect">
                                  <p:stCondLst>
                                    <p:cond delay="2000"/>
                                  </p:stCondLst>
                                  <p:childTnLst>
                                    <p:set>
                                      <p:cBhvr>
                                        <p:cTn id="8" dur="1" fill="hold">
                                          <p:stCondLst>
                                            <p:cond delay="0"/>
                                          </p:stCondLst>
                                        </p:cTn>
                                        <p:tgtEl>
                                          <p:spTgt spid="4"/>
                                        </p:tgtEl>
                                        <p:attrNameLst>
                                          <p:attrName>style.visibility</p:attrName>
                                        </p:attrNameLst>
                                      </p:cBhvr>
                                      <p:to>
                                        <p:strVal val="visible"/>
                                      </p:to>
                                    </p:set>
                                  </p:childTnLst>
                                  <p:subTnLst>
                                    <p:audio>
                                      <p:cMediaNode vol="100000">
                                        <p:cTn display="0" masterRel="sameClick">
                                          <p:stCondLst>
                                            <p:cond evt="begin" delay="0">
                                              <p:tn val="7"/>
                                            </p:cond>
                                          </p:stCondLst>
                                          <p:endCondLst>
                                            <p:cond evt="onStopAudio" delay="0">
                                              <p:tgtEl>
                                                <p:sldTgt/>
                                              </p:tgtEl>
                                            </p:cond>
                                          </p:endCondLst>
                                        </p:cTn>
                                        <p:tgtEl>
                                          <p:sndTgt r:embed="rId3" name="wind.wav"/>
                                        </p:tgtEl>
                                      </p:cMediaNode>
                                    </p:audio>
                                  </p:subTnLst>
                                </p:cTn>
                              </p:par>
                              <p:par>
                                <p:cTn id="9" presetID="63" presetClass="path" presetSubtype="0" accel="50000" decel="50000" fill="hold" nodeType="withEffect">
                                  <p:stCondLst>
                                    <p:cond delay="2000"/>
                                  </p:stCondLst>
                                  <p:childTnLst>
                                    <p:animMotion origin="layout" path="M 0 0  L 0.25 0  E" pathEditMode="relative" ptsTypes="">
                                      <p:cBhvr>
                                        <p:cTn id="10" dur="2000" fill="hold"/>
                                        <p:tgtEl>
                                          <p:spTgt spid="4"/>
                                        </p:tgtEl>
                                        <p:attrNameLst>
                                          <p:attrName>ppt_x</p:attrName>
                                          <p:attrName>ppt_y</p:attrName>
                                        </p:attrNameLst>
                                      </p:cBhvr>
                                    </p:animMotion>
                                  </p:childTnLst>
                                  <p:subTnLst>
                                    <p:audio>
                                      <p:cMediaNode>
                                        <p:cTn display="0" masterRel="sameClick">
                                          <p:stCondLst>
                                            <p:cond evt="begin" delay="0">
                                              <p:tn val="9"/>
                                            </p:cond>
                                          </p:stCondLst>
                                          <p:endCondLst>
                                            <p:cond evt="onStopAudio" delay="0">
                                              <p:tgtEl>
                                                <p:sldTgt/>
                                              </p:tgtEl>
                                            </p:cond>
                                          </p:endCondLst>
                                        </p:cTn>
                                        <p:tgtEl>
                                          <p:sndTgt r:embed="rId4"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3269" y="1304137"/>
            <a:ext cx="2083909" cy="5010250"/>
          </a:xfrm>
          <a:prstGeom prst="rect">
            <a:avLst/>
          </a:prstGeom>
        </p:spPr>
      </p:pic>
      <p:pic>
        <p:nvPicPr>
          <p:cNvPr id="15" name="图片 14"/>
          <p:cNvPicPr>
            <a:picLocks noChangeAspect="1"/>
          </p:cNvPicPr>
          <p:nvPr/>
        </p:nvPicPr>
        <p:blipFill rotWithShape="1">
          <a:blip r:embed="rId3">
            <a:duotone>
              <a:schemeClr val="bg2">
                <a:shade val="45000"/>
                <a:satMod val="135000"/>
              </a:schemeClr>
              <a:prstClr val="white"/>
            </a:duotone>
          </a:blip>
          <a:srcRect l="49662" t="22421" r="28904" b="57779"/>
          <a:stretch/>
        </p:blipFill>
        <p:spPr>
          <a:xfrm>
            <a:off x="888810" y="1530508"/>
            <a:ext cx="691243" cy="609600"/>
          </a:xfrm>
          <a:prstGeom prst="rect">
            <a:avLst/>
          </a:prstGeom>
        </p:spPr>
      </p:pic>
      <p:pic>
        <p:nvPicPr>
          <p:cNvPr id="16" name="图片 15"/>
          <p:cNvPicPr>
            <a:picLocks noChangeAspect="1"/>
          </p:cNvPicPr>
          <p:nvPr/>
        </p:nvPicPr>
        <p:blipFill rotWithShape="1">
          <a:blip r:embed="rId4">
            <a:duotone>
              <a:schemeClr val="bg2">
                <a:shade val="45000"/>
                <a:satMod val="135000"/>
              </a:schemeClr>
              <a:prstClr val="white"/>
            </a:duotone>
          </a:blip>
          <a:srcRect l="29073" t="22068" r="50675" b="58663"/>
          <a:stretch/>
        </p:blipFill>
        <p:spPr>
          <a:xfrm>
            <a:off x="7491413" y="4631331"/>
            <a:ext cx="653143" cy="593272"/>
          </a:xfrm>
          <a:prstGeom prst="rect">
            <a:avLst/>
          </a:prstGeom>
        </p:spPr>
      </p:pic>
      <p:sp>
        <p:nvSpPr>
          <p:cNvPr id="30" name="矩形 29"/>
          <p:cNvSpPr/>
          <p:nvPr/>
        </p:nvSpPr>
        <p:spPr>
          <a:xfrm>
            <a:off x="1580053" y="2084232"/>
            <a:ext cx="4307589" cy="1323439"/>
          </a:xfrm>
          <a:prstGeom prst="rect">
            <a:avLst/>
          </a:prstGeom>
          <a:noFill/>
        </p:spPr>
        <p:txBody>
          <a:bodyPr wrap="none">
            <a:spAutoFit/>
          </a:bodyPr>
          <a:lstStyle/>
          <a:p>
            <a:pPr algn="ctr"/>
            <a:r>
              <a:rPr lang="zh-CN" altLang="en-US" sz="8000" b="1" dirty="0" smtClean="0">
                <a:solidFill>
                  <a:schemeClr val="bg1"/>
                </a:solidFill>
                <a:latin typeface="方正正黑简体" panose="02000000000000000000" pitchFamily="2" charset="-122"/>
                <a:ea typeface="方正正黑简体" panose="02000000000000000000" pitchFamily="2" charset="-122"/>
              </a:rPr>
              <a:t>个性张扬</a:t>
            </a:r>
            <a:endParaRPr lang="en-US" altLang="zh-CN" sz="8000" b="1" dirty="0">
              <a:solidFill>
                <a:schemeClr val="bg1"/>
              </a:solidFill>
              <a:latin typeface="方正正黑简体" panose="02000000000000000000" pitchFamily="2" charset="-122"/>
              <a:ea typeface="方正正黑简体" panose="02000000000000000000" pitchFamily="2" charset="-122"/>
            </a:endParaRPr>
          </a:p>
        </p:txBody>
      </p:sp>
      <p:sp>
        <p:nvSpPr>
          <p:cNvPr id="31" name="矩形 30"/>
          <p:cNvSpPr/>
          <p:nvPr/>
        </p:nvSpPr>
        <p:spPr>
          <a:xfrm>
            <a:off x="3183824" y="3656595"/>
            <a:ext cx="4307589" cy="1323439"/>
          </a:xfrm>
          <a:prstGeom prst="rect">
            <a:avLst/>
          </a:prstGeom>
          <a:noFill/>
        </p:spPr>
        <p:txBody>
          <a:bodyPr wrap="none">
            <a:spAutoFit/>
          </a:bodyPr>
          <a:lstStyle/>
          <a:p>
            <a:pPr algn="ctr"/>
            <a:r>
              <a:rPr lang="zh-CN" altLang="en-US" sz="8000" b="1" dirty="0" smtClean="0">
                <a:solidFill>
                  <a:schemeClr val="bg1"/>
                </a:solidFill>
                <a:latin typeface="方正正黑简体" panose="02000000000000000000" pitchFamily="2" charset="-122"/>
                <a:ea typeface="方正正黑简体" panose="02000000000000000000" pitchFamily="2" charset="-122"/>
              </a:rPr>
              <a:t>沉稳干练</a:t>
            </a:r>
            <a:endParaRPr lang="en-US" altLang="zh-CN" sz="8000" b="1" dirty="0">
              <a:solidFill>
                <a:schemeClr val="bg1"/>
              </a:solidFill>
              <a:latin typeface="方正正黑简体" panose="02000000000000000000" pitchFamily="2" charset="-122"/>
              <a:ea typeface="方正正黑简体" panose="02000000000000000000" pitchFamily="2" charset="-122"/>
            </a:endParaRPr>
          </a:p>
        </p:txBody>
      </p:sp>
      <p:sp>
        <p:nvSpPr>
          <p:cNvPr id="33" name="矩形 32"/>
          <p:cNvSpPr/>
          <p:nvPr/>
        </p:nvSpPr>
        <p:spPr>
          <a:xfrm>
            <a:off x="3711031" y="3218754"/>
            <a:ext cx="2190023" cy="338554"/>
          </a:xfrm>
          <a:prstGeom prst="rect">
            <a:avLst/>
          </a:prstGeom>
          <a:noFill/>
        </p:spPr>
        <p:txBody>
          <a:bodyPr wrap="none">
            <a:spAutoFit/>
          </a:bodyPr>
          <a:lstStyle/>
          <a:p>
            <a:pPr algn="ctr"/>
            <a:r>
              <a:rPr lang="en-US" altLang="zh-CN" sz="1600" dirty="0">
                <a:solidFill>
                  <a:schemeClr val="bg1"/>
                </a:solidFill>
                <a:latin typeface="方正兰亭超细黑简体" panose="02000000000000000000" pitchFamily="2" charset="-122"/>
                <a:ea typeface="方正兰亭超细黑简体" panose="02000000000000000000" pitchFamily="2" charset="-122"/>
              </a:rPr>
              <a:t>Personality publicity</a:t>
            </a:r>
            <a:endParaRPr lang="zh-CN" altLang="en-US" sz="16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34" name="矩形 33"/>
          <p:cNvSpPr/>
          <p:nvPr/>
        </p:nvSpPr>
        <p:spPr>
          <a:xfrm>
            <a:off x="3213440" y="4831401"/>
            <a:ext cx="1864613" cy="338554"/>
          </a:xfrm>
          <a:prstGeom prst="rect">
            <a:avLst/>
          </a:prstGeom>
          <a:noFill/>
        </p:spPr>
        <p:txBody>
          <a:bodyPr wrap="none">
            <a:spAutoFit/>
          </a:bodyPr>
          <a:lstStyle/>
          <a:p>
            <a:pPr algn="ctr"/>
            <a:r>
              <a:rPr lang="en-US" altLang="zh-CN" sz="1600" dirty="0">
                <a:solidFill>
                  <a:schemeClr val="bg1"/>
                </a:solidFill>
                <a:latin typeface="方正兰亭超细黑简体" panose="02000000000000000000" pitchFamily="2" charset="-122"/>
                <a:ea typeface="方正兰亭超细黑简体" panose="02000000000000000000" pitchFamily="2" charset="-122"/>
              </a:rPr>
              <a:t>Capable of calm</a:t>
            </a:r>
            <a:endParaRPr lang="zh-CN" altLang="en-US" sz="1600" dirty="0">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143800690"/>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to="" calcmode="lin" valueType="num">
                                      <p:cBhvr>
                                        <p:cTn id="7" dur="1" fill="hold"/>
                                        <p:tgtEl>
                                          <p:spTgt spid="15"/>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to="" calcmode="lin" valueType="num">
                                      <p:cBhvr>
                                        <p:cTn id="10" dur="1" fill="hold"/>
                                        <p:tgtEl>
                                          <p:spTgt spid="16"/>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 to="" calcmode="lin" valueType="num">
                                      <p:cBhvr>
                                        <p:cTn id="13" dur="1" fill="hold"/>
                                        <p:tgtEl>
                                          <p:spTgt spid="30"/>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 to="" calcmode="lin" valueType="num">
                                      <p:cBhvr>
                                        <p:cTn id="16" dur="1" fill="hold"/>
                                        <p:tgtEl>
                                          <p:spTgt spid="31"/>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to="" calcmode="lin" valueType="num">
                                      <p:cBhvr>
                                        <p:cTn id="19" dur="1" fill="hold"/>
                                        <p:tgtEl>
                                          <p:spTgt spid="33"/>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to="" calcmode="lin" valueType="num">
                                      <p:cBhvr>
                                        <p:cTn id="22" dur="1" fill="hold"/>
                                        <p:tgtEl>
                                          <p:spTgt spid="3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96000" y="1520825"/>
            <a:ext cx="1800000" cy="1800000"/>
            <a:chOff x="4224000" y="727567"/>
            <a:chExt cx="3744000" cy="3744000"/>
          </a:xfrm>
        </p:grpSpPr>
        <p:sp>
          <p:nvSpPr>
            <p:cNvPr id="13" name="任意多边形 12"/>
            <p:cNvSpPr/>
            <p:nvPr/>
          </p:nvSpPr>
          <p:spPr>
            <a:xfrm>
              <a:off x="4351564" y="855131"/>
              <a:ext cx="3488872" cy="3488872"/>
            </a:xfrm>
            <a:custGeom>
              <a:avLst/>
              <a:gdLst/>
              <a:ahLst/>
              <a:cxnLst/>
              <a:rect l="l" t="t" r="r" b="b"/>
              <a:pathLst>
                <a:path w="3488872" h="3488872">
                  <a:moveTo>
                    <a:pt x="1725694" y="557283"/>
                  </a:moveTo>
                  <a:cubicBezTo>
                    <a:pt x="1355775" y="565443"/>
                    <a:pt x="1118518" y="775995"/>
                    <a:pt x="1013922" y="1188939"/>
                  </a:cubicBezTo>
                  <a:lnTo>
                    <a:pt x="1120373" y="1209895"/>
                  </a:lnTo>
                  <a:cubicBezTo>
                    <a:pt x="1222867" y="860376"/>
                    <a:pt x="1424455" y="681908"/>
                    <a:pt x="1725138" y="674490"/>
                  </a:cubicBezTo>
                  <a:cubicBezTo>
                    <a:pt x="2113230" y="689203"/>
                    <a:pt x="2314571" y="854071"/>
                    <a:pt x="2329161" y="1169095"/>
                  </a:cubicBezTo>
                  <a:cubicBezTo>
                    <a:pt x="2360070" y="1406724"/>
                    <a:pt x="2173688" y="1639468"/>
                    <a:pt x="1770017" y="1867329"/>
                  </a:cubicBezTo>
                  <a:cubicBezTo>
                    <a:pt x="1400593" y="2118804"/>
                    <a:pt x="1125318" y="2425730"/>
                    <a:pt x="944192" y="2788107"/>
                  </a:cubicBezTo>
                  <a:lnTo>
                    <a:pt x="944192" y="2885656"/>
                  </a:lnTo>
                  <a:lnTo>
                    <a:pt x="2469920" y="2885656"/>
                  </a:lnTo>
                  <a:lnTo>
                    <a:pt x="2469920" y="2768078"/>
                  </a:lnTo>
                  <a:lnTo>
                    <a:pt x="1085137" y="2768078"/>
                  </a:lnTo>
                  <a:cubicBezTo>
                    <a:pt x="1257732" y="2451447"/>
                    <a:pt x="1511433" y="2182848"/>
                    <a:pt x="1846239" y="1962281"/>
                  </a:cubicBezTo>
                  <a:cubicBezTo>
                    <a:pt x="2269815" y="1714020"/>
                    <a:pt x="2469796" y="1446843"/>
                    <a:pt x="2446182" y="1160750"/>
                  </a:cubicBezTo>
                  <a:cubicBezTo>
                    <a:pt x="2429986" y="774759"/>
                    <a:pt x="2189823" y="573603"/>
                    <a:pt x="1725694" y="557283"/>
                  </a:cubicBez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6" name="直接连接符 15"/>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1803054"/>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to="" calcmode="lin" valueType="num">
                                      <p:cBhvr>
                                        <p:cTn id="10" dur="1" fill="hold"/>
                                        <p:tgtEl>
                                          <p:spTgt spid="14"/>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 to="" calcmode="lin" valueType="num">
                                      <p:cBhvr>
                                        <p:cTn id="13" dur="1" fill="hold"/>
                                        <p:tgtEl>
                                          <p:spTgt spid="1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to="" calcmode="lin" valueType="num">
                                      <p:cBhvr>
                                        <p:cTn id="16" dur="1" fill="hold"/>
                                        <p:tgtEl>
                                          <p:spTgt spid="16"/>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to="" calcmode="lin" valueType="num">
                                      <p:cBhvr>
                                        <p:cTn id="19" dur="1" fill="hold"/>
                                        <p:tgtEl>
                                          <p:spTgt spid="1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email">
            <a:grayscl/>
            <a:extLst>
              <a:ext uri="{28A0092B-C50C-407E-A947-70E740481C1C}">
                <a14:useLocalDpi xmlns:a14="http://schemas.microsoft.com/office/drawing/2010/main" val="0"/>
              </a:ext>
            </a:extLst>
          </a:blip>
          <a:srcRect l="12247" t="3162" b="4054"/>
          <a:stretch/>
        </p:blipFill>
        <p:spPr>
          <a:xfrm>
            <a:off x="4686300" y="1291144"/>
            <a:ext cx="7505700" cy="5085593"/>
          </a:xfrm>
          <a:prstGeom prst="rect">
            <a:avLst/>
          </a:prstGeom>
        </p:spPr>
      </p:pic>
      <p:sp>
        <p:nvSpPr>
          <p:cNvPr id="4" name="Rectangle 38"/>
          <p:cNvSpPr/>
          <p:nvPr/>
        </p:nvSpPr>
        <p:spPr>
          <a:xfrm>
            <a:off x="4686300" y="1291144"/>
            <a:ext cx="4000500" cy="5085593"/>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KSO_Shape"/>
          <p:cNvSpPr>
            <a:spLocks/>
          </p:cNvSpPr>
          <p:nvPr/>
        </p:nvSpPr>
        <p:spPr bwMode="auto">
          <a:xfrm>
            <a:off x="5157914" y="1945178"/>
            <a:ext cx="447034" cy="59675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KSO_Shape"/>
          <p:cNvSpPr>
            <a:spLocks/>
          </p:cNvSpPr>
          <p:nvPr/>
        </p:nvSpPr>
        <p:spPr bwMode="auto">
          <a:xfrm>
            <a:off x="5082417" y="5428212"/>
            <a:ext cx="598029" cy="59675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 name="KSO_Shape"/>
          <p:cNvSpPr>
            <a:spLocks/>
          </p:cNvSpPr>
          <p:nvPr/>
        </p:nvSpPr>
        <p:spPr bwMode="auto">
          <a:xfrm>
            <a:off x="5082417" y="3106189"/>
            <a:ext cx="598029" cy="59675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KSO_Shape"/>
          <p:cNvSpPr>
            <a:spLocks/>
          </p:cNvSpPr>
          <p:nvPr/>
        </p:nvSpPr>
        <p:spPr bwMode="auto">
          <a:xfrm>
            <a:off x="5120029" y="4267200"/>
            <a:ext cx="522805" cy="59675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矩形 8"/>
          <p:cNvSpPr/>
          <p:nvPr/>
        </p:nvSpPr>
        <p:spPr>
          <a:xfrm>
            <a:off x="5752949" y="1854781"/>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0" name="矩形 9"/>
          <p:cNvSpPr/>
          <p:nvPr/>
        </p:nvSpPr>
        <p:spPr>
          <a:xfrm>
            <a:off x="5741635" y="2284238"/>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1" name="矩形 10"/>
          <p:cNvSpPr/>
          <p:nvPr/>
        </p:nvSpPr>
        <p:spPr>
          <a:xfrm>
            <a:off x="5783201" y="3017152"/>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2" name="矩形 11"/>
          <p:cNvSpPr/>
          <p:nvPr/>
        </p:nvSpPr>
        <p:spPr>
          <a:xfrm>
            <a:off x="5771887" y="3446609"/>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3" name="矩形 12"/>
          <p:cNvSpPr/>
          <p:nvPr/>
        </p:nvSpPr>
        <p:spPr>
          <a:xfrm>
            <a:off x="5914474" y="4179523"/>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4" name="矩形 13"/>
          <p:cNvSpPr/>
          <p:nvPr/>
        </p:nvSpPr>
        <p:spPr>
          <a:xfrm>
            <a:off x="5903160" y="4608980"/>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5" name="矩形 14"/>
          <p:cNvSpPr/>
          <p:nvPr/>
        </p:nvSpPr>
        <p:spPr>
          <a:xfrm>
            <a:off x="5914474" y="5276908"/>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6" name="矩形 15"/>
          <p:cNvSpPr/>
          <p:nvPr/>
        </p:nvSpPr>
        <p:spPr>
          <a:xfrm>
            <a:off x="5903160" y="5706365"/>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4671500" y="2170002"/>
            <a:ext cx="214609" cy="185008"/>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4671499" y="3345994"/>
            <a:ext cx="214609" cy="185008"/>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4671499" y="4516477"/>
            <a:ext cx="214608" cy="185007"/>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4669135" y="5686963"/>
            <a:ext cx="214609" cy="185008"/>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977589" y="3241180"/>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68%</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2" name="矩形 21"/>
          <p:cNvSpPr/>
          <p:nvPr/>
        </p:nvSpPr>
        <p:spPr>
          <a:xfrm>
            <a:off x="3977589" y="2075679"/>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82%</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3" name="矩形 22"/>
          <p:cNvSpPr/>
          <p:nvPr/>
        </p:nvSpPr>
        <p:spPr>
          <a:xfrm>
            <a:off x="3977589" y="4406681"/>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60%</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4" name="矩形 23"/>
          <p:cNvSpPr/>
          <p:nvPr/>
        </p:nvSpPr>
        <p:spPr>
          <a:xfrm>
            <a:off x="3977589" y="5572183"/>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55%</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5" name="矩形 24"/>
          <p:cNvSpPr/>
          <p:nvPr/>
        </p:nvSpPr>
        <p:spPr>
          <a:xfrm>
            <a:off x="137757" y="2014123"/>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26" name="矩形 25"/>
          <p:cNvSpPr/>
          <p:nvPr/>
        </p:nvSpPr>
        <p:spPr>
          <a:xfrm>
            <a:off x="180510" y="3143058"/>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27" name="矩形 26"/>
          <p:cNvSpPr/>
          <p:nvPr/>
        </p:nvSpPr>
        <p:spPr>
          <a:xfrm>
            <a:off x="199038" y="4345125"/>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28" name="矩形 27"/>
          <p:cNvSpPr/>
          <p:nvPr/>
        </p:nvSpPr>
        <p:spPr>
          <a:xfrm>
            <a:off x="217844" y="5465733"/>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Tree>
    <p:extLst>
      <p:ext uri="{BB962C8B-B14F-4D97-AF65-F5344CB8AC3E}">
        <p14:creationId xmlns:p14="http://schemas.microsoft.com/office/powerpoint/2010/main" val="1247908247"/>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1" fill="hold"/>
                                        <p:tgtEl>
                                          <p:spTgt spid="7"/>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to="" calcmode="lin" valueType="num">
                                      <p:cBhvr>
                                        <p:cTn id="25" dur="1" fill="hold"/>
                                        <p:tgtEl>
                                          <p:spTgt spid="9"/>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to="" calcmode="lin" valueType="num">
                                      <p:cBhvr>
                                        <p:cTn id="28" dur="1" fill="hold"/>
                                        <p:tgtEl>
                                          <p:spTgt spid="10"/>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to="" calcmode="lin" valueType="num">
                                      <p:cBhvr>
                                        <p:cTn id="31" dur="1" fill="hold"/>
                                        <p:tgtEl>
                                          <p:spTgt spid="11"/>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to="" calcmode="lin" valueType="num">
                                      <p:cBhvr>
                                        <p:cTn id="34" dur="1" fill="hold"/>
                                        <p:tgtEl>
                                          <p:spTgt spid="12"/>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to="" calcmode="lin" valueType="num">
                                      <p:cBhvr>
                                        <p:cTn id="37" dur="1" fill="hold"/>
                                        <p:tgtEl>
                                          <p:spTgt spid="13"/>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to="" calcmode="lin" valueType="num">
                                      <p:cBhvr>
                                        <p:cTn id="40" dur="1" fill="hold"/>
                                        <p:tgtEl>
                                          <p:spTgt spid="14"/>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to="" calcmode="lin" valueType="num">
                                      <p:cBhvr>
                                        <p:cTn id="43" dur="1" fill="hold"/>
                                        <p:tgtEl>
                                          <p:spTgt spid="15"/>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to="" calcmode="lin" valueType="num">
                                      <p:cBhvr>
                                        <p:cTn id="46" dur="1" fill="hold"/>
                                        <p:tgtEl>
                                          <p:spTgt spid="16"/>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to="" calcmode="lin" valueType="num">
                                      <p:cBhvr>
                                        <p:cTn id="49" dur="1" fill="hold"/>
                                        <p:tgtEl>
                                          <p:spTgt spid="17"/>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to="" calcmode="lin" valueType="num">
                                      <p:cBhvr>
                                        <p:cTn id="52" dur="1" fill="hold"/>
                                        <p:tgtEl>
                                          <p:spTgt spid="18"/>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to="" calcmode="lin" valueType="num">
                                      <p:cBhvr>
                                        <p:cTn id="55" dur="1" fill="hold"/>
                                        <p:tgtEl>
                                          <p:spTgt spid="19"/>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to="" calcmode="lin" valueType="num">
                                      <p:cBhvr>
                                        <p:cTn id="58" dur="1" fill="hold"/>
                                        <p:tgtEl>
                                          <p:spTgt spid="20"/>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to="" calcmode="lin" valueType="num">
                                      <p:cBhvr>
                                        <p:cTn id="61" dur="1" fill="hold"/>
                                        <p:tgtEl>
                                          <p:spTgt spid="21"/>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 to="" calcmode="lin" valueType="num">
                                      <p:cBhvr>
                                        <p:cTn id="64" dur="1" fill="hold"/>
                                        <p:tgtEl>
                                          <p:spTgt spid="22"/>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to="" calcmode="lin" valueType="num">
                                      <p:cBhvr>
                                        <p:cTn id="67" dur="1" fill="hold"/>
                                        <p:tgtEl>
                                          <p:spTgt spid="23"/>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 to="" calcmode="lin" valueType="num">
                                      <p:cBhvr>
                                        <p:cTn id="70" dur="1" fill="hold"/>
                                        <p:tgtEl>
                                          <p:spTgt spid="24"/>
                                        </p:tgtEl>
                                        <p:attrNameLst>
                                          <p:attrName/>
                                        </p:attrNameLst>
                                      </p:cBhvr>
                                    </p:anim>
                                  </p:childTnLst>
                                </p:cTn>
                              </p:par>
                              <p:par>
                                <p:cTn id="71" presetID="24"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to="" calcmode="lin" valueType="num">
                                      <p:cBhvr>
                                        <p:cTn id="73" dur="1" fill="hold"/>
                                        <p:tgtEl>
                                          <p:spTgt spid="25"/>
                                        </p:tgtEl>
                                        <p:attrNameLst>
                                          <p:attrName/>
                                        </p:attrNameLst>
                                      </p:cBhvr>
                                    </p:anim>
                                  </p:childTnLst>
                                </p:cTn>
                              </p:par>
                              <p:par>
                                <p:cTn id="74" presetID="24"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to="" calcmode="lin" valueType="num">
                                      <p:cBhvr>
                                        <p:cTn id="76" dur="1" fill="hold"/>
                                        <p:tgtEl>
                                          <p:spTgt spid="26"/>
                                        </p:tgtEl>
                                        <p:attrNameLst>
                                          <p:attrName/>
                                        </p:attrNameLst>
                                      </p:cBhvr>
                                    </p:anim>
                                  </p:childTnLst>
                                </p:cTn>
                              </p:par>
                              <p:par>
                                <p:cTn id="77" presetID="24"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to="" calcmode="lin" valueType="num">
                                      <p:cBhvr>
                                        <p:cTn id="79" dur="1" fill="hold"/>
                                        <p:tgtEl>
                                          <p:spTgt spid="27"/>
                                        </p:tgtEl>
                                        <p:attrNameLst>
                                          <p:attrName/>
                                        </p:attrNameLst>
                                      </p:cBhvr>
                                    </p:anim>
                                  </p:childTnLst>
                                </p:cTn>
                              </p:par>
                              <p:par>
                                <p:cTn id="80" presetID="24"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 to="" calcmode="lin" valueType="num">
                                      <p:cBhvr>
                                        <p:cTn id="82" dur="1" fill="hold"/>
                                        <p:tgtEl>
                                          <p:spTgt spid="2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grayscl/>
            <a:extLst>
              <a:ext uri="{28A0092B-C50C-407E-A947-70E740481C1C}">
                <a14:useLocalDpi xmlns:a14="http://schemas.microsoft.com/office/drawing/2010/main" val="0"/>
              </a:ext>
            </a:extLst>
          </a:blip>
          <a:srcRect t="43459" b="18488"/>
          <a:stretch/>
        </p:blipFill>
        <p:spPr>
          <a:xfrm>
            <a:off x="711876" y="2361259"/>
            <a:ext cx="10642706" cy="2698955"/>
          </a:xfrm>
          <a:prstGeom prst="rect">
            <a:avLst/>
          </a:prstGeom>
        </p:spPr>
      </p:pic>
      <p:sp>
        <p:nvSpPr>
          <p:cNvPr id="2" name="TextBox 7"/>
          <p:cNvSpPr txBox="1"/>
          <p:nvPr/>
        </p:nvSpPr>
        <p:spPr>
          <a:xfrm>
            <a:off x="594641" y="1272778"/>
            <a:ext cx="10877176" cy="800552"/>
          </a:xfrm>
          <a:prstGeom prst="rect">
            <a:avLst/>
          </a:prstGeom>
          <a:noFill/>
        </p:spPr>
        <p:txBody>
          <a:bodyPr wrap="square" rIns="108000" bIns="27000" numCol="1" spcCol="360000">
            <a:spAutoFit/>
          </a:bodyPr>
          <a:lstStyle/>
          <a:p>
            <a:pPr>
              <a:lnSpc>
                <a:spcPct val="150000"/>
              </a:lnSpc>
              <a:defRPr/>
            </a:pPr>
            <a:r>
              <a:rPr 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sz="105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search,</a:t>
            </a:r>
            <a:r>
              <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Welcome to use WPS original template, this template by </a:t>
            </a:r>
            <a:r>
              <a:rPr lang="en-US" altLang="zh-CN"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altLang="zh-CN" sz="105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search</a:t>
            </a:r>
            <a:endPar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3" name="Straight Connector 8"/>
          <p:cNvCxnSpPr/>
          <p:nvPr/>
        </p:nvCxnSpPr>
        <p:spPr>
          <a:xfrm>
            <a:off x="685031" y="5376675"/>
            <a:ext cx="10642706" cy="0"/>
          </a:xfrm>
          <a:prstGeom prst="line">
            <a:avLst/>
          </a:prstGeom>
          <a:ln w="1270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 name="Rectangle 6"/>
          <p:cNvSpPr>
            <a:spLocks/>
          </p:cNvSpPr>
          <p:nvPr/>
        </p:nvSpPr>
        <p:spPr bwMode="auto">
          <a:xfrm>
            <a:off x="6407379" y="5530029"/>
            <a:ext cx="4736461" cy="66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ct val="150000"/>
              </a:lnSpc>
              <a:defRPr/>
            </a:pP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altLang="zh-CN" sz="9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9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search</a:t>
            </a:r>
          </a:p>
        </p:txBody>
      </p:sp>
      <p:sp>
        <p:nvSpPr>
          <p:cNvPr id="11" name="矩形 10"/>
          <p:cNvSpPr/>
          <p:nvPr/>
        </p:nvSpPr>
        <p:spPr>
          <a:xfrm>
            <a:off x="747351" y="5564741"/>
            <a:ext cx="4684296" cy="646331"/>
          </a:xfrm>
          <a:prstGeom prst="rect">
            <a:avLst/>
          </a:prstGeom>
        </p:spPr>
        <p:txBody>
          <a:bodyPr wrap="none">
            <a:spAutoFit/>
          </a:bodyPr>
          <a:lstStyle/>
          <a:p>
            <a:r>
              <a:rPr lang="en-US" altLang="zh-CN" sz="36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36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148062498"/>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to="" calcmode="lin" valueType="num">
                                      <p:cBhvr>
                                        <p:cTn id="7" dur="1" fill="hold"/>
                                        <p:tgtEl>
                                          <p:spTgt spid="12"/>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to="" calcmode="lin" valueType="num">
                                      <p:cBhvr>
                                        <p:cTn id="10" dur="1" fill="hold"/>
                                        <p:tgtEl>
                                          <p:spTgt spid="2"/>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to="" calcmode="lin" valueType="num">
                                      <p:cBhvr>
                                        <p:cTn id="13" dur="1" fill="hold"/>
                                        <p:tgtEl>
                                          <p:spTgt spid="3"/>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to="" calcmode="lin" valueType="num">
                                      <p:cBhvr>
                                        <p:cTn id="16" dur="1" fill="hold"/>
                                        <p:tgtEl>
                                          <p:spTgt spid="4"/>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to="" calcmode="lin" valueType="num">
                                      <p:cBhvr>
                                        <p:cTn id="19" dur="1" fill="hold"/>
                                        <p:tgtEl>
                                          <p:spTgt spid="1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email">
            <a:grayscl/>
            <a:extLst>
              <a:ext uri="{28A0092B-C50C-407E-A947-70E740481C1C}">
                <a14:useLocalDpi xmlns:a14="http://schemas.microsoft.com/office/drawing/2010/main" val="0"/>
              </a:ext>
            </a:extLst>
          </a:blip>
          <a:srcRect t="10323" b="8817"/>
          <a:stretch/>
        </p:blipFill>
        <p:spPr>
          <a:xfrm>
            <a:off x="6101958" y="1775692"/>
            <a:ext cx="6090042" cy="2818427"/>
          </a:xfrm>
          <a:prstGeom prst="rect">
            <a:avLst/>
          </a:prstGeom>
        </p:spPr>
      </p:pic>
      <p:sp>
        <p:nvSpPr>
          <p:cNvPr id="5" name="矩形 4"/>
          <p:cNvSpPr/>
          <p:nvPr/>
        </p:nvSpPr>
        <p:spPr>
          <a:xfrm>
            <a:off x="0" y="1775692"/>
            <a:ext cx="6101958" cy="28184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70520" y="4857898"/>
            <a:ext cx="3191899" cy="461665"/>
          </a:xfrm>
          <a:prstGeom prst="rect">
            <a:avLst/>
          </a:prstGeom>
        </p:spPr>
        <p:txBody>
          <a:bodyPr wrap="none">
            <a:spAutoFit/>
          </a:bodyPr>
          <a:lstStyle/>
          <a:p>
            <a:r>
              <a:rPr lang="en-US" altLang="zh-CN" sz="24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2400" dirty="0">
              <a:solidFill>
                <a:schemeClr val="bg1"/>
              </a:solidFill>
              <a:latin typeface="Impact" panose="020B0806030902050204" pitchFamily="34" charset="0"/>
              <a:ea typeface="微软雅黑" panose="020B0503020204020204" pitchFamily="34" charset="-122"/>
            </a:endParaRPr>
          </a:p>
        </p:txBody>
      </p:sp>
      <p:sp>
        <p:nvSpPr>
          <p:cNvPr id="15" name="Rectangle 58"/>
          <p:cNvSpPr>
            <a:spLocks noChangeAspect="1"/>
          </p:cNvSpPr>
          <p:nvPr/>
        </p:nvSpPr>
        <p:spPr>
          <a:xfrm>
            <a:off x="711876" y="4918236"/>
            <a:ext cx="859649" cy="86136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1670520" y="5282350"/>
            <a:ext cx="4582796" cy="584775"/>
          </a:xfrm>
          <a:prstGeom prst="rect">
            <a:avLst/>
          </a:prstGeom>
        </p:spPr>
        <p:txBody>
          <a:bodyPr wrap="square">
            <a:spAutoFit/>
          </a:bodyPr>
          <a:lstStyle/>
          <a:p>
            <a:r>
              <a:rPr lang="en-US" altLang="zh-CN" sz="1600" dirty="0">
                <a:solidFill>
                  <a:schemeClr val="bg1"/>
                </a:solidFill>
              </a:rPr>
              <a:t>Welcome to use WPS original </a:t>
            </a:r>
            <a:r>
              <a:rPr lang="en-US" altLang="zh-CN" sz="1600" dirty="0" smtClean="0">
                <a:solidFill>
                  <a:schemeClr val="bg1"/>
                </a:solidFill>
              </a:rPr>
              <a:t>template</a:t>
            </a:r>
          </a:p>
          <a:p>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6" name="矩形 15"/>
          <p:cNvSpPr/>
          <p:nvPr/>
        </p:nvSpPr>
        <p:spPr>
          <a:xfrm>
            <a:off x="7060602" y="4828541"/>
            <a:ext cx="3191899" cy="461665"/>
          </a:xfrm>
          <a:prstGeom prst="rect">
            <a:avLst/>
          </a:prstGeom>
        </p:spPr>
        <p:txBody>
          <a:bodyPr wrap="none">
            <a:spAutoFit/>
          </a:bodyPr>
          <a:lstStyle/>
          <a:p>
            <a:r>
              <a:rPr lang="en-US" altLang="zh-CN" sz="24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2400" dirty="0">
              <a:solidFill>
                <a:schemeClr val="bg1"/>
              </a:solidFill>
              <a:latin typeface="Impact" panose="020B0806030902050204" pitchFamily="34" charset="0"/>
              <a:ea typeface="微软雅黑" panose="020B0503020204020204" pitchFamily="34" charset="-122"/>
            </a:endParaRPr>
          </a:p>
        </p:txBody>
      </p:sp>
      <p:sp>
        <p:nvSpPr>
          <p:cNvPr id="17" name="Rectangle 58"/>
          <p:cNvSpPr>
            <a:spLocks noChangeAspect="1"/>
          </p:cNvSpPr>
          <p:nvPr/>
        </p:nvSpPr>
        <p:spPr>
          <a:xfrm>
            <a:off x="6101958" y="4888879"/>
            <a:ext cx="859649" cy="86136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343434"/>
                </a:solidFill>
                <a:latin typeface="微软雅黑" panose="020B0503020204020204" pitchFamily="34" charset="-122"/>
                <a:ea typeface="微软雅黑" panose="020B0503020204020204" pitchFamily="34" charset="-122"/>
                <a:sym typeface="微软雅黑" panose="020B0503020204020204" pitchFamily="34" charset="-122"/>
              </a:rPr>
              <a:t>02</a:t>
            </a:r>
          </a:p>
        </p:txBody>
      </p:sp>
      <p:sp>
        <p:nvSpPr>
          <p:cNvPr id="18" name="矩形 17"/>
          <p:cNvSpPr/>
          <p:nvPr/>
        </p:nvSpPr>
        <p:spPr>
          <a:xfrm>
            <a:off x="7060602" y="5252993"/>
            <a:ext cx="4582796" cy="584775"/>
          </a:xfrm>
          <a:prstGeom prst="rect">
            <a:avLst/>
          </a:prstGeom>
        </p:spPr>
        <p:txBody>
          <a:bodyPr wrap="square">
            <a:spAutoFit/>
          </a:bodyPr>
          <a:lstStyle/>
          <a:p>
            <a:r>
              <a:rPr lang="en-US" altLang="zh-CN" sz="1600" dirty="0">
                <a:solidFill>
                  <a:schemeClr val="bg1"/>
                </a:solidFill>
              </a:rPr>
              <a:t>Welcome to use WPS original </a:t>
            </a:r>
            <a:r>
              <a:rPr lang="en-US" altLang="zh-CN" sz="1600" dirty="0" smtClean="0">
                <a:solidFill>
                  <a:schemeClr val="bg1"/>
                </a:solidFill>
              </a:rPr>
              <a:t>template</a:t>
            </a:r>
          </a:p>
          <a:p>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20" name="矩形 19"/>
          <p:cNvSpPr/>
          <p:nvPr/>
        </p:nvSpPr>
        <p:spPr>
          <a:xfrm>
            <a:off x="1431857" y="1861466"/>
            <a:ext cx="3950120" cy="2646878"/>
          </a:xfrm>
          <a:prstGeom prst="rect">
            <a:avLst/>
          </a:prstGeom>
        </p:spPr>
        <p:txBody>
          <a:bodyPr wrap="none">
            <a:spAutoFit/>
          </a:bodyPr>
          <a:lstStyle/>
          <a:p>
            <a:pPr algn="ctr"/>
            <a:r>
              <a:rPr lang="en-US" altLang="zh-CN" sz="16600" dirty="0" smtClean="0">
                <a:solidFill>
                  <a:srgbClr val="343434"/>
                </a:solidFill>
                <a:latin typeface="Impact" panose="020B0806030902050204" pitchFamily="34" charset="0"/>
                <a:ea typeface="微软雅黑" panose="020B0503020204020204" pitchFamily="34" charset="-122"/>
              </a:rPr>
              <a:t>98%</a:t>
            </a:r>
            <a:endParaRPr lang="zh-CN" altLang="en-US" sz="16600" dirty="0">
              <a:solidFill>
                <a:srgbClr val="343434"/>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282946462"/>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to="" calcmode="lin" valueType="num">
                                      <p:cBhvr>
                                        <p:cTn id="13" dur="1" fill="hold"/>
                                        <p:tgtEl>
                                          <p:spTgt spid="14"/>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to="" calcmode="lin" valueType="num">
                                      <p:cBhvr>
                                        <p:cTn id="16" dur="1" fill="hold"/>
                                        <p:tgtEl>
                                          <p:spTgt spid="15"/>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to="" calcmode="lin" valueType="num">
                                      <p:cBhvr>
                                        <p:cTn id="19" dur="1" fill="hold"/>
                                        <p:tgtEl>
                                          <p:spTgt spid="6"/>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to="" calcmode="lin" valueType="num">
                                      <p:cBhvr>
                                        <p:cTn id="22" dur="1" fill="hold"/>
                                        <p:tgtEl>
                                          <p:spTgt spid="16"/>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to="" calcmode="lin" valueType="num">
                                      <p:cBhvr>
                                        <p:cTn id="25" dur="1" fill="hold"/>
                                        <p:tgtEl>
                                          <p:spTgt spid="17"/>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to="" calcmode="lin" valueType="num">
                                      <p:cBhvr>
                                        <p:cTn id="28" dur="1" fill="hold"/>
                                        <p:tgtEl>
                                          <p:spTgt spid="18"/>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to="" calcmode="lin" valueType="num">
                                      <p:cBhvr>
                                        <p:cTn id="31" dur="1" fill="hold"/>
                                        <p:tgtEl>
                                          <p:spTgt spid="2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5" grpId="0" animBg="1"/>
      <p:bldP spid="6" grpId="0"/>
      <p:bldP spid="16" grpId="0"/>
      <p:bldP spid="17" grpId="0" animBg="1"/>
      <p:bldP spid="18"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04900" y="1332917"/>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512987" y="1354766"/>
            <a:ext cx="2674113" cy="2674114"/>
          </a:xfrm>
          <a:prstGeom prst="ellips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1"/>
          <p:cNvSpPr/>
          <p:nvPr/>
        </p:nvSpPr>
        <p:spPr>
          <a:xfrm>
            <a:off x="3506268"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p:nvPr/>
        </p:nvSpPr>
        <p:spPr>
          <a:xfrm>
            <a:off x="6007637"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0" y="4581427"/>
            <a:ext cx="12192000" cy="165911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6"/>
          <p:cNvSpPr>
            <a:spLocks/>
          </p:cNvSpPr>
          <p:nvPr/>
        </p:nvSpPr>
        <p:spPr bwMode="auto">
          <a:xfrm>
            <a:off x="711777" y="5363896"/>
            <a:ext cx="10615861" cy="63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50000"/>
              </a:lnSpc>
              <a:defRPr/>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altLang="zh-CN" sz="1400" dirty="0" err="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1400" dirty="0" err="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search</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6" name="矩形 35"/>
          <p:cNvSpPr/>
          <p:nvPr/>
        </p:nvSpPr>
        <p:spPr>
          <a:xfrm>
            <a:off x="711777" y="4803597"/>
            <a:ext cx="4684296" cy="646331"/>
          </a:xfrm>
          <a:prstGeom prst="rect">
            <a:avLst/>
          </a:prstGeom>
        </p:spPr>
        <p:txBody>
          <a:bodyPr wrap="none">
            <a:spAutoFit/>
          </a:bodyPr>
          <a:lstStyle/>
          <a:p>
            <a:r>
              <a:rPr lang="en-US" altLang="zh-CN" sz="3600" dirty="0" smtClean="0">
                <a:solidFill>
                  <a:schemeClr val="tx1">
                    <a:lumMod val="75000"/>
                    <a:lumOff val="25000"/>
                  </a:schemeClr>
                </a:solidFill>
                <a:latin typeface="Impact" panose="020B0806030902050204" pitchFamily="34" charset="0"/>
                <a:ea typeface="微软雅黑" panose="020B0503020204020204" pitchFamily="34" charset="-122"/>
              </a:rPr>
              <a:t>Click Here To Add A Title</a:t>
            </a:r>
            <a:endParaRPr lang="zh-CN" altLang="en-US" sz="3600" dirty="0">
              <a:solidFill>
                <a:schemeClr val="tx1">
                  <a:lumMod val="75000"/>
                  <a:lumOff val="25000"/>
                </a:schemeClr>
              </a:solidFill>
              <a:latin typeface="Impact" panose="020B0806030902050204" pitchFamily="34" charset="0"/>
              <a:ea typeface="微软雅黑" panose="020B0503020204020204" pitchFamily="34" charset="-122"/>
            </a:endParaRPr>
          </a:p>
        </p:txBody>
      </p:sp>
      <p:sp>
        <p:nvSpPr>
          <p:cNvPr id="10" name="KSO_Shape"/>
          <p:cNvSpPr>
            <a:spLocks/>
          </p:cNvSpPr>
          <p:nvPr/>
        </p:nvSpPr>
        <p:spPr bwMode="auto">
          <a:xfrm>
            <a:off x="1731239" y="2007125"/>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2" name="KSO_Shape"/>
          <p:cNvSpPr>
            <a:spLocks/>
          </p:cNvSpPr>
          <p:nvPr/>
        </p:nvSpPr>
        <p:spPr bwMode="auto">
          <a:xfrm>
            <a:off x="9186258" y="2019157"/>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a:spLocks/>
          </p:cNvSpPr>
          <p:nvPr/>
        </p:nvSpPr>
        <p:spPr bwMode="auto">
          <a:xfrm>
            <a:off x="4137076" y="1979556"/>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4" name="KSO_Shape"/>
          <p:cNvSpPr>
            <a:spLocks/>
          </p:cNvSpPr>
          <p:nvPr/>
        </p:nvSpPr>
        <p:spPr bwMode="auto">
          <a:xfrm>
            <a:off x="6696888" y="2000410"/>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1962652876"/>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to="" calcmode="lin" valueType="num">
                                      <p:cBhvr>
                                        <p:cTn id="10" dur="1" fill="hold"/>
                                        <p:tgtEl>
                                          <p:spTgt spid="3"/>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1" fill="hold"/>
                                        <p:tgtEl>
                                          <p:spTgt spid="4"/>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to="" calcmode="lin" valueType="num">
                                      <p:cBhvr>
                                        <p:cTn id="16" dur="1" fill="hold"/>
                                        <p:tgtEl>
                                          <p:spTgt spid="5"/>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to="" calcmode="lin" valueType="num">
                                      <p:cBhvr>
                                        <p:cTn id="19" dur="1" fill="hold"/>
                                        <p:tgtEl>
                                          <p:spTgt spid="34"/>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to="" calcmode="lin" valueType="num">
                                      <p:cBhvr>
                                        <p:cTn id="22" dur="1" fill="hold"/>
                                        <p:tgtEl>
                                          <p:spTgt spid="35"/>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 to="" calcmode="lin" valueType="num">
                                      <p:cBhvr>
                                        <p:cTn id="25" dur="1" fill="hold"/>
                                        <p:tgtEl>
                                          <p:spTgt spid="36"/>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to="" calcmode="lin" valueType="num">
                                      <p:cBhvr>
                                        <p:cTn id="28" dur="1" fill="hold"/>
                                        <p:tgtEl>
                                          <p:spTgt spid="10"/>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to="" calcmode="lin" valueType="num">
                                      <p:cBhvr>
                                        <p:cTn id="31" dur="1" fill="hold"/>
                                        <p:tgtEl>
                                          <p:spTgt spid="12"/>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to="" calcmode="lin" valueType="num">
                                      <p:cBhvr>
                                        <p:cTn id="34" dur="1" fill="hold"/>
                                        <p:tgtEl>
                                          <p:spTgt spid="13"/>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to="" calcmode="lin" valueType="num">
                                      <p:cBhvr>
                                        <p:cTn id="37" dur="1" fill="hold"/>
                                        <p:tgtEl>
                                          <p:spTgt spid="1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4" grpId="0" animBg="1"/>
      <p:bldP spid="35" grpId="0"/>
      <p:bldP spid="36" grpId="0"/>
      <p:bldP spid="10" grpId="0" animBg="1"/>
      <p:bldP spid="12" grpId="0" animBg="1"/>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96000" y="1555324"/>
            <a:ext cx="1800000" cy="1800000"/>
            <a:chOff x="4224000" y="727567"/>
            <a:chExt cx="3744000" cy="3744000"/>
          </a:xfrm>
        </p:grpSpPr>
        <p:sp>
          <p:nvSpPr>
            <p:cNvPr id="9" name="任意多边形 8"/>
            <p:cNvSpPr/>
            <p:nvPr/>
          </p:nvSpPr>
          <p:spPr>
            <a:xfrm>
              <a:off x="4351564" y="855131"/>
              <a:ext cx="3488872" cy="3488872"/>
            </a:xfrm>
            <a:custGeom>
              <a:avLst/>
              <a:gdLst/>
              <a:ahLst/>
              <a:cxnLst/>
              <a:rect l="l" t="t" r="r" b="b"/>
              <a:pathLst>
                <a:path w="3488872" h="3488872">
                  <a:moveTo>
                    <a:pt x="1727193" y="557283"/>
                  </a:moveTo>
                  <a:cubicBezTo>
                    <a:pt x="1356162" y="565567"/>
                    <a:pt x="1122490" y="772719"/>
                    <a:pt x="1026177" y="1178739"/>
                  </a:cubicBezTo>
                  <a:lnTo>
                    <a:pt x="1146722" y="1198212"/>
                  </a:lnTo>
                  <a:cubicBezTo>
                    <a:pt x="1225355" y="856482"/>
                    <a:pt x="1417114" y="681908"/>
                    <a:pt x="1722000" y="674490"/>
                  </a:cubicBezTo>
                  <a:cubicBezTo>
                    <a:pt x="2074980" y="703915"/>
                    <a:pt x="2269707" y="863591"/>
                    <a:pt x="2306179" y="1153517"/>
                  </a:cubicBezTo>
                  <a:cubicBezTo>
                    <a:pt x="2283925" y="1470643"/>
                    <a:pt x="2085119" y="1636439"/>
                    <a:pt x="1709760" y="1650904"/>
                  </a:cubicBezTo>
                  <a:lnTo>
                    <a:pt x="1479983" y="1650904"/>
                  </a:lnTo>
                  <a:lnTo>
                    <a:pt x="1479983" y="1768482"/>
                  </a:lnTo>
                  <a:lnTo>
                    <a:pt x="1701786" y="1768482"/>
                  </a:lnTo>
                  <a:cubicBezTo>
                    <a:pt x="2122024" y="1783195"/>
                    <a:pt x="2346794" y="1957830"/>
                    <a:pt x="2376096" y="2292389"/>
                  </a:cubicBezTo>
                  <a:cubicBezTo>
                    <a:pt x="2353717" y="2618417"/>
                    <a:pt x="2136118" y="2788725"/>
                    <a:pt x="1723298" y="2803314"/>
                  </a:cubicBezTo>
                  <a:cubicBezTo>
                    <a:pt x="1372667" y="2795896"/>
                    <a:pt x="1162424" y="2609577"/>
                    <a:pt x="1092570" y="2244356"/>
                  </a:cubicBezTo>
                  <a:lnTo>
                    <a:pt x="967945" y="2244356"/>
                  </a:lnTo>
                  <a:cubicBezTo>
                    <a:pt x="1057457" y="2678813"/>
                    <a:pt x="1309242" y="2904201"/>
                    <a:pt x="1723298" y="2920521"/>
                  </a:cubicBezTo>
                  <a:cubicBezTo>
                    <a:pt x="2219696" y="2904201"/>
                    <a:pt x="2480259" y="2694700"/>
                    <a:pt x="2504986" y="2292018"/>
                  </a:cubicBezTo>
                  <a:cubicBezTo>
                    <a:pt x="2488913" y="1970441"/>
                    <a:pt x="2314525" y="1774046"/>
                    <a:pt x="1981821" y="1702831"/>
                  </a:cubicBezTo>
                  <a:cubicBezTo>
                    <a:pt x="2267914" y="1640395"/>
                    <a:pt x="2415103" y="1455930"/>
                    <a:pt x="2423386" y="1149437"/>
                  </a:cubicBezTo>
                  <a:cubicBezTo>
                    <a:pt x="2383205" y="787308"/>
                    <a:pt x="2151140" y="589923"/>
                    <a:pt x="1727193" y="557283"/>
                  </a:cubicBez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6" name="直接连接符 15"/>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3898686"/>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to="" calcmode="lin" valueType="num">
                                      <p:cBhvr>
                                        <p:cTn id="10" dur="1" fill="hold"/>
                                        <p:tgtEl>
                                          <p:spTgt spid="14"/>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 to="" calcmode="lin" valueType="num">
                                      <p:cBhvr>
                                        <p:cTn id="13" dur="1" fill="hold"/>
                                        <p:tgtEl>
                                          <p:spTgt spid="1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to="" calcmode="lin" valueType="num">
                                      <p:cBhvr>
                                        <p:cTn id="16" dur="1" fill="hold"/>
                                        <p:tgtEl>
                                          <p:spTgt spid="16"/>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to="" calcmode="lin" valueType="num">
                                      <p:cBhvr>
                                        <p:cTn id="19" dur="1" fill="hold"/>
                                        <p:tgtEl>
                                          <p:spTgt spid="1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681316" y="2085625"/>
            <a:ext cx="2482850" cy="3719512"/>
            <a:chOff x="945" y="1492"/>
            <a:chExt cx="1564" cy="2343"/>
          </a:xfrm>
        </p:grpSpPr>
        <p:sp>
          <p:nvSpPr>
            <p:cNvPr id="3" name="Freeform 5"/>
            <p:cNvSpPr>
              <a:spLocks noEditPoints="1"/>
            </p:cNvSpPr>
            <p:nvPr/>
          </p:nvSpPr>
          <p:spPr bwMode="auto">
            <a:xfrm>
              <a:off x="1182" y="1679"/>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noEditPoints="1"/>
            </p:cNvSpPr>
            <p:nvPr/>
          </p:nvSpPr>
          <p:spPr bwMode="auto">
            <a:xfrm>
              <a:off x="945" y="1492"/>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971" y="1492"/>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任意多边形 17"/>
          <p:cNvSpPr/>
          <p:nvPr/>
        </p:nvSpPr>
        <p:spPr>
          <a:xfrm rot="10800000">
            <a:off x="8929651" y="2810220"/>
            <a:ext cx="1687672" cy="2186897"/>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7637219" y="3119648"/>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219656" y="3119649"/>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4799778" y="3119651"/>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2354139" y="2673228"/>
            <a:ext cx="2448646" cy="2460888"/>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grpSp>
        <p:nvGrpSpPr>
          <p:cNvPr id="20" name="Group 4"/>
          <p:cNvGrpSpPr>
            <a:grpSpLocks noChangeAspect="1"/>
          </p:cNvGrpSpPr>
          <p:nvPr/>
        </p:nvGrpSpPr>
        <p:grpSpPr bwMode="auto">
          <a:xfrm>
            <a:off x="6571490" y="3669200"/>
            <a:ext cx="436982" cy="459201"/>
            <a:chOff x="-334" y="2326"/>
            <a:chExt cx="472" cy="496"/>
          </a:xfrm>
          <a:solidFill>
            <a:srgbClr val="343434"/>
          </a:solidFill>
          <a:effectLst/>
        </p:grpSpPr>
        <p:sp>
          <p:nvSpPr>
            <p:cNvPr id="21" name="Freeform 5"/>
            <p:cNvSpPr>
              <a:spLocks/>
            </p:cNvSpPr>
            <p:nvPr/>
          </p:nvSpPr>
          <p:spPr bwMode="auto">
            <a:xfrm>
              <a:off x="-334" y="2326"/>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305" y="2704"/>
              <a:ext cx="85" cy="11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182" y="2599"/>
              <a:ext cx="80" cy="22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4" y="2654"/>
              <a:ext cx="84" cy="16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54" y="2549"/>
              <a:ext cx="80" cy="27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3"/>
          <p:cNvSpPr>
            <a:spLocks noEditPoints="1"/>
          </p:cNvSpPr>
          <p:nvPr/>
        </p:nvSpPr>
        <p:spPr bwMode="auto">
          <a:xfrm>
            <a:off x="5123863" y="3677787"/>
            <a:ext cx="451827" cy="44202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434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1"/>
          <p:cNvSpPr>
            <a:spLocks noEditPoints="1"/>
          </p:cNvSpPr>
          <p:nvPr/>
        </p:nvSpPr>
        <p:spPr bwMode="auto">
          <a:xfrm>
            <a:off x="8020601" y="3661616"/>
            <a:ext cx="472409" cy="474369"/>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434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5"/>
          <p:cNvSpPr>
            <a:spLocks noEditPoints="1"/>
          </p:cNvSpPr>
          <p:nvPr/>
        </p:nvSpPr>
        <p:spPr bwMode="auto">
          <a:xfrm>
            <a:off x="9483368" y="3664556"/>
            <a:ext cx="467508" cy="468488"/>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3434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4733195" y="1815493"/>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4733195" y="2557959"/>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7481198" y="1806200"/>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481198" y="2548666"/>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6068987" y="5182424"/>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p:nvSpPr>
        <p:spPr>
          <a:xfrm>
            <a:off x="6068987" y="4703646"/>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a:off x="9021247" y="5693306"/>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9021247" y="5214528"/>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617822625"/>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to="" calcmode="lin" valueType="num">
                                      <p:cBhvr>
                                        <p:cTn id="10" dur="1" fill="hold"/>
                                        <p:tgtEl>
                                          <p:spTgt spid="18"/>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to="" calcmode="lin" valueType="num">
                                      <p:cBhvr>
                                        <p:cTn id="13" dur="1" fill="hold"/>
                                        <p:tgtEl>
                                          <p:spTgt spid="16"/>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to="" calcmode="lin" valueType="num">
                                      <p:cBhvr>
                                        <p:cTn id="16" dur="1" fill="hold"/>
                                        <p:tgtEl>
                                          <p:spTgt spid="15"/>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to="" calcmode="lin" valueType="num">
                                      <p:cBhvr>
                                        <p:cTn id="19" dur="1" fill="hold"/>
                                        <p:tgtEl>
                                          <p:spTgt spid="14"/>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to="" calcmode="lin" valueType="num">
                                      <p:cBhvr>
                                        <p:cTn id="22" dur="1" fill="hold"/>
                                        <p:tgtEl>
                                          <p:spTgt spid="11"/>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to="" calcmode="lin" valueType="num">
                                      <p:cBhvr>
                                        <p:cTn id="25" dur="1" fill="hold"/>
                                        <p:tgtEl>
                                          <p:spTgt spid="2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to="" calcmode="lin" valueType="num">
                                      <p:cBhvr>
                                        <p:cTn id="28" dur="1" fill="hold"/>
                                        <p:tgtEl>
                                          <p:spTgt spid="26"/>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to="" calcmode="lin" valueType="num">
                                      <p:cBhvr>
                                        <p:cTn id="31" dur="1" fill="hold"/>
                                        <p:tgtEl>
                                          <p:spTgt spid="27"/>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to="" calcmode="lin" valueType="num">
                                      <p:cBhvr>
                                        <p:cTn id="34" dur="1" fill="hold"/>
                                        <p:tgtEl>
                                          <p:spTgt spid="28"/>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to="" calcmode="lin" valueType="num">
                                      <p:cBhvr>
                                        <p:cTn id="37" dur="1" fill="hold"/>
                                        <p:tgtEl>
                                          <p:spTgt spid="29"/>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 to="" calcmode="lin" valueType="num">
                                      <p:cBhvr>
                                        <p:cTn id="40" dur="1" fill="hold"/>
                                        <p:tgtEl>
                                          <p:spTgt spid="30"/>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to="" calcmode="lin" valueType="num">
                                      <p:cBhvr>
                                        <p:cTn id="43" dur="1" fill="hold"/>
                                        <p:tgtEl>
                                          <p:spTgt spid="31"/>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to="" calcmode="lin" valueType="num">
                                      <p:cBhvr>
                                        <p:cTn id="46" dur="1" fill="hold"/>
                                        <p:tgtEl>
                                          <p:spTgt spid="32"/>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 to="" calcmode="lin" valueType="num">
                                      <p:cBhvr>
                                        <p:cTn id="49" dur="1" fill="hold"/>
                                        <p:tgtEl>
                                          <p:spTgt spid="33"/>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to="" calcmode="lin" valueType="num">
                                      <p:cBhvr>
                                        <p:cTn id="52" dur="1" fill="hold"/>
                                        <p:tgtEl>
                                          <p:spTgt spid="34"/>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to="" calcmode="lin" valueType="num">
                                      <p:cBhvr>
                                        <p:cTn id="55" dur="1" fill="hold"/>
                                        <p:tgtEl>
                                          <p:spTgt spid="35"/>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to="" calcmode="lin" valueType="num">
                                      <p:cBhvr>
                                        <p:cTn id="58" dur="1" fill="hold"/>
                                        <p:tgtEl>
                                          <p:spTgt spid="3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6" grpId="0" animBg="1"/>
      <p:bldP spid="15" grpId="0" animBg="1"/>
      <p:bldP spid="14" grpId="0" animBg="1"/>
      <p:bldP spid="11" grpId="0" animBg="1"/>
      <p:bldP spid="26" grpId="0" animBg="1"/>
      <p:bldP spid="27" grpId="0" animBg="1"/>
      <p:bldP spid="28" grpId="0" animBg="1"/>
      <p:bldP spid="29" grpId="0"/>
      <p:bldP spid="30" grpId="0"/>
      <p:bldP spid="31" grpId="0"/>
      <p:bldP spid="32" grpId="0"/>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grayscl/>
            <a:extLst>
              <a:ext uri="{28A0092B-C50C-407E-A947-70E740481C1C}">
                <a14:useLocalDpi xmlns:a14="http://schemas.microsoft.com/office/drawing/2010/main" val="0"/>
              </a:ext>
            </a:extLst>
          </a:blip>
          <a:srcRect t="18834" b="34635"/>
          <a:stretch/>
        </p:blipFill>
        <p:spPr>
          <a:xfrm>
            <a:off x="-3587" y="1387733"/>
            <a:ext cx="12195587" cy="3797451"/>
          </a:xfrm>
          <a:prstGeom prst="rect">
            <a:avLst/>
          </a:prstGeom>
        </p:spPr>
      </p:pic>
      <p:sp>
        <p:nvSpPr>
          <p:cNvPr id="5" name="剪去单角的矩形 4"/>
          <p:cNvSpPr/>
          <p:nvPr/>
        </p:nvSpPr>
        <p:spPr>
          <a:xfrm rot="10800000" flipH="1">
            <a:off x="634700"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剪去单角的矩形 5"/>
          <p:cNvSpPr/>
          <p:nvPr/>
        </p:nvSpPr>
        <p:spPr>
          <a:xfrm rot="10800000" flipH="1">
            <a:off x="4498488"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剪去单角的矩形 6"/>
          <p:cNvSpPr/>
          <p:nvPr/>
        </p:nvSpPr>
        <p:spPr>
          <a:xfrm rot="10800000" flipH="1">
            <a:off x="8362276"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1250" y="3454909"/>
            <a:ext cx="2683748" cy="400110"/>
          </a:xfrm>
          <a:prstGeom prst="rect">
            <a:avLst/>
          </a:prstGeom>
        </p:spPr>
        <p:txBody>
          <a:bodyPr wrap="none">
            <a:spAutoFit/>
          </a:bodyPr>
          <a:lstStyle/>
          <a:p>
            <a:r>
              <a:rPr lang="en-US" altLang="zh-CN" sz="2000" dirty="0" smtClean="0">
                <a:solidFill>
                  <a:srgbClr val="343434"/>
                </a:solidFill>
                <a:latin typeface="Impact" panose="020B0806030902050204" pitchFamily="34" charset="0"/>
                <a:ea typeface="微软雅黑" panose="020B0503020204020204" pitchFamily="34" charset="-122"/>
              </a:rPr>
              <a:t>Click Here To Add A Title</a:t>
            </a:r>
            <a:endParaRPr lang="zh-CN" altLang="en-US" sz="2000" dirty="0">
              <a:solidFill>
                <a:srgbClr val="343434"/>
              </a:solidFill>
              <a:latin typeface="Impact" panose="020B0806030902050204" pitchFamily="34" charset="0"/>
              <a:ea typeface="微软雅黑" panose="020B0503020204020204" pitchFamily="34" charset="-122"/>
            </a:endParaRPr>
          </a:p>
        </p:txBody>
      </p:sp>
      <p:sp>
        <p:nvSpPr>
          <p:cNvPr id="9" name="矩形 8"/>
          <p:cNvSpPr/>
          <p:nvPr/>
        </p:nvSpPr>
        <p:spPr>
          <a:xfrm>
            <a:off x="492519" y="5340516"/>
            <a:ext cx="2881759" cy="830997"/>
          </a:xfrm>
          <a:prstGeom prst="rect">
            <a:avLst/>
          </a:prstGeom>
        </p:spPr>
        <p:txBody>
          <a:bodyPr wrap="square">
            <a:spAutoFit/>
          </a:bodyPr>
          <a:lstStyle/>
          <a:p>
            <a:pPr algn="ctr"/>
            <a:r>
              <a:rPr lang="en-US" altLang="zh-CN" sz="1600" dirty="0">
                <a:solidFill>
                  <a:schemeClr val="bg1"/>
                </a:solidFill>
              </a:rPr>
              <a:t>Welcome to use WPS original </a:t>
            </a:r>
            <a:r>
              <a:rPr lang="en-US" altLang="zh-CN" sz="1600" dirty="0" smtClean="0">
                <a:solidFill>
                  <a:schemeClr val="bg1"/>
                </a:solidFill>
              </a:rPr>
              <a:t>template</a:t>
            </a:r>
            <a:r>
              <a:rPr lang="zh-CN" altLang="en-US" sz="1600" dirty="0" smtClean="0">
                <a:solidFill>
                  <a:schemeClr val="bg1"/>
                </a:solidFill>
              </a:rPr>
              <a:t>，</a:t>
            </a:r>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0" name="矩形 9"/>
          <p:cNvSpPr/>
          <p:nvPr/>
        </p:nvSpPr>
        <p:spPr>
          <a:xfrm>
            <a:off x="1031970" y="1762190"/>
            <a:ext cx="2342308" cy="1569660"/>
          </a:xfrm>
          <a:prstGeom prst="rect">
            <a:avLst/>
          </a:prstGeom>
        </p:spPr>
        <p:txBody>
          <a:bodyPr wrap="none">
            <a:spAutoFit/>
          </a:bodyPr>
          <a:lstStyle/>
          <a:p>
            <a:pPr algn="ctr"/>
            <a:r>
              <a:rPr lang="en-US" altLang="zh-CN" sz="9600" dirty="0" smtClean="0">
                <a:solidFill>
                  <a:srgbClr val="343434"/>
                </a:solidFill>
                <a:latin typeface="Impact" panose="020B0806030902050204" pitchFamily="34" charset="0"/>
                <a:ea typeface="微软雅黑" panose="020B0503020204020204" pitchFamily="34" charset="-122"/>
              </a:rPr>
              <a:t>33%</a:t>
            </a:r>
            <a:endParaRPr lang="zh-CN" altLang="en-US" sz="9600" dirty="0">
              <a:solidFill>
                <a:srgbClr val="343434"/>
              </a:solidFill>
              <a:latin typeface="Impact" panose="020B0806030902050204" pitchFamily="34" charset="0"/>
              <a:ea typeface="微软雅黑" panose="020B0503020204020204" pitchFamily="34" charset="-122"/>
            </a:endParaRPr>
          </a:p>
        </p:txBody>
      </p:sp>
      <p:sp>
        <p:nvSpPr>
          <p:cNvPr id="11" name="矩形 10"/>
          <p:cNvSpPr/>
          <p:nvPr/>
        </p:nvSpPr>
        <p:spPr>
          <a:xfrm>
            <a:off x="4664083" y="5404408"/>
            <a:ext cx="2881759" cy="830997"/>
          </a:xfrm>
          <a:prstGeom prst="rect">
            <a:avLst/>
          </a:prstGeom>
        </p:spPr>
        <p:txBody>
          <a:bodyPr wrap="square">
            <a:spAutoFit/>
          </a:bodyPr>
          <a:lstStyle/>
          <a:p>
            <a:pPr algn="ctr"/>
            <a:r>
              <a:rPr lang="en-US" altLang="zh-CN" sz="1600" dirty="0">
                <a:solidFill>
                  <a:schemeClr val="bg1"/>
                </a:solidFill>
              </a:rPr>
              <a:t>Welcome to use WPS original </a:t>
            </a:r>
            <a:r>
              <a:rPr lang="en-US" altLang="zh-CN" sz="1600" dirty="0" smtClean="0">
                <a:solidFill>
                  <a:schemeClr val="bg1"/>
                </a:solidFill>
              </a:rPr>
              <a:t>template</a:t>
            </a:r>
            <a:r>
              <a:rPr lang="zh-CN" altLang="en-US" sz="1600" dirty="0" smtClean="0">
                <a:solidFill>
                  <a:schemeClr val="bg1"/>
                </a:solidFill>
              </a:rPr>
              <a:t>，</a:t>
            </a:r>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2" name="矩形 11"/>
          <p:cNvSpPr/>
          <p:nvPr/>
        </p:nvSpPr>
        <p:spPr>
          <a:xfrm>
            <a:off x="8440017" y="5404408"/>
            <a:ext cx="2881759" cy="830997"/>
          </a:xfrm>
          <a:prstGeom prst="rect">
            <a:avLst/>
          </a:prstGeom>
        </p:spPr>
        <p:txBody>
          <a:bodyPr wrap="square">
            <a:spAutoFit/>
          </a:bodyPr>
          <a:lstStyle/>
          <a:p>
            <a:pPr algn="ctr"/>
            <a:r>
              <a:rPr lang="en-US" altLang="zh-CN" sz="1600" dirty="0">
                <a:solidFill>
                  <a:schemeClr val="bg1"/>
                </a:solidFill>
              </a:rPr>
              <a:t>Welcome to use WPS original </a:t>
            </a:r>
            <a:r>
              <a:rPr lang="en-US" altLang="zh-CN" sz="1600" dirty="0" smtClean="0">
                <a:solidFill>
                  <a:schemeClr val="bg1"/>
                </a:solidFill>
              </a:rPr>
              <a:t>template</a:t>
            </a:r>
            <a:r>
              <a:rPr lang="zh-CN" altLang="en-US" sz="1600" dirty="0" smtClean="0">
                <a:solidFill>
                  <a:schemeClr val="bg1"/>
                </a:solidFill>
              </a:rPr>
              <a:t>，</a:t>
            </a:r>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3" name="矩形 12"/>
          <p:cNvSpPr/>
          <p:nvPr/>
        </p:nvSpPr>
        <p:spPr>
          <a:xfrm>
            <a:off x="4749639" y="3454909"/>
            <a:ext cx="2683748" cy="400110"/>
          </a:xfrm>
          <a:prstGeom prst="rect">
            <a:avLst/>
          </a:prstGeom>
        </p:spPr>
        <p:txBody>
          <a:bodyPr wrap="none">
            <a:spAutoFit/>
          </a:bodyPr>
          <a:lstStyle/>
          <a:p>
            <a:r>
              <a:rPr lang="en-US" altLang="zh-CN" sz="2000" dirty="0" smtClean="0">
                <a:solidFill>
                  <a:srgbClr val="343434"/>
                </a:solidFill>
                <a:latin typeface="Impact" panose="020B0806030902050204" pitchFamily="34" charset="0"/>
                <a:ea typeface="微软雅黑" panose="020B0503020204020204" pitchFamily="34" charset="-122"/>
              </a:rPr>
              <a:t>Click Here To Add A Title</a:t>
            </a:r>
            <a:endParaRPr lang="zh-CN" altLang="en-US" sz="2000" dirty="0">
              <a:solidFill>
                <a:srgbClr val="343434"/>
              </a:solidFill>
              <a:latin typeface="Impact" panose="020B0806030902050204" pitchFamily="34" charset="0"/>
              <a:ea typeface="微软雅黑" panose="020B0503020204020204" pitchFamily="34" charset="-122"/>
            </a:endParaRPr>
          </a:p>
        </p:txBody>
      </p:sp>
      <p:sp>
        <p:nvSpPr>
          <p:cNvPr id="14" name="矩形 13"/>
          <p:cNvSpPr/>
          <p:nvPr/>
        </p:nvSpPr>
        <p:spPr>
          <a:xfrm>
            <a:off x="4928655" y="1762190"/>
            <a:ext cx="2313455" cy="1569660"/>
          </a:xfrm>
          <a:prstGeom prst="rect">
            <a:avLst/>
          </a:prstGeom>
        </p:spPr>
        <p:txBody>
          <a:bodyPr wrap="none">
            <a:spAutoFit/>
          </a:bodyPr>
          <a:lstStyle/>
          <a:p>
            <a:pPr algn="ctr"/>
            <a:r>
              <a:rPr lang="en-US" altLang="zh-CN" sz="9600" dirty="0" smtClean="0">
                <a:solidFill>
                  <a:srgbClr val="343434"/>
                </a:solidFill>
                <a:latin typeface="Impact" panose="020B0806030902050204" pitchFamily="34" charset="0"/>
                <a:ea typeface="微软雅黑" panose="020B0503020204020204" pitchFamily="34" charset="-122"/>
              </a:rPr>
              <a:t>45%</a:t>
            </a:r>
            <a:endParaRPr lang="zh-CN" altLang="en-US" sz="9600" dirty="0">
              <a:solidFill>
                <a:srgbClr val="343434"/>
              </a:solidFill>
              <a:latin typeface="Impact" panose="020B0806030902050204" pitchFamily="34" charset="0"/>
              <a:ea typeface="微软雅黑" panose="020B0503020204020204" pitchFamily="34" charset="-122"/>
            </a:endParaRPr>
          </a:p>
        </p:txBody>
      </p:sp>
      <p:sp>
        <p:nvSpPr>
          <p:cNvPr id="15" name="矩形 14"/>
          <p:cNvSpPr/>
          <p:nvPr/>
        </p:nvSpPr>
        <p:spPr>
          <a:xfrm>
            <a:off x="8638028" y="3454909"/>
            <a:ext cx="2683748" cy="400110"/>
          </a:xfrm>
          <a:prstGeom prst="rect">
            <a:avLst/>
          </a:prstGeom>
        </p:spPr>
        <p:txBody>
          <a:bodyPr wrap="none">
            <a:spAutoFit/>
          </a:bodyPr>
          <a:lstStyle/>
          <a:p>
            <a:r>
              <a:rPr lang="en-US" altLang="zh-CN" sz="2000" dirty="0" smtClean="0">
                <a:solidFill>
                  <a:srgbClr val="343434"/>
                </a:solidFill>
                <a:latin typeface="Impact" panose="020B0806030902050204" pitchFamily="34" charset="0"/>
                <a:ea typeface="微软雅黑" panose="020B0503020204020204" pitchFamily="34" charset="-122"/>
              </a:rPr>
              <a:t>Click Here To Add A Title</a:t>
            </a:r>
            <a:endParaRPr lang="zh-CN" altLang="en-US" sz="2000" dirty="0">
              <a:solidFill>
                <a:srgbClr val="343434"/>
              </a:solidFill>
              <a:latin typeface="Impact" panose="020B0806030902050204" pitchFamily="34" charset="0"/>
              <a:ea typeface="微软雅黑" panose="020B0503020204020204" pitchFamily="34" charset="-122"/>
            </a:endParaRPr>
          </a:p>
        </p:txBody>
      </p:sp>
      <p:sp>
        <p:nvSpPr>
          <p:cNvPr id="16" name="矩形 15"/>
          <p:cNvSpPr/>
          <p:nvPr/>
        </p:nvSpPr>
        <p:spPr>
          <a:xfrm>
            <a:off x="8797526" y="1762190"/>
            <a:ext cx="2364751" cy="1569660"/>
          </a:xfrm>
          <a:prstGeom prst="rect">
            <a:avLst/>
          </a:prstGeom>
        </p:spPr>
        <p:txBody>
          <a:bodyPr wrap="none">
            <a:spAutoFit/>
          </a:bodyPr>
          <a:lstStyle/>
          <a:p>
            <a:pPr algn="ctr"/>
            <a:r>
              <a:rPr lang="en-US" altLang="zh-CN" sz="9600" dirty="0" smtClean="0">
                <a:solidFill>
                  <a:srgbClr val="343434"/>
                </a:solidFill>
                <a:latin typeface="Impact" panose="020B0806030902050204" pitchFamily="34" charset="0"/>
                <a:ea typeface="微软雅黑" panose="020B0503020204020204" pitchFamily="34" charset="-122"/>
              </a:rPr>
              <a:t>90%</a:t>
            </a:r>
            <a:endParaRPr lang="zh-CN" altLang="en-US" sz="9600" dirty="0">
              <a:solidFill>
                <a:srgbClr val="343434"/>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17825200"/>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to="" calcmode="lin" valueType="num">
                                      <p:cBhvr>
                                        <p:cTn id="31" dur="1" fill="hold"/>
                                        <p:tgtEl>
                                          <p:spTgt spid="12"/>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to="" calcmode="lin" valueType="num">
                                      <p:cBhvr>
                                        <p:cTn id="34" dur="1" fill="hold"/>
                                        <p:tgtEl>
                                          <p:spTgt spid="13"/>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to="" calcmode="lin" valueType="num">
                                      <p:cBhvr>
                                        <p:cTn id="37" dur="1" fill="hold"/>
                                        <p:tgtEl>
                                          <p:spTgt spid="14"/>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to="" calcmode="lin" valueType="num">
                                      <p:cBhvr>
                                        <p:cTn id="40" dur="1" fill="hold"/>
                                        <p:tgtEl>
                                          <p:spTgt spid="15"/>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to="" calcmode="lin" valueType="num">
                                      <p:cBhvr>
                                        <p:cTn id="43" dur="1" fill="hold"/>
                                        <p:tgtEl>
                                          <p:spTgt spid="1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040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a:spLocks noChangeArrowheads="1"/>
          </p:cNvSpPr>
          <p:nvPr/>
        </p:nvSpPr>
        <p:spPr bwMode="auto">
          <a:xfrm>
            <a:off x="89109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rotWithShape="1">
          <a:blip r:embed="rId2" cstate="email">
            <a:grayscl/>
            <a:extLst>
              <a:ext uri="{28A0092B-C50C-407E-A947-70E740481C1C}">
                <a14:useLocalDpi xmlns:a14="http://schemas.microsoft.com/office/drawing/2010/main" val="0"/>
              </a:ext>
            </a:extLst>
          </a:blip>
          <a:srcRect l="11921" t="3794" r="38053" b="21206"/>
          <a:stretch/>
        </p:blipFill>
        <p:spPr>
          <a:xfrm>
            <a:off x="1038818" y="2457373"/>
            <a:ext cx="1757137" cy="1757137"/>
          </a:xfrm>
          <a:prstGeom prst="ellipse">
            <a:avLst/>
          </a:prstGeom>
          <a:noFill/>
          <a:ln w="57150">
            <a:solidFill>
              <a:schemeClr val="bg1">
                <a:lumMod val="95000"/>
              </a:schemeClr>
            </a:solidFill>
          </a:ln>
        </p:spPr>
      </p:pic>
      <p:sp>
        <p:nvSpPr>
          <p:cNvPr id="35" name="矩形 34"/>
          <p:cNvSpPr/>
          <p:nvPr/>
        </p:nvSpPr>
        <p:spPr>
          <a:xfrm>
            <a:off x="75040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3371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4"/>
          <p:cNvSpPr txBox="1">
            <a:spLocks noChangeArrowheads="1"/>
          </p:cNvSpPr>
          <p:nvPr/>
        </p:nvSpPr>
        <p:spPr bwMode="auto">
          <a:xfrm>
            <a:off x="367440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sp>
        <p:nvSpPr>
          <p:cNvPr id="40" name="矩形 39"/>
          <p:cNvSpPr/>
          <p:nvPr/>
        </p:nvSpPr>
        <p:spPr>
          <a:xfrm>
            <a:off x="353371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31702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
          <p:cNvSpPr txBox="1">
            <a:spLocks noChangeArrowheads="1"/>
          </p:cNvSpPr>
          <p:nvPr/>
        </p:nvSpPr>
        <p:spPr bwMode="auto">
          <a:xfrm>
            <a:off x="645771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sp>
        <p:nvSpPr>
          <p:cNvPr id="44" name="矩形 43"/>
          <p:cNvSpPr/>
          <p:nvPr/>
        </p:nvSpPr>
        <p:spPr>
          <a:xfrm>
            <a:off x="631702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10033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
          <p:cNvSpPr txBox="1">
            <a:spLocks noChangeArrowheads="1"/>
          </p:cNvSpPr>
          <p:nvPr/>
        </p:nvSpPr>
        <p:spPr bwMode="auto">
          <a:xfrm>
            <a:off x="924102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sp>
        <p:nvSpPr>
          <p:cNvPr id="48" name="矩形 47"/>
          <p:cNvSpPr/>
          <p:nvPr/>
        </p:nvSpPr>
        <p:spPr>
          <a:xfrm>
            <a:off x="910033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cstate="email">
            <a:grayscl/>
            <a:extLst>
              <a:ext uri="{28A0092B-C50C-407E-A947-70E740481C1C}">
                <a14:useLocalDpi xmlns:a14="http://schemas.microsoft.com/office/drawing/2010/main" val="0"/>
              </a:ext>
            </a:extLst>
          </a:blip>
          <a:srcRect l="27378" t="12500" r="17122" b="12500"/>
          <a:stretch/>
        </p:blipFill>
        <p:spPr>
          <a:xfrm>
            <a:off x="3822129" y="2457373"/>
            <a:ext cx="1757136" cy="1757136"/>
          </a:xfrm>
          <a:prstGeom prst="ellipse">
            <a:avLst/>
          </a:prstGeom>
          <a:noFill/>
          <a:ln w="57150">
            <a:solidFill>
              <a:schemeClr val="bg1">
                <a:lumMod val="95000"/>
              </a:schemeClr>
            </a:solidFill>
          </a:ln>
        </p:spPr>
      </p:pic>
      <p:pic>
        <p:nvPicPr>
          <p:cNvPr id="8" name="图片 7"/>
          <p:cNvPicPr>
            <a:picLocks noChangeAspect="1"/>
          </p:cNvPicPr>
          <p:nvPr/>
        </p:nvPicPr>
        <p:blipFill rotWithShape="1">
          <a:blip r:embed="rId4" cstate="email">
            <a:grayscl/>
            <a:extLst>
              <a:ext uri="{28A0092B-C50C-407E-A947-70E740481C1C}">
                <a14:useLocalDpi xmlns:a14="http://schemas.microsoft.com/office/drawing/2010/main" val="0"/>
              </a:ext>
            </a:extLst>
          </a:blip>
          <a:srcRect l="44697" t="12500" r="3553" b="12500"/>
          <a:stretch/>
        </p:blipFill>
        <p:spPr>
          <a:xfrm>
            <a:off x="6605439" y="2457373"/>
            <a:ext cx="1757136" cy="1757136"/>
          </a:xfrm>
          <a:prstGeom prst="ellipse">
            <a:avLst/>
          </a:prstGeom>
          <a:noFill/>
          <a:ln w="57150">
            <a:solidFill>
              <a:schemeClr val="bg1">
                <a:lumMod val="95000"/>
              </a:schemeClr>
            </a:solidFill>
          </a:ln>
        </p:spPr>
      </p:pic>
      <p:pic>
        <p:nvPicPr>
          <p:cNvPr id="9" name="图片 8"/>
          <p:cNvPicPr>
            <a:picLocks noChangeAspect="1"/>
          </p:cNvPicPr>
          <p:nvPr/>
        </p:nvPicPr>
        <p:blipFill rotWithShape="1">
          <a:blip r:embed="rId5" cstate="email">
            <a:grayscl/>
            <a:extLst>
              <a:ext uri="{28A0092B-C50C-407E-A947-70E740481C1C}">
                <a14:useLocalDpi xmlns:a14="http://schemas.microsoft.com/office/drawing/2010/main" val="0"/>
              </a:ext>
            </a:extLst>
          </a:blip>
          <a:srcRect l="51799" t="-116" r="1282" b="29791"/>
          <a:stretch/>
        </p:blipFill>
        <p:spPr>
          <a:xfrm>
            <a:off x="9388748" y="2457373"/>
            <a:ext cx="1757136" cy="1757136"/>
          </a:xfrm>
          <a:prstGeom prst="ellipse">
            <a:avLst/>
          </a:prstGeom>
          <a:noFill/>
          <a:ln w="57150">
            <a:solidFill>
              <a:schemeClr val="bg1">
                <a:lumMod val="95000"/>
              </a:schemeClr>
            </a:solidFill>
          </a:ln>
        </p:spPr>
      </p:pic>
    </p:spTree>
    <p:extLst>
      <p:ext uri="{BB962C8B-B14F-4D97-AF65-F5344CB8AC3E}">
        <p14:creationId xmlns:p14="http://schemas.microsoft.com/office/powerpoint/2010/main" val="532253116"/>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 to="" calcmode="lin" valueType="num">
                                      <p:cBhvr>
                                        <p:cTn id="16" dur="1" fill="hold"/>
                                        <p:tgtEl>
                                          <p:spTgt spid="35"/>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to="" calcmode="lin" valueType="num">
                                      <p:cBhvr>
                                        <p:cTn id="19" dur="1" fill="hold"/>
                                        <p:tgtEl>
                                          <p:spTgt spid="37"/>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to="" calcmode="lin" valueType="num">
                                      <p:cBhvr>
                                        <p:cTn id="22" dur="1" fill="hold"/>
                                        <p:tgtEl>
                                          <p:spTgt spid="38"/>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 to="" calcmode="lin" valueType="num">
                                      <p:cBhvr>
                                        <p:cTn id="25" dur="1" fill="hold"/>
                                        <p:tgtEl>
                                          <p:spTgt spid="4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to="" calcmode="lin" valueType="num">
                                      <p:cBhvr>
                                        <p:cTn id="28" dur="1" fill="hold"/>
                                        <p:tgtEl>
                                          <p:spTgt spid="42"/>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to="" calcmode="lin" valueType="num">
                                      <p:cBhvr>
                                        <p:cTn id="31" dur="1" fill="hold"/>
                                        <p:tgtEl>
                                          <p:spTgt spid="43"/>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 to="" calcmode="lin" valueType="num">
                                      <p:cBhvr>
                                        <p:cTn id="34" dur="1" fill="hold"/>
                                        <p:tgtEl>
                                          <p:spTgt spid="44"/>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 to="" calcmode="lin" valueType="num">
                                      <p:cBhvr>
                                        <p:cTn id="37" dur="1" fill="hold"/>
                                        <p:tgtEl>
                                          <p:spTgt spid="46"/>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 to="" calcmode="lin" valueType="num">
                                      <p:cBhvr>
                                        <p:cTn id="40" dur="1" fill="hold"/>
                                        <p:tgtEl>
                                          <p:spTgt spid="47"/>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 to="" calcmode="lin" valueType="num">
                                      <p:cBhvr>
                                        <p:cTn id="43" dur="1" fill="hold"/>
                                        <p:tgtEl>
                                          <p:spTgt spid="48"/>
                                        </p:tgtEl>
                                        <p:attrNameLst>
                                          <p:attrName/>
                                        </p:attrNameLst>
                                      </p:cBhvr>
                                    </p:anim>
                                  </p:childTnLst>
                                </p:cTn>
                              </p:par>
                              <p:par>
                                <p:cTn id="44" presetID="24" presetClass="entr" presetSubtype="0"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 to="" calcmode="lin" valueType="num">
                                      <p:cBhvr>
                                        <p:cTn id="46" dur="1" fill="hold"/>
                                        <p:tgtEl>
                                          <p:spTgt spid="7"/>
                                        </p:tgtEl>
                                        <p:attrNameLst>
                                          <p:attrName/>
                                        </p:attrNameLst>
                                      </p:cBhvr>
                                    </p:anim>
                                  </p:childTnLst>
                                </p:cTn>
                              </p:par>
                              <p:par>
                                <p:cTn id="47" presetID="24" presetClass="entr" presetSubtype="0"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 to="" calcmode="lin" valueType="num">
                                      <p:cBhvr>
                                        <p:cTn id="49" dur="1" fill="hold"/>
                                        <p:tgtEl>
                                          <p:spTgt spid="8"/>
                                        </p:tgtEl>
                                        <p:attrNameLst>
                                          <p:attrName/>
                                        </p:attrNameLst>
                                      </p:cBhvr>
                                    </p:anim>
                                  </p:childTnLst>
                                </p:cTn>
                              </p:par>
                              <p:par>
                                <p:cTn id="50" presetID="24" presetClass="entr" presetSubtype="0" fill="hold" nodeType="withEffect">
                                  <p:stCondLst>
                                    <p:cond delay="0"/>
                                  </p:stCondLst>
                                  <p:childTnLst>
                                    <p:set>
                                      <p:cBhvr>
                                        <p:cTn id="51" dur="1" fill="hold">
                                          <p:stCondLst>
                                            <p:cond delay="0"/>
                                          </p:stCondLst>
                                        </p:cTn>
                                        <p:tgtEl>
                                          <p:spTgt spid="9"/>
                                        </p:tgtEl>
                                        <p:attrNameLst>
                                          <p:attrName>style.visibility</p:attrName>
                                        </p:attrNameLst>
                                      </p:cBhvr>
                                      <p:to>
                                        <p:strVal val="visible"/>
                                      </p:to>
                                    </p:set>
                                    <p:anim to="" calcmode="lin" valueType="num">
                                      <p:cBhvr>
                                        <p:cTn id="52" dur="1" fill="hold"/>
                                        <p:tgtEl>
                                          <p:spTgt spid="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35" grpId="0" animBg="1"/>
      <p:bldP spid="37" grpId="0" animBg="1"/>
      <p:bldP spid="38" grpId="0"/>
      <p:bldP spid="40" grpId="0" animBg="1"/>
      <p:bldP spid="42" grpId="0" animBg="1"/>
      <p:bldP spid="43" grpId="0"/>
      <p:bldP spid="44" grpId="0" animBg="1"/>
      <p:bldP spid="46" grpId="0" animBg="1"/>
      <p:bldP spid="47" grpId="0"/>
      <p:bldP spid="4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175556" y="4288039"/>
            <a:ext cx="3877985" cy="461665"/>
          </a:xfrm>
          <a:prstGeom prst="rect">
            <a:avLst/>
          </a:prstGeom>
          <a:noFill/>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点击添加</a:t>
            </a:r>
            <a:r>
              <a:rPr lang="zh-CN" altLang="en-US" sz="2400" dirty="0" smtClean="0">
                <a:solidFill>
                  <a:schemeClr val="bg1"/>
                </a:solidFill>
                <a:latin typeface="微软雅黑" panose="020B0503020204020204" pitchFamily="34" charset="-122"/>
                <a:ea typeface="微软雅黑" panose="020B0503020204020204" pitchFamily="34" charset="-122"/>
              </a:rPr>
              <a:t>汇报主题内容标题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630474" y="4892566"/>
            <a:ext cx="2800767" cy="276999"/>
          </a:xfrm>
          <a:prstGeom prst="rect">
            <a:avLst/>
          </a:prstGeom>
          <a:noFill/>
        </p:spPr>
        <p:txBody>
          <a:bodyPr wrap="none">
            <a:spAutoFit/>
          </a:bodyPr>
          <a:lstStyle/>
          <a:p>
            <a:pPr algn="ctr"/>
            <a:r>
              <a:rPr lang="zh-CN" altLang="en-US" sz="1200" dirty="0">
                <a:solidFill>
                  <a:schemeClr val="bg1"/>
                </a:solidFill>
                <a:latin typeface="方正兰亭超细黑简体" panose="02000000000000000000" pitchFamily="2" charset="-122"/>
                <a:ea typeface="方正兰亭超细黑简体" panose="02000000000000000000" pitchFamily="2" charset="-122"/>
              </a:rPr>
              <a:t>汇报人</a:t>
            </a:r>
            <a:r>
              <a:rPr lang="zh-CN" altLang="en-US" sz="1200" dirty="0" smtClean="0">
                <a:solidFill>
                  <a:schemeClr val="bg1"/>
                </a:solidFill>
                <a:latin typeface="方正兰亭超细黑简体" panose="02000000000000000000" pitchFamily="2" charset="-122"/>
                <a:ea typeface="方正兰亭超细黑简体" panose="02000000000000000000" pitchFamily="2" charset="-122"/>
              </a:rPr>
              <a:t>：</a:t>
            </a:r>
            <a:r>
              <a:rPr lang="en-US" altLang="zh-CN" sz="1200" dirty="0" smtClean="0">
                <a:solidFill>
                  <a:schemeClr val="bg1"/>
                </a:solidFill>
                <a:latin typeface="方正兰亭超细黑简体" panose="02000000000000000000" pitchFamily="2" charset="-122"/>
                <a:ea typeface="方正兰亭超细黑简体" panose="02000000000000000000" pitchFamily="2" charset="-122"/>
              </a:rPr>
              <a:t>PPT   </a:t>
            </a:r>
            <a:r>
              <a:rPr lang="zh-CN" altLang="en-US" sz="1200" dirty="0" smtClean="0">
                <a:solidFill>
                  <a:schemeClr val="bg1"/>
                </a:solidFill>
                <a:latin typeface="方正兰亭超细黑简体" panose="02000000000000000000" pitchFamily="2" charset="-122"/>
                <a:ea typeface="方正兰亭超细黑简体" panose="02000000000000000000" pitchFamily="2" charset="-122"/>
              </a:rPr>
              <a:t>汇报</a:t>
            </a:r>
            <a:r>
              <a:rPr lang="zh-CN" altLang="en-US" sz="1200" dirty="0">
                <a:solidFill>
                  <a:schemeClr val="bg1"/>
                </a:solidFill>
                <a:latin typeface="方正兰亭超细黑简体" panose="02000000000000000000" pitchFamily="2" charset="-122"/>
                <a:ea typeface="方正兰亭超细黑简体" panose="02000000000000000000" pitchFamily="2" charset="-122"/>
              </a:rPr>
              <a:t>时间：</a:t>
            </a:r>
            <a:r>
              <a:rPr lang="en-US" altLang="zh-CN" sz="1200" dirty="0" smtClean="0">
                <a:solidFill>
                  <a:schemeClr val="bg1"/>
                </a:solidFill>
                <a:latin typeface="方正兰亭超细黑简体" panose="02000000000000000000" pitchFamily="2" charset="-122"/>
                <a:ea typeface="方正兰亭超细黑简体" panose="02000000000000000000" pitchFamily="2" charset="-122"/>
              </a:rPr>
              <a:t>2015.08.08</a:t>
            </a:r>
            <a:endParaRPr lang="zh-CN" altLang="en-US" sz="1200"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5" name="组合 4"/>
          <p:cNvGrpSpPr/>
          <p:nvPr/>
        </p:nvGrpSpPr>
        <p:grpSpPr>
          <a:xfrm>
            <a:off x="4246888" y="1770934"/>
            <a:ext cx="3989574" cy="461665"/>
            <a:chOff x="2064002" y="1897170"/>
            <a:chExt cx="7171315" cy="461665"/>
          </a:xfrm>
        </p:grpSpPr>
        <p:cxnSp>
          <p:nvCxnSpPr>
            <p:cNvPr id="12" name="直接连接符 11"/>
            <p:cNvCxnSpPr/>
            <p:nvPr/>
          </p:nvCxnSpPr>
          <p:spPr>
            <a:xfrm>
              <a:off x="2064002" y="2128002"/>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772225" y="1897170"/>
              <a:ext cx="1754868" cy="461665"/>
            </a:xfrm>
            <a:prstGeom prst="rect">
              <a:avLst/>
            </a:prstGeom>
            <a:noFill/>
          </p:spPr>
          <p:txBody>
            <a:bodyPr wrap="square">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2016</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6715317" y="2128002"/>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2418243" y="2083074"/>
            <a:ext cx="7355515" cy="2123658"/>
          </a:xfrm>
          <a:prstGeom prst="rect">
            <a:avLst/>
          </a:prstGeom>
          <a:noFill/>
        </p:spPr>
        <p:txBody>
          <a:bodyPr wrap="square" rtlCol="0">
            <a:spAutoFit/>
          </a:bodyPr>
          <a:lstStyle/>
          <a:p>
            <a:pPr algn="ctr"/>
            <a:r>
              <a:rPr lang="en-US" altLang="zh-CN" sz="6000" dirty="0" smtClean="0">
                <a:solidFill>
                  <a:schemeClr val="bg1"/>
                </a:solidFill>
                <a:effectLst>
                  <a:outerShdw blurRad="38100" dist="38100" dir="2700000" algn="tl">
                    <a:srgbClr val="000000">
                      <a:alpha val="43137"/>
                    </a:srgbClr>
                  </a:outerShdw>
                </a:effectLst>
                <a:latin typeface="方正综艺简体" panose="02010601030101010101" pitchFamily="2" charset="-122"/>
                <a:ea typeface="方正综艺简体" panose="02010601030101010101" pitchFamily="2" charset="-122"/>
              </a:rPr>
              <a:t>More Than </a:t>
            </a:r>
          </a:p>
          <a:p>
            <a:pPr algn="ctr"/>
            <a:r>
              <a:rPr lang="en-US" altLang="zh-CN" sz="7200" dirty="0" smtClean="0">
                <a:solidFill>
                  <a:schemeClr val="bg1"/>
                </a:solidFill>
                <a:effectLst>
                  <a:outerShdw blurRad="38100" dist="38100" dir="2700000" algn="tl">
                    <a:srgbClr val="000000">
                      <a:alpha val="43137"/>
                    </a:srgbClr>
                  </a:outerShdw>
                </a:effectLst>
                <a:latin typeface="方正综艺简体" panose="02010601030101010101" pitchFamily="2" charset="-122"/>
                <a:ea typeface="方正综艺简体" panose="02010601030101010101" pitchFamily="2" charset="-122"/>
              </a:rPr>
              <a:t>TEMPLATE </a:t>
            </a:r>
            <a:endParaRPr lang="zh-CN" altLang="en-US" sz="7200" dirty="0">
              <a:solidFill>
                <a:schemeClr val="bg1"/>
              </a:solidFill>
              <a:effectLst>
                <a:outerShdw blurRad="38100" dist="38100" dir="2700000" algn="tl">
                  <a:srgbClr val="000000">
                    <a:alpha val="43137"/>
                  </a:srgbClr>
                </a:outerShdw>
              </a:effectLst>
              <a:latin typeface="方正综艺简体" panose="02010601030101010101" pitchFamily="2" charset="-122"/>
              <a:ea typeface="方正综艺简体" panose="02010601030101010101" pitchFamily="2" charset="-122"/>
            </a:endParaRPr>
          </a:p>
        </p:txBody>
      </p:sp>
      <p:cxnSp>
        <p:nvCxnSpPr>
          <p:cNvPr id="10" name="直接连接符 9"/>
          <p:cNvCxnSpPr/>
          <p:nvPr/>
        </p:nvCxnSpPr>
        <p:spPr>
          <a:xfrm>
            <a:off x="4671425" y="5373688"/>
            <a:ext cx="2849151"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13" name="网络歌手 - 大气开场音乐 外国众人和声 时长 中 Jf 华婚庆网.mp3">
            <a:hlinkClick r:id="" action="ppaction://media"/>
          </p:cNvPr>
          <p:cNvPicPr>
            <a:picLocks noRot="1" noChangeAspect="1"/>
          </p:cNvPicPr>
          <p:nvPr>
            <a:audioFile r:link="rId1"/>
          </p:nvPr>
        </p:nvPicPr>
        <p:blipFill>
          <a:blip r:embed="rId4"/>
          <a:stretch>
            <a:fillRect/>
          </a:stretch>
        </p:blipFill>
        <p:spPr>
          <a:xfrm>
            <a:off x="-1040524" y="0"/>
            <a:ext cx="304800" cy="304800"/>
          </a:xfrm>
          <a:prstGeom prst="rect">
            <a:avLst/>
          </a:prstGeom>
        </p:spPr>
      </p:pic>
    </p:spTree>
    <p:extLst>
      <p:ext uri="{BB962C8B-B14F-4D97-AF65-F5344CB8AC3E}">
        <p14:creationId xmlns:p14="http://schemas.microsoft.com/office/powerpoint/2010/main" val="371151015"/>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23" presetClass="entr" presetSubtype="32"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strVal val="4*#ppt_w"/>
                                          </p:val>
                                        </p:tav>
                                        <p:tav tm="100000">
                                          <p:val>
                                            <p:strVal val="#ppt_w"/>
                                          </p:val>
                                        </p:tav>
                                      </p:tavLst>
                                    </p:anim>
                                    <p:anim calcmode="lin" valueType="num">
                                      <p:cBhvr>
                                        <p:cTn id="10" dur="500" fill="hold"/>
                                        <p:tgtEl>
                                          <p:spTgt spid="2"/>
                                        </p:tgtEl>
                                        <p:attrNameLst>
                                          <p:attrName>ppt_h</p:attrName>
                                        </p:attrNameLst>
                                      </p:cBhvr>
                                      <p:tavLst>
                                        <p:tav tm="0">
                                          <p:val>
                                            <p:strVal val="4*#ppt_h"/>
                                          </p:val>
                                        </p:tav>
                                        <p:tav tm="100000">
                                          <p:val>
                                            <p:strVal val="#ppt_h"/>
                                          </p:val>
                                        </p:tav>
                                      </p:tavLst>
                                    </p:anim>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outVertical)">
                                      <p:cBhvr>
                                        <p:cTn id="14" dur="500"/>
                                        <p:tgtEl>
                                          <p:spTgt spid="5"/>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outVertical)">
                                      <p:cBhvr>
                                        <p:cTn id="18" dur="500"/>
                                        <p:tgtEl>
                                          <p:spTgt spid="9"/>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23" repeatCount="indefinite" fill="hold" display="0">
                  <p:stCondLst>
                    <p:cond delay="indefinite"/>
                  </p:stCondLst>
                  <p:endCondLst>
                    <p:cond evt="onPrev" delay="0">
                      <p:tgtEl>
                        <p:sldTgt/>
                      </p:tgtEl>
                    </p:cond>
                    <p:cond evt="onStopAudio" delay="0">
                      <p:tgtEl>
                        <p:sldTgt/>
                      </p:tgtEl>
                    </p:cond>
                  </p:endCondLst>
                </p:cTn>
                <p:tgtEl>
                  <p:spTgt spid="13"/>
                </p:tgtEl>
              </p:cMediaNode>
            </p:audio>
          </p:childTnLst>
        </p:cTn>
      </p:par>
    </p:tnLst>
    <p:bldLst>
      <p:bldP spid="9" grpId="0"/>
      <p:bldP spid="11"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112139" y="1414117"/>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3" name="任意多边形 2"/>
          <p:cNvSpPr/>
          <p:nvPr/>
        </p:nvSpPr>
        <p:spPr>
          <a:xfrm>
            <a:off x="5485259" y="3335148"/>
            <a:ext cx="1030520" cy="1030520"/>
          </a:xfrm>
          <a:custGeom>
            <a:avLst/>
            <a:gdLst>
              <a:gd name="connsiteX0" fmla="*/ 136595 w 1030520"/>
              <a:gd name="connsiteY0" fmla="*/ 394071 h 1030520"/>
              <a:gd name="connsiteX1" fmla="*/ 394071 w 1030520"/>
              <a:gd name="connsiteY1" fmla="*/ 394071 h 1030520"/>
              <a:gd name="connsiteX2" fmla="*/ 394071 w 1030520"/>
              <a:gd name="connsiteY2" fmla="*/ 136595 h 1030520"/>
              <a:gd name="connsiteX3" fmla="*/ 636449 w 1030520"/>
              <a:gd name="connsiteY3" fmla="*/ 136595 h 1030520"/>
              <a:gd name="connsiteX4" fmla="*/ 636449 w 1030520"/>
              <a:gd name="connsiteY4" fmla="*/ 394071 h 1030520"/>
              <a:gd name="connsiteX5" fmla="*/ 893925 w 1030520"/>
              <a:gd name="connsiteY5" fmla="*/ 394071 h 1030520"/>
              <a:gd name="connsiteX6" fmla="*/ 893925 w 1030520"/>
              <a:gd name="connsiteY6" fmla="*/ 636449 h 1030520"/>
              <a:gd name="connsiteX7" fmla="*/ 636449 w 1030520"/>
              <a:gd name="connsiteY7" fmla="*/ 636449 h 1030520"/>
              <a:gd name="connsiteX8" fmla="*/ 636449 w 1030520"/>
              <a:gd name="connsiteY8" fmla="*/ 893925 h 1030520"/>
              <a:gd name="connsiteX9" fmla="*/ 394071 w 1030520"/>
              <a:gd name="connsiteY9" fmla="*/ 893925 h 1030520"/>
              <a:gd name="connsiteX10" fmla="*/ 394071 w 1030520"/>
              <a:gd name="connsiteY10" fmla="*/ 636449 h 1030520"/>
              <a:gd name="connsiteX11" fmla="*/ 136595 w 1030520"/>
              <a:gd name="connsiteY11" fmla="*/ 636449 h 1030520"/>
              <a:gd name="connsiteX12" fmla="*/ 136595 w 1030520"/>
              <a:gd name="connsiteY12" fmla="*/ 394071 h 103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36595" tIns="394071" rIns="136595" bIns="394071"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4" name="任意多边形 3"/>
          <p:cNvSpPr/>
          <p:nvPr/>
        </p:nvSpPr>
        <p:spPr>
          <a:xfrm>
            <a:off x="5112139" y="4509941"/>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5" name="任意多边形 4"/>
          <p:cNvSpPr/>
          <p:nvPr/>
        </p:nvSpPr>
        <p:spPr>
          <a:xfrm>
            <a:off x="7155412" y="3519931"/>
            <a:ext cx="565009" cy="660954"/>
          </a:xfrm>
          <a:custGeom>
            <a:avLst/>
            <a:gdLst>
              <a:gd name="connsiteX0" fmla="*/ 0 w 565009"/>
              <a:gd name="connsiteY0" fmla="*/ 132191 h 660954"/>
              <a:gd name="connsiteX1" fmla="*/ 282505 w 565009"/>
              <a:gd name="connsiteY1" fmla="*/ 132191 h 660954"/>
              <a:gd name="connsiteX2" fmla="*/ 282505 w 565009"/>
              <a:gd name="connsiteY2" fmla="*/ 0 h 660954"/>
              <a:gd name="connsiteX3" fmla="*/ 565009 w 565009"/>
              <a:gd name="connsiteY3" fmla="*/ 330477 h 660954"/>
              <a:gd name="connsiteX4" fmla="*/ 282505 w 565009"/>
              <a:gd name="connsiteY4" fmla="*/ 660954 h 660954"/>
              <a:gd name="connsiteX5" fmla="*/ 282505 w 565009"/>
              <a:gd name="connsiteY5" fmla="*/ 528763 h 660954"/>
              <a:gd name="connsiteX6" fmla="*/ 0 w 565009"/>
              <a:gd name="connsiteY6" fmla="*/ 528763 h 660954"/>
              <a:gd name="connsiteX7" fmla="*/ 0 w 565009"/>
              <a:gd name="connsiteY7" fmla="*/ 132191 h 66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132191" rIns="169503" bIns="132191" numCol="1" spcCol="1270" anchor="ctr" anchorCtr="0">
            <a:noAutofit/>
          </a:bodyPr>
          <a:lstStyle/>
          <a:p>
            <a:pPr lvl="0" algn="ctr" defTabSz="1244600">
              <a:lnSpc>
                <a:spcPct val="90000"/>
              </a:lnSpc>
              <a:spcBef>
                <a:spcPct val="0"/>
              </a:spcBef>
              <a:spcAft>
                <a:spcPct val="35000"/>
              </a:spcAft>
            </a:pPr>
            <a:endParaRPr lang="zh-CN" altLang="en-US" sz="2800" kern="1200"/>
          </a:p>
        </p:txBody>
      </p:sp>
      <p:sp>
        <p:nvSpPr>
          <p:cNvPr id="6" name="任意多边形 5"/>
          <p:cNvSpPr/>
          <p:nvPr/>
        </p:nvSpPr>
        <p:spPr>
          <a:xfrm>
            <a:off x="7954953" y="2073649"/>
            <a:ext cx="3553517" cy="3553517"/>
          </a:xfrm>
          <a:custGeom>
            <a:avLst/>
            <a:gdLst>
              <a:gd name="connsiteX0" fmla="*/ 0 w 3553517"/>
              <a:gd name="connsiteY0" fmla="*/ 1776759 h 3553517"/>
              <a:gd name="connsiteX1" fmla="*/ 1776759 w 3553517"/>
              <a:gd name="connsiteY1" fmla="*/ 0 h 3553517"/>
              <a:gd name="connsiteX2" fmla="*/ 3553518 w 3553517"/>
              <a:gd name="connsiteY2" fmla="*/ 1776759 h 3553517"/>
              <a:gd name="connsiteX3" fmla="*/ 1776759 w 3553517"/>
              <a:gd name="connsiteY3" fmla="*/ 3553518 h 3553517"/>
              <a:gd name="connsiteX4" fmla="*/ 0 w 3553517"/>
              <a:gd name="connsiteY4" fmla="*/ 1776759 h 3553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02951" tIns="602951" rIns="602951" bIns="602951"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7" name="KSO_Shape"/>
          <p:cNvSpPr>
            <a:spLocks/>
          </p:cNvSpPr>
          <p:nvPr/>
        </p:nvSpPr>
        <p:spPr bwMode="auto">
          <a:xfrm>
            <a:off x="8669845" y="2679233"/>
            <a:ext cx="2123732" cy="2342348"/>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KSO_Shape"/>
          <p:cNvSpPr>
            <a:spLocks/>
          </p:cNvSpPr>
          <p:nvPr/>
        </p:nvSpPr>
        <p:spPr bwMode="auto">
          <a:xfrm>
            <a:off x="5633534" y="1969731"/>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KSO_Shape"/>
          <p:cNvSpPr>
            <a:spLocks/>
          </p:cNvSpPr>
          <p:nvPr/>
        </p:nvSpPr>
        <p:spPr bwMode="auto">
          <a:xfrm>
            <a:off x="5683501" y="5038320"/>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a:spLocks/>
          </p:cNvSpPr>
          <p:nvPr/>
        </p:nvSpPr>
        <p:spPr bwMode="auto">
          <a:xfrm>
            <a:off x="1241536" y="2089929"/>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alpha val="70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KSO_Shape"/>
          <p:cNvSpPr>
            <a:spLocks/>
          </p:cNvSpPr>
          <p:nvPr/>
        </p:nvSpPr>
        <p:spPr bwMode="auto">
          <a:xfrm>
            <a:off x="1266519" y="4907166"/>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alpha val="70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TextBox 42"/>
          <p:cNvSpPr txBox="1">
            <a:spLocks noChangeArrowheads="1"/>
          </p:cNvSpPr>
          <p:nvPr/>
        </p:nvSpPr>
        <p:spPr bwMode="auto">
          <a:xfrm>
            <a:off x="2199954" y="2073649"/>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13" name="TextBox 43"/>
          <p:cNvSpPr txBox="1"/>
          <p:nvPr/>
        </p:nvSpPr>
        <p:spPr bwMode="auto">
          <a:xfrm>
            <a:off x="2199954" y="2388325"/>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4" name="TextBox 42"/>
          <p:cNvSpPr txBox="1">
            <a:spLocks noChangeArrowheads="1"/>
          </p:cNvSpPr>
          <p:nvPr/>
        </p:nvSpPr>
        <p:spPr bwMode="auto">
          <a:xfrm>
            <a:off x="2174971" y="477826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15" name="TextBox 43"/>
          <p:cNvSpPr txBox="1"/>
          <p:nvPr/>
        </p:nvSpPr>
        <p:spPr bwMode="auto">
          <a:xfrm>
            <a:off x="2174971" y="5092936"/>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cxnSp>
        <p:nvCxnSpPr>
          <p:cNvPr id="16" name="直接连接符 15"/>
          <p:cNvCxnSpPr/>
          <p:nvPr/>
        </p:nvCxnSpPr>
        <p:spPr>
          <a:xfrm>
            <a:off x="4571423" y="1720057"/>
            <a:ext cx="0" cy="41306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KSO_Shape"/>
          <p:cNvSpPr>
            <a:spLocks/>
          </p:cNvSpPr>
          <p:nvPr/>
        </p:nvSpPr>
        <p:spPr bwMode="auto">
          <a:xfrm>
            <a:off x="1271535" y="3498548"/>
            <a:ext cx="673969" cy="72000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alpha val="70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8" name="TextBox 42"/>
          <p:cNvSpPr txBox="1">
            <a:spLocks noChangeArrowheads="1"/>
          </p:cNvSpPr>
          <p:nvPr/>
        </p:nvSpPr>
        <p:spPr bwMode="auto">
          <a:xfrm>
            <a:off x="2126942" y="336407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19" name="TextBox 43"/>
          <p:cNvSpPr txBox="1"/>
          <p:nvPr/>
        </p:nvSpPr>
        <p:spPr bwMode="auto">
          <a:xfrm>
            <a:off x="2126942" y="3678754"/>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012946309"/>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to="" calcmode="lin" valueType="num">
                                      <p:cBhvr>
                                        <p:cTn id="10" dur="1" fill="hold"/>
                                        <p:tgtEl>
                                          <p:spTgt spid="3"/>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1" fill="hold"/>
                                        <p:tgtEl>
                                          <p:spTgt spid="7"/>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to="" calcmode="lin" valueType="num">
                                      <p:cBhvr>
                                        <p:cTn id="25" dur="1" fill="hold"/>
                                        <p:tgtEl>
                                          <p:spTgt spid="9"/>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to="" calcmode="lin" valueType="num">
                                      <p:cBhvr>
                                        <p:cTn id="28" dur="1" fill="hold"/>
                                        <p:tgtEl>
                                          <p:spTgt spid="10"/>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to="" calcmode="lin" valueType="num">
                                      <p:cBhvr>
                                        <p:cTn id="31" dur="1" fill="hold"/>
                                        <p:tgtEl>
                                          <p:spTgt spid="11"/>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to="" calcmode="lin" valueType="num">
                                      <p:cBhvr>
                                        <p:cTn id="34" dur="1" fill="hold"/>
                                        <p:tgtEl>
                                          <p:spTgt spid="12"/>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to="" calcmode="lin" valueType="num">
                                      <p:cBhvr>
                                        <p:cTn id="37" dur="1" fill="hold"/>
                                        <p:tgtEl>
                                          <p:spTgt spid="13"/>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to="" calcmode="lin" valueType="num">
                                      <p:cBhvr>
                                        <p:cTn id="40" dur="1" fill="hold"/>
                                        <p:tgtEl>
                                          <p:spTgt spid="14"/>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to="" calcmode="lin" valueType="num">
                                      <p:cBhvr>
                                        <p:cTn id="43" dur="1" fill="hold"/>
                                        <p:tgtEl>
                                          <p:spTgt spid="15"/>
                                        </p:tgtEl>
                                        <p:attrNameLst>
                                          <p:attrName/>
                                        </p:attrNameLst>
                                      </p:cBhvr>
                                    </p:anim>
                                  </p:childTnLst>
                                </p:cTn>
                              </p:par>
                              <p:par>
                                <p:cTn id="44" presetID="24"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 to="" calcmode="lin" valueType="num">
                                      <p:cBhvr>
                                        <p:cTn id="46" dur="1" fill="hold"/>
                                        <p:tgtEl>
                                          <p:spTgt spid="16"/>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to="" calcmode="lin" valueType="num">
                                      <p:cBhvr>
                                        <p:cTn id="49" dur="1" fill="hold"/>
                                        <p:tgtEl>
                                          <p:spTgt spid="17"/>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to="" calcmode="lin" valueType="num">
                                      <p:cBhvr>
                                        <p:cTn id="52" dur="1" fill="hold"/>
                                        <p:tgtEl>
                                          <p:spTgt spid="18"/>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to="" calcmode="lin" valueType="num">
                                      <p:cBhvr>
                                        <p:cTn id="55" dur="1" fill="hold"/>
                                        <p:tgtEl>
                                          <p:spTgt spid="1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7" grpId="0" animBg="1"/>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865876"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4" name="任意多边形 3"/>
          <p:cNvSpPr/>
          <p:nvPr/>
        </p:nvSpPr>
        <p:spPr>
          <a:xfrm>
            <a:off x="4633319"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5" name="任意多边形 4"/>
          <p:cNvSpPr/>
          <p:nvPr/>
        </p:nvSpPr>
        <p:spPr>
          <a:xfrm>
            <a:off x="4633319"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6" name="任意多边形 5"/>
          <p:cNvSpPr/>
          <p:nvPr/>
        </p:nvSpPr>
        <p:spPr>
          <a:xfrm>
            <a:off x="6126758"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 name="任意多边形 6"/>
          <p:cNvSpPr/>
          <p:nvPr/>
        </p:nvSpPr>
        <p:spPr>
          <a:xfrm>
            <a:off x="6126758"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8" name="任意多边形 7"/>
          <p:cNvSpPr/>
          <p:nvPr/>
        </p:nvSpPr>
        <p:spPr>
          <a:xfrm>
            <a:off x="6914269"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9" name="KSO_Shape"/>
          <p:cNvSpPr>
            <a:spLocks/>
          </p:cNvSpPr>
          <p:nvPr/>
        </p:nvSpPr>
        <p:spPr bwMode="auto">
          <a:xfrm>
            <a:off x="4302698" y="3480885"/>
            <a:ext cx="538209" cy="7200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p:nvPr/>
        </p:nvSpPr>
        <p:spPr>
          <a:xfrm>
            <a:off x="7260196" y="3480885"/>
            <a:ext cx="720000" cy="7200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1" name="KSO_Shape"/>
          <p:cNvSpPr>
            <a:spLocks/>
          </p:cNvSpPr>
          <p:nvPr/>
        </p:nvSpPr>
        <p:spPr bwMode="auto">
          <a:xfrm>
            <a:off x="6472685" y="4804401"/>
            <a:ext cx="720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KSO_Shape"/>
          <p:cNvSpPr>
            <a:spLocks/>
          </p:cNvSpPr>
          <p:nvPr/>
        </p:nvSpPr>
        <p:spPr bwMode="auto">
          <a:xfrm>
            <a:off x="6472685" y="2157369"/>
            <a:ext cx="720000"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a:spLocks/>
          </p:cNvSpPr>
          <p:nvPr/>
        </p:nvSpPr>
        <p:spPr bwMode="auto">
          <a:xfrm>
            <a:off x="5011505" y="2113452"/>
            <a:ext cx="629434" cy="720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p:nvPr/>
        </p:nvSpPr>
        <p:spPr>
          <a:xfrm>
            <a:off x="4979246" y="4804401"/>
            <a:ext cx="720000" cy="720000"/>
          </a:xfrm>
          <a:custGeom>
            <a:avLst/>
            <a:gdLst>
              <a:gd name="connsiteX0" fmla="*/ 788546 w 4295694"/>
              <a:gd name="connsiteY0" fmla="*/ 3262602 h 4602950"/>
              <a:gd name="connsiteX1" fmla="*/ 722065 w 4295694"/>
              <a:gd name="connsiteY1" fmla="*/ 3276024 h 4602950"/>
              <a:gd name="connsiteX2" fmla="*/ 703443 w 4295694"/>
              <a:gd name="connsiteY2" fmla="*/ 3286707 h 4602950"/>
              <a:gd name="connsiteX3" fmla="*/ 667154 w 4295694"/>
              <a:gd name="connsiteY3" fmla="*/ 3311174 h 4602950"/>
              <a:gd name="connsiteX4" fmla="*/ 650940 w 4295694"/>
              <a:gd name="connsiteY4" fmla="*/ 3329902 h 4602950"/>
              <a:gd name="connsiteX5" fmla="*/ 628475 w 4295694"/>
              <a:gd name="connsiteY5" fmla="*/ 3363222 h 4602950"/>
              <a:gd name="connsiteX6" fmla="*/ 611251 w 4295694"/>
              <a:gd name="connsiteY6" fmla="*/ 3407093 h 4602950"/>
              <a:gd name="connsiteX7" fmla="*/ 611248 w 4295694"/>
              <a:gd name="connsiteY7" fmla="*/ 3407104 h 4602950"/>
              <a:gd name="connsiteX8" fmla="*/ 607571 w 4295694"/>
              <a:gd name="connsiteY8" fmla="*/ 3443577 h 4602950"/>
              <a:gd name="connsiteX9" fmla="*/ 788546 w 4295694"/>
              <a:gd name="connsiteY9" fmla="*/ 3624552 h 4602950"/>
              <a:gd name="connsiteX10" fmla="*/ 969521 w 4295694"/>
              <a:gd name="connsiteY10" fmla="*/ 3443577 h 4602950"/>
              <a:gd name="connsiteX11" fmla="*/ 965845 w 4295694"/>
              <a:gd name="connsiteY11" fmla="*/ 3407104 h 4602950"/>
              <a:gd name="connsiteX12" fmla="*/ 962750 w 4295694"/>
              <a:gd name="connsiteY12" fmla="*/ 3397135 h 4602950"/>
              <a:gd name="connsiteX13" fmla="*/ 962749 w 4295694"/>
              <a:gd name="connsiteY13" fmla="*/ 3397136 h 4602950"/>
              <a:gd name="connsiteX14" fmla="*/ 955298 w 4295694"/>
              <a:gd name="connsiteY14" fmla="*/ 3373133 h 4602950"/>
              <a:gd name="connsiteX15" fmla="*/ 955291 w 4295694"/>
              <a:gd name="connsiteY15" fmla="*/ 3373121 h 4602950"/>
              <a:gd name="connsiteX16" fmla="*/ 920412 w 4295694"/>
              <a:gd name="connsiteY16" fmla="*/ 3321388 h 4602950"/>
              <a:gd name="connsiteX17" fmla="*/ 906965 w 4295694"/>
              <a:gd name="connsiteY17" fmla="*/ 3309169 h 4602950"/>
              <a:gd name="connsiteX18" fmla="*/ 868849 w 4295694"/>
              <a:gd name="connsiteY18" fmla="*/ 3283471 h 4602950"/>
              <a:gd name="connsiteX19" fmla="*/ 852148 w 4295694"/>
              <a:gd name="connsiteY19" fmla="*/ 3275443 h 4602950"/>
              <a:gd name="connsiteX20" fmla="*/ 3704648 w 4295694"/>
              <a:gd name="connsiteY20" fmla="*/ 908397 h 4602950"/>
              <a:gd name="connsiteX21" fmla="*/ 2413156 w 4295694"/>
              <a:gd name="connsiteY21" fmla="*/ 1136122 h 4602950"/>
              <a:gd name="connsiteX22" fmla="*/ 3048940 w 4295694"/>
              <a:gd name="connsiteY22" fmla="*/ 2044116 h 4602950"/>
              <a:gd name="connsiteX23" fmla="*/ 1220089 w 4295694"/>
              <a:gd name="connsiteY23" fmla="*/ 619236 h 4602950"/>
              <a:gd name="connsiteX24" fmla="*/ 1204000 w 4295694"/>
              <a:gd name="connsiteY24" fmla="*/ 653307 h 4602950"/>
              <a:gd name="connsiteX25" fmla="*/ 1404665 w 4295694"/>
              <a:gd name="connsiteY25" fmla="*/ 2518863 h 4602950"/>
              <a:gd name="connsiteX26" fmla="*/ 3089083 w 4295694"/>
              <a:gd name="connsiteY26" fmla="*/ 3345485 h 4602950"/>
              <a:gd name="connsiteX27" fmla="*/ 3126598 w 4295694"/>
              <a:gd name="connsiteY27" fmla="*/ 3342019 h 4602950"/>
              <a:gd name="connsiteX28" fmla="*/ 3126489 w 4295694"/>
              <a:gd name="connsiteY28" fmla="*/ 3342009 h 4602950"/>
              <a:gd name="connsiteX29" fmla="*/ 1575619 w 4295694"/>
              <a:gd name="connsiteY29" fmla="*/ 2399160 h 4602950"/>
              <a:gd name="connsiteX30" fmla="*/ 1220060 w 4295694"/>
              <a:gd name="connsiteY30" fmla="*/ 619347 h 4602950"/>
              <a:gd name="connsiteX31" fmla="*/ 1617635 w 4295694"/>
              <a:gd name="connsiteY31" fmla="*/ 0 h 4602950"/>
              <a:gd name="connsiteX32" fmla="*/ 2292594 w 4295694"/>
              <a:gd name="connsiteY32" fmla="*/ 963942 h 4602950"/>
              <a:gd name="connsiteX33" fmla="*/ 3658628 w 4295694"/>
              <a:gd name="connsiteY33" fmla="*/ 723073 h 4602950"/>
              <a:gd name="connsiteX34" fmla="*/ 3663439 w 4295694"/>
              <a:gd name="connsiteY34" fmla="*/ 662289 h 4602950"/>
              <a:gd name="connsiteX35" fmla="*/ 3794430 w 4295694"/>
              <a:gd name="connsiteY35" fmla="*/ 456674 h 4602950"/>
              <a:gd name="connsiteX36" fmla="*/ 4238061 w 4295694"/>
              <a:gd name="connsiteY36" fmla="*/ 534898 h 4602950"/>
              <a:gd name="connsiteX37" fmla="*/ 4159837 w 4295694"/>
              <a:gd name="connsiteY37" fmla="*/ 978529 h 4602950"/>
              <a:gd name="connsiteX38" fmla="*/ 3921820 w 4295694"/>
              <a:gd name="connsiteY38" fmla="*/ 1031296 h 4602950"/>
              <a:gd name="connsiteX39" fmla="*/ 3863056 w 4295694"/>
              <a:gd name="connsiteY39" fmla="*/ 1015027 h 4602950"/>
              <a:gd name="connsiteX40" fmla="*/ 3169503 w 4295694"/>
              <a:gd name="connsiteY40" fmla="*/ 2216297 h 4602950"/>
              <a:gd name="connsiteX41" fmla="*/ 3844461 w 4295694"/>
              <a:gd name="connsiteY41" fmla="*/ 3180237 h 4602950"/>
              <a:gd name="connsiteX42" fmla="*/ 3708278 w 4295694"/>
              <a:gd name="connsiteY42" fmla="*/ 3265695 h 4602950"/>
              <a:gd name="connsiteX43" fmla="*/ 1410024 w 4295694"/>
              <a:gd name="connsiteY43" fmla="*/ 2964151 h 4602950"/>
              <a:gd name="connsiteX44" fmla="*/ 1376409 w 4295694"/>
              <a:gd name="connsiteY44" fmla="*/ 2928277 h 4602950"/>
              <a:gd name="connsiteX45" fmla="*/ 1156105 w 4295694"/>
              <a:gd name="connsiteY45" fmla="*/ 3177978 h 4602950"/>
              <a:gd name="connsiteX46" fmla="*/ 1202745 w 4295694"/>
              <a:gd name="connsiteY46" fmla="*/ 3230084 h 4602950"/>
              <a:gd name="connsiteX47" fmla="*/ 1236231 w 4295694"/>
              <a:gd name="connsiteY47" fmla="*/ 3297943 h 4602950"/>
              <a:gd name="connsiteX48" fmla="*/ 1246620 w 4295694"/>
              <a:gd name="connsiteY48" fmla="*/ 3361214 h 4602950"/>
              <a:gd name="connsiteX49" fmla="*/ 1138418 w 4295694"/>
              <a:gd name="connsiteY49" fmla="*/ 3948390 h 4602950"/>
              <a:gd name="connsiteX50" fmla="*/ 1183839 w 4295694"/>
              <a:gd name="connsiteY50" fmla="*/ 3969580 h 4602950"/>
              <a:gd name="connsiteX51" fmla="*/ 1566559 w 4295694"/>
              <a:gd name="connsiteY51" fmla="*/ 4498463 h 4602950"/>
              <a:gd name="connsiteX52" fmla="*/ 1577092 w 4295694"/>
              <a:gd name="connsiteY52" fmla="*/ 4602950 h 4602950"/>
              <a:gd name="connsiteX53" fmla="*/ 0 w 4295694"/>
              <a:gd name="connsiteY53" fmla="*/ 4602950 h 4602950"/>
              <a:gd name="connsiteX54" fmla="*/ 10534 w 4295694"/>
              <a:gd name="connsiteY54" fmla="*/ 4498463 h 4602950"/>
              <a:gd name="connsiteX55" fmla="*/ 393255 w 4295694"/>
              <a:gd name="connsiteY55" fmla="*/ 3969580 h 4602950"/>
              <a:gd name="connsiteX56" fmla="*/ 438675 w 4295694"/>
              <a:gd name="connsiteY56" fmla="*/ 3948390 h 4602950"/>
              <a:gd name="connsiteX57" fmla="*/ 330473 w 4295694"/>
              <a:gd name="connsiteY57" fmla="*/ 3361214 h 4602950"/>
              <a:gd name="connsiteX58" fmla="*/ 340862 w 4295694"/>
              <a:gd name="connsiteY58" fmla="*/ 3297943 h 4602950"/>
              <a:gd name="connsiteX59" fmla="*/ 374348 w 4295694"/>
              <a:gd name="connsiteY59" fmla="*/ 3230084 h 4602950"/>
              <a:gd name="connsiteX60" fmla="*/ 400339 w 4295694"/>
              <a:gd name="connsiteY60" fmla="*/ 3201047 h 4602950"/>
              <a:gd name="connsiteX61" fmla="*/ 322880 w 4295694"/>
              <a:gd name="connsiteY61" fmla="*/ 3110756 h 4602950"/>
              <a:gd name="connsiteX62" fmla="*/ 353773 w 4295694"/>
              <a:gd name="connsiteY62" fmla="*/ 2837154 h 4602950"/>
              <a:gd name="connsiteX63" fmla="*/ 405273 w 4295694"/>
              <a:gd name="connsiteY63" fmla="*/ 2780511 h 4602950"/>
              <a:gd name="connsiteX64" fmla="*/ 1005359 w 4295694"/>
              <a:gd name="connsiteY64" fmla="*/ 2395676 h 4602950"/>
              <a:gd name="connsiteX65" fmla="*/ 988063 w 4295694"/>
              <a:gd name="connsiteY65" fmla="*/ 2361529 h 4602950"/>
              <a:gd name="connsiteX66" fmla="*/ 1490754 w 4295694"/>
              <a:gd name="connsiteY66" fmla="*/ 98742 h 460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TextBox 42"/>
          <p:cNvSpPr txBox="1">
            <a:spLocks noChangeArrowheads="1"/>
          </p:cNvSpPr>
          <p:nvPr/>
        </p:nvSpPr>
        <p:spPr bwMode="auto">
          <a:xfrm>
            <a:off x="2246460" y="1982984"/>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lumMod val="85000"/>
                  </a:schemeClr>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2063293" y="2297660"/>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17" name="TextBox 42"/>
          <p:cNvSpPr txBox="1">
            <a:spLocks noChangeArrowheads="1"/>
          </p:cNvSpPr>
          <p:nvPr/>
        </p:nvSpPr>
        <p:spPr bwMode="auto">
          <a:xfrm>
            <a:off x="2180480" y="4790571"/>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lumMod val="85000"/>
                  </a:schemeClr>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endParaRPr>
          </a:p>
        </p:txBody>
      </p:sp>
      <p:sp>
        <p:nvSpPr>
          <p:cNvPr id="18" name="TextBox 43"/>
          <p:cNvSpPr txBox="1"/>
          <p:nvPr/>
        </p:nvSpPr>
        <p:spPr bwMode="auto">
          <a:xfrm>
            <a:off x="1997313" y="5105247"/>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19" name="TextBox 42"/>
          <p:cNvSpPr txBox="1">
            <a:spLocks noChangeArrowheads="1"/>
          </p:cNvSpPr>
          <p:nvPr/>
        </p:nvSpPr>
        <p:spPr bwMode="auto">
          <a:xfrm>
            <a:off x="7980196" y="476648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0" name="TextBox 43"/>
          <p:cNvSpPr txBox="1"/>
          <p:nvPr/>
        </p:nvSpPr>
        <p:spPr bwMode="auto">
          <a:xfrm>
            <a:off x="7980196" y="5081156"/>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1" name="TextBox 42"/>
          <p:cNvSpPr txBox="1">
            <a:spLocks noChangeArrowheads="1"/>
          </p:cNvSpPr>
          <p:nvPr/>
        </p:nvSpPr>
        <p:spPr bwMode="auto">
          <a:xfrm>
            <a:off x="8672051" y="340003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2" name="TextBox 43"/>
          <p:cNvSpPr txBox="1"/>
          <p:nvPr/>
        </p:nvSpPr>
        <p:spPr bwMode="auto">
          <a:xfrm>
            <a:off x="8672051" y="3714706"/>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3" name="TextBox 42"/>
          <p:cNvSpPr txBox="1">
            <a:spLocks noChangeArrowheads="1"/>
          </p:cNvSpPr>
          <p:nvPr/>
        </p:nvSpPr>
        <p:spPr bwMode="auto">
          <a:xfrm>
            <a:off x="7884540" y="204532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4" name="TextBox 43"/>
          <p:cNvSpPr txBox="1"/>
          <p:nvPr/>
        </p:nvSpPr>
        <p:spPr bwMode="auto">
          <a:xfrm>
            <a:off x="7884540" y="2360004"/>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5" name="TextBox 42"/>
          <p:cNvSpPr txBox="1">
            <a:spLocks noChangeArrowheads="1"/>
          </p:cNvSpPr>
          <p:nvPr/>
        </p:nvSpPr>
        <p:spPr bwMode="auto">
          <a:xfrm>
            <a:off x="1542414" y="3428563"/>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lumMod val="85000"/>
                  </a:schemeClr>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endParaRPr>
          </a:p>
        </p:txBody>
      </p:sp>
      <p:sp>
        <p:nvSpPr>
          <p:cNvPr id="26" name="TextBox 43"/>
          <p:cNvSpPr txBox="1"/>
          <p:nvPr/>
        </p:nvSpPr>
        <p:spPr bwMode="auto">
          <a:xfrm>
            <a:off x="1359247" y="3743239"/>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89810128"/>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1" fill="hold"/>
                                        <p:tgtEl>
                                          <p:spTgt spid="7"/>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to="" calcmode="lin" valueType="num">
                                      <p:cBhvr>
                                        <p:cTn id="25" dur="1" fill="hold"/>
                                        <p:tgtEl>
                                          <p:spTgt spid="9"/>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to="" calcmode="lin" valueType="num">
                                      <p:cBhvr>
                                        <p:cTn id="28" dur="1" fill="hold"/>
                                        <p:tgtEl>
                                          <p:spTgt spid="10"/>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to="" calcmode="lin" valueType="num">
                                      <p:cBhvr>
                                        <p:cTn id="31" dur="1" fill="hold"/>
                                        <p:tgtEl>
                                          <p:spTgt spid="11"/>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to="" calcmode="lin" valueType="num">
                                      <p:cBhvr>
                                        <p:cTn id="34" dur="1" fill="hold"/>
                                        <p:tgtEl>
                                          <p:spTgt spid="12"/>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to="" calcmode="lin" valueType="num">
                                      <p:cBhvr>
                                        <p:cTn id="37" dur="1" fill="hold"/>
                                        <p:tgtEl>
                                          <p:spTgt spid="13"/>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to="" calcmode="lin" valueType="num">
                                      <p:cBhvr>
                                        <p:cTn id="40" dur="1" fill="hold"/>
                                        <p:tgtEl>
                                          <p:spTgt spid="14"/>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to="" calcmode="lin" valueType="num">
                                      <p:cBhvr>
                                        <p:cTn id="43" dur="1" fill="hold"/>
                                        <p:tgtEl>
                                          <p:spTgt spid="15"/>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to="" calcmode="lin" valueType="num">
                                      <p:cBhvr>
                                        <p:cTn id="46" dur="1" fill="hold"/>
                                        <p:tgtEl>
                                          <p:spTgt spid="16"/>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to="" calcmode="lin" valueType="num">
                                      <p:cBhvr>
                                        <p:cTn id="49" dur="1" fill="hold"/>
                                        <p:tgtEl>
                                          <p:spTgt spid="17"/>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to="" calcmode="lin" valueType="num">
                                      <p:cBhvr>
                                        <p:cTn id="52" dur="1" fill="hold"/>
                                        <p:tgtEl>
                                          <p:spTgt spid="18"/>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to="" calcmode="lin" valueType="num">
                                      <p:cBhvr>
                                        <p:cTn id="55" dur="1" fill="hold"/>
                                        <p:tgtEl>
                                          <p:spTgt spid="19"/>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to="" calcmode="lin" valueType="num">
                                      <p:cBhvr>
                                        <p:cTn id="58" dur="1" fill="hold"/>
                                        <p:tgtEl>
                                          <p:spTgt spid="20"/>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to="" calcmode="lin" valueType="num">
                                      <p:cBhvr>
                                        <p:cTn id="61" dur="1" fill="hold"/>
                                        <p:tgtEl>
                                          <p:spTgt spid="21"/>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 to="" calcmode="lin" valueType="num">
                                      <p:cBhvr>
                                        <p:cTn id="64" dur="1" fill="hold"/>
                                        <p:tgtEl>
                                          <p:spTgt spid="22"/>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to="" calcmode="lin" valueType="num">
                                      <p:cBhvr>
                                        <p:cTn id="67" dur="1" fill="hold"/>
                                        <p:tgtEl>
                                          <p:spTgt spid="23"/>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 to="" calcmode="lin" valueType="num">
                                      <p:cBhvr>
                                        <p:cTn id="70" dur="1" fill="hold"/>
                                        <p:tgtEl>
                                          <p:spTgt spid="24"/>
                                        </p:tgtEl>
                                        <p:attrNameLst>
                                          <p:attrName/>
                                        </p:attrNameLst>
                                      </p:cBhvr>
                                    </p:anim>
                                  </p:childTnLst>
                                </p:cTn>
                              </p:par>
                              <p:par>
                                <p:cTn id="71" presetID="24"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to="" calcmode="lin" valueType="num">
                                      <p:cBhvr>
                                        <p:cTn id="73" dur="1" fill="hold"/>
                                        <p:tgtEl>
                                          <p:spTgt spid="25"/>
                                        </p:tgtEl>
                                        <p:attrNameLst>
                                          <p:attrName/>
                                        </p:attrNameLst>
                                      </p:cBhvr>
                                    </p:anim>
                                  </p:childTnLst>
                                </p:cTn>
                              </p:par>
                              <p:par>
                                <p:cTn id="74" presetID="24"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to="" calcmode="lin" valueType="num">
                                      <p:cBhvr>
                                        <p:cTn id="76" dur="1" fill="hold"/>
                                        <p:tgtEl>
                                          <p:spTgt spid="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05826" y="1757390"/>
            <a:ext cx="6356039" cy="2270324"/>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05826" y="1649641"/>
            <a:ext cx="6356039" cy="10774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2" cstate="email">
            <a:grayscl/>
            <a:extLst>
              <a:ext uri="{28A0092B-C50C-407E-A947-70E740481C1C}">
                <a14:useLocalDpi xmlns:a14="http://schemas.microsoft.com/office/drawing/2010/main" val="0"/>
              </a:ext>
            </a:extLst>
          </a:blip>
          <a:srcRect l="24987" r="24987"/>
          <a:stretch/>
        </p:blipFill>
        <p:spPr>
          <a:xfrm>
            <a:off x="1158796" y="1649641"/>
            <a:ext cx="3425535" cy="4567379"/>
          </a:xfrm>
          <a:prstGeom prst="rect">
            <a:avLst/>
          </a:prstGeom>
          <a:noFill/>
          <a:ln>
            <a:noFill/>
          </a:ln>
        </p:spPr>
      </p:pic>
      <p:sp>
        <p:nvSpPr>
          <p:cNvPr id="7" name="TextBox 15"/>
          <p:cNvSpPr txBox="1"/>
          <p:nvPr/>
        </p:nvSpPr>
        <p:spPr>
          <a:xfrm>
            <a:off x="4980014" y="2449914"/>
            <a:ext cx="5838092" cy="1384995"/>
          </a:xfrm>
          <a:prstGeom prst="rect">
            <a:avLst/>
          </a:prstGeom>
          <a:noFill/>
        </p:spPr>
        <p:txBody>
          <a:bodyPr wrap="square" rtlCol="0">
            <a:spAutoFit/>
          </a:bodyPr>
          <a:lstStyle/>
          <a:p>
            <a:pPr>
              <a:lnSpc>
                <a:spcPct val="150000"/>
              </a:lnSpc>
            </a:pP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343434"/>
                </a:solidFill>
                <a:latin typeface="微软雅黑" panose="020B0503020204020204" pitchFamily="34" charset="-122"/>
                <a:ea typeface="微软雅黑" panose="020B0503020204020204" pitchFamily="34" charset="-122"/>
              </a:rPr>
              <a:t>输入</a:t>
            </a: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rgbClr val="343434"/>
                </a:solidFill>
                <a:latin typeface="微软雅黑" panose="020B0503020204020204" pitchFamily="34" charset="-122"/>
                <a:ea typeface="微软雅黑" panose="020B0503020204020204" pitchFamily="34" charset="-122"/>
              </a:rPr>
              <a:t>概述</a:t>
            </a:r>
            <a:endParaRPr lang="zh-CN" altLang="en-US" sz="1400" dirty="0">
              <a:solidFill>
                <a:srgbClr val="343434"/>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3" cstate="email">
            <a:grayscl/>
            <a:extLst>
              <a:ext uri="{28A0092B-C50C-407E-A947-70E740481C1C}">
                <a14:useLocalDpi xmlns:a14="http://schemas.microsoft.com/office/drawing/2010/main" val="0"/>
              </a:ext>
            </a:extLst>
          </a:blip>
          <a:srcRect l="51799" r="1282" b="6234"/>
          <a:stretch/>
        </p:blipFill>
        <p:spPr>
          <a:xfrm>
            <a:off x="9559181" y="4213441"/>
            <a:ext cx="1502684" cy="2003579"/>
          </a:xfrm>
          <a:prstGeom prst="rect">
            <a:avLst/>
          </a:prstGeom>
          <a:noFill/>
          <a:ln>
            <a:noFill/>
          </a:ln>
        </p:spPr>
      </p:pic>
      <p:sp>
        <p:nvSpPr>
          <p:cNvPr id="10" name="矩形 9"/>
          <p:cNvSpPr/>
          <p:nvPr/>
        </p:nvSpPr>
        <p:spPr>
          <a:xfrm>
            <a:off x="4705826" y="4304222"/>
            <a:ext cx="4731861" cy="191279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05826" y="4213441"/>
            <a:ext cx="4731861" cy="907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5"/>
          <p:cNvSpPr txBox="1"/>
          <p:nvPr/>
        </p:nvSpPr>
        <p:spPr>
          <a:xfrm>
            <a:off x="4980014" y="5024191"/>
            <a:ext cx="4342868" cy="1061829"/>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概述</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980014" y="1865139"/>
            <a:ext cx="4698722" cy="584775"/>
          </a:xfrm>
          <a:prstGeom prst="rect">
            <a:avLst/>
          </a:prstGeom>
        </p:spPr>
        <p:txBody>
          <a:bodyPr wrap="none">
            <a:spAutoFit/>
          </a:bodyPr>
          <a:lstStyle/>
          <a:p>
            <a:r>
              <a:rPr lang="zh-CN" altLang="en-US" sz="3200" b="1" dirty="0">
                <a:solidFill>
                  <a:srgbClr val="343434"/>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343434"/>
              </a:solidFill>
            </a:endParaRPr>
          </a:p>
        </p:txBody>
      </p:sp>
      <p:sp>
        <p:nvSpPr>
          <p:cNvPr id="14" name="矩形 13"/>
          <p:cNvSpPr/>
          <p:nvPr/>
        </p:nvSpPr>
        <p:spPr>
          <a:xfrm>
            <a:off x="5752674" y="4435221"/>
            <a:ext cx="3570208"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a:t>
            </a:r>
            <a:endParaRPr lang="zh-CN" altLang="en-US" sz="2400" b="1" dirty="0">
              <a:solidFill>
                <a:schemeClr val="tx1">
                  <a:lumMod val="75000"/>
                  <a:lumOff val="25000"/>
                </a:schemeClr>
              </a:solidFill>
            </a:endParaRPr>
          </a:p>
        </p:txBody>
      </p:sp>
    </p:spTree>
    <p:extLst>
      <p:ext uri="{BB962C8B-B14F-4D97-AF65-F5344CB8AC3E}">
        <p14:creationId xmlns:p14="http://schemas.microsoft.com/office/powerpoint/2010/main" val="1092642193"/>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to="" calcmode="lin" valueType="num">
                                      <p:cBhvr>
                                        <p:cTn id="25" dur="1" fill="hold"/>
                                        <p:tgtEl>
                                          <p:spTgt spid="11"/>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to="" calcmode="lin" valueType="num">
                                      <p:cBhvr>
                                        <p:cTn id="28" dur="1" fill="hold"/>
                                        <p:tgtEl>
                                          <p:spTgt spid="12"/>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to="" calcmode="lin" valueType="num">
                                      <p:cBhvr>
                                        <p:cTn id="31" dur="1" fill="hold"/>
                                        <p:tgtEl>
                                          <p:spTgt spid="13"/>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to="" calcmode="lin" valueType="num">
                                      <p:cBhvr>
                                        <p:cTn id="34" dur="1" fill="hold"/>
                                        <p:tgtEl>
                                          <p:spTgt spid="1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P spid="10" grpId="0" animBg="1"/>
      <p:bldP spid="11" grpId="0" animBg="1"/>
      <p:bldP spid="12"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358503" y="3261769"/>
            <a:ext cx="1474994"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chemeClr val="bg1"/>
                </a:solidFill>
                <a:latin typeface="微软雅黑" pitchFamily="34" charset="-122"/>
                <a:ea typeface="微软雅黑" pitchFamily="34" charset="-122"/>
              </a:rPr>
              <a:t>单击此处添加标题</a:t>
            </a:r>
            <a:endParaRPr lang="en-US" altLang="zh-CN" sz="2600" b="1" dirty="0">
              <a:solidFill>
                <a:schemeClr val="bg1"/>
              </a:solidFill>
              <a:latin typeface="微软雅黑" pitchFamily="34" charset="-122"/>
              <a:ea typeface="微软雅黑" pitchFamily="34" charset="-122"/>
            </a:endParaRPr>
          </a:p>
        </p:txBody>
      </p:sp>
      <p:sp>
        <p:nvSpPr>
          <p:cNvPr id="4" name="AutoShape 4"/>
          <p:cNvSpPr>
            <a:spLocks noChangeArrowheads="1"/>
          </p:cNvSpPr>
          <p:nvPr/>
        </p:nvSpPr>
        <p:spPr bwMode="gray">
          <a:xfrm rot="19367479">
            <a:off x="3819495" y="2048828"/>
            <a:ext cx="4306428" cy="4038378"/>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no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5373545" y="2623800"/>
            <a:ext cx="2443983" cy="2027209"/>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tx1">
                    <a:lumMod val="75000"/>
                    <a:lumOff val="25000"/>
                  </a:schemeClr>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tx1">
                  <a:lumMod val="75000"/>
                  <a:lumOff val="25000"/>
                </a:schemeClr>
              </a:solidFill>
              <a:effectLst/>
              <a:uLnTx/>
              <a:uFillTx/>
              <a:latin typeface="微软雅黑" pitchFamily="34" charset="-122"/>
              <a:ea typeface="微软雅黑" pitchFamily="34" charset="-122"/>
              <a:cs typeface="Arial"/>
            </a:endParaRPr>
          </a:p>
        </p:txBody>
      </p:sp>
      <p:grpSp>
        <p:nvGrpSpPr>
          <p:cNvPr id="6" name="组合 5"/>
          <p:cNvGrpSpPr/>
          <p:nvPr/>
        </p:nvGrpSpPr>
        <p:grpSpPr>
          <a:xfrm>
            <a:off x="7636392" y="2231842"/>
            <a:ext cx="2750177" cy="1274997"/>
            <a:chOff x="5919788" y="2026124"/>
            <a:chExt cx="2403475" cy="1098167"/>
          </a:xfrm>
        </p:grpSpPr>
        <p:sp>
          <p:nvSpPr>
            <p:cNvPr id="7" name="Line 19"/>
            <p:cNvSpPr>
              <a:spLocks noChangeShapeType="1"/>
            </p:cNvSpPr>
            <p:nvPr/>
          </p:nvSpPr>
          <p:spPr bwMode="auto">
            <a:xfrm flipH="1">
              <a:off x="5919788" y="2395372"/>
              <a:ext cx="2403475" cy="0"/>
            </a:xfrm>
            <a:prstGeom prst="line">
              <a:avLst/>
            </a:prstGeom>
            <a:noFill/>
            <a:ln w="190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6558476" y="2026124"/>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6444312" y="2418487"/>
              <a:ext cx="1869436"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11" name="AutoShape 6"/>
          <p:cNvSpPr>
            <a:spLocks noChangeArrowheads="1"/>
          </p:cNvSpPr>
          <p:nvPr/>
        </p:nvSpPr>
        <p:spPr bwMode="gray">
          <a:xfrm rot="12146960">
            <a:off x="4123443" y="2007602"/>
            <a:ext cx="4307621" cy="4037260"/>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4357216" y="2692903"/>
            <a:ext cx="2443983" cy="202539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tx1">
                    <a:lumMod val="85000"/>
                    <a:lumOff val="15000"/>
                  </a:schemeClr>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tx1">
                  <a:lumMod val="85000"/>
                  <a:lumOff val="15000"/>
                </a:schemeClr>
              </a:solidFill>
              <a:effectLst/>
              <a:uLnTx/>
              <a:uFillTx/>
              <a:latin typeface="微软雅黑" pitchFamily="34" charset="-122"/>
              <a:ea typeface="微软雅黑" pitchFamily="34" charset="-122"/>
              <a:cs typeface="Arial"/>
            </a:endParaRPr>
          </a:p>
        </p:txBody>
      </p:sp>
      <p:grpSp>
        <p:nvGrpSpPr>
          <p:cNvPr id="13" name="组合 12"/>
          <p:cNvGrpSpPr/>
          <p:nvPr/>
        </p:nvGrpSpPr>
        <p:grpSpPr>
          <a:xfrm>
            <a:off x="1319073" y="3379129"/>
            <a:ext cx="2769845" cy="1294205"/>
            <a:chOff x="898796" y="2031567"/>
            <a:chExt cx="2420667" cy="1114711"/>
          </a:xfrm>
        </p:grpSpPr>
        <p:sp>
          <p:nvSpPr>
            <p:cNvPr id="14" name="Line 17"/>
            <p:cNvSpPr>
              <a:spLocks noChangeShapeType="1"/>
            </p:cNvSpPr>
            <p:nvPr/>
          </p:nvSpPr>
          <p:spPr bwMode="auto">
            <a:xfrm>
              <a:off x="914401" y="2395372"/>
              <a:ext cx="2405062" cy="0"/>
            </a:xfrm>
            <a:prstGeom prst="line">
              <a:avLst/>
            </a:prstGeom>
            <a:noFill/>
            <a:ln w="19050">
              <a:solidFill>
                <a:schemeClr val="bg1">
                  <a:lumMod val="9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898797" y="2031567"/>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lumMod val="85000"/>
                    </a:schemeClr>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898796" y="2440474"/>
              <a:ext cx="1888314"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18" name="AutoShape 5"/>
          <p:cNvSpPr>
            <a:spLocks noChangeArrowheads="1"/>
          </p:cNvSpPr>
          <p:nvPr/>
        </p:nvSpPr>
        <p:spPr bwMode="gray">
          <a:xfrm rot="5078397">
            <a:off x="3907015" y="1799253"/>
            <a:ext cx="4370770" cy="3978930"/>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4673684" y="3506542"/>
            <a:ext cx="2831915" cy="2056927"/>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tx1">
                    <a:lumMod val="75000"/>
                    <a:lumOff val="25000"/>
                  </a:schemeClr>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tx1">
                  <a:lumMod val="75000"/>
                  <a:lumOff val="25000"/>
                </a:schemeClr>
              </a:solidFill>
              <a:effectLst/>
              <a:uLnTx/>
              <a:uFillTx/>
              <a:latin typeface="微软雅黑" pitchFamily="34" charset="-122"/>
              <a:ea typeface="微软雅黑" pitchFamily="34" charset="-122"/>
              <a:cs typeface="Arial"/>
            </a:endParaRPr>
          </a:p>
        </p:txBody>
      </p:sp>
      <p:grpSp>
        <p:nvGrpSpPr>
          <p:cNvPr id="20" name="组合 19"/>
          <p:cNvGrpSpPr/>
          <p:nvPr/>
        </p:nvGrpSpPr>
        <p:grpSpPr>
          <a:xfrm>
            <a:off x="7516075" y="4994140"/>
            <a:ext cx="2821688" cy="1081141"/>
            <a:chOff x="5545525" y="4736667"/>
            <a:chExt cx="2465974" cy="931196"/>
          </a:xfrm>
        </p:grpSpPr>
        <p:sp>
          <p:nvSpPr>
            <p:cNvPr id="21" name="Line 18"/>
            <p:cNvSpPr>
              <a:spLocks noChangeShapeType="1"/>
            </p:cNvSpPr>
            <p:nvPr/>
          </p:nvSpPr>
          <p:spPr bwMode="auto">
            <a:xfrm flipH="1">
              <a:off x="5545525" y="5095709"/>
              <a:ext cx="2405062" cy="0"/>
            </a:xfrm>
            <a:prstGeom prst="line">
              <a:avLst/>
            </a:prstGeom>
            <a:noFill/>
            <a:ln w="190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6228276" y="4736667"/>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6282712" y="5195394"/>
              <a:ext cx="1728787" cy="47246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465021689"/>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to="" calcmode="lin" valueType="num">
                                      <p:cBhvr>
                                        <p:cTn id="16" dur="1" fill="hold"/>
                                        <p:tgtEl>
                                          <p:spTgt spid="12"/>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to="" calcmode="lin" valueType="num">
                                      <p:cBhvr>
                                        <p:cTn id="19" dur="1" fill="hold"/>
                                        <p:tgtEl>
                                          <p:spTgt spid="13"/>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to="" calcmode="lin" valueType="num">
                                      <p:cBhvr>
                                        <p:cTn id="22" dur="1" fill="hold"/>
                                        <p:tgtEl>
                                          <p:spTgt spid="18"/>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to="" calcmode="lin" valueType="num">
                                      <p:cBhvr>
                                        <p:cTn id="25" dur="1" fill="hold"/>
                                        <p:tgtEl>
                                          <p:spTgt spid="19"/>
                                        </p:tgtEl>
                                        <p:attrNameLst>
                                          <p:attrName/>
                                        </p:attrNameLst>
                                      </p:cBhvr>
                                    </p:anim>
                                  </p:childTnLst>
                                </p:cTn>
                              </p:par>
                              <p:par>
                                <p:cTn id="26" presetID="24"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to="" calcmode="lin" valueType="num">
                                      <p:cBhvr>
                                        <p:cTn id="28" dur="1" fill="hold"/>
                                        <p:tgtEl>
                                          <p:spTgt spid="2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2" grpId="0"/>
      <p:bldP spid="18" grpId="0" animBg="1"/>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488724" y="2746476"/>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3" name="椭圆 2"/>
          <p:cNvSpPr/>
          <p:nvPr/>
        </p:nvSpPr>
        <p:spPr>
          <a:xfrm>
            <a:off x="8246362" y="2766141"/>
            <a:ext cx="2406830" cy="2406831"/>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4" name="椭圆 1"/>
          <p:cNvSpPr/>
          <p:nvPr/>
        </p:nvSpPr>
        <p:spPr>
          <a:xfrm>
            <a:off x="3740075"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5" name="椭圆 1"/>
          <p:cNvSpPr/>
          <p:nvPr/>
        </p:nvSpPr>
        <p:spPr>
          <a:xfrm>
            <a:off x="5991427"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6" name="TextBox 14"/>
          <p:cNvSpPr txBox="1"/>
          <p:nvPr/>
        </p:nvSpPr>
        <p:spPr>
          <a:xfrm>
            <a:off x="2360355" y="2759991"/>
            <a:ext cx="601447" cy="754694"/>
          </a:xfrm>
          <a:prstGeom prst="rect">
            <a:avLst/>
          </a:prstGeom>
          <a:noFill/>
        </p:spPr>
        <p:txBody>
          <a:bodyPr wrap="none" rtlCol="0">
            <a:spAutoFit/>
          </a:bodyPr>
          <a:lstStyle/>
          <a:p>
            <a:pPr algn="ctr">
              <a:lnSpc>
                <a:spcPct val="150000"/>
              </a:lnSpc>
            </a:pPr>
            <a:r>
              <a:rPr lang="en-US" altLang="zh-CN" sz="3200" b="1" dirty="0" smtClean="0"/>
              <a:t>01</a:t>
            </a:r>
            <a:endParaRPr lang="zh-CN" altLang="en-US" sz="3200" b="1" dirty="0"/>
          </a:p>
        </p:txBody>
      </p:sp>
      <p:sp>
        <p:nvSpPr>
          <p:cNvPr id="7" name="TextBox 15"/>
          <p:cNvSpPr txBox="1"/>
          <p:nvPr/>
        </p:nvSpPr>
        <p:spPr>
          <a:xfrm>
            <a:off x="4648821" y="2759991"/>
            <a:ext cx="601447" cy="754694"/>
          </a:xfrm>
          <a:prstGeom prst="rect">
            <a:avLst/>
          </a:prstGeom>
          <a:noFill/>
        </p:spPr>
        <p:txBody>
          <a:bodyPr wrap="none" rtlCol="0">
            <a:spAutoFit/>
          </a:bodyPr>
          <a:lstStyle/>
          <a:p>
            <a:pPr algn="ctr">
              <a:lnSpc>
                <a:spcPct val="150000"/>
              </a:lnSpc>
            </a:pPr>
            <a:r>
              <a:rPr lang="en-US" altLang="zh-CN" sz="3200" b="1" dirty="0" smtClean="0"/>
              <a:t>02</a:t>
            </a:r>
            <a:endParaRPr lang="zh-CN" altLang="en-US" sz="3200" b="1" dirty="0"/>
          </a:p>
        </p:txBody>
      </p:sp>
      <p:sp>
        <p:nvSpPr>
          <p:cNvPr id="8" name="TextBox 16"/>
          <p:cNvSpPr txBox="1"/>
          <p:nvPr/>
        </p:nvSpPr>
        <p:spPr>
          <a:xfrm>
            <a:off x="6849063" y="2759991"/>
            <a:ext cx="601447" cy="754694"/>
          </a:xfrm>
          <a:prstGeom prst="rect">
            <a:avLst/>
          </a:prstGeom>
          <a:noFill/>
        </p:spPr>
        <p:txBody>
          <a:bodyPr wrap="none" rtlCol="0">
            <a:spAutoFit/>
          </a:bodyPr>
          <a:lstStyle/>
          <a:p>
            <a:pPr algn="ctr">
              <a:lnSpc>
                <a:spcPct val="150000"/>
              </a:lnSpc>
            </a:pPr>
            <a:r>
              <a:rPr lang="en-US" altLang="zh-CN" sz="3200" b="1" dirty="0" smtClean="0"/>
              <a:t>03</a:t>
            </a:r>
            <a:endParaRPr lang="zh-CN" altLang="en-US" sz="3200" b="1" dirty="0"/>
          </a:p>
        </p:txBody>
      </p:sp>
      <p:sp>
        <p:nvSpPr>
          <p:cNvPr id="9" name="TextBox 17"/>
          <p:cNvSpPr txBox="1"/>
          <p:nvPr/>
        </p:nvSpPr>
        <p:spPr>
          <a:xfrm>
            <a:off x="9181738" y="2759991"/>
            <a:ext cx="601447" cy="754694"/>
          </a:xfrm>
          <a:prstGeom prst="rect">
            <a:avLst/>
          </a:prstGeom>
          <a:noFill/>
        </p:spPr>
        <p:txBody>
          <a:bodyPr wrap="none" rtlCol="0">
            <a:spAutoFit/>
          </a:bodyPr>
          <a:lstStyle/>
          <a:p>
            <a:pPr algn="ctr">
              <a:lnSpc>
                <a:spcPct val="150000"/>
              </a:lnSpc>
            </a:pPr>
            <a:r>
              <a:rPr lang="en-US" altLang="zh-CN" sz="3200" b="1" dirty="0" smtClean="0"/>
              <a:t>04</a:t>
            </a:r>
            <a:endParaRPr lang="zh-CN" altLang="en-US" sz="3200" b="1" dirty="0"/>
          </a:p>
        </p:txBody>
      </p:sp>
      <p:cxnSp>
        <p:nvCxnSpPr>
          <p:cNvPr id="10" name="直接连接符 9"/>
          <p:cNvCxnSpPr/>
          <p:nvPr/>
        </p:nvCxnSpPr>
        <p:spPr>
          <a:xfrm>
            <a:off x="1766434" y="3511752"/>
            <a:ext cx="1651926"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039788" y="3511752"/>
            <a:ext cx="1651926"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291137" y="3511752"/>
            <a:ext cx="1651926"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553842" y="3511752"/>
            <a:ext cx="1844237"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529223" y="3663238"/>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itchFamily="34" charset="-122"/>
                <a:ea typeface="微软雅黑" pitchFamily="34" charset="-122"/>
              </a:rPr>
              <a:t>点此输入标题</a:t>
            </a:r>
            <a:endParaRPr lang="zh-CN" altLang="en-US" sz="1700" b="1" dirty="0">
              <a:latin typeface="微软雅黑" pitchFamily="34" charset="-122"/>
              <a:ea typeface="微软雅黑" pitchFamily="34" charset="-122"/>
            </a:endParaRPr>
          </a:p>
        </p:txBody>
      </p:sp>
      <p:sp>
        <p:nvSpPr>
          <p:cNvPr id="15" name="TextBox 23"/>
          <p:cNvSpPr txBox="1"/>
          <p:nvPr/>
        </p:nvSpPr>
        <p:spPr>
          <a:xfrm>
            <a:off x="1529223" y="4107940"/>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itchFamily="34" charset="-122"/>
                <a:ea typeface="微软雅黑" pitchFamily="34" charset="-122"/>
              </a:rPr>
              <a:t>点此输入文字</a:t>
            </a:r>
            <a:endParaRPr lang="zh-CN" altLang="en-US" sz="1400" dirty="0">
              <a:latin typeface="微软雅黑" pitchFamily="34" charset="-122"/>
              <a:ea typeface="微软雅黑" pitchFamily="34" charset="-122"/>
            </a:endParaRPr>
          </a:p>
        </p:txBody>
      </p:sp>
      <p:sp>
        <p:nvSpPr>
          <p:cNvPr id="16" name="TextBox 24"/>
          <p:cNvSpPr txBox="1"/>
          <p:nvPr/>
        </p:nvSpPr>
        <p:spPr>
          <a:xfrm>
            <a:off x="3853125" y="3663238"/>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itchFamily="34" charset="-122"/>
                <a:ea typeface="微软雅黑" pitchFamily="34" charset="-122"/>
              </a:rPr>
              <a:t>点此输入标题</a:t>
            </a:r>
            <a:endParaRPr lang="zh-CN" altLang="en-US" sz="1700" b="1" dirty="0">
              <a:latin typeface="微软雅黑" pitchFamily="34" charset="-122"/>
              <a:ea typeface="微软雅黑" pitchFamily="34" charset="-122"/>
            </a:endParaRPr>
          </a:p>
        </p:txBody>
      </p:sp>
      <p:sp>
        <p:nvSpPr>
          <p:cNvPr id="17" name="TextBox 25"/>
          <p:cNvSpPr txBox="1"/>
          <p:nvPr/>
        </p:nvSpPr>
        <p:spPr>
          <a:xfrm>
            <a:off x="3881265" y="4107940"/>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itchFamily="34" charset="-122"/>
                <a:ea typeface="微软雅黑" pitchFamily="34" charset="-122"/>
              </a:rPr>
              <a:t>点此输入文字</a:t>
            </a:r>
            <a:endParaRPr lang="zh-CN" altLang="en-US" sz="1400" dirty="0">
              <a:latin typeface="微软雅黑" pitchFamily="34" charset="-122"/>
              <a:ea typeface="微软雅黑" pitchFamily="34" charset="-122"/>
            </a:endParaRPr>
          </a:p>
        </p:txBody>
      </p:sp>
      <p:sp>
        <p:nvSpPr>
          <p:cNvPr id="18" name="TextBox 26"/>
          <p:cNvSpPr txBox="1"/>
          <p:nvPr/>
        </p:nvSpPr>
        <p:spPr>
          <a:xfrm>
            <a:off x="6033260" y="3663238"/>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itchFamily="34" charset="-122"/>
                <a:ea typeface="微软雅黑" pitchFamily="34" charset="-122"/>
              </a:rPr>
              <a:t>点此输入标题</a:t>
            </a:r>
            <a:endParaRPr lang="zh-CN" altLang="en-US" sz="1700" b="1" dirty="0">
              <a:latin typeface="微软雅黑" pitchFamily="34" charset="-122"/>
              <a:ea typeface="微软雅黑" pitchFamily="34" charset="-122"/>
            </a:endParaRPr>
          </a:p>
        </p:txBody>
      </p:sp>
      <p:sp>
        <p:nvSpPr>
          <p:cNvPr id="19" name="TextBox 27"/>
          <p:cNvSpPr txBox="1"/>
          <p:nvPr/>
        </p:nvSpPr>
        <p:spPr>
          <a:xfrm>
            <a:off x="6033260" y="4107940"/>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itchFamily="34" charset="-122"/>
                <a:ea typeface="微软雅黑" pitchFamily="34" charset="-122"/>
              </a:rPr>
              <a:t>点此输入文字</a:t>
            </a:r>
            <a:endParaRPr lang="zh-CN" altLang="en-US" sz="1400" dirty="0">
              <a:latin typeface="微软雅黑" pitchFamily="34" charset="-122"/>
              <a:ea typeface="微软雅黑" pitchFamily="34" charset="-122"/>
            </a:endParaRPr>
          </a:p>
        </p:txBody>
      </p:sp>
      <p:sp>
        <p:nvSpPr>
          <p:cNvPr id="20" name="TextBox 28"/>
          <p:cNvSpPr txBox="1"/>
          <p:nvPr/>
        </p:nvSpPr>
        <p:spPr>
          <a:xfrm>
            <a:off x="8429172" y="3699551"/>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itchFamily="34" charset="-122"/>
                <a:ea typeface="微软雅黑" pitchFamily="34" charset="-122"/>
              </a:rPr>
              <a:t>点此输入标题</a:t>
            </a:r>
            <a:endParaRPr lang="zh-CN" altLang="en-US" sz="1700" b="1" dirty="0">
              <a:latin typeface="微软雅黑" pitchFamily="34" charset="-122"/>
              <a:ea typeface="微软雅黑" pitchFamily="34" charset="-122"/>
            </a:endParaRPr>
          </a:p>
        </p:txBody>
      </p:sp>
      <p:sp>
        <p:nvSpPr>
          <p:cNvPr id="21" name="TextBox 29"/>
          <p:cNvSpPr txBox="1"/>
          <p:nvPr/>
        </p:nvSpPr>
        <p:spPr>
          <a:xfrm>
            <a:off x="8457312" y="4144253"/>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itchFamily="34" charset="-122"/>
                <a:ea typeface="微软雅黑" pitchFamily="34" charset="-122"/>
              </a:rPr>
              <a:t>点此输入文字</a:t>
            </a:r>
            <a:endParaRPr lang="zh-CN" altLang="en-US" sz="1400" dirty="0">
              <a:latin typeface="微软雅黑" pitchFamily="34" charset="-122"/>
              <a:ea typeface="微软雅黑" pitchFamily="34" charset="-122"/>
            </a:endParaRPr>
          </a:p>
        </p:txBody>
      </p:sp>
      <p:sp>
        <p:nvSpPr>
          <p:cNvPr id="22" name="KSO_Shape"/>
          <p:cNvSpPr/>
          <p:nvPr/>
        </p:nvSpPr>
        <p:spPr>
          <a:xfrm>
            <a:off x="1787123"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3" name="KSO_Shape"/>
          <p:cNvSpPr/>
          <p:nvPr/>
        </p:nvSpPr>
        <p:spPr>
          <a:xfrm>
            <a:off x="1787123" y="5585027"/>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579496"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5" name="KSO_Shape"/>
          <p:cNvSpPr/>
          <p:nvPr/>
        </p:nvSpPr>
        <p:spPr>
          <a:xfrm flipH="1">
            <a:off x="10579496" y="561972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367944" y="1722843"/>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367944" y="1994220"/>
            <a:ext cx="329482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367944" y="5526716"/>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2367944" y="5798093"/>
            <a:ext cx="329482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113981" y="1722843"/>
            <a:ext cx="1407758" cy="369332"/>
          </a:xfrm>
          <a:prstGeom prst="rect">
            <a:avLst/>
          </a:prstGeom>
          <a:noFill/>
        </p:spPr>
        <p:txBody>
          <a:bodyPr wrap="none" rtlCol="0">
            <a:spAutoFit/>
          </a:bodyPr>
          <a:lstStyle/>
          <a:p>
            <a:pPr algn="r"/>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7287199" y="1994220"/>
            <a:ext cx="3234540" cy="336695"/>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113981" y="5545422"/>
            <a:ext cx="1407758" cy="369332"/>
          </a:xfrm>
          <a:prstGeom prst="rect">
            <a:avLst/>
          </a:prstGeom>
          <a:noFill/>
        </p:spPr>
        <p:txBody>
          <a:bodyPr wrap="none" rtlCol="0">
            <a:spAutoFit/>
          </a:bodyPr>
          <a:lstStyle/>
          <a:p>
            <a:pPr algn="r"/>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7287199" y="5816799"/>
            <a:ext cx="3234540" cy="336695"/>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376523"/>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to="" calcmode="lin" valueType="num">
                                      <p:cBhvr>
                                        <p:cTn id="10" dur="1" fill="hold"/>
                                        <p:tgtEl>
                                          <p:spTgt spid="3"/>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1" fill="hold"/>
                                        <p:tgtEl>
                                          <p:spTgt spid="4"/>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to="" calcmode="lin" valueType="num">
                                      <p:cBhvr>
                                        <p:cTn id="16" dur="1" fill="hold"/>
                                        <p:tgtEl>
                                          <p:spTgt spid="5"/>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to="" calcmode="lin" valueType="num">
                                      <p:cBhvr>
                                        <p:cTn id="19" dur="1" fill="hold"/>
                                        <p:tgtEl>
                                          <p:spTgt spid="6"/>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to="" calcmode="lin" valueType="num">
                                      <p:cBhvr>
                                        <p:cTn id="22" dur="1" fill="hold"/>
                                        <p:tgtEl>
                                          <p:spTgt spid="7"/>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to="" calcmode="lin" valueType="num">
                                      <p:cBhvr>
                                        <p:cTn id="25" dur="1" fill="hold"/>
                                        <p:tgtEl>
                                          <p:spTgt spid="8"/>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to="" calcmode="lin" valueType="num">
                                      <p:cBhvr>
                                        <p:cTn id="28" dur="1" fill="hold"/>
                                        <p:tgtEl>
                                          <p:spTgt spid="9"/>
                                        </p:tgtEl>
                                        <p:attrNameLst>
                                          <p:attrName/>
                                        </p:attrNameLst>
                                      </p:cBhvr>
                                    </p:anim>
                                  </p:childTnLst>
                                </p:cTn>
                              </p:par>
                              <p:par>
                                <p:cTn id="29" presetID="24"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to="" calcmode="lin" valueType="num">
                                      <p:cBhvr>
                                        <p:cTn id="31" dur="1" fill="hold"/>
                                        <p:tgtEl>
                                          <p:spTgt spid="10"/>
                                        </p:tgtEl>
                                        <p:attrNameLst>
                                          <p:attrName/>
                                        </p:attrNameLst>
                                      </p:cBhvr>
                                    </p:anim>
                                  </p:childTnLst>
                                </p:cTn>
                              </p:par>
                              <p:par>
                                <p:cTn id="32" presetID="24"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to="" calcmode="lin" valueType="num">
                                      <p:cBhvr>
                                        <p:cTn id="34" dur="1" fill="hold"/>
                                        <p:tgtEl>
                                          <p:spTgt spid="11"/>
                                        </p:tgtEl>
                                        <p:attrNameLst>
                                          <p:attrName/>
                                        </p:attrNameLst>
                                      </p:cBhvr>
                                    </p:anim>
                                  </p:childTnLst>
                                </p:cTn>
                              </p:par>
                              <p:par>
                                <p:cTn id="35" presetID="24"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to="" calcmode="lin" valueType="num">
                                      <p:cBhvr>
                                        <p:cTn id="37" dur="1" fill="hold"/>
                                        <p:tgtEl>
                                          <p:spTgt spid="12"/>
                                        </p:tgtEl>
                                        <p:attrNameLst>
                                          <p:attrName/>
                                        </p:attrNameLst>
                                      </p:cBhvr>
                                    </p:anim>
                                  </p:childTnLst>
                                </p:cTn>
                              </p:par>
                              <p:par>
                                <p:cTn id="38" presetID="24" presetClass="entr" presetSubtype="0"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 to="" calcmode="lin" valueType="num">
                                      <p:cBhvr>
                                        <p:cTn id="40" dur="1" fill="hold"/>
                                        <p:tgtEl>
                                          <p:spTgt spid="13"/>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to="" calcmode="lin" valueType="num">
                                      <p:cBhvr>
                                        <p:cTn id="43" dur="1" fill="hold"/>
                                        <p:tgtEl>
                                          <p:spTgt spid="14"/>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to="" calcmode="lin" valueType="num">
                                      <p:cBhvr>
                                        <p:cTn id="46" dur="1" fill="hold"/>
                                        <p:tgtEl>
                                          <p:spTgt spid="15"/>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to="" calcmode="lin" valueType="num">
                                      <p:cBhvr>
                                        <p:cTn id="49" dur="1" fill="hold"/>
                                        <p:tgtEl>
                                          <p:spTgt spid="16"/>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to="" calcmode="lin" valueType="num">
                                      <p:cBhvr>
                                        <p:cTn id="52" dur="1" fill="hold"/>
                                        <p:tgtEl>
                                          <p:spTgt spid="17"/>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to="" calcmode="lin" valueType="num">
                                      <p:cBhvr>
                                        <p:cTn id="55" dur="1" fill="hold"/>
                                        <p:tgtEl>
                                          <p:spTgt spid="18"/>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to="" calcmode="lin" valueType="num">
                                      <p:cBhvr>
                                        <p:cTn id="58" dur="1" fill="hold"/>
                                        <p:tgtEl>
                                          <p:spTgt spid="19"/>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to="" calcmode="lin" valueType="num">
                                      <p:cBhvr>
                                        <p:cTn id="61" dur="1" fill="hold"/>
                                        <p:tgtEl>
                                          <p:spTgt spid="20"/>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 to="" calcmode="lin" valueType="num">
                                      <p:cBhvr>
                                        <p:cTn id="64" dur="1" fill="hold"/>
                                        <p:tgtEl>
                                          <p:spTgt spid="21"/>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to="" calcmode="lin" valueType="num">
                                      <p:cBhvr>
                                        <p:cTn id="67" dur="1" fill="hold"/>
                                        <p:tgtEl>
                                          <p:spTgt spid="22"/>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 to="" calcmode="lin" valueType="num">
                                      <p:cBhvr>
                                        <p:cTn id="70" dur="1" fill="hold"/>
                                        <p:tgtEl>
                                          <p:spTgt spid="23"/>
                                        </p:tgtEl>
                                        <p:attrNameLst>
                                          <p:attrName/>
                                        </p:attrNameLst>
                                      </p:cBhvr>
                                    </p:anim>
                                  </p:childTnLst>
                                </p:cTn>
                              </p:par>
                              <p:par>
                                <p:cTn id="71" presetID="24"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 to="" calcmode="lin" valueType="num">
                                      <p:cBhvr>
                                        <p:cTn id="73" dur="1" fill="hold"/>
                                        <p:tgtEl>
                                          <p:spTgt spid="24"/>
                                        </p:tgtEl>
                                        <p:attrNameLst>
                                          <p:attrName/>
                                        </p:attrNameLst>
                                      </p:cBhvr>
                                    </p:anim>
                                  </p:childTnLst>
                                </p:cTn>
                              </p:par>
                              <p:par>
                                <p:cTn id="74" presetID="24" presetClass="entr" presetSubtype="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to="" calcmode="lin" valueType="num">
                                      <p:cBhvr>
                                        <p:cTn id="76" dur="1" fill="hold"/>
                                        <p:tgtEl>
                                          <p:spTgt spid="25"/>
                                        </p:tgtEl>
                                        <p:attrNameLst>
                                          <p:attrName/>
                                        </p:attrNameLst>
                                      </p:cBhvr>
                                    </p:anim>
                                  </p:childTnLst>
                                </p:cTn>
                              </p:par>
                              <p:par>
                                <p:cTn id="77" presetID="24" presetClass="entr" presetSubtype="0"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to="" calcmode="lin" valueType="num">
                                      <p:cBhvr>
                                        <p:cTn id="79" dur="1" fill="hold"/>
                                        <p:tgtEl>
                                          <p:spTgt spid="26"/>
                                        </p:tgtEl>
                                        <p:attrNameLst>
                                          <p:attrName/>
                                        </p:attrNameLst>
                                      </p:cBhvr>
                                    </p:anim>
                                  </p:childTnLst>
                                </p:cTn>
                              </p:par>
                              <p:par>
                                <p:cTn id="80" presetID="24" presetClass="entr" presetSubtype="0"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 to="" calcmode="lin" valueType="num">
                                      <p:cBhvr>
                                        <p:cTn id="82" dur="1" fill="hold"/>
                                        <p:tgtEl>
                                          <p:spTgt spid="27"/>
                                        </p:tgtEl>
                                        <p:attrNameLst>
                                          <p:attrName/>
                                        </p:attrNameLst>
                                      </p:cBhvr>
                                    </p:anim>
                                  </p:childTnLst>
                                </p:cTn>
                              </p:par>
                              <p:par>
                                <p:cTn id="83" presetID="24" presetClass="entr" presetSubtype="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to="" calcmode="lin" valueType="num">
                                      <p:cBhvr>
                                        <p:cTn id="85" dur="1" fill="hold"/>
                                        <p:tgtEl>
                                          <p:spTgt spid="28"/>
                                        </p:tgtEl>
                                        <p:attrNameLst>
                                          <p:attrName/>
                                        </p:attrNameLst>
                                      </p:cBhvr>
                                    </p:anim>
                                  </p:childTnLst>
                                </p:cTn>
                              </p:par>
                              <p:par>
                                <p:cTn id="86" presetID="24" presetClass="entr" presetSubtype="0"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 to="" calcmode="lin" valueType="num">
                                      <p:cBhvr>
                                        <p:cTn id="88" dur="1" fill="hold"/>
                                        <p:tgtEl>
                                          <p:spTgt spid="29"/>
                                        </p:tgtEl>
                                        <p:attrNameLst>
                                          <p:attrName/>
                                        </p:attrNameLst>
                                      </p:cBhvr>
                                    </p:anim>
                                  </p:childTnLst>
                                </p:cTn>
                              </p:par>
                              <p:par>
                                <p:cTn id="89" presetID="24" presetClass="entr" presetSubtype="0"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 to="" calcmode="lin" valueType="num">
                                      <p:cBhvr>
                                        <p:cTn id="91" dur="1" fill="hold"/>
                                        <p:tgtEl>
                                          <p:spTgt spid="30"/>
                                        </p:tgtEl>
                                        <p:attrNameLst>
                                          <p:attrName/>
                                        </p:attrNameLst>
                                      </p:cBhvr>
                                    </p:anim>
                                  </p:childTnLst>
                                </p:cTn>
                              </p:par>
                              <p:par>
                                <p:cTn id="92" presetID="24" presetClass="entr" presetSubtype="0"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 to="" calcmode="lin" valueType="num">
                                      <p:cBhvr>
                                        <p:cTn id="94" dur="1" fill="hold"/>
                                        <p:tgtEl>
                                          <p:spTgt spid="31"/>
                                        </p:tgtEl>
                                        <p:attrNameLst>
                                          <p:attrName/>
                                        </p:attrNameLst>
                                      </p:cBhvr>
                                    </p:anim>
                                  </p:childTnLst>
                                </p:cTn>
                              </p:par>
                              <p:par>
                                <p:cTn id="95" presetID="24" presetClass="entr" presetSubtype="0"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 to="" calcmode="lin" valueType="num">
                                      <p:cBhvr>
                                        <p:cTn id="97" dur="1" fill="hold"/>
                                        <p:tgtEl>
                                          <p:spTgt spid="32"/>
                                        </p:tgtEl>
                                        <p:attrNameLst>
                                          <p:attrName/>
                                        </p:attrNameLst>
                                      </p:cBhvr>
                                    </p:anim>
                                  </p:childTnLst>
                                </p:cTn>
                              </p:par>
                              <p:par>
                                <p:cTn id="98" presetID="24" presetClass="entr" presetSubtype="0"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 to="" calcmode="lin" valueType="num">
                                      <p:cBhvr>
                                        <p:cTn id="100" dur="1" fill="hold"/>
                                        <p:tgtEl>
                                          <p:spTgt spid="3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4" grpId="0"/>
      <p:bldP spid="15" grpId="0"/>
      <p:bldP spid="16" grpId="0"/>
      <p:bldP spid="17" grpId="0"/>
      <p:bldP spid="18" grpId="0"/>
      <p:bldP spid="19" grpId="0"/>
      <p:bldP spid="20" grpId="0"/>
      <p:bldP spid="21" grpId="0"/>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095998" y="1304925"/>
            <a:ext cx="5710991" cy="4867275"/>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2"/>
          <p:cNvSpPr txBox="1"/>
          <p:nvPr/>
        </p:nvSpPr>
        <p:spPr>
          <a:xfrm>
            <a:off x="1616347" y="2327469"/>
            <a:ext cx="3599720" cy="1477328"/>
          </a:xfrm>
          <a:prstGeom prst="rect">
            <a:avLst/>
          </a:prstGeom>
          <a:noFill/>
        </p:spPr>
        <p:txBody>
          <a:bodyPr wrap="square" rtlCol="0">
            <a:spAutoFit/>
          </a:bodyPr>
          <a:lstStyle/>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简单文字概</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述这里</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概述这里入简单</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的</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概述这里输入</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输入简单</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的</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文字概述这里</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输入</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输入</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lumMod val="85000"/>
                  </a:schemeClr>
                </a:solidFill>
                <a:latin typeface="微软雅黑" panose="020B0503020204020204" pitchFamily="34" charset="-122"/>
                <a:ea typeface="微软雅黑" panose="020B0503020204020204" pitchFamily="34" charset="-122"/>
              </a:rPr>
              <a:t>简单的文字概述这里输入</a:t>
            </a:r>
          </a:p>
        </p:txBody>
      </p:sp>
      <p:sp>
        <p:nvSpPr>
          <p:cNvPr id="5" name="TextBox 13"/>
          <p:cNvSpPr txBox="1"/>
          <p:nvPr/>
        </p:nvSpPr>
        <p:spPr>
          <a:xfrm>
            <a:off x="2416285" y="1866446"/>
            <a:ext cx="2719789" cy="400110"/>
          </a:xfrm>
          <a:prstGeom prst="rect">
            <a:avLst/>
          </a:prstGeom>
          <a:noFill/>
        </p:spPr>
        <p:txBody>
          <a:bodyPr wrap="square" rtlCol="0">
            <a:spAutoFit/>
          </a:bodyPr>
          <a:lstStyle/>
          <a:p>
            <a:pPr algn="r"/>
            <a:r>
              <a:rPr lang="en-US" altLang="zh-CN" sz="2000" b="1" dirty="0" smtClean="0">
                <a:solidFill>
                  <a:schemeClr val="bg1">
                    <a:lumMod val="85000"/>
                  </a:schemeClr>
                </a:solidFill>
                <a:latin typeface="微软雅黑" panose="020B0503020204020204" pitchFamily="34" charset="-122"/>
                <a:ea typeface="微软雅黑" panose="020B0503020204020204" pitchFamily="34" charset="-122"/>
              </a:rPr>
              <a:t>2014</a:t>
            </a:r>
            <a:r>
              <a:rPr lang="zh-CN" altLang="en-US" sz="2000" b="1" dirty="0" smtClean="0">
                <a:solidFill>
                  <a:schemeClr val="bg1">
                    <a:lumMod val="85000"/>
                  </a:schemeClr>
                </a:solidFill>
                <a:latin typeface="微软雅黑" panose="020B0503020204020204" pitchFamily="34" charset="-122"/>
                <a:ea typeface="微软雅黑" panose="020B0503020204020204" pitchFamily="34" charset="-122"/>
              </a:rPr>
              <a:t>年工作情况</a:t>
            </a:r>
            <a:endParaRPr lang="zh-CN" altLang="en-US" sz="2000"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TextBox 14"/>
          <p:cNvSpPr txBox="1"/>
          <p:nvPr/>
        </p:nvSpPr>
        <p:spPr>
          <a:xfrm>
            <a:off x="6895938" y="1876768"/>
            <a:ext cx="2719789"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年工作情况</a:t>
            </a:r>
            <a:endParaRPr lang="zh-CN" altLang="en-US" sz="2000" b="1" dirty="0">
              <a:latin typeface="微软雅黑" panose="020B0503020204020204" pitchFamily="34" charset="-122"/>
              <a:ea typeface="微软雅黑" panose="020B0503020204020204" pitchFamily="34" charset="-122"/>
            </a:endParaRP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这里输入简单的文字概述</a:t>
            </a:r>
            <a:r>
              <a:rPr lang="zh-CN" altLang="en-US" sz="1200" dirty="0">
                <a:latin typeface="微软雅黑" panose="020B0503020204020204" pitchFamily="34" charset="-122"/>
                <a:ea typeface="微软雅黑" panose="020B0503020204020204" pitchFamily="34" charset="-122"/>
              </a:rPr>
              <a:t>这里输入</a:t>
            </a:r>
            <a:r>
              <a:rPr lang="zh-CN" altLang="en-US" sz="1200" dirty="0" smtClean="0">
                <a:latin typeface="微软雅黑" panose="020B0503020204020204" pitchFamily="34" charset="-122"/>
                <a:ea typeface="微软雅黑" panose="020B0503020204020204" pitchFamily="34" charset="-122"/>
              </a:rPr>
              <a:t>简单字概述这里</a:t>
            </a:r>
            <a:r>
              <a:rPr lang="zh-CN" altLang="en-US" sz="1200" dirty="0">
                <a:latin typeface="微软雅黑" panose="020B0503020204020204" pitchFamily="34" charset="-122"/>
                <a:ea typeface="微软雅黑" panose="020B0503020204020204" pitchFamily="34" charset="-122"/>
              </a:rPr>
              <a:t>输入</a:t>
            </a:r>
            <a:r>
              <a:rPr lang="zh-CN" altLang="en-US" sz="1200" dirty="0" smtClean="0">
                <a:latin typeface="微软雅黑" panose="020B0503020204020204" pitchFamily="34" charset="-122"/>
                <a:ea typeface="微软雅黑" panose="020B0503020204020204" pitchFamily="34" charset="-122"/>
              </a:rPr>
              <a:t>简单简单</a:t>
            </a:r>
            <a:r>
              <a:rPr lang="zh-CN" altLang="en-US" sz="1200" dirty="0">
                <a:latin typeface="微软雅黑" panose="020B0503020204020204" pitchFamily="34" charset="-122"/>
                <a:ea typeface="微软雅黑" panose="020B0503020204020204" pitchFamily="34" charset="-122"/>
              </a:rPr>
              <a:t>的文字</a:t>
            </a:r>
            <a:r>
              <a:rPr lang="zh-CN" altLang="en-US" sz="1200" dirty="0" smtClean="0">
                <a:latin typeface="微软雅黑" panose="020B0503020204020204" pitchFamily="34" charset="-122"/>
                <a:ea typeface="微软雅黑" panose="020B0503020204020204" pitchFamily="34" charset="-122"/>
              </a:rPr>
              <a:t>概述这里</a:t>
            </a:r>
            <a:r>
              <a:rPr lang="zh-CN" altLang="en-US" sz="1200" dirty="0">
                <a:latin typeface="微软雅黑" panose="020B0503020204020204" pitchFamily="34" charset="-122"/>
                <a:ea typeface="微软雅黑" panose="020B0503020204020204" pitchFamily="34" charset="-122"/>
              </a:rPr>
              <a:t>输入简单的文字概述简单的文字概述这里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简单的文字概述这里输入</a:t>
            </a:r>
          </a:p>
        </p:txBody>
      </p:sp>
      <p:sp>
        <p:nvSpPr>
          <p:cNvPr id="8" name="矩形 7"/>
          <p:cNvSpPr/>
          <p:nvPr/>
        </p:nvSpPr>
        <p:spPr>
          <a:xfrm>
            <a:off x="3096232" y="4392257"/>
            <a:ext cx="1879854"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9" name="矩形 8"/>
          <p:cNvSpPr/>
          <p:nvPr/>
        </p:nvSpPr>
        <p:spPr>
          <a:xfrm>
            <a:off x="2016316" y="4792226"/>
            <a:ext cx="2946332"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2576273" y="5260043"/>
            <a:ext cx="2399814"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1" name="TextBox 19"/>
          <p:cNvSpPr txBox="1"/>
          <p:nvPr/>
        </p:nvSpPr>
        <p:spPr>
          <a:xfrm>
            <a:off x="3328277" y="4392257"/>
            <a:ext cx="1287532" cy="276999"/>
          </a:xfrm>
          <a:prstGeom prst="rect">
            <a:avLst/>
          </a:prstGeom>
          <a:noFill/>
        </p:spPr>
        <p:txBody>
          <a:bodyPr wrap="none" rtlCol="0">
            <a:spAutoFit/>
          </a:bodyPr>
          <a:lstStyle/>
          <a:p>
            <a:r>
              <a:rPr lang="zh-CN" altLang="en-US" sz="1200" dirty="0" smtClean="0">
                <a:solidFill>
                  <a:srgbClr val="343434"/>
                </a:solidFill>
                <a:latin typeface="微软雅黑" panose="020B0503020204020204" pitchFamily="34" charset="-122"/>
                <a:ea typeface="微软雅黑" panose="020B0503020204020204" pitchFamily="34" charset="-122"/>
              </a:rPr>
              <a:t>计划完成：</a:t>
            </a:r>
            <a:r>
              <a:rPr lang="en-US" altLang="zh-CN" sz="1200" dirty="0" smtClean="0">
                <a:solidFill>
                  <a:srgbClr val="343434"/>
                </a:solidFill>
                <a:latin typeface="微软雅黑" panose="020B0503020204020204" pitchFamily="34" charset="-122"/>
                <a:ea typeface="微软雅黑" panose="020B0503020204020204" pitchFamily="34" charset="-122"/>
              </a:rPr>
              <a:t>30</a:t>
            </a:r>
            <a:r>
              <a:rPr lang="zh-CN" altLang="en-US" sz="1200" dirty="0" smtClean="0">
                <a:solidFill>
                  <a:srgbClr val="343434"/>
                </a:solidFill>
                <a:latin typeface="微软雅黑" panose="020B0503020204020204" pitchFamily="34" charset="-122"/>
                <a:ea typeface="微软雅黑" panose="020B0503020204020204" pitchFamily="34" charset="-122"/>
              </a:rPr>
              <a:t>％</a:t>
            </a:r>
            <a:endParaRPr lang="zh-CN" altLang="en-US" sz="1200" dirty="0">
              <a:solidFill>
                <a:srgbClr val="343434"/>
              </a:solidFill>
              <a:latin typeface="微软雅黑" panose="020B0503020204020204" pitchFamily="34" charset="-122"/>
              <a:ea typeface="微软雅黑" panose="020B0503020204020204" pitchFamily="34" charset="-122"/>
            </a:endParaRPr>
          </a:p>
        </p:txBody>
      </p:sp>
      <p:sp>
        <p:nvSpPr>
          <p:cNvPr id="12" name="TextBox 20"/>
          <p:cNvSpPr txBox="1"/>
          <p:nvPr/>
        </p:nvSpPr>
        <p:spPr>
          <a:xfrm>
            <a:off x="2896248" y="4792226"/>
            <a:ext cx="1685077" cy="276999"/>
          </a:xfrm>
          <a:prstGeom prst="rect">
            <a:avLst/>
          </a:prstGeom>
          <a:noFill/>
        </p:spPr>
        <p:txBody>
          <a:bodyPr wrap="none" rtlCol="0">
            <a:spAutoFit/>
          </a:bodyPr>
          <a:lstStyle/>
          <a:p>
            <a:r>
              <a:rPr lang="zh-CN" altLang="en-US" sz="1200" dirty="0" smtClean="0">
                <a:solidFill>
                  <a:srgbClr val="343434"/>
                </a:solidFill>
                <a:latin typeface="微软雅黑" panose="020B0503020204020204" pitchFamily="34" charset="-122"/>
                <a:ea typeface="微软雅黑" panose="020B0503020204020204" pitchFamily="34" charset="-122"/>
              </a:rPr>
              <a:t>实际完成数目：</a:t>
            </a:r>
            <a:r>
              <a:rPr lang="en-US" altLang="zh-CN" sz="1200" dirty="0" smtClean="0">
                <a:solidFill>
                  <a:srgbClr val="343434"/>
                </a:solidFill>
                <a:latin typeface="微软雅黑" panose="020B0503020204020204" pitchFamily="34" charset="-122"/>
                <a:ea typeface="微软雅黑" panose="020B0503020204020204" pitchFamily="34" charset="-122"/>
              </a:rPr>
              <a:t>300</a:t>
            </a:r>
            <a:r>
              <a:rPr lang="zh-CN" altLang="en-US" sz="1200" dirty="0" smtClean="0">
                <a:solidFill>
                  <a:srgbClr val="343434"/>
                </a:solidFill>
                <a:latin typeface="微软雅黑" panose="020B0503020204020204" pitchFamily="34" charset="-122"/>
                <a:ea typeface="微软雅黑" panose="020B0503020204020204" pitchFamily="34" charset="-122"/>
              </a:rPr>
              <a:t>万</a:t>
            </a:r>
            <a:endParaRPr lang="zh-CN" altLang="en-US" sz="1200" dirty="0">
              <a:solidFill>
                <a:srgbClr val="343434"/>
              </a:solidFill>
              <a:latin typeface="微软雅黑" panose="020B0503020204020204" pitchFamily="34" charset="-122"/>
              <a:ea typeface="微软雅黑" panose="020B0503020204020204" pitchFamily="34" charset="-122"/>
            </a:endParaRPr>
          </a:p>
        </p:txBody>
      </p:sp>
      <p:sp>
        <p:nvSpPr>
          <p:cNvPr id="13" name="TextBox 21"/>
          <p:cNvSpPr txBox="1"/>
          <p:nvPr/>
        </p:nvSpPr>
        <p:spPr>
          <a:xfrm>
            <a:off x="3376211" y="5265860"/>
            <a:ext cx="1223412" cy="276999"/>
          </a:xfrm>
          <a:prstGeom prst="rect">
            <a:avLst/>
          </a:prstGeom>
          <a:noFill/>
        </p:spPr>
        <p:txBody>
          <a:bodyPr wrap="none" rtlCol="0">
            <a:spAutoFit/>
          </a:bodyPr>
          <a:lstStyle/>
          <a:p>
            <a:r>
              <a:rPr lang="zh-CN" altLang="en-US" sz="1200" dirty="0" smtClean="0">
                <a:solidFill>
                  <a:srgbClr val="343434"/>
                </a:solidFill>
                <a:latin typeface="微软雅黑" panose="020B0503020204020204" pitchFamily="34" charset="-122"/>
                <a:ea typeface="微软雅黑" panose="020B0503020204020204" pitchFamily="34" charset="-122"/>
              </a:rPr>
              <a:t>回款数：</a:t>
            </a:r>
            <a:r>
              <a:rPr lang="en-US" altLang="zh-CN" sz="1200" dirty="0" smtClean="0">
                <a:solidFill>
                  <a:srgbClr val="343434"/>
                </a:solidFill>
                <a:latin typeface="微软雅黑" panose="020B0503020204020204" pitchFamily="34" charset="-122"/>
                <a:ea typeface="微软雅黑" panose="020B0503020204020204" pitchFamily="34" charset="-122"/>
              </a:rPr>
              <a:t>100</a:t>
            </a:r>
            <a:r>
              <a:rPr lang="zh-CN" altLang="en-US" sz="1200" dirty="0" smtClean="0">
                <a:solidFill>
                  <a:srgbClr val="343434"/>
                </a:solidFill>
                <a:latin typeface="微软雅黑" panose="020B0503020204020204" pitchFamily="34" charset="-122"/>
                <a:ea typeface="微软雅黑" panose="020B0503020204020204" pitchFamily="34" charset="-122"/>
              </a:rPr>
              <a:t>万</a:t>
            </a:r>
            <a:endParaRPr lang="zh-CN" altLang="en-US" sz="1200" dirty="0">
              <a:solidFill>
                <a:srgbClr val="343434"/>
              </a:solidFill>
              <a:latin typeface="微软雅黑" panose="020B0503020204020204" pitchFamily="34" charset="-122"/>
              <a:ea typeface="微软雅黑" panose="020B0503020204020204" pitchFamily="34" charset="-122"/>
            </a:endParaRPr>
          </a:p>
        </p:txBody>
      </p:sp>
      <p:sp>
        <p:nvSpPr>
          <p:cNvPr id="14" name="矩形 13"/>
          <p:cNvSpPr/>
          <p:nvPr/>
        </p:nvSpPr>
        <p:spPr>
          <a:xfrm>
            <a:off x="7055926" y="4392257"/>
            <a:ext cx="187985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7069364" y="4792226"/>
            <a:ext cx="2946332"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7055926" y="5260043"/>
            <a:ext cx="239981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20</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200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100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3" name="椭圆 2"/>
          <p:cNvSpPr/>
          <p:nvPr/>
        </p:nvSpPr>
        <p:spPr>
          <a:xfrm>
            <a:off x="5625153" y="3005797"/>
            <a:ext cx="941694" cy="941693"/>
          </a:xfrm>
          <a:prstGeom prst="ellipse">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2043863"/>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to="" calcmode="lin" valueType="num">
                                      <p:cBhvr>
                                        <p:cTn id="7" dur="1" fill="hold"/>
                                        <p:tgtEl>
                                          <p:spTgt spid="20"/>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1" fill="hold"/>
                                        <p:tgtEl>
                                          <p:spTgt spid="7"/>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to="" calcmode="lin" valueType="num">
                                      <p:cBhvr>
                                        <p:cTn id="25" dur="1" fill="hold"/>
                                        <p:tgtEl>
                                          <p:spTgt spid="9"/>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to="" calcmode="lin" valueType="num">
                                      <p:cBhvr>
                                        <p:cTn id="28" dur="1" fill="hold"/>
                                        <p:tgtEl>
                                          <p:spTgt spid="10"/>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to="" calcmode="lin" valueType="num">
                                      <p:cBhvr>
                                        <p:cTn id="31" dur="1" fill="hold"/>
                                        <p:tgtEl>
                                          <p:spTgt spid="11"/>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to="" calcmode="lin" valueType="num">
                                      <p:cBhvr>
                                        <p:cTn id="34" dur="1" fill="hold"/>
                                        <p:tgtEl>
                                          <p:spTgt spid="12"/>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to="" calcmode="lin" valueType="num">
                                      <p:cBhvr>
                                        <p:cTn id="37" dur="1" fill="hold"/>
                                        <p:tgtEl>
                                          <p:spTgt spid="13"/>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to="" calcmode="lin" valueType="num">
                                      <p:cBhvr>
                                        <p:cTn id="40" dur="1" fill="hold"/>
                                        <p:tgtEl>
                                          <p:spTgt spid="14"/>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to="" calcmode="lin" valueType="num">
                                      <p:cBhvr>
                                        <p:cTn id="43" dur="1" fill="hold"/>
                                        <p:tgtEl>
                                          <p:spTgt spid="15"/>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to="" calcmode="lin" valueType="num">
                                      <p:cBhvr>
                                        <p:cTn id="46" dur="1" fill="hold"/>
                                        <p:tgtEl>
                                          <p:spTgt spid="16"/>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to="" calcmode="lin" valueType="num">
                                      <p:cBhvr>
                                        <p:cTn id="49" dur="1" fill="hold"/>
                                        <p:tgtEl>
                                          <p:spTgt spid="17"/>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to="" calcmode="lin" valueType="num">
                                      <p:cBhvr>
                                        <p:cTn id="52" dur="1" fill="hold"/>
                                        <p:tgtEl>
                                          <p:spTgt spid="18"/>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to="" calcmode="lin" valueType="num">
                                      <p:cBhvr>
                                        <p:cTn id="55" dur="1" fill="hold"/>
                                        <p:tgtEl>
                                          <p:spTgt spid="19"/>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3"/>
                                        </p:tgtEl>
                                        <p:attrNameLst>
                                          <p:attrName>style.visibility</p:attrName>
                                        </p:attrNameLst>
                                      </p:cBhvr>
                                      <p:to>
                                        <p:strVal val="visible"/>
                                      </p:to>
                                    </p:set>
                                    <p:anim to="" calcmode="lin" valueType="num">
                                      <p:cBhvr>
                                        <p:cTn id="58"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p:bldP spid="5" grpId="0"/>
      <p:bldP spid="6" grpId="0"/>
      <p:bldP spid="7" grpId="0"/>
      <p:bldP spid="8" grpId="0" animBg="1"/>
      <p:bldP spid="9" grpId="0" animBg="1"/>
      <p:bldP spid="10" grpId="0" animBg="1"/>
      <p:bldP spid="11" grpId="0"/>
      <p:bldP spid="12" grpId="0"/>
      <p:bldP spid="13" grpId="0"/>
      <p:bldP spid="14" grpId="0" animBg="1"/>
      <p:bldP spid="15" grpId="0" animBg="1"/>
      <p:bldP spid="16" grpId="0" animBg="1"/>
      <p:bldP spid="17" grpId="0"/>
      <p:bldP spid="18" grpId="0"/>
      <p:bldP spid="19" grpId="0"/>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96000" y="1577123"/>
            <a:ext cx="1800000" cy="1800000"/>
            <a:chOff x="4224000" y="727567"/>
            <a:chExt cx="3744000" cy="3744000"/>
          </a:xfrm>
        </p:grpSpPr>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351563" y="855131"/>
              <a:ext cx="3488872" cy="3488872"/>
            </a:xfrm>
            <a:custGeom>
              <a:avLst/>
              <a:gdLst/>
              <a:ahLst/>
              <a:cxnLst/>
              <a:rect l="l" t="t" r="r" b="b"/>
              <a:pathLst>
                <a:path w="3488872" h="3488872">
                  <a:moveTo>
                    <a:pt x="1887801" y="674490"/>
                  </a:moveTo>
                  <a:lnTo>
                    <a:pt x="1887801" y="2221175"/>
                  </a:lnTo>
                  <a:lnTo>
                    <a:pt x="830158" y="2221175"/>
                  </a:lnTo>
                  <a:close/>
                  <a:moveTo>
                    <a:pt x="1901339" y="522047"/>
                  </a:moveTo>
                  <a:lnTo>
                    <a:pt x="689213" y="2240276"/>
                  </a:lnTo>
                  <a:lnTo>
                    <a:pt x="689213" y="2338567"/>
                  </a:lnTo>
                  <a:lnTo>
                    <a:pt x="1887801" y="2338567"/>
                  </a:lnTo>
                  <a:lnTo>
                    <a:pt x="1887801" y="2897154"/>
                  </a:lnTo>
                  <a:lnTo>
                    <a:pt x="2017248" y="2897154"/>
                  </a:lnTo>
                  <a:lnTo>
                    <a:pt x="2017248" y="2338567"/>
                  </a:lnTo>
                  <a:lnTo>
                    <a:pt x="2343090" y="2338567"/>
                  </a:lnTo>
                  <a:lnTo>
                    <a:pt x="2343090" y="2221175"/>
                  </a:lnTo>
                  <a:lnTo>
                    <a:pt x="2017248" y="2221175"/>
                  </a:lnTo>
                  <a:lnTo>
                    <a:pt x="2017248" y="522047"/>
                  </a:ln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3900" b="1" dirty="0">
                <a:solidFill>
                  <a:schemeClr val="bg1"/>
                </a:solidFill>
                <a:latin typeface="方正兰亭超细黑简体" panose="02000000000000000000" pitchFamily="2" charset="-122"/>
                <a:ea typeface="方正兰亭超细黑简体" panose="02000000000000000000" pitchFamily="2" charset="-122"/>
              </a:endParaRPr>
            </a:p>
          </p:txBody>
        </p:sp>
      </p:grpSp>
      <p:sp>
        <p:nvSpPr>
          <p:cNvPr id="9" name="矩形 8"/>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0" name="矩形 9"/>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1" name="直接连接符 10"/>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1700747"/>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to="" calcmode="lin" valueType="num">
                                      <p:cBhvr>
                                        <p:cTn id="10" dur="1" fill="hold"/>
                                        <p:tgtEl>
                                          <p:spTgt spid="9"/>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to="" calcmode="lin" valueType="num">
                                      <p:cBhvr>
                                        <p:cTn id="13" dur="1" fill="hold"/>
                                        <p:tgtEl>
                                          <p:spTgt spid="10"/>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to="" calcmode="lin" valueType="num">
                                      <p:cBhvr>
                                        <p:cTn id="16" dur="1" fill="hold"/>
                                        <p:tgtEl>
                                          <p:spTgt spid="11"/>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to="" calcmode="lin" valueType="num">
                                      <p:cBhvr>
                                        <p:cTn id="19" dur="1" fill="hold"/>
                                        <p:tgtEl>
                                          <p:spTgt spid="1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1055164" y="1641556"/>
            <a:ext cx="4592635" cy="4592635"/>
          </a:xfrm>
          <a:prstGeom prst="quadArrow">
            <a:avLst>
              <a:gd name="adj1" fmla="val 2000"/>
              <a:gd name="adj2" fmla="val 4000"/>
              <a:gd name="adj3" fmla="val 5000"/>
            </a:avLst>
          </a:prstGeom>
          <a:solidFill>
            <a:schemeClr val="bg1"/>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353685"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9" name="任意多边形 8"/>
          <p:cNvSpPr/>
          <p:nvPr/>
        </p:nvSpPr>
        <p:spPr>
          <a:xfrm>
            <a:off x="3512224"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0" name="任意多边形 9"/>
          <p:cNvSpPr/>
          <p:nvPr/>
        </p:nvSpPr>
        <p:spPr>
          <a:xfrm>
            <a:off x="1353685"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1" name="任意多边形 10"/>
          <p:cNvSpPr/>
          <p:nvPr/>
        </p:nvSpPr>
        <p:spPr>
          <a:xfrm>
            <a:off x="3512224"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4" name="KSO_Shape"/>
          <p:cNvSpPr/>
          <p:nvPr/>
        </p:nvSpPr>
        <p:spPr>
          <a:xfrm>
            <a:off x="1965992" y="4419160"/>
            <a:ext cx="612439" cy="101790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KSO_Shape"/>
          <p:cNvSpPr>
            <a:spLocks/>
          </p:cNvSpPr>
          <p:nvPr/>
        </p:nvSpPr>
        <p:spPr bwMode="auto">
          <a:xfrm>
            <a:off x="1779889" y="2241319"/>
            <a:ext cx="1017904" cy="989064"/>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tx1">
              <a:lumMod val="75000"/>
              <a:lumOff val="25000"/>
            </a:schemeClr>
          </a:solidFill>
          <a:ln>
            <a:noFill/>
          </a:ln>
        </p:spPr>
        <p:txBody>
          <a:bodyPr/>
          <a:lstStyle/>
          <a:p>
            <a:endParaRPr lang="zh-CN" altLang="en-US" sz="1600"/>
          </a:p>
        </p:txBody>
      </p:sp>
      <p:sp>
        <p:nvSpPr>
          <p:cNvPr id="17" name="KSO_Shape"/>
          <p:cNvSpPr>
            <a:spLocks/>
          </p:cNvSpPr>
          <p:nvPr/>
        </p:nvSpPr>
        <p:spPr bwMode="auto">
          <a:xfrm>
            <a:off x="4030374" y="4419160"/>
            <a:ext cx="800752" cy="101790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tx1">
              <a:lumMod val="75000"/>
              <a:lumOff val="25000"/>
            </a:schemeClr>
          </a:solidFill>
          <a:ln>
            <a:noFill/>
          </a:ln>
        </p:spPr>
        <p:txBody>
          <a:bodyPr/>
          <a:lstStyle/>
          <a:p>
            <a:endParaRPr lang="zh-CN" altLang="en-US" sz="1600"/>
          </a:p>
        </p:txBody>
      </p:sp>
      <p:sp>
        <p:nvSpPr>
          <p:cNvPr id="18" name="KSO_Shape"/>
          <p:cNvSpPr>
            <a:spLocks/>
          </p:cNvSpPr>
          <p:nvPr/>
        </p:nvSpPr>
        <p:spPr bwMode="auto">
          <a:xfrm>
            <a:off x="3890617" y="2226898"/>
            <a:ext cx="1016208" cy="101790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tx1">
              <a:lumMod val="75000"/>
              <a:lumOff val="25000"/>
            </a:schemeClr>
          </a:solidFill>
          <a:ln>
            <a:noFill/>
          </a:ln>
        </p:spPr>
        <p:txBody>
          <a:bodyPr/>
          <a:lstStyle/>
          <a:p>
            <a:endParaRPr lang="zh-CN" altLang="en-US" sz="1600"/>
          </a:p>
        </p:txBody>
      </p:sp>
      <p:sp>
        <p:nvSpPr>
          <p:cNvPr id="20" name="文本框 19"/>
          <p:cNvSpPr txBox="1"/>
          <p:nvPr/>
        </p:nvSpPr>
        <p:spPr>
          <a:xfrm>
            <a:off x="1779889" y="332246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3859985" y="332246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3890617" y="549801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1718076" y="549801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13" name="KSO_Shape"/>
          <p:cNvSpPr/>
          <p:nvPr/>
        </p:nvSpPr>
        <p:spPr>
          <a:xfrm>
            <a:off x="6618512" y="19590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092331" y="1903289"/>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7092331" y="2174666"/>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KSO_Shape"/>
          <p:cNvSpPr/>
          <p:nvPr/>
        </p:nvSpPr>
        <p:spPr>
          <a:xfrm>
            <a:off x="6618512" y="3067724"/>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文本框 36"/>
          <p:cNvSpPr txBox="1"/>
          <p:nvPr/>
        </p:nvSpPr>
        <p:spPr>
          <a:xfrm>
            <a:off x="7092331" y="3011953"/>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8" name="TextBox 15"/>
          <p:cNvSpPr txBox="1"/>
          <p:nvPr/>
        </p:nvSpPr>
        <p:spPr>
          <a:xfrm>
            <a:off x="7092331" y="3283330"/>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KSO_Shape"/>
          <p:cNvSpPr/>
          <p:nvPr/>
        </p:nvSpPr>
        <p:spPr>
          <a:xfrm>
            <a:off x="6618512" y="417638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文本框 40"/>
          <p:cNvSpPr txBox="1"/>
          <p:nvPr/>
        </p:nvSpPr>
        <p:spPr>
          <a:xfrm>
            <a:off x="7092331" y="4120617"/>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2" name="TextBox 15"/>
          <p:cNvSpPr txBox="1"/>
          <p:nvPr/>
        </p:nvSpPr>
        <p:spPr>
          <a:xfrm>
            <a:off x="7092331" y="4391994"/>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4" name="KSO_Shape"/>
          <p:cNvSpPr/>
          <p:nvPr/>
        </p:nvSpPr>
        <p:spPr>
          <a:xfrm>
            <a:off x="6618512" y="5285051"/>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文本框 44"/>
          <p:cNvSpPr txBox="1"/>
          <p:nvPr/>
        </p:nvSpPr>
        <p:spPr>
          <a:xfrm>
            <a:off x="7092331" y="5229280"/>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6" name="TextBox 15"/>
          <p:cNvSpPr txBox="1"/>
          <p:nvPr/>
        </p:nvSpPr>
        <p:spPr>
          <a:xfrm>
            <a:off x="7092331" y="5500657"/>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2543931"/>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to="" calcmode="lin" valueType="num">
                                      <p:cBhvr>
                                        <p:cTn id="19" dur="1" fill="hold"/>
                                        <p:tgtEl>
                                          <p:spTgt spid="11"/>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to="" calcmode="lin" valueType="num">
                                      <p:cBhvr>
                                        <p:cTn id="22" dur="1" fill="hold"/>
                                        <p:tgtEl>
                                          <p:spTgt spid="14"/>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to="" calcmode="lin" valueType="num">
                                      <p:cBhvr>
                                        <p:cTn id="25" dur="1" fill="hold"/>
                                        <p:tgtEl>
                                          <p:spTgt spid="16"/>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to="" calcmode="lin" valueType="num">
                                      <p:cBhvr>
                                        <p:cTn id="28" dur="1" fill="hold"/>
                                        <p:tgtEl>
                                          <p:spTgt spid="17"/>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to="" calcmode="lin" valueType="num">
                                      <p:cBhvr>
                                        <p:cTn id="31" dur="1" fill="hold"/>
                                        <p:tgtEl>
                                          <p:spTgt spid="18"/>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to="" calcmode="lin" valueType="num">
                                      <p:cBhvr>
                                        <p:cTn id="34" dur="1" fill="hold"/>
                                        <p:tgtEl>
                                          <p:spTgt spid="20"/>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to="" calcmode="lin" valueType="num">
                                      <p:cBhvr>
                                        <p:cTn id="37" dur="1" fill="hold"/>
                                        <p:tgtEl>
                                          <p:spTgt spid="21"/>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to="" calcmode="lin" valueType="num">
                                      <p:cBhvr>
                                        <p:cTn id="40" dur="1" fill="hold"/>
                                        <p:tgtEl>
                                          <p:spTgt spid="22"/>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to="" calcmode="lin" valueType="num">
                                      <p:cBhvr>
                                        <p:cTn id="43" dur="1" fill="hold"/>
                                        <p:tgtEl>
                                          <p:spTgt spid="23"/>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to="" calcmode="lin" valueType="num">
                                      <p:cBhvr>
                                        <p:cTn id="46" dur="1" fill="hold"/>
                                        <p:tgtEl>
                                          <p:spTgt spid="13"/>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to="" calcmode="lin" valueType="num">
                                      <p:cBhvr>
                                        <p:cTn id="49" dur="1" fill="hold"/>
                                        <p:tgtEl>
                                          <p:spTgt spid="27"/>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to="" calcmode="lin" valueType="num">
                                      <p:cBhvr>
                                        <p:cTn id="52" dur="1" fill="hold"/>
                                        <p:tgtEl>
                                          <p:spTgt spid="28"/>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 to="" calcmode="lin" valueType="num">
                                      <p:cBhvr>
                                        <p:cTn id="55" dur="1" fill="hold"/>
                                        <p:tgtEl>
                                          <p:spTgt spid="36"/>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 to="" calcmode="lin" valueType="num">
                                      <p:cBhvr>
                                        <p:cTn id="58" dur="1" fill="hold"/>
                                        <p:tgtEl>
                                          <p:spTgt spid="37"/>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 to="" calcmode="lin" valueType="num">
                                      <p:cBhvr>
                                        <p:cTn id="61" dur="1" fill="hold"/>
                                        <p:tgtEl>
                                          <p:spTgt spid="38"/>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40"/>
                                        </p:tgtEl>
                                        <p:attrNameLst>
                                          <p:attrName>style.visibility</p:attrName>
                                        </p:attrNameLst>
                                      </p:cBhvr>
                                      <p:to>
                                        <p:strVal val="visible"/>
                                      </p:to>
                                    </p:set>
                                    <p:anim to="" calcmode="lin" valueType="num">
                                      <p:cBhvr>
                                        <p:cTn id="64" dur="1" fill="hold"/>
                                        <p:tgtEl>
                                          <p:spTgt spid="40"/>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 to="" calcmode="lin" valueType="num">
                                      <p:cBhvr>
                                        <p:cTn id="67" dur="1" fill="hold"/>
                                        <p:tgtEl>
                                          <p:spTgt spid="41"/>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 to="" calcmode="lin" valueType="num">
                                      <p:cBhvr>
                                        <p:cTn id="70" dur="1" fill="hold"/>
                                        <p:tgtEl>
                                          <p:spTgt spid="42"/>
                                        </p:tgtEl>
                                        <p:attrNameLst>
                                          <p:attrName/>
                                        </p:attrNameLst>
                                      </p:cBhvr>
                                    </p:anim>
                                  </p:childTnLst>
                                </p:cTn>
                              </p:par>
                              <p:par>
                                <p:cTn id="71" presetID="24" presetClass="entr" presetSubtype="0"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to="" calcmode="lin" valueType="num">
                                      <p:cBhvr>
                                        <p:cTn id="73" dur="1" fill="hold"/>
                                        <p:tgtEl>
                                          <p:spTgt spid="44"/>
                                        </p:tgtEl>
                                        <p:attrNameLst>
                                          <p:attrName/>
                                        </p:attrNameLst>
                                      </p:cBhvr>
                                    </p:anim>
                                  </p:childTnLst>
                                </p:cTn>
                              </p:par>
                              <p:par>
                                <p:cTn id="74" presetID="24" presetClass="entr" presetSubtype="0"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 to="" calcmode="lin" valueType="num">
                                      <p:cBhvr>
                                        <p:cTn id="76" dur="1" fill="hold"/>
                                        <p:tgtEl>
                                          <p:spTgt spid="45"/>
                                        </p:tgtEl>
                                        <p:attrNameLst>
                                          <p:attrName/>
                                        </p:attrNameLst>
                                      </p:cBhvr>
                                    </p:anim>
                                  </p:childTnLst>
                                </p:cTn>
                              </p:par>
                              <p:par>
                                <p:cTn id="77" presetID="24" presetClass="entr" presetSubtype="0"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 to="" calcmode="lin" valueType="num">
                                      <p:cBhvr>
                                        <p:cTn id="79" dur="1" fill="hold"/>
                                        <p:tgtEl>
                                          <p:spTgt spid="4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6" grpId="0" animBg="1"/>
      <p:bldP spid="17" grpId="0" animBg="1"/>
      <p:bldP spid="18" grpId="0" animBg="1"/>
      <p:bldP spid="20" grpId="0"/>
      <p:bldP spid="21" grpId="0"/>
      <p:bldP spid="22" grpId="0"/>
      <p:bldP spid="23" grpId="0"/>
      <p:bldP spid="13" grpId="0" animBg="1"/>
      <p:bldP spid="27" grpId="0"/>
      <p:bldP spid="28" grpId="0"/>
      <p:bldP spid="36" grpId="0" animBg="1"/>
      <p:bldP spid="37" grpId="0"/>
      <p:bldP spid="38" grpId="0"/>
      <p:bldP spid="40" grpId="0" animBg="1"/>
      <p:bldP spid="41" grpId="0"/>
      <p:bldP spid="42" grpId="0"/>
      <p:bldP spid="44" grpId="0" animBg="1"/>
      <p:bldP spid="45" grpId="0"/>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8"/>
          <p:cNvSpPr/>
          <p:nvPr/>
        </p:nvSpPr>
        <p:spPr>
          <a:xfrm>
            <a:off x="-3587" y="2083816"/>
            <a:ext cx="12195587" cy="370788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ym typeface="微软雅黑" panose="020B0503020204020204" pitchFamily="34" charset="-122"/>
            </a:endParaRPr>
          </a:p>
        </p:txBody>
      </p:sp>
      <p:grpSp>
        <p:nvGrpSpPr>
          <p:cNvPr id="7" name="Group 31"/>
          <p:cNvGrpSpPr>
            <a:grpSpLocks noChangeAspect="1"/>
          </p:cNvGrpSpPr>
          <p:nvPr/>
        </p:nvGrpSpPr>
        <p:grpSpPr>
          <a:xfrm>
            <a:off x="5351228" y="2955431"/>
            <a:ext cx="1783966" cy="2323967"/>
            <a:chOff x="781924" y="1653977"/>
            <a:chExt cx="2806595" cy="3417112"/>
          </a:xfrm>
        </p:grpSpPr>
        <p:pic>
          <p:nvPicPr>
            <p:cNvPr id="8" name="Picture 32"/>
            <p:cNvPicPr>
              <a:picLocks noChangeAspect="1"/>
            </p:cNvPicPr>
            <p:nvPr/>
          </p:nvPicPr>
          <p:blipFill rotWithShape="1">
            <a:blip r:embed="rId2" cstate="email">
              <a:extLst>
                <a:ext uri="{28A0092B-C50C-407E-A947-70E740481C1C}">
                  <a14:useLocalDpi xmlns:a14="http://schemas.microsoft.com/office/drawing/2010/main" val="0"/>
                </a:ext>
              </a:extLst>
            </a:blip>
            <a:srcRect l="5354" t="8440" r="6203" b="10137"/>
            <a:stretch/>
          </p:blipFill>
          <p:spPr>
            <a:xfrm>
              <a:off x="781924" y="1653977"/>
              <a:ext cx="2806595" cy="3417112"/>
            </a:xfrm>
            <a:prstGeom prst="rect">
              <a:avLst/>
            </a:prstGeom>
          </p:spPr>
        </p:pic>
        <p:sp>
          <p:nvSpPr>
            <p:cNvPr id="9" name="Rectangle 33"/>
            <p:cNvSpPr/>
            <p:nvPr/>
          </p:nvSpPr>
          <p:spPr>
            <a:xfrm rot="5400000">
              <a:off x="932526" y="2346477"/>
              <a:ext cx="2556286" cy="196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Group 25"/>
          <p:cNvGrpSpPr>
            <a:grpSpLocks noChangeAspect="1"/>
          </p:cNvGrpSpPr>
          <p:nvPr/>
        </p:nvGrpSpPr>
        <p:grpSpPr>
          <a:xfrm>
            <a:off x="2201314" y="2955371"/>
            <a:ext cx="3900366" cy="2353112"/>
            <a:chOff x="3683126" y="1810922"/>
            <a:chExt cx="5304773" cy="3200400"/>
          </a:xfrm>
        </p:grpSpPr>
        <p:pic>
          <p:nvPicPr>
            <p:cNvPr id="11" name="Picture 26"/>
            <p:cNvPicPr>
              <a:picLocks noChangeAspect="1"/>
            </p:cNvPicPr>
            <p:nvPr/>
          </p:nvPicPr>
          <p:blipFill rotWithShape="1">
            <a:blip r:embed="rId3" cstate="email">
              <a:extLst>
                <a:ext uri="{28A0092B-C50C-407E-A947-70E740481C1C}">
                  <a14:useLocalDpi xmlns:a14="http://schemas.microsoft.com/office/drawing/2010/main" val="0"/>
                </a:ext>
              </a:extLst>
            </a:blip>
            <a:srcRect l="19221" t="29398" r="17922" b="13718"/>
            <a:stretch/>
          </p:blipFill>
          <p:spPr>
            <a:xfrm>
              <a:off x="3683126" y="1810922"/>
              <a:ext cx="5304773" cy="3200400"/>
            </a:xfrm>
            <a:prstGeom prst="rect">
              <a:avLst/>
            </a:prstGeom>
          </p:spPr>
        </p:pic>
        <p:sp>
          <p:nvSpPr>
            <p:cNvPr id="12" name="Rectangle 27"/>
            <p:cNvSpPr>
              <a:spLocks noChangeAspect="1"/>
            </p:cNvSpPr>
            <p:nvPr/>
          </p:nvSpPr>
          <p:spPr>
            <a:xfrm>
              <a:off x="4469432" y="2201450"/>
              <a:ext cx="3675889" cy="22859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Group 28"/>
          <p:cNvGrpSpPr>
            <a:grpSpLocks noChangeAspect="1"/>
          </p:cNvGrpSpPr>
          <p:nvPr/>
        </p:nvGrpSpPr>
        <p:grpSpPr>
          <a:xfrm>
            <a:off x="30886" y="2533504"/>
            <a:ext cx="3625809" cy="2961344"/>
            <a:chOff x="3785121" y="1812417"/>
            <a:chExt cx="4627889" cy="3779783"/>
          </a:xfrm>
        </p:grpSpPr>
        <p:pic>
          <p:nvPicPr>
            <p:cNvPr id="14" name="Picture 2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85121" y="1812417"/>
              <a:ext cx="4627889" cy="3779783"/>
            </a:xfrm>
            <a:prstGeom prst="rect">
              <a:avLst/>
            </a:prstGeom>
          </p:spPr>
        </p:pic>
        <p:sp>
          <p:nvSpPr>
            <p:cNvPr id="15" name="Rectangle 30"/>
            <p:cNvSpPr/>
            <p:nvPr/>
          </p:nvSpPr>
          <p:spPr>
            <a:xfrm>
              <a:off x="4121834" y="1997958"/>
              <a:ext cx="3959999" cy="248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Rectangle 6"/>
          <p:cNvSpPr>
            <a:spLocks/>
          </p:cNvSpPr>
          <p:nvPr/>
        </p:nvSpPr>
        <p:spPr bwMode="auto">
          <a:xfrm>
            <a:off x="7611708" y="3460484"/>
            <a:ext cx="4237392" cy="191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50000"/>
              </a:lnSpc>
              <a:defRPr/>
            </a:pP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altLang="zh-CN"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altLang="zh-CN"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search</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8" name="矩形 17"/>
          <p:cNvSpPr/>
          <p:nvPr/>
        </p:nvSpPr>
        <p:spPr>
          <a:xfrm>
            <a:off x="7611708" y="2812290"/>
            <a:ext cx="3499676" cy="646331"/>
          </a:xfrm>
          <a:prstGeom prst="rect">
            <a:avLst/>
          </a:prstGeom>
        </p:spPr>
        <p:txBody>
          <a:bodyPr wrap="none">
            <a:spAutoFit/>
          </a:bodyPr>
          <a:lstStyle/>
          <a:p>
            <a:r>
              <a:rPr lang="en-US" altLang="zh-CN" sz="3600" dirty="0" smtClean="0">
                <a:solidFill>
                  <a:schemeClr val="bg1"/>
                </a:solidFill>
                <a:latin typeface="Impact" panose="020B0806030902050204" pitchFamily="34" charset="0"/>
                <a:ea typeface="微软雅黑" panose="020B0503020204020204" pitchFamily="34" charset="-122"/>
              </a:rPr>
              <a:t>Click Here to Title</a:t>
            </a:r>
            <a:endParaRPr lang="zh-CN" altLang="en-US" sz="36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787894567"/>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to="" calcmode="lin" valueType="num">
                                      <p:cBhvr>
                                        <p:cTn id="10" dur="1" fill="hold"/>
                                        <p:tgtEl>
                                          <p:spTgt spid="7"/>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to="" calcmode="lin" valueType="num">
                                      <p:cBhvr>
                                        <p:cTn id="13" dur="1" fill="hold"/>
                                        <p:tgtEl>
                                          <p:spTgt spid="10"/>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 to="" calcmode="lin" valueType="num">
                                      <p:cBhvr>
                                        <p:cTn id="16" dur="1" fill="hold"/>
                                        <p:tgtEl>
                                          <p:spTgt spid="13"/>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to="" calcmode="lin" valueType="num">
                                      <p:cBhvr>
                                        <p:cTn id="19" dur="1" fill="hold"/>
                                        <p:tgtEl>
                                          <p:spTgt spid="17"/>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to="" calcmode="lin" valueType="num">
                                      <p:cBhvr>
                                        <p:cTn id="22" dur="1" fill="hold"/>
                                        <p:tgtEl>
                                          <p:spTgt spid="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012371" y="4397831"/>
            <a:ext cx="10167257" cy="0"/>
          </a:xfrm>
          <a:prstGeom prst="line">
            <a:avLst/>
          </a:prstGeom>
          <a:ln w="1270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621972" y="2593737"/>
            <a:ext cx="1251020" cy="2380412"/>
            <a:chOff x="1464547" y="2613409"/>
            <a:chExt cx="1251020" cy="2380412"/>
          </a:xfrm>
          <a:noFill/>
        </p:grpSpPr>
        <p:grpSp>
          <p:nvGrpSpPr>
            <p:cNvPr id="8" name="组合 7"/>
            <p:cNvGrpSpPr/>
            <p:nvPr/>
          </p:nvGrpSpPr>
          <p:grpSpPr>
            <a:xfrm>
              <a:off x="2032907" y="3864429"/>
              <a:ext cx="114300" cy="1129392"/>
              <a:chOff x="2032907" y="3796394"/>
              <a:chExt cx="114300" cy="1129392"/>
            </a:xfrm>
            <a:grpFill/>
          </p:grpSpPr>
          <p:cxnSp>
            <p:nvCxnSpPr>
              <p:cNvPr id="6" name="直接连接符 5"/>
              <p:cNvCxnSpPr>
                <a:stCxn id="9" idx="4"/>
              </p:cNvCxnSpPr>
              <p:nvPr/>
            </p:nvCxnSpPr>
            <p:spPr>
              <a:xfrm>
                <a:off x="2090057" y="3796394"/>
                <a:ext cx="0" cy="1015092"/>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1464547" y="2613409"/>
              <a:ext cx="1251020" cy="125102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715971" y="1661124"/>
            <a:ext cx="1970314" cy="3313025"/>
            <a:chOff x="3272204" y="1680796"/>
            <a:chExt cx="1970314" cy="3313025"/>
          </a:xfrm>
          <a:solidFill>
            <a:schemeClr val="bg1">
              <a:alpha val="70000"/>
            </a:schemeClr>
          </a:solidFill>
        </p:grpSpPr>
        <p:grpSp>
          <p:nvGrpSpPr>
            <p:cNvPr id="11" name="组合 10"/>
            <p:cNvGrpSpPr/>
            <p:nvPr/>
          </p:nvGrpSpPr>
          <p:grpSpPr>
            <a:xfrm>
              <a:off x="4200211" y="3651110"/>
              <a:ext cx="114300" cy="1342711"/>
              <a:chOff x="2032907" y="3583075"/>
              <a:chExt cx="114300" cy="1342711"/>
            </a:xfrm>
            <a:grpFill/>
          </p:grpSpPr>
          <p:cxnSp>
            <p:nvCxnSpPr>
              <p:cNvPr id="12" name="直接连接符 11"/>
              <p:cNvCxnSpPr>
                <a:stCxn id="10" idx="4"/>
              </p:cNvCxnSpPr>
              <p:nvPr/>
            </p:nvCxnSpPr>
            <p:spPr>
              <a:xfrm>
                <a:off x="2090057" y="3583075"/>
                <a:ext cx="0" cy="1228411"/>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272204" y="1680796"/>
              <a:ext cx="1970314" cy="19703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489072" y="1661124"/>
            <a:ext cx="1970314" cy="3313025"/>
            <a:chOff x="3272204" y="1680796"/>
            <a:chExt cx="1970314" cy="3313025"/>
          </a:xfrm>
          <a:solidFill>
            <a:schemeClr val="bg1">
              <a:alpha val="70000"/>
            </a:schemeClr>
          </a:solidFill>
        </p:grpSpPr>
        <p:grpSp>
          <p:nvGrpSpPr>
            <p:cNvPr id="18" name="组合 17"/>
            <p:cNvGrpSpPr/>
            <p:nvPr/>
          </p:nvGrpSpPr>
          <p:grpSpPr>
            <a:xfrm>
              <a:off x="4200211" y="3651110"/>
              <a:ext cx="114300" cy="1342711"/>
              <a:chOff x="2032907" y="3583075"/>
              <a:chExt cx="114300" cy="1342711"/>
            </a:xfrm>
            <a:grpFill/>
          </p:grpSpPr>
          <p:cxnSp>
            <p:nvCxnSpPr>
              <p:cNvPr id="20" name="直接连接符 19"/>
              <p:cNvCxnSpPr>
                <a:stCxn id="19" idx="4"/>
              </p:cNvCxnSpPr>
              <p:nvPr/>
            </p:nvCxnSpPr>
            <p:spPr>
              <a:xfrm>
                <a:off x="2090057" y="3583075"/>
                <a:ext cx="0" cy="1228411"/>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272204" y="1680796"/>
              <a:ext cx="1970314" cy="19703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282270" y="2593737"/>
            <a:ext cx="1251020" cy="2380412"/>
            <a:chOff x="1464547" y="2613409"/>
            <a:chExt cx="1251020" cy="2380412"/>
          </a:xfrm>
          <a:solidFill>
            <a:schemeClr val="bg1">
              <a:alpha val="70000"/>
            </a:schemeClr>
          </a:solidFill>
        </p:grpSpPr>
        <p:grpSp>
          <p:nvGrpSpPr>
            <p:cNvPr id="23" name="组合 22"/>
            <p:cNvGrpSpPr/>
            <p:nvPr/>
          </p:nvGrpSpPr>
          <p:grpSpPr>
            <a:xfrm>
              <a:off x="2032907" y="3864429"/>
              <a:ext cx="114300" cy="1129392"/>
              <a:chOff x="2032907" y="3796394"/>
              <a:chExt cx="114300" cy="1129392"/>
            </a:xfrm>
            <a:grpFill/>
          </p:grpSpPr>
          <p:cxnSp>
            <p:nvCxnSpPr>
              <p:cNvPr id="25" name="直接连接符 24"/>
              <p:cNvCxnSpPr>
                <a:stCxn id="24" idx="4"/>
              </p:cNvCxnSpPr>
              <p:nvPr/>
            </p:nvCxnSpPr>
            <p:spPr>
              <a:xfrm>
                <a:off x="2090057" y="3796394"/>
                <a:ext cx="0" cy="1015092"/>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464547" y="2613409"/>
              <a:ext cx="1251020" cy="12510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a:xfrm>
            <a:off x="9655276" y="2857984"/>
            <a:ext cx="505007" cy="8393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KSO_Shape"/>
          <p:cNvSpPr>
            <a:spLocks/>
          </p:cNvSpPr>
          <p:nvPr/>
        </p:nvSpPr>
        <p:spPr bwMode="auto">
          <a:xfrm>
            <a:off x="1831624" y="2873288"/>
            <a:ext cx="839347" cy="815566"/>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29" name="KSO_Shape"/>
          <p:cNvSpPr>
            <a:spLocks/>
          </p:cNvSpPr>
          <p:nvPr/>
        </p:nvSpPr>
        <p:spPr bwMode="auto">
          <a:xfrm>
            <a:off x="7001841" y="2138667"/>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30" name="KSO_Shape"/>
          <p:cNvSpPr>
            <a:spLocks/>
          </p:cNvSpPr>
          <p:nvPr/>
        </p:nvSpPr>
        <p:spPr bwMode="auto">
          <a:xfrm>
            <a:off x="4101637" y="2045789"/>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31" name="文本框 30"/>
          <p:cNvSpPr txBox="1"/>
          <p:nvPr/>
        </p:nvSpPr>
        <p:spPr>
          <a:xfrm>
            <a:off x="1555010" y="5048860"/>
            <a:ext cx="1346844" cy="369332"/>
          </a:xfrm>
          <a:prstGeom prst="rect">
            <a:avLst/>
          </a:prstGeom>
          <a:solidFill>
            <a:schemeClr val="bg1"/>
          </a:solid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4023931" y="5048860"/>
            <a:ext cx="1346844" cy="369332"/>
          </a:xfrm>
          <a:prstGeom prst="rect">
            <a:avLst/>
          </a:prstGeom>
          <a:solidFill>
            <a:schemeClr val="bg1"/>
          </a:solidFill>
          <a:ln>
            <a:noFill/>
          </a:ln>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6784251" y="5048860"/>
            <a:ext cx="1346844" cy="369332"/>
          </a:xfrm>
          <a:prstGeom prst="rect">
            <a:avLst/>
          </a:prstGeom>
          <a:solidFill>
            <a:schemeClr val="bg1"/>
          </a:solid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9263220" y="5048860"/>
            <a:ext cx="1346844" cy="369332"/>
          </a:xfrm>
          <a:prstGeom prst="rect">
            <a:avLst/>
          </a:prstGeom>
          <a:solidFill>
            <a:schemeClr val="bg1"/>
          </a:solid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5" name="TextBox 15"/>
          <p:cNvSpPr txBox="1"/>
          <p:nvPr/>
        </p:nvSpPr>
        <p:spPr>
          <a:xfrm>
            <a:off x="1245833"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TextBox 15"/>
          <p:cNvSpPr txBox="1"/>
          <p:nvPr/>
        </p:nvSpPr>
        <p:spPr>
          <a:xfrm>
            <a:off x="3699479"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TextBox 15"/>
          <p:cNvSpPr txBox="1"/>
          <p:nvPr/>
        </p:nvSpPr>
        <p:spPr>
          <a:xfrm>
            <a:off x="6415430"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TextBox 15"/>
          <p:cNvSpPr txBox="1"/>
          <p:nvPr/>
        </p:nvSpPr>
        <p:spPr>
          <a:xfrm>
            <a:off x="8906130"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8900010"/>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to="" calcmode="lin" valueType="num">
                                      <p:cBhvr>
                                        <p:cTn id="10" dur="1" fill="hold"/>
                                        <p:tgtEl>
                                          <p:spTgt spid="1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to="" calcmode="lin" valueType="num">
                                      <p:cBhvr>
                                        <p:cTn id="13" dur="1" fill="hold"/>
                                        <p:tgtEl>
                                          <p:spTgt spid="1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to="" calcmode="lin" valueType="num">
                                      <p:cBhvr>
                                        <p:cTn id="16" dur="1" fill="hold"/>
                                        <p:tgtEl>
                                          <p:spTgt spid="1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to="" calcmode="lin" valueType="num">
                                      <p:cBhvr>
                                        <p:cTn id="19" dur="1" fill="hold"/>
                                        <p:tgtEl>
                                          <p:spTgt spid="22"/>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to="" calcmode="lin" valueType="num">
                                      <p:cBhvr>
                                        <p:cTn id="22" dur="1" fill="hold"/>
                                        <p:tgtEl>
                                          <p:spTgt spid="27"/>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to="" calcmode="lin" valueType="num">
                                      <p:cBhvr>
                                        <p:cTn id="25" dur="1" fill="hold"/>
                                        <p:tgtEl>
                                          <p:spTgt spid="28"/>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to="" calcmode="lin" valueType="num">
                                      <p:cBhvr>
                                        <p:cTn id="28" dur="1" fill="hold"/>
                                        <p:tgtEl>
                                          <p:spTgt spid="29"/>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to="" calcmode="lin" valueType="num">
                                      <p:cBhvr>
                                        <p:cTn id="31" dur="1" fill="hold"/>
                                        <p:tgtEl>
                                          <p:spTgt spid="30"/>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 to="" calcmode="lin" valueType="num">
                                      <p:cBhvr>
                                        <p:cTn id="34" dur="1" fill="hold"/>
                                        <p:tgtEl>
                                          <p:spTgt spid="31"/>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to="" calcmode="lin" valueType="num">
                                      <p:cBhvr>
                                        <p:cTn id="37" dur="1" fill="hold"/>
                                        <p:tgtEl>
                                          <p:spTgt spid="32"/>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to="" calcmode="lin" valueType="num">
                                      <p:cBhvr>
                                        <p:cTn id="40" dur="1" fill="hold"/>
                                        <p:tgtEl>
                                          <p:spTgt spid="33"/>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 to="" calcmode="lin" valueType="num">
                                      <p:cBhvr>
                                        <p:cTn id="43" dur="1" fill="hold"/>
                                        <p:tgtEl>
                                          <p:spTgt spid="34"/>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 to="" calcmode="lin" valueType="num">
                                      <p:cBhvr>
                                        <p:cTn id="46" dur="1" fill="hold"/>
                                        <p:tgtEl>
                                          <p:spTgt spid="35"/>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 to="" calcmode="lin" valueType="num">
                                      <p:cBhvr>
                                        <p:cTn id="49" dur="1" fill="hold"/>
                                        <p:tgtEl>
                                          <p:spTgt spid="36"/>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 to="" calcmode="lin" valueType="num">
                                      <p:cBhvr>
                                        <p:cTn id="52" dur="1" fill="hold"/>
                                        <p:tgtEl>
                                          <p:spTgt spid="37"/>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to="" calcmode="lin" valueType="num">
                                      <p:cBhvr>
                                        <p:cTn id="55" dur="1" fill="hold"/>
                                        <p:tgtEl>
                                          <p:spTgt spid="3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671877" y="2890665"/>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9" name="矩形 28"/>
          <p:cNvSpPr/>
          <p:nvPr/>
        </p:nvSpPr>
        <p:spPr>
          <a:xfrm>
            <a:off x="7372263" y="2890665"/>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32" name="矩形 31"/>
          <p:cNvSpPr/>
          <p:nvPr/>
        </p:nvSpPr>
        <p:spPr>
          <a:xfrm>
            <a:off x="1664843" y="4565124"/>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33" name="矩形 32"/>
          <p:cNvSpPr/>
          <p:nvPr/>
        </p:nvSpPr>
        <p:spPr>
          <a:xfrm>
            <a:off x="7365229" y="4565124"/>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5" name="组合 4"/>
          <p:cNvGrpSpPr/>
          <p:nvPr/>
        </p:nvGrpSpPr>
        <p:grpSpPr>
          <a:xfrm>
            <a:off x="4871947" y="729425"/>
            <a:ext cx="2448107" cy="1430091"/>
            <a:chOff x="770155" y="2955928"/>
            <a:chExt cx="2448107" cy="1430091"/>
          </a:xfrm>
        </p:grpSpPr>
        <p:sp>
          <p:nvSpPr>
            <p:cNvPr id="2" name="矩形 1"/>
            <p:cNvSpPr/>
            <p:nvPr/>
          </p:nvSpPr>
          <p:spPr>
            <a:xfrm>
              <a:off x="770155" y="3678133"/>
              <a:ext cx="2448107" cy="707886"/>
            </a:xfrm>
            <a:prstGeom prst="rect">
              <a:avLst/>
            </a:prstGeom>
            <a:noFill/>
          </p:spPr>
          <p:txBody>
            <a:bodyPr wrap="none">
              <a:spAutoFit/>
            </a:bodyPr>
            <a:lstStyle/>
            <a:p>
              <a:pPr algn="ctr"/>
              <a:r>
                <a:rPr lang="en-US" altLang="zh-CN" sz="4000" dirty="0" smtClean="0">
                  <a:solidFill>
                    <a:schemeClr val="bg1"/>
                  </a:solidFill>
                  <a:latin typeface="方正兰亭超细黑简体" panose="02000000000000000000" pitchFamily="2" charset="-122"/>
                  <a:ea typeface="方正兰亭超细黑简体" panose="02000000000000000000" pitchFamily="2" charset="-122"/>
                </a:rPr>
                <a:t>contents</a:t>
              </a:r>
              <a:endParaRPr lang="en-US" altLang="zh-CN" sz="40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4" name="矩形 3"/>
            <p:cNvSpPr/>
            <p:nvPr/>
          </p:nvSpPr>
          <p:spPr>
            <a:xfrm>
              <a:off x="1206172" y="2955928"/>
              <a:ext cx="1576072" cy="923330"/>
            </a:xfrm>
            <a:prstGeom prst="rect">
              <a:avLst/>
            </a:prstGeom>
          </p:spPr>
          <p:txBody>
            <a:bodyPr wrap="none">
              <a:spAutoFit/>
            </a:bodyPr>
            <a:lstStyle/>
            <a:p>
              <a:pPr algn="ctr"/>
              <a:r>
                <a:rPr lang="zh-CN" altLang="en-US" sz="5400" b="1" dirty="0">
                  <a:solidFill>
                    <a:schemeClr val="bg1"/>
                  </a:solidFill>
                  <a:latin typeface="方正兰亭超细黑简体" panose="02000000000000000000" pitchFamily="2" charset="-122"/>
                  <a:ea typeface="方正兰亭超细黑简体" panose="02000000000000000000" pitchFamily="2" charset="-122"/>
                </a:rPr>
                <a:t>目录</a:t>
              </a:r>
              <a:endParaRPr lang="zh-CN" altLang="en-US" sz="5400" dirty="0">
                <a:solidFill>
                  <a:schemeClr val="bg1"/>
                </a:solidFill>
              </a:endParaRPr>
            </a:p>
          </p:txBody>
        </p:sp>
      </p:grpSp>
      <p:pic>
        <p:nvPicPr>
          <p:cNvPr id="3" name="图片 2"/>
          <p:cNvPicPr>
            <a:picLocks noChangeAspect="1"/>
          </p:cNvPicPr>
          <p:nvPr/>
        </p:nvPicPr>
        <p:blipFill>
          <a:blip r:embed="rId2" cstate="email"/>
          <a:stretch>
            <a:fillRect/>
          </a:stretch>
        </p:blipFill>
        <p:spPr>
          <a:xfrm>
            <a:off x="4689686" y="2571590"/>
            <a:ext cx="1127303" cy="1161370"/>
          </a:xfrm>
          <a:prstGeom prst="rect">
            <a:avLst/>
          </a:prstGeom>
        </p:spPr>
      </p:pic>
      <p:pic>
        <p:nvPicPr>
          <p:cNvPr id="25" name="图片 24"/>
          <p:cNvPicPr>
            <a:picLocks noChangeAspect="1"/>
          </p:cNvPicPr>
          <p:nvPr/>
        </p:nvPicPr>
        <p:blipFill>
          <a:blip r:embed="rId2" cstate="email"/>
          <a:stretch>
            <a:fillRect/>
          </a:stretch>
        </p:blipFill>
        <p:spPr>
          <a:xfrm>
            <a:off x="6406940" y="2571590"/>
            <a:ext cx="1127303" cy="1161370"/>
          </a:xfrm>
          <a:prstGeom prst="rect">
            <a:avLst/>
          </a:prstGeom>
        </p:spPr>
      </p:pic>
      <p:pic>
        <p:nvPicPr>
          <p:cNvPr id="26" name="图片 25"/>
          <p:cNvPicPr>
            <a:picLocks noChangeAspect="1"/>
          </p:cNvPicPr>
          <p:nvPr/>
        </p:nvPicPr>
        <p:blipFill>
          <a:blip r:embed="rId2" cstate="email"/>
          <a:stretch>
            <a:fillRect/>
          </a:stretch>
        </p:blipFill>
        <p:spPr>
          <a:xfrm>
            <a:off x="4682652" y="4246049"/>
            <a:ext cx="1127303" cy="1161370"/>
          </a:xfrm>
          <a:prstGeom prst="rect">
            <a:avLst/>
          </a:prstGeom>
        </p:spPr>
      </p:pic>
      <p:pic>
        <p:nvPicPr>
          <p:cNvPr id="27" name="图片 26"/>
          <p:cNvPicPr>
            <a:picLocks noChangeAspect="1"/>
          </p:cNvPicPr>
          <p:nvPr/>
        </p:nvPicPr>
        <p:blipFill>
          <a:blip r:embed="rId2" cstate="email"/>
          <a:stretch>
            <a:fillRect/>
          </a:stretch>
        </p:blipFill>
        <p:spPr>
          <a:xfrm>
            <a:off x="6399906" y="4246049"/>
            <a:ext cx="1127303" cy="1161370"/>
          </a:xfrm>
          <a:prstGeom prst="rect">
            <a:avLst/>
          </a:prstGeom>
        </p:spPr>
      </p:pic>
      <p:sp>
        <p:nvSpPr>
          <p:cNvPr id="6" name="文本框 5"/>
          <p:cNvSpPr txBox="1"/>
          <p:nvPr/>
        </p:nvSpPr>
        <p:spPr>
          <a:xfrm>
            <a:off x="4952614" y="2859888"/>
            <a:ext cx="601447" cy="584775"/>
          </a:xfrm>
          <a:prstGeom prst="rect">
            <a:avLst/>
          </a:prstGeom>
          <a:noFill/>
        </p:spPr>
        <p:txBody>
          <a:bodyPr wrap="none" rtlCol="0">
            <a:spAutoFit/>
          </a:bodyPr>
          <a:lstStyle/>
          <a:p>
            <a:r>
              <a:rPr lang="en-US" altLang="zh-CN" sz="3200" dirty="0" smtClean="0">
                <a:solidFill>
                  <a:schemeClr val="bg1"/>
                </a:solidFill>
              </a:rPr>
              <a:t>01</a:t>
            </a:r>
            <a:endParaRPr lang="zh-CN" altLang="en-US" sz="3200" dirty="0">
              <a:solidFill>
                <a:schemeClr val="bg1"/>
              </a:solidFill>
            </a:endParaRPr>
          </a:p>
        </p:txBody>
      </p:sp>
      <p:sp>
        <p:nvSpPr>
          <p:cNvPr id="28" name="文本框 27"/>
          <p:cNvSpPr txBox="1"/>
          <p:nvPr/>
        </p:nvSpPr>
        <p:spPr>
          <a:xfrm>
            <a:off x="6669868" y="2859888"/>
            <a:ext cx="601447" cy="584775"/>
          </a:xfrm>
          <a:prstGeom prst="rect">
            <a:avLst/>
          </a:prstGeom>
          <a:noFill/>
        </p:spPr>
        <p:txBody>
          <a:bodyPr wrap="none" rtlCol="0">
            <a:spAutoFit/>
          </a:bodyPr>
          <a:lstStyle/>
          <a:p>
            <a:r>
              <a:rPr lang="en-US" altLang="zh-CN" sz="3200" dirty="0" smtClean="0">
                <a:solidFill>
                  <a:schemeClr val="bg1"/>
                </a:solidFill>
              </a:rPr>
              <a:t>02</a:t>
            </a:r>
            <a:endParaRPr lang="zh-CN" altLang="en-US" sz="3200" dirty="0">
              <a:solidFill>
                <a:schemeClr val="bg1"/>
              </a:solidFill>
            </a:endParaRPr>
          </a:p>
        </p:txBody>
      </p:sp>
      <p:sp>
        <p:nvSpPr>
          <p:cNvPr id="30" name="文本框 29"/>
          <p:cNvSpPr txBox="1"/>
          <p:nvPr/>
        </p:nvSpPr>
        <p:spPr>
          <a:xfrm>
            <a:off x="6662834" y="4534347"/>
            <a:ext cx="601447" cy="584775"/>
          </a:xfrm>
          <a:prstGeom prst="rect">
            <a:avLst/>
          </a:prstGeom>
          <a:noFill/>
        </p:spPr>
        <p:txBody>
          <a:bodyPr wrap="none" rtlCol="0">
            <a:spAutoFit/>
          </a:bodyPr>
          <a:lstStyle/>
          <a:p>
            <a:r>
              <a:rPr lang="en-US" altLang="zh-CN" sz="3200" dirty="0" smtClean="0">
                <a:solidFill>
                  <a:schemeClr val="bg1"/>
                </a:solidFill>
              </a:rPr>
              <a:t>04</a:t>
            </a:r>
            <a:endParaRPr lang="zh-CN" altLang="en-US" sz="3200" dirty="0">
              <a:solidFill>
                <a:schemeClr val="bg1"/>
              </a:solidFill>
            </a:endParaRPr>
          </a:p>
        </p:txBody>
      </p:sp>
      <p:sp>
        <p:nvSpPr>
          <p:cNvPr id="31" name="文本框 30"/>
          <p:cNvSpPr txBox="1"/>
          <p:nvPr/>
        </p:nvSpPr>
        <p:spPr>
          <a:xfrm>
            <a:off x="4945580" y="4534347"/>
            <a:ext cx="601447" cy="584775"/>
          </a:xfrm>
          <a:prstGeom prst="rect">
            <a:avLst/>
          </a:prstGeom>
          <a:noFill/>
        </p:spPr>
        <p:txBody>
          <a:bodyPr wrap="none" rtlCol="0">
            <a:spAutoFit/>
          </a:bodyPr>
          <a:lstStyle/>
          <a:p>
            <a:r>
              <a:rPr lang="en-US" altLang="zh-CN" sz="3200" dirty="0" smtClean="0">
                <a:solidFill>
                  <a:schemeClr val="bg1"/>
                </a:solidFill>
              </a:rPr>
              <a:t>03</a:t>
            </a:r>
            <a:endParaRPr lang="zh-CN" altLang="en-US" sz="3200" dirty="0">
              <a:solidFill>
                <a:schemeClr val="bg1"/>
              </a:solidFill>
            </a:endParaRPr>
          </a:p>
        </p:txBody>
      </p:sp>
    </p:spTree>
    <p:extLst>
      <p:ext uri="{BB962C8B-B14F-4D97-AF65-F5344CB8AC3E}">
        <p14:creationId xmlns:p14="http://schemas.microsoft.com/office/powerpoint/2010/main" val="1852945679"/>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to="" calcmode="lin" valueType="num">
                                      <p:cBhvr>
                                        <p:cTn id="7" dur="1" fill="hold"/>
                                        <p:tgtEl>
                                          <p:spTgt spid="19"/>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 to="" calcmode="lin" valueType="num">
                                      <p:cBhvr>
                                        <p:cTn id="10" dur="1" fill="hold"/>
                                        <p:tgtEl>
                                          <p:spTgt spid="29"/>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to="" calcmode="lin" valueType="num">
                                      <p:cBhvr>
                                        <p:cTn id="13" dur="1" fill="hold"/>
                                        <p:tgtEl>
                                          <p:spTgt spid="32"/>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 to="" calcmode="lin" valueType="num">
                                      <p:cBhvr>
                                        <p:cTn id="16" dur="1" fill="hold"/>
                                        <p:tgtEl>
                                          <p:spTgt spid="33"/>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to="" calcmode="lin" valueType="num">
                                      <p:cBhvr>
                                        <p:cTn id="19" dur="1" fill="hold"/>
                                        <p:tgtEl>
                                          <p:spTgt spid="5"/>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to="" calcmode="lin" valueType="num">
                                      <p:cBhvr>
                                        <p:cTn id="22" dur="1" fill="hold"/>
                                        <p:tgtEl>
                                          <p:spTgt spid="3"/>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to="" calcmode="lin" valueType="num">
                                      <p:cBhvr>
                                        <p:cTn id="25" dur="1" fill="hold"/>
                                        <p:tgtEl>
                                          <p:spTgt spid="25"/>
                                        </p:tgtEl>
                                        <p:attrNameLst>
                                          <p:attrName/>
                                        </p:attrNameLst>
                                      </p:cBhvr>
                                    </p:anim>
                                  </p:childTnLst>
                                </p:cTn>
                              </p:par>
                              <p:par>
                                <p:cTn id="26" presetID="24"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 to="" calcmode="lin" valueType="num">
                                      <p:cBhvr>
                                        <p:cTn id="28" dur="1" fill="hold"/>
                                        <p:tgtEl>
                                          <p:spTgt spid="26"/>
                                        </p:tgtEl>
                                        <p:attrNameLst>
                                          <p:attrName/>
                                        </p:attrNameLst>
                                      </p:cBhvr>
                                    </p:anim>
                                  </p:childTnLst>
                                </p:cTn>
                              </p:par>
                              <p:par>
                                <p:cTn id="29" presetID="24"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 to="" calcmode="lin" valueType="num">
                                      <p:cBhvr>
                                        <p:cTn id="31" dur="1" fill="hold"/>
                                        <p:tgtEl>
                                          <p:spTgt spid="27"/>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to="" calcmode="lin" valueType="num">
                                      <p:cBhvr>
                                        <p:cTn id="34" dur="1" fill="hold"/>
                                        <p:tgtEl>
                                          <p:spTgt spid="6"/>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to="" calcmode="lin" valueType="num">
                                      <p:cBhvr>
                                        <p:cTn id="37" dur="1" fill="hold"/>
                                        <p:tgtEl>
                                          <p:spTgt spid="28"/>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 to="" calcmode="lin" valueType="num">
                                      <p:cBhvr>
                                        <p:cTn id="40" dur="1" fill="hold"/>
                                        <p:tgtEl>
                                          <p:spTgt spid="30"/>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to="" calcmode="lin" valueType="num">
                                      <p:cBhvr>
                                        <p:cTn id="43" dur="1" fill="hold"/>
                                        <p:tgtEl>
                                          <p:spTgt spid="3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p:bldP spid="32" grpId="0"/>
      <p:bldP spid="33" grpId="0"/>
      <p:bldP spid="6" grpId="0"/>
      <p:bldP spid="28" grpId="0"/>
      <p:bldP spid="30" grpId="0"/>
      <p:bldP spid="3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1531227" y="2070945"/>
            <a:ext cx="1619021" cy="161902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3876069" y="1766634"/>
            <a:ext cx="2227642" cy="222764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6829532" y="2070945"/>
            <a:ext cx="1619021" cy="161902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9174373" y="2070945"/>
            <a:ext cx="1619021" cy="161902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3214036"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6167499"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8512341"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13704" y="4626553"/>
            <a:ext cx="4684296" cy="646331"/>
          </a:xfrm>
          <a:prstGeom prst="rect">
            <a:avLst/>
          </a:prstGeom>
        </p:spPr>
        <p:txBody>
          <a:bodyPr wrap="none">
            <a:spAutoFit/>
          </a:bodyPr>
          <a:lstStyle/>
          <a:p>
            <a:r>
              <a:rPr lang="en-US" altLang="zh-CN" sz="36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3600" dirty="0">
              <a:solidFill>
                <a:schemeClr val="bg1"/>
              </a:solidFill>
              <a:latin typeface="Impact" panose="020B0806030902050204" pitchFamily="34" charset="0"/>
              <a:ea typeface="微软雅黑" panose="020B0503020204020204" pitchFamily="34" charset="-122"/>
            </a:endParaRPr>
          </a:p>
        </p:txBody>
      </p:sp>
      <p:sp>
        <p:nvSpPr>
          <p:cNvPr id="10" name="矩形 9"/>
          <p:cNvSpPr/>
          <p:nvPr/>
        </p:nvSpPr>
        <p:spPr>
          <a:xfrm>
            <a:off x="1577119" y="5386930"/>
            <a:ext cx="9157467" cy="791435"/>
          </a:xfrm>
          <a:prstGeom prst="rect">
            <a:avLst/>
          </a:prstGeom>
        </p:spPr>
        <p:txBody>
          <a:bodyPr wrap="square">
            <a:spAutoFit/>
          </a:bodyPr>
          <a:lstStyle/>
          <a:p>
            <a:pPr algn="ctr">
              <a:lnSpc>
                <a:spcPct val="150000"/>
              </a:lnSpc>
            </a:pP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original template, this template by </a:t>
            </a:r>
            <a:r>
              <a:rPr lang="en-US" altLang="zh-CN" sz="1600" dirty="0" err="1" smtClean="0">
                <a:solidFill>
                  <a:schemeClr val="bg1"/>
                </a:solidFill>
                <a:latin typeface="Kozuka Gothic Pro EL" panose="020B0200000000000000" pitchFamily="34" charset="-128"/>
                <a:ea typeface="Kozuka Gothic Pro EL" panose="020B0200000000000000" pitchFamily="34" charset="-128"/>
              </a:rPr>
              <a:t>xiang</a:t>
            </a:r>
            <a:r>
              <a:rPr lang="en-US" altLang="zh-CN" sz="1600" dirty="0" smtClean="0">
                <a:solidFill>
                  <a:schemeClr val="bg1"/>
                </a:solidFill>
                <a:latin typeface="Kozuka Gothic Pro EL" panose="020B0200000000000000" pitchFamily="34" charset="-128"/>
                <a:ea typeface="Kozuka Gothic Pro EL" panose="020B0200000000000000" pitchFamily="34" charset="-128"/>
              </a:rPr>
              <a:t> yang flower </a:t>
            </a:r>
            <a:r>
              <a:rPr lang="en-US" altLang="zh-CN" sz="1600" dirty="0" err="1" smtClean="0">
                <a:solidFill>
                  <a:schemeClr val="bg1"/>
                </a:solidFill>
                <a:latin typeface="Kozuka Gothic Pro EL" panose="020B0200000000000000" pitchFamily="34" charset="-128"/>
                <a:ea typeface="Kozuka Gothic Pro EL" panose="020B0200000000000000" pitchFamily="34" charset="-128"/>
              </a:rPr>
              <a:t>ppt</a:t>
            </a:r>
            <a:r>
              <a:rPr lang="en-US" altLang="zh-CN" sz="1600" dirty="0" smtClean="0">
                <a:solidFill>
                  <a:schemeClr val="bg1"/>
                </a:solidFill>
                <a:latin typeface="Kozuka Gothic Pro EL" panose="020B0200000000000000" pitchFamily="34" charset="-128"/>
                <a:ea typeface="Kozuka Gothic Pro EL" panose="020B0200000000000000" pitchFamily="34" charset="-128"/>
              </a:rPr>
              <a:t> original, you can to modify different settings according to their own needs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11" name="KSO_Shape"/>
          <p:cNvSpPr>
            <a:spLocks/>
          </p:cNvSpPr>
          <p:nvPr/>
        </p:nvSpPr>
        <p:spPr bwMode="auto">
          <a:xfrm>
            <a:off x="4544803" y="2069077"/>
            <a:ext cx="998867" cy="1024479"/>
          </a:xfrm>
          <a:custGeom>
            <a:avLst/>
            <a:gdLst>
              <a:gd name="T0" fmla="*/ 1018488 w 2254250"/>
              <a:gd name="T1" fmla="*/ 1217529 h 2312988"/>
              <a:gd name="T2" fmla="*/ 951021 w 2254250"/>
              <a:gd name="T3" fmla="*/ 1495703 h 2312988"/>
              <a:gd name="T4" fmla="*/ 813587 w 2254250"/>
              <a:gd name="T5" fmla="*/ 1552468 h 2312988"/>
              <a:gd name="T6" fmla="*/ 630721 w 2254250"/>
              <a:gd name="T7" fmla="*/ 1584356 h 2312988"/>
              <a:gd name="T8" fmla="*/ 616637 w 2254250"/>
              <a:gd name="T9" fmla="*/ 1217529 h 2312988"/>
              <a:gd name="T10" fmla="*/ 360535 w 2254250"/>
              <a:gd name="T11" fmla="*/ 1187450 h 2312988"/>
              <a:gd name="T12" fmla="*/ 408440 w 2254250"/>
              <a:gd name="T13" fmla="*/ 1226575 h 2312988"/>
              <a:gd name="T14" fmla="*/ 383920 w 2254250"/>
              <a:gd name="T15" fmla="*/ 1589558 h 2312988"/>
              <a:gd name="T16" fmla="*/ 17028 w 2254250"/>
              <a:gd name="T17" fmla="*/ 1583452 h 2312988"/>
              <a:gd name="T18" fmla="*/ 1816 w 2254250"/>
              <a:gd name="T19" fmla="*/ 1223861 h 2312988"/>
              <a:gd name="T20" fmla="*/ 44272 w 2254250"/>
              <a:gd name="T21" fmla="*/ 1187676 h 2312988"/>
              <a:gd name="T22" fmla="*/ 1501412 w 2254250"/>
              <a:gd name="T23" fmla="*/ 810536 h 2312988"/>
              <a:gd name="T24" fmla="*/ 1551555 w 2254250"/>
              <a:gd name="T25" fmla="*/ 878128 h 2312988"/>
              <a:gd name="T26" fmla="*/ 2150105 w 2254250"/>
              <a:gd name="T27" fmla="*/ 1434290 h 2312988"/>
              <a:gd name="T28" fmla="*/ 2226569 w 2254250"/>
              <a:gd name="T29" fmla="*/ 1485778 h 2312988"/>
              <a:gd name="T30" fmla="*/ 2254250 w 2254250"/>
              <a:gd name="T31" fmla="*/ 2174175 h 2312988"/>
              <a:gd name="T32" fmla="*/ 2222485 w 2254250"/>
              <a:gd name="T33" fmla="*/ 2262407 h 2312988"/>
              <a:gd name="T34" fmla="*/ 2143298 w 2254250"/>
              <a:gd name="T35" fmla="*/ 2310040 h 2312988"/>
              <a:gd name="T36" fmla="*/ 1409065 w 2254250"/>
              <a:gd name="T37" fmla="*/ 2308452 h 2312988"/>
              <a:gd name="T38" fmla="*/ 867013 w 2254250"/>
              <a:gd name="T39" fmla="*/ 1785633 h 2312988"/>
              <a:gd name="T40" fmla="*/ 844550 w 2254250"/>
              <a:gd name="T41" fmla="*/ 1711463 h 2312988"/>
              <a:gd name="T42" fmla="*/ 874500 w 2254250"/>
              <a:gd name="T43" fmla="*/ 1638881 h 2312988"/>
              <a:gd name="T44" fmla="*/ 943703 w 2254250"/>
              <a:gd name="T45" fmla="*/ 1601682 h 2312988"/>
              <a:gd name="T46" fmla="*/ 1020848 w 2254250"/>
              <a:gd name="T47" fmla="*/ 1616879 h 2312988"/>
              <a:gd name="T48" fmla="*/ 1311273 w 2254250"/>
              <a:gd name="T49" fmla="*/ 872231 h 2312988"/>
              <a:gd name="T50" fmla="*/ 1364821 w 2254250"/>
              <a:gd name="T51" fmla="*/ 807134 h 2312988"/>
              <a:gd name="T52" fmla="*/ 1589493 w 2254250"/>
              <a:gd name="T53" fmla="*/ 586241 h 2312988"/>
              <a:gd name="T54" fmla="*/ 1630132 w 2254250"/>
              <a:gd name="T55" fmla="*/ 617084 h 2312988"/>
              <a:gd name="T56" fmla="*/ 1597666 w 2254250"/>
              <a:gd name="T57" fmla="*/ 756104 h 2312988"/>
              <a:gd name="T58" fmla="*/ 1508213 w 2254250"/>
              <a:gd name="T59" fmla="*/ 698274 h 2312988"/>
              <a:gd name="T60" fmla="*/ 1397419 w 2254250"/>
              <a:gd name="T61" fmla="*/ 687161 h 2312988"/>
              <a:gd name="T62" fmla="*/ 1295026 w 2254250"/>
              <a:gd name="T63" fmla="*/ 728663 h 2312988"/>
              <a:gd name="T64" fmla="*/ 1223963 w 2254250"/>
              <a:gd name="T65" fmla="*/ 811213 h 2312988"/>
              <a:gd name="T66" fmla="*/ 1244850 w 2254250"/>
              <a:gd name="T67" fmla="*/ 594859 h 2312988"/>
              <a:gd name="T68" fmla="*/ 995772 w 2254250"/>
              <a:gd name="T69" fmla="*/ 591216 h 2312988"/>
              <a:gd name="T70" fmla="*/ 1022350 w 2254250"/>
              <a:gd name="T71" fmla="*/ 631246 h 2312988"/>
              <a:gd name="T72" fmla="*/ 998725 w 2254250"/>
              <a:gd name="T73" fmla="*/ 986539 h 2312988"/>
              <a:gd name="T74" fmla="*/ 632992 w 2254250"/>
              <a:gd name="T75" fmla="*/ 984278 h 2312988"/>
              <a:gd name="T76" fmla="*/ 613229 w 2254250"/>
              <a:gd name="T77" fmla="*/ 627175 h 2312988"/>
              <a:gd name="T78" fmla="*/ 642760 w 2254250"/>
              <a:gd name="T79" fmla="*/ 589633 h 2312988"/>
              <a:gd name="T80" fmla="*/ 391866 w 2254250"/>
              <a:gd name="T81" fmla="*/ 597096 h 2312988"/>
              <a:gd name="T82" fmla="*/ 409348 w 2254250"/>
              <a:gd name="T83" fmla="*/ 949223 h 2312988"/>
              <a:gd name="T84" fmla="*/ 374611 w 2254250"/>
              <a:gd name="T85" fmla="*/ 991741 h 2312988"/>
              <a:gd name="T86" fmla="*/ 11352 w 2254250"/>
              <a:gd name="T87" fmla="*/ 975910 h 2312988"/>
              <a:gd name="T88" fmla="*/ 3632 w 2254250"/>
              <a:gd name="T89" fmla="*/ 616998 h 2312988"/>
              <a:gd name="T90" fmla="*/ 44272 w 2254250"/>
              <a:gd name="T91" fmla="*/ 586240 h 2312988"/>
              <a:gd name="T92" fmla="*/ 1627408 w 2254250"/>
              <a:gd name="T93" fmla="*/ 25796 h 2312988"/>
              <a:gd name="T94" fmla="*/ 1619235 w 2254250"/>
              <a:gd name="T95" fmla="*/ 393732 h 2312988"/>
              <a:gd name="T96" fmla="*/ 1249845 w 2254250"/>
              <a:gd name="T97" fmla="*/ 402105 h 2312988"/>
              <a:gd name="T98" fmla="*/ 1224871 w 2254250"/>
              <a:gd name="T99" fmla="*/ 39147 h 2312988"/>
              <a:gd name="T100" fmla="*/ 1273230 w 2254250"/>
              <a:gd name="T101" fmla="*/ 0 h 2312988"/>
              <a:gd name="T102" fmla="*/ 1018488 w 2254250"/>
              <a:gd name="T103" fmla="*/ 29869 h 2312988"/>
              <a:gd name="T104" fmla="*/ 1004404 w 2254250"/>
              <a:gd name="T105" fmla="*/ 396900 h 2312988"/>
              <a:gd name="T106" fmla="*/ 634355 w 2254250"/>
              <a:gd name="T107" fmla="*/ 399615 h 2312988"/>
              <a:gd name="T108" fmla="*/ 614819 w 2254250"/>
              <a:gd name="T109" fmla="*/ 34395 h 2312988"/>
              <a:gd name="T110" fmla="*/ 49267 w 2254250"/>
              <a:gd name="T111" fmla="*/ 0 h 2312988"/>
              <a:gd name="T112" fmla="*/ 407531 w 2254250"/>
              <a:gd name="T113" fmla="*/ 34395 h 2312988"/>
              <a:gd name="T114" fmla="*/ 388233 w 2254250"/>
              <a:gd name="T115" fmla="*/ 399615 h 2312988"/>
              <a:gd name="T116" fmla="*/ 20433 w 2254250"/>
              <a:gd name="T117" fmla="*/ 398710 h 2312988"/>
              <a:gd name="T118" fmla="*/ 908 w 2254250"/>
              <a:gd name="T119" fmla="*/ 40278 h 2312988"/>
              <a:gd name="T120" fmla="*/ 39277 w 2254250"/>
              <a:gd name="T121" fmla="*/ 905 h 231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rgbClr val="343434"/>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2" name="KSO_Shape"/>
          <p:cNvSpPr>
            <a:spLocks/>
          </p:cNvSpPr>
          <p:nvPr/>
        </p:nvSpPr>
        <p:spPr bwMode="auto">
          <a:xfrm>
            <a:off x="9573733" y="2120616"/>
            <a:ext cx="738999" cy="824162"/>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343434"/>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3" name="KSO_Shape"/>
          <p:cNvSpPr>
            <a:spLocks/>
          </p:cNvSpPr>
          <p:nvPr/>
        </p:nvSpPr>
        <p:spPr bwMode="auto">
          <a:xfrm>
            <a:off x="1912163" y="2189296"/>
            <a:ext cx="824163" cy="686803"/>
          </a:xfrm>
          <a:custGeom>
            <a:avLst/>
            <a:gdLst>
              <a:gd name="T0" fmla="*/ 955059 w 2209801"/>
              <a:gd name="T1" fmla="*/ 1423299 h 1841500"/>
              <a:gd name="T2" fmla="*/ 895052 w 2209801"/>
              <a:gd name="T3" fmla="*/ 1587500 h 1841500"/>
              <a:gd name="T4" fmla="*/ 923404 w 2209801"/>
              <a:gd name="T5" fmla="*/ 1417259 h 1841500"/>
              <a:gd name="T6" fmla="*/ 1072157 w 2209801"/>
              <a:gd name="T7" fmla="*/ 1271642 h 1841500"/>
              <a:gd name="T8" fmla="*/ 1293954 w 2209801"/>
              <a:gd name="T9" fmla="*/ 1359503 h 1841500"/>
              <a:gd name="T10" fmla="*/ 1335967 w 2209801"/>
              <a:gd name="T11" fmla="*/ 1501556 h 1841500"/>
              <a:gd name="T12" fmla="*/ 1274311 w 2209801"/>
              <a:gd name="T13" fmla="*/ 1562319 h 1841500"/>
              <a:gd name="T14" fmla="*/ 873125 w 2209801"/>
              <a:gd name="T15" fmla="*/ 1587500 h 1841500"/>
              <a:gd name="T16" fmla="*/ 577942 w 2209801"/>
              <a:gd name="T17" fmla="*/ 1554929 h 1841500"/>
              <a:gd name="T18" fmla="*/ 544114 w 2209801"/>
              <a:gd name="T19" fmla="*/ 1464059 h 1841500"/>
              <a:gd name="T20" fmla="*/ 595402 w 2209801"/>
              <a:gd name="T21" fmla="*/ 1347459 h 1841500"/>
              <a:gd name="T22" fmla="*/ 627526 w 2209801"/>
              <a:gd name="T23" fmla="*/ 1099148 h 1841500"/>
              <a:gd name="T24" fmla="*/ 1266277 w 2209801"/>
              <a:gd name="T25" fmla="*/ 1066149 h 1841500"/>
              <a:gd name="T26" fmla="*/ 1003177 w 2209801"/>
              <a:gd name="T27" fmla="*/ 854484 h 1841500"/>
              <a:gd name="T28" fmla="*/ 1079202 w 2209801"/>
              <a:gd name="T29" fmla="*/ 950119 h 1841500"/>
              <a:gd name="T30" fmla="*/ 1067675 w 2209801"/>
              <a:gd name="T31" fmla="*/ 1108872 h 1841500"/>
              <a:gd name="T32" fmla="*/ 953225 w 2209801"/>
              <a:gd name="T33" fmla="*/ 1311890 h 1841500"/>
              <a:gd name="T34" fmla="*/ 872260 w 2209801"/>
              <a:gd name="T35" fmla="*/ 1264346 h 1841500"/>
              <a:gd name="T36" fmla="*/ 790471 w 2209801"/>
              <a:gd name="T37" fmla="*/ 1041381 h 1841500"/>
              <a:gd name="T38" fmla="*/ 818192 w 2209801"/>
              <a:gd name="T39" fmla="*/ 906400 h 1841500"/>
              <a:gd name="T40" fmla="*/ 915350 w 2209801"/>
              <a:gd name="T41" fmla="*/ 839456 h 1841500"/>
              <a:gd name="T42" fmla="*/ 1512192 w 2209801"/>
              <a:gd name="T43" fmla="*/ 495955 h 1841500"/>
              <a:gd name="T44" fmla="*/ 1531786 w 2209801"/>
              <a:gd name="T45" fmla="*/ 617625 h 1841500"/>
              <a:gd name="T46" fmla="*/ 1466470 w 2209801"/>
              <a:gd name="T47" fmla="*/ 695548 h 1841500"/>
              <a:gd name="T48" fmla="*/ 1457761 w 2209801"/>
              <a:gd name="T49" fmla="*/ 544076 h 1841500"/>
              <a:gd name="T50" fmla="*/ 443702 w 2209801"/>
              <a:gd name="T51" fmla="*/ 533140 h 1841500"/>
              <a:gd name="T52" fmla="*/ 430094 w 2209801"/>
              <a:gd name="T53" fmla="*/ 637310 h 1841500"/>
              <a:gd name="T54" fmla="*/ 363416 w 2209801"/>
              <a:gd name="T55" fmla="*/ 670941 h 1841500"/>
              <a:gd name="T56" fmla="*/ 351986 w 2209801"/>
              <a:gd name="T57" fmla="*/ 539428 h 1841500"/>
              <a:gd name="T58" fmla="*/ 1772035 w 2209801"/>
              <a:gd name="T59" fmla="*/ 480584 h 1841500"/>
              <a:gd name="T60" fmla="*/ 1884987 w 2209801"/>
              <a:gd name="T61" fmla="*/ 562627 h 1841500"/>
              <a:gd name="T62" fmla="*/ 1897324 w 2209801"/>
              <a:gd name="T63" fmla="*/ 701825 h 1841500"/>
              <a:gd name="T64" fmla="*/ 1762440 w 2209801"/>
              <a:gd name="T65" fmla="*/ 739291 h 1841500"/>
              <a:gd name="T66" fmla="*/ 1234797 w 2209801"/>
              <a:gd name="T67" fmla="*/ 737650 h 1841500"/>
              <a:gd name="T68" fmla="*/ 1110981 w 2209801"/>
              <a:gd name="T69" fmla="*/ 699091 h 1841500"/>
              <a:gd name="T70" fmla="*/ 1128512 w 2209801"/>
              <a:gd name="T71" fmla="*/ 556063 h 1841500"/>
              <a:gd name="T72" fmla="*/ 1266025 w 2209801"/>
              <a:gd name="T73" fmla="*/ 472106 h 1841500"/>
              <a:gd name="T74" fmla="*/ 665986 w 2209801"/>
              <a:gd name="T75" fmla="*/ 480584 h 1841500"/>
              <a:gd name="T76" fmla="*/ 779212 w 2209801"/>
              <a:gd name="T77" fmla="*/ 562627 h 1841500"/>
              <a:gd name="T78" fmla="*/ 791001 w 2209801"/>
              <a:gd name="T79" fmla="*/ 701825 h 1841500"/>
              <a:gd name="T80" fmla="*/ 656664 w 2209801"/>
              <a:gd name="T81" fmla="*/ 739291 h 1841500"/>
              <a:gd name="T82" fmla="*/ 129021 w 2209801"/>
              <a:gd name="T83" fmla="*/ 737650 h 1841500"/>
              <a:gd name="T84" fmla="*/ 5204 w 2209801"/>
              <a:gd name="T85" fmla="*/ 699091 h 1841500"/>
              <a:gd name="T86" fmla="*/ 22736 w 2209801"/>
              <a:gd name="T87" fmla="*/ 556063 h 1841500"/>
              <a:gd name="T88" fmla="*/ 159975 w 2209801"/>
              <a:gd name="T89" fmla="*/ 472106 h 1841500"/>
              <a:gd name="T90" fmla="*/ 1069099 w 2209801"/>
              <a:gd name="T91" fmla="*/ 359725 h 1841500"/>
              <a:gd name="T92" fmla="*/ 1569828 w 2209801"/>
              <a:gd name="T93" fmla="*/ 16989 h 1841500"/>
              <a:gd name="T94" fmla="*/ 1645510 w 2209801"/>
              <a:gd name="T95" fmla="*/ 112622 h 1841500"/>
              <a:gd name="T96" fmla="*/ 1633992 w 2209801"/>
              <a:gd name="T97" fmla="*/ 272099 h 1841500"/>
              <a:gd name="T98" fmla="*/ 1520196 w 2209801"/>
              <a:gd name="T99" fmla="*/ 475421 h 1841500"/>
              <a:gd name="T100" fmla="*/ 1439030 w 2209801"/>
              <a:gd name="T101" fmla="*/ 428016 h 1841500"/>
              <a:gd name="T102" fmla="*/ 1357591 w 2209801"/>
              <a:gd name="T103" fmla="*/ 204417 h 1841500"/>
              <a:gd name="T104" fmla="*/ 1384737 w 2209801"/>
              <a:gd name="T105" fmla="*/ 68778 h 1841500"/>
              <a:gd name="T106" fmla="*/ 1482081 w 2209801"/>
              <a:gd name="T107" fmla="*/ 1918 h 1841500"/>
              <a:gd name="T108" fmla="*/ 483001 w 2209801"/>
              <a:gd name="T109" fmla="*/ 29046 h 1841500"/>
              <a:gd name="T110" fmla="*/ 545508 w 2209801"/>
              <a:gd name="T111" fmla="*/ 137283 h 1841500"/>
              <a:gd name="T112" fmla="*/ 513571 w 2209801"/>
              <a:gd name="T113" fmla="*/ 304434 h 1841500"/>
              <a:gd name="T114" fmla="*/ 403843 w 2209801"/>
              <a:gd name="T115" fmla="*/ 481997 h 1841500"/>
              <a:gd name="T116" fmla="*/ 310765 w 2209801"/>
              <a:gd name="T117" fmla="*/ 342248 h 1841500"/>
              <a:gd name="T118" fmla="*/ 250442 w 2209801"/>
              <a:gd name="T119" fmla="*/ 171809 h 1841500"/>
              <a:gd name="T120" fmla="*/ 294115 w 2209801"/>
              <a:gd name="T121" fmla="*/ 50145 h 1841500"/>
              <a:gd name="T122" fmla="*/ 399749 w 2209801"/>
              <a:gd name="T123" fmla="*/ 0 h 1841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09801" h="1841500">
                <a:moveTo>
                  <a:pt x="1088391" y="1543050"/>
                </a:moveTo>
                <a:lnTo>
                  <a:pt x="1090946" y="1543369"/>
                </a:lnTo>
                <a:lnTo>
                  <a:pt x="1093500" y="1544006"/>
                </a:lnTo>
                <a:lnTo>
                  <a:pt x="1096055" y="1545280"/>
                </a:lnTo>
                <a:lnTo>
                  <a:pt x="1097970" y="1547191"/>
                </a:lnTo>
                <a:lnTo>
                  <a:pt x="1140118" y="1589235"/>
                </a:lnTo>
                <a:lnTo>
                  <a:pt x="1142034" y="1591146"/>
                </a:lnTo>
                <a:lnTo>
                  <a:pt x="1143311" y="1594013"/>
                </a:lnTo>
                <a:lnTo>
                  <a:pt x="1143950" y="1596243"/>
                </a:lnTo>
                <a:lnTo>
                  <a:pt x="1144588" y="1599109"/>
                </a:lnTo>
                <a:lnTo>
                  <a:pt x="1143950" y="1601657"/>
                </a:lnTo>
                <a:lnTo>
                  <a:pt x="1143311" y="1604524"/>
                </a:lnTo>
                <a:lnTo>
                  <a:pt x="1142034" y="1606754"/>
                </a:lnTo>
                <a:lnTo>
                  <a:pt x="1140118" y="1609302"/>
                </a:lnTo>
                <a:lnTo>
                  <a:pt x="1105314" y="1644020"/>
                </a:lnTo>
                <a:lnTo>
                  <a:pt x="1107869" y="1651027"/>
                </a:lnTo>
                <a:lnTo>
                  <a:pt x="1110742" y="1658990"/>
                </a:lnTo>
                <a:lnTo>
                  <a:pt x="1113616" y="1667590"/>
                </a:lnTo>
                <a:lnTo>
                  <a:pt x="1116490" y="1677146"/>
                </a:lnTo>
                <a:lnTo>
                  <a:pt x="1118725" y="1687338"/>
                </a:lnTo>
                <a:lnTo>
                  <a:pt x="1121599" y="1698486"/>
                </a:lnTo>
                <a:lnTo>
                  <a:pt x="1123834" y="1710271"/>
                </a:lnTo>
                <a:lnTo>
                  <a:pt x="1126388" y="1722694"/>
                </a:lnTo>
                <a:lnTo>
                  <a:pt x="1128304" y="1735753"/>
                </a:lnTo>
                <a:lnTo>
                  <a:pt x="1130539" y="1749449"/>
                </a:lnTo>
                <a:lnTo>
                  <a:pt x="1132136" y="1763782"/>
                </a:lnTo>
                <a:lnTo>
                  <a:pt x="1133732" y="1778115"/>
                </a:lnTo>
                <a:lnTo>
                  <a:pt x="1135329" y="1793404"/>
                </a:lnTo>
                <a:lnTo>
                  <a:pt x="1136606" y="1809012"/>
                </a:lnTo>
                <a:lnTo>
                  <a:pt x="1137244" y="1824937"/>
                </a:lnTo>
                <a:lnTo>
                  <a:pt x="1138202" y="1841500"/>
                </a:lnTo>
                <a:lnTo>
                  <a:pt x="1038261" y="1841500"/>
                </a:lnTo>
                <a:lnTo>
                  <a:pt x="1038900" y="1824937"/>
                </a:lnTo>
                <a:lnTo>
                  <a:pt x="1039858" y="1809012"/>
                </a:lnTo>
                <a:lnTo>
                  <a:pt x="1041135" y="1793404"/>
                </a:lnTo>
                <a:lnTo>
                  <a:pt x="1042412" y="1778115"/>
                </a:lnTo>
                <a:lnTo>
                  <a:pt x="1044009" y="1763782"/>
                </a:lnTo>
                <a:lnTo>
                  <a:pt x="1045924" y="1749449"/>
                </a:lnTo>
                <a:lnTo>
                  <a:pt x="1047840" y="1735753"/>
                </a:lnTo>
                <a:lnTo>
                  <a:pt x="1050075" y="1722694"/>
                </a:lnTo>
                <a:lnTo>
                  <a:pt x="1052630" y="1710271"/>
                </a:lnTo>
                <a:lnTo>
                  <a:pt x="1054865" y="1698486"/>
                </a:lnTo>
                <a:lnTo>
                  <a:pt x="1057419" y="1687338"/>
                </a:lnTo>
                <a:lnTo>
                  <a:pt x="1059974" y="1677146"/>
                </a:lnTo>
                <a:lnTo>
                  <a:pt x="1062847" y="1667590"/>
                </a:lnTo>
                <a:lnTo>
                  <a:pt x="1065721" y="1658990"/>
                </a:lnTo>
                <a:lnTo>
                  <a:pt x="1068595" y="1651027"/>
                </a:lnTo>
                <a:lnTo>
                  <a:pt x="1071149" y="1644020"/>
                </a:lnTo>
                <a:lnTo>
                  <a:pt x="1036026" y="1609302"/>
                </a:lnTo>
                <a:lnTo>
                  <a:pt x="1034430" y="1606754"/>
                </a:lnTo>
                <a:lnTo>
                  <a:pt x="1033152" y="1604524"/>
                </a:lnTo>
                <a:lnTo>
                  <a:pt x="1032514" y="1601657"/>
                </a:lnTo>
                <a:lnTo>
                  <a:pt x="1031875" y="1599109"/>
                </a:lnTo>
                <a:lnTo>
                  <a:pt x="1032514" y="1596243"/>
                </a:lnTo>
                <a:lnTo>
                  <a:pt x="1033152" y="1594013"/>
                </a:lnTo>
                <a:lnTo>
                  <a:pt x="1034430" y="1591146"/>
                </a:lnTo>
                <a:lnTo>
                  <a:pt x="1036345" y="1589235"/>
                </a:lnTo>
                <a:lnTo>
                  <a:pt x="1077854" y="1547191"/>
                </a:lnTo>
                <a:lnTo>
                  <a:pt x="1080409" y="1545280"/>
                </a:lnTo>
                <a:lnTo>
                  <a:pt x="1082644" y="1544006"/>
                </a:lnTo>
                <a:lnTo>
                  <a:pt x="1085518" y="1543369"/>
                </a:lnTo>
                <a:lnTo>
                  <a:pt x="1088391" y="1543050"/>
                </a:lnTo>
                <a:close/>
                <a:moveTo>
                  <a:pt x="1225348" y="1466850"/>
                </a:moveTo>
                <a:lnTo>
                  <a:pt x="1243703" y="1475105"/>
                </a:lnTo>
                <a:lnTo>
                  <a:pt x="1262058" y="1482725"/>
                </a:lnTo>
                <a:lnTo>
                  <a:pt x="1280096" y="1490028"/>
                </a:lnTo>
                <a:lnTo>
                  <a:pt x="1298135" y="1496695"/>
                </a:lnTo>
                <a:lnTo>
                  <a:pt x="1315540" y="1502410"/>
                </a:lnTo>
                <a:lnTo>
                  <a:pt x="1332629" y="1508443"/>
                </a:lnTo>
                <a:lnTo>
                  <a:pt x="1365541" y="1518920"/>
                </a:lnTo>
                <a:lnTo>
                  <a:pt x="1397188" y="1528763"/>
                </a:lnTo>
                <a:lnTo>
                  <a:pt x="1426935" y="1538605"/>
                </a:lnTo>
                <a:lnTo>
                  <a:pt x="1441176" y="1544003"/>
                </a:lnTo>
                <a:lnTo>
                  <a:pt x="1454467" y="1549083"/>
                </a:lnTo>
                <a:lnTo>
                  <a:pt x="1467442" y="1554163"/>
                </a:lnTo>
                <a:lnTo>
                  <a:pt x="1479784" y="1559878"/>
                </a:lnTo>
                <a:lnTo>
                  <a:pt x="1485481" y="1563053"/>
                </a:lnTo>
                <a:lnTo>
                  <a:pt x="1491177" y="1567180"/>
                </a:lnTo>
                <a:lnTo>
                  <a:pt x="1496240" y="1571943"/>
                </a:lnTo>
                <a:lnTo>
                  <a:pt x="1500987" y="1577023"/>
                </a:lnTo>
                <a:lnTo>
                  <a:pt x="1505734" y="1582420"/>
                </a:lnTo>
                <a:lnTo>
                  <a:pt x="1510165" y="1588453"/>
                </a:lnTo>
                <a:lnTo>
                  <a:pt x="1513962" y="1595120"/>
                </a:lnTo>
                <a:lnTo>
                  <a:pt x="1518076" y="1601788"/>
                </a:lnTo>
                <a:lnTo>
                  <a:pt x="1521557" y="1608773"/>
                </a:lnTo>
                <a:lnTo>
                  <a:pt x="1524722" y="1616393"/>
                </a:lnTo>
                <a:lnTo>
                  <a:pt x="1527570" y="1624330"/>
                </a:lnTo>
                <a:lnTo>
                  <a:pt x="1530418" y="1631950"/>
                </a:lnTo>
                <a:lnTo>
                  <a:pt x="1532950" y="1640205"/>
                </a:lnTo>
                <a:lnTo>
                  <a:pt x="1535165" y="1648460"/>
                </a:lnTo>
                <a:lnTo>
                  <a:pt x="1539596" y="1664970"/>
                </a:lnTo>
                <a:lnTo>
                  <a:pt x="1542760" y="1681798"/>
                </a:lnTo>
                <a:lnTo>
                  <a:pt x="1545292" y="1698308"/>
                </a:lnTo>
                <a:lnTo>
                  <a:pt x="1547191" y="1713865"/>
                </a:lnTo>
                <a:lnTo>
                  <a:pt x="1548773" y="1728470"/>
                </a:lnTo>
                <a:lnTo>
                  <a:pt x="1549722" y="1741805"/>
                </a:lnTo>
                <a:lnTo>
                  <a:pt x="1550355" y="1753235"/>
                </a:lnTo>
                <a:lnTo>
                  <a:pt x="1550988" y="1770063"/>
                </a:lnTo>
                <a:lnTo>
                  <a:pt x="1550355" y="1772920"/>
                </a:lnTo>
                <a:lnTo>
                  <a:pt x="1549406" y="1776095"/>
                </a:lnTo>
                <a:lnTo>
                  <a:pt x="1547191" y="1779270"/>
                </a:lnTo>
                <a:lnTo>
                  <a:pt x="1544975" y="1782128"/>
                </a:lnTo>
                <a:lnTo>
                  <a:pt x="1541494" y="1785303"/>
                </a:lnTo>
                <a:lnTo>
                  <a:pt x="1537380" y="1788160"/>
                </a:lnTo>
                <a:lnTo>
                  <a:pt x="1532950" y="1791335"/>
                </a:lnTo>
                <a:lnTo>
                  <a:pt x="1527254" y="1794510"/>
                </a:lnTo>
                <a:lnTo>
                  <a:pt x="1520924" y="1797685"/>
                </a:lnTo>
                <a:lnTo>
                  <a:pt x="1513962" y="1800543"/>
                </a:lnTo>
                <a:lnTo>
                  <a:pt x="1506051" y="1803718"/>
                </a:lnTo>
                <a:lnTo>
                  <a:pt x="1497506" y="1806575"/>
                </a:lnTo>
                <a:lnTo>
                  <a:pt x="1488012" y="1809433"/>
                </a:lnTo>
                <a:lnTo>
                  <a:pt x="1478202" y="1812290"/>
                </a:lnTo>
                <a:lnTo>
                  <a:pt x="1467442" y="1815148"/>
                </a:lnTo>
                <a:lnTo>
                  <a:pt x="1455417" y="1817370"/>
                </a:lnTo>
                <a:lnTo>
                  <a:pt x="1443391" y="1820228"/>
                </a:lnTo>
                <a:lnTo>
                  <a:pt x="1430100" y="1822450"/>
                </a:lnTo>
                <a:lnTo>
                  <a:pt x="1416175" y="1824990"/>
                </a:lnTo>
                <a:lnTo>
                  <a:pt x="1401302" y="1827213"/>
                </a:lnTo>
                <a:lnTo>
                  <a:pt x="1386111" y="1829118"/>
                </a:lnTo>
                <a:lnTo>
                  <a:pt x="1369655" y="1831340"/>
                </a:lnTo>
                <a:lnTo>
                  <a:pt x="1335161" y="1834833"/>
                </a:lnTo>
                <a:lnTo>
                  <a:pt x="1297185" y="1837373"/>
                </a:lnTo>
                <a:lnTo>
                  <a:pt x="1255729" y="1839913"/>
                </a:lnTo>
                <a:lnTo>
                  <a:pt x="1211108" y="1841183"/>
                </a:lnTo>
                <a:lnTo>
                  <a:pt x="1163638" y="1841500"/>
                </a:lnTo>
                <a:lnTo>
                  <a:pt x="1225348" y="1466850"/>
                </a:lnTo>
                <a:close/>
                <a:moveTo>
                  <a:pt x="951115" y="1466850"/>
                </a:moveTo>
                <a:lnTo>
                  <a:pt x="1012825" y="1841500"/>
                </a:lnTo>
                <a:lnTo>
                  <a:pt x="965039" y="1841183"/>
                </a:lnTo>
                <a:lnTo>
                  <a:pt x="920735" y="1839913"/>
                </a:lnTo>
                <a:lnTo>
                  <a:pt x="879278" y="1837373"/>
                </a:lnTo>
                <a:lnTo>
                  <a:pt x="841303" y="1834833"/>
                </a:lnTo>
                <a:lnTo>
                  <a:pt x="806492" y="1831340"/>
                </a:lnTo>
                <a:lnTo>
                  <a:pt x="790352" y="1829118"/>
                </a:lnTo>
                <a:lnTo>
                  <a:pt x="774529" y="1827213"/>
                </a:lnTo>
                <a:lnTo>
                  <a:pt x="760288" y="1824990"/>
                </a:lnTo>
                <a:lnTo>
                  <a:pt x="746047" y="1822450"/>
                </a:lnTo>
                <a:lnTo>
                  <a:pt x="733072" y="1820228"/>
                </a:lnTo>
                <a:lnTo>
                  <a:pt x="720414" y="1817370"/>
                </a:lnTo>
                <a:lnTo>
                  <a:pt x="708705" y="1815148"/>
                </a:lnTo>
                <a:lnTo>
                  <a:pt x="698262" y="1812290"/>
                </a:lnTo>
                <a:lnTo>
                  <a:pt x="687818" y="1809433"/>
                </a:lnTo>
                <a:lnTo>
                  <a:pt x="678641" y="1806575"/>
                </a:lnTo>
                <a:lnTo>
                  <a:pt x="670413" y="1803718"/>
                </a:lnTo>
                <a:lnTo>
                  <a:pt x="662501" y="1800543"/>
                </a:lnTo>
                <a:lnTo>
                  <a:pt x="655539" y="1797685"/>
                </a:lnTo>
                <a:lnTo>
                  <a:pt x="649210" y="1794510"/>
                </a:lnTo>
                <a:lnTo>
                  <a:pt x="643514" y="1791335"/>
                </a:lnTo>
                <a:lnTo>
                  <a:pt x="638450" y="1788160"/>
                </a:lnTo>
                <a:lnTo>
                  <a:pt x="634653" y="1785303"/>
                </a:lnTo>
                <a:lnTo>
                  <a:pt x="631488" y="1782128"/>
                </a:lnTo>
                <a:lnTo>
                  <a:pt x="628640" y="1779270"/>
                </a:lnTo>
                <a:lnTo>
                  <a:pt x="626741" y="1776095"/>
                </a:lnTo>
                <a:lnTo>
                  <a:pt x="626108" y="1772920"/>
                </a:lnTo>
                <a:lnTo>
                  <a:pt x="625475" y="1770063"/>
                </a:lnTo>
                <a:lnTo>
                  <a:pt x="626108" y="1753235"/>
                </a:lnTo>
                <a:lnTo>
                  <a:pt x="626425" y="1741805"/>
                </a:lnTo>
                <a:lnTo>
                  <a:pt x="627690" y="1728470"/>
                </a:lnTo>
                <a:lnTo>
                  <a:pt x="629273" y="1713865"/>
                </a:lnTo>
                <a:lnTo>
                  <a:pt x="631172" y="1698308"/>
                </a:lnTo>
                <a:lnTo>
                  <a:pt x="633703" y="1681798"/>
                </a:lnTo>
                <a:lnTo>
                  <a:pt x="636868" y="1664970"/>
                </a:lnTo>
                <a:lnTo>
                  <a:pt x="640982" y="1648460"/>
                </a:lnTo>
                <a:lnTo>
                  <a:pt x="643197" y="1640205"/>
                </a:lnTo>
                <a:lnTo>
                  <a:pt x="646045" y="1631950"/>
                </a:lnTo>
                <a:lnTo>
                  <a:pt x="648893" y="1624330"/>
                </a:lnTo>
                <a:lnTo>
                  <a:pt x="651425" y="1616393"/>
                </a:lnTo>
                <a:lnTo>
                  <a:pt x="654906" y="1608773"/>
                </a:lnTo>
                <a:lnTo>
                  <a:pt x="658704" y="1601788"/>
                </a:lnTo>
                <a:lnTo>
                  <a:pt x="662185" y="1595120"/>
                </a:lnTo>
                <a:lnTo>
                  <a:pt x="665982" y="1588453"/>
                </a:lnTo>
                <a:lnTo>
                  <a:pt x="670413" y="1582420"/>
                </a:lnTo>
                <a:lnTo>
                  <a:pt x="675160" y="1577023"/>
                </a:lnTo>
                <a:lnTo>
                  <a:pt x="680223" y="1571943"/>
                </a:lnTo>
                <a:lnTo>
                  <a:pt x="685287" y="1567180"/>
                </a:lnTo>
                <a:lnTo>
                  <a:pt x="690667" y="1563053"/>
                </a:lnTo>
                <a:lnTo>
                  <a:pt x="696679" y="1559878"/>
                </a:lnTo>
                <a:lnTo>
                  <a:pt x="709021" y="1554163"/>
                </a:lnTo>
                <a:lnTo>
                  <a:pt x="721680" y="1549083"/>
                </a:lnTo>
                <a:lnTo>
                  <a:pt x="735288" y="1544003"/>
                </a:lnTo>
                <a:lnTo>
                  <a:pt x="749529" y="1538605"/>
                </a:lnTo>
                <a:lnTo>
                  <a:pt x="778960" y="1528763"/>
                </a:lnTo>
                <a:lnTo>
                  <a:pt x="810289" y="1518920"/>
                </a:lnTo>
                <a:lnTo>
                  <a:pt x="843834" y="1508443"/>
                </a:lnTo>
                <a:lnTo>
                  <a:pt x="860607" y="1502410"/>
                </a:lnTo>
                <a:lnTo>
                  <a:pt x="878329" y="1496695"/>
                </a:lnTo>
                <a:lnTo>
                  <a:pt x="896051" y="1490028"/>
                </a:lnTo>
                <a:lnTo>
                  <a:pt x="914089" y="1482725"/>
                </a:lnTo>
                <a:lnTo>
                  <a:pt x="932444" y="1475105"/>
                </a:lnTo>
                <a:lnTo>
                  <a:pt x="951115" y="1466850"/>
                </a:lnTo>
                <a:close/>
                <a:moveTo>
                  <a:pt x="621190" y="1168400"/>
                </a:moveTo>
                <a:lnTo>
                  <a:pt x="727930" y="1275012"/>
                </a:lnTo>
                <a:lnTo>
                  <a:pt x="765938" y="1236733"/>
                </a:lnTo>
                <a:lnTo>
                  <a:pt x="819150" y="1431925"/>
                </a:lnTo>
                <a:lnTo>
                  <a:pt x="623407" y="1379094"/>
                </a:lnTo>
                <a:lnTo>
                  <a:pt x="662049" y="1340498"/>
                </a:lnTo>
                <a:lnTo>
                  <a:pt x="555625" y="1234202"/>
                </a:lnTo>
                <a:lnTo>
                  <a:pt x="621190" y="1168400"/>
                </a:lnTo>
                <a:close/>
                <a:moveTo>
                  <a:pt x="1879601" y="971550"/>
                </a:moveTo>
                <a:lnTo>
                  <a:pt x="1826451" y="1166977"/>
                </a:lnTo>
                <a:lnTo>
                  <a:pt x="1788260" y="1128652"/>
                </a:lnTo>
                <a:lnTo>
                  <a:pt x="1681005" y="1235075"/>
                </a:lnTo>
                <a:lnTo>
                  <a:pt x="1642099" y="1196726"/>
                </a:lnTo>
                <a:lnTo>
                  <a:pt x="1679575" y="1234202"/>
                </a:lnTo>
                <a:lnTo>
                  <a:pt x="1572963" y="1340498"/>
                </a:lnTo>
                <a:lnTo>
                  <a:pt x="1611242" y="1379094"/>
                </a:lnTo>
                <a:lnTo>
                  <a:pt x="1416050" y="1431925"/>
                </a:lnTo>
                <a:lnTo>
                  <a:pt x="1468882" y="1236733"/>
                </a:lnTo>
                <a:lnTo>
                  <a:pt x="1507477" y="1275012"/>
                </a:lnTo>
                <a:lnTo>
                  <a:pt x="1613773" y="1168400"/>
                </a:lnTo>
                <a:lnTo>
                  <a:pt x="1614686" y="1169313"/>
                </a:lnTo>
                <a:lnTo>
                  <a:pt x="1721743" y="1062770"/>
                </a:lnTo>
                <a:lnTo>
                  <a:pt x="1683233" y="1024445"/>
                </a:lnTo>
                <a:lnTo>
                  <a:pt x="1879601" y="971550"/>
                </a:lnTo>
                <a:close/>
                <a:moveTo>
                  <a:pt x="1088550" y="971550"/>
                </a:moveTo>
                <a:lnTo>
                  <a:pt x="1097146" y="971867"/>
                </a:lnTo>
                <a:lnTo>
                  <a:pt x="1106061" y="972818"/>
                </a:lnTo>
                <a:lnTo>
                  <a:pt x="1114975" y="973769"/>
                </a:lnTo>
                <a:lnTo>
                  <a:pt x="1123253" y="975354"/>
                </a:lnTo>
                <a:lnTo>
                  <a:pt x="1131849" y="977889"/>
                </a:lnTo>
                <a:lnTo>
                  <a:pt x="1140126" y="980742"/>
                </a:lnTo>
                <a:lnTo>
                  <a:pt x="1148086" y="983595"/>
                </a:lnTo>
                <a:lnTo>
                  <a:pt x="1155727" y="987398"/>
                </a:lnTo>
                <a:lnTo>
                  <a:pt x="1163686" y="991202"/>
                </a:lnTo>
                <a:lnTo>
                  <a:pt x="1171327" y="995639"/>
                </a:lnTo>
                <a:lnTo>
                  <a:pt x="1178331" y="1000393"/>
                </a:lnTo>
                <a:lnTo>
                  <a:pt x="1185335" y="1005465"/>
                </a:lnTo>
                <a:lnTo>
                  <a:pt x="1192340" y="1010853"/>
                </a:lnTo>
                <a:lnTo>
                  <a:pt x="1199025" y="1016875"/>
                </a:lnTo>
                <a:lnTo>
                  <a:pt x="1205075" y="1022898"/>
                </a:lnTo>
                <a:lnTo>
                  <a:pt x="1211124" y="1029871"/>
                </a:lnTo>
                <a:lnTo>
                  <a:pt x="1217173" y="1036844"/>
                </a:lnTo>
                <a:lnTo>
                  <a:pt x="1222585" y="1043817"/>
                </a:lnTo>
                <a:lnTo>
                  <a:pt x="1227679" y="1051424"/>
                </a:lnTo>
                <a:lnTo>
                  <a:pt x="1232455" y="1059031"/>
                </a:lnTo>
                <a:lnTo>
                  <a:pt x="1236912" y="1066955"/>
                </a:lnTo>
                <a:lnTo>
                  <a:pt x="1241051" y="1075196"/>
                </a:lnTo>
                <a:lnTo>
                  <a:pt x="1245189" y="1084071"/>
                </a:lnTo>
                <a:lnTo>
                  <a:pt x="1248692" y="1092946"/>
                </a:lnTo>
                <a:lnTo>
                  <a:pt x="1251875" y="1102138"/>
                </a:lnTo>
                <a:lnTo>
                  <a:pt x="1254104" y="1111012"/>
                </a:lnTo>
                <a:lnTo>
                  <a:pt x="1256651" y="1120521"/>
                </a:lnTo>
                <a:lnTo>
                  <a:pt x="1258561" y="1130347"/>
                </a:lnTo>
                <a:lnTo>
                  <a:pt x="1260153" y="1139856"/>
                </a:lnTo>
                <a:lnTo>
                  <a:pt x="1261108" y="1149998"/>
                </a:lnTo>
                <a:lnTo>
                  <a:pt x="1262063" y="1159824"/>
                </a:lnTo>
                <a:lnTo>
                  <a:pt x="1262063" y="1169967"/>
                </a:lnTo>
                <a:lnTo>
                  <a:pt x="1261745" y="1182645"/>
                </a:lnTo>
                <a:lnTo>
                  <a:pt x="1260790" y="1195007"/>
                </a:lnTo>
                <a:lnTo>
                  <a:pt x="1259198" y="1208002"/>
                </a:lnTo>
                <a:lnTo>
                  <a:pt x="1257288" y="1220997"/>
                </a:lnTo>
                <a:lnTo>
                  <a:pt x="1254422" y="1233993"/>
                </a:lnTo>
                <a:lnTo>
                  <a:pt x="1251557" y="1247305"/>
                </a:lnTo>
                <a:lnTo>
                  <a:pt x="1247418" y="1260300"/>
                </a:lnTo>
                <a:lnTo>
                  <a:pt x="1242961" y="1273296"/>
                </a:lnTo>
                <a:lnTo>
                  <a:pt x="1238504" y="1286291"/>
                </a:lnTo>
                <a:lnTo>
                  <a:pt x="1232773" y="1298970"/>
                </a:lnTo>
                <a:lnTo>
                  <a:pt x="1227361" y="1311331"/>
                </a:lnTo>
                <a:lnTo>
                  <a:pt x="1220993" y="1323375"/>
                </a:lnTo>
                <a:lnTo>
                  <a:pt x="1214307" y="1335103"/>
                </a:lnTo>
                <a:lnTo>
                  <a:pt x="1207303" y="1346513"/>
                </a:lnTo>
                <a:lnTo>
                  <a:pt x="1199662" y="1357290"/>
                </a:lnTo>
                <a:lnTo>
                  <a:pt x="1192340" y="1367750"/>
                </a:lnTo>
                <a:lnTo>
                  <a:pt x="1192340" y="1437164"/>
                </a:lnTo>
                <a:lnTo>
                  <a:pt x="1178650" y="1451744"/>
                </a:lnTo>
                <a:lnTo>
                  <a:pt x="1164960" y="1466641"/>
                </a:lnTo>
                <a:lnTo>
                  <a:pt x="1148404" y="1483440"/>
                </a:lnTo>
                <a:lnTo>
                  <a:pt x="1139171" y="1492315"/>
                </a:lnTo>
                <a:lnTo>
                  <a:pt x="1130575" y="1500873"/>
                </a:lnTo>
                <a:lnTo>
                  <a:pt x="1121979" y="1508797"/>
                </a:lnTo>
                <a:lnTo>
                  <a:pt x="1113702" y="1515770"/>
                </a:lnTo>
                <a:lnTo>
                  <a:pt x="1105742" y="1521792"/>
                </a:lnTo>
                <a:lnTo>
                  <a:pt x="1099056" y="1526547"/>
                </a:lnTo>
                <a:lnTo>
                  <a:pt x="1095873" y="1527815"/>
                </a:lnTo>
                <a:lnTo>
                  <a:pt x="1093007" y="1529082"/>
                </a:lnTo>
                <a:lnTo>
                  <a:pt x="1090460" y="1530033"/>
                </a:lnTo>
                <a:lnTo>
                  <a:pt x="1088550" y="1530350"/>
                </a:lnTo>
                <a:lnTo>
                  <a:pt x="1086003" y="1530033"/>
                </a:lnTo>
                <a:lnTo>
                  <a:pt x="1083775" y="1529082"/>
                </a:lnTo>
                <a:lnTo>
                  <a:pt x="1080909" y="1527815"/>
                </a:lnTo>
                <a:lnTo>
                  <a:pt x="1077725" y="1526547"/>
                </a:lnTo>
                <a:lnTo>
                  <a:pt x="1070721" y="1521792"/>
                </a:lnTo>
                <a:lnTo>
                  <a:pt x="1063080" y="1515770"/>
                </a:lnTo>
                <a:lnTo>
                  <a:pt x="1054803" y="1508797"/>
                </a:lnTo>
                <a:lnTo>
                  <a:pt x="1046207" y="1500873"/>
                </a:lnTo>
                <a:lnTo>
                  <a:pt x="1036974" y="1492315"/>
                </a:lnTo>
                <a:lnTo>
                  <a:pt x="1028378" y="1483440"/>
                </a:lnTo>
                <a:lnTo>
                  <a:pt x="1011822" y="1466641"/>
                </a:lnTo>
                <a:lnTo>
                  <a:pt x="997496" y="1451744"/>
                </a:lnTo>
                <a:lnTo>
                  <a:pt x="984442" y="1437164"/>
                </a:lnTo>
                <a:lnTo>
                  <a:pt x="984442" y="1367750"/>
                </a:lnTo>
                <a:lnTo>
                  <a:pt x="976801" y="1357290"/>
                </a:lnTo>
                <a:lnTo>
                  <a:pt x="969160" y="1346513"/>
                </a:lnTo>
                <a:lnTo>
                  <a:pt x="962156" y="1335103"/>
                </a:lnTo>
                <a:lnTo>
                  <a:pt x="955789" y="1323375"/>
                </a:lnTo>
                <a:lnTo>
                  <a:pt x="949421" y="1311331"/>
                </a:lnTo>
                <a:lnTo>
                  <a:pt x="943691" y="1298970"/>
                </a:lnTo>
                <a:lnTo>
                  <a:pt x="938278" y="1286291"/>
                </a:lnTo>
                <a:lnTo>
                  <a:pt x="933821" y="1273296"/>
                </a:lnTo>
                <a:lnTo>
                  <a:pt x="929364" y="1260300"/>
                </a:lnTo>
                <a:lnTo>
                  <a:pt x="925543" y="1247305"/>
                </a:lnTo>
                <a:lnTo>
                  <a:pt x="922360" y="1233993"/>
                </a:lnTo>
                <a:lnTo>
                  <a:pt x="919494" y="1220997"/>
                </a:lnTo>
                <a:lnTo>
                  <a:pt x="916947" y="1208002"/>
                </a:lnTo>
                <a:lnTo>
                  <a:pt x="915992" y="1195007"/>
                </a:lnTo>
                <a:lnTo>
                  <a:pt x="914719" y="1182645"/>
                </a:lnTo>
                <a:lnTo>
                  <a:pt x="914400" y="1169967"/>
                </a:lnTo>
                <a:lnTo>
                  <a:pt x="914719" y="1159824"/>
                </a:lnTo>
                <a:lnTo>
                  <a:pt x="915674" y="1149998"/>
                </a:lnTo>
                <a:lnTo>
                  <a:pt x="916310" y="1139856"/>
                </a:lnTo>
                <a:lnTo>
                  <a:pt x="917902" y="1130347"/>
                </a:lnTo>
                <a:lnTo>
                  <a:pt x="919813" y="1120521"/>
                </a:lnTo>
                <a:lnTo>
                  <a:pt x="922360" y="1111012"/>
                </a:lnTo>
                <a:lnTo>
                  <a:pt x="924907" y="1102138"/>
                </a:lnTo>
                <a:lnTo>
                  <a:pt x="928090" y="1092946"/>
                </a:lnTo>
                <a:lnTo>
                  <a:pt x="931592" y="1084071"/>
                </a:lnTo>
                <a:lnTo>
                  <a:pt x="935413" y="1075196"/>
                </a:lnTo>
                <a:lnTo>
                  <a:pt x="939552" y="1066955"/>
                </a:lnTo>
                <a:lnTo>
                  <a:pt x="944327" y="1059031"/>
                </a:lnTo>
                <a:lnTo>
                  <a:pt x="949103" y="1051424"/>
                </a:lnTo>
                <a:lnTo>
                  <a:pt x="954197" y="1043817"/>
                </a:lnTo>
                <a:lnTo>
                  <a:pt x="959609" y="1036844"/>
                </a:lnTo>
                <a:lnTo>
                  <a:pt x="965340" y="1029871"/>
                </a:lnTo>
                <a:lnTo>
                  <a:pt x="971707" y="1022898"/>
                </a:lnTo>
                <a:lnTo>
                  <a:pt x="977756" y="1016875"/>
                </a:lnTo>
                <a:lnTo>
                  <a:pt x="984124" y="1010853"/>
                </a:lnTo>
                <a:lnTo>
                  <a:pt x="991446" y="1005465"/>
                </a:lnTo>
                <a:lnTo>
                  <a:pt x="998132" y="1000393"/>
                </a:lnTo>
                <a:lnTo>
                  <a:pt x="1005455" y="995639"/>
                </a:lnTo>
                <a:lnTo>
                  <a:pt x="1013096" y="991202"/>
                </a:lnTo>
                <a:lnTo>
                  <a:pt x="1020418" y="987398"/>
                </a:lnTo>
                <a:lnTo>
                  <a:pt x="1028378" y="983595"/>
                </a:lnTo>
                <a:lnTo>
                  <a:pt x="1036655" y="980742"/>
                </a:lnTo>
                <a:lnTo>
                  <a:pt x="1044933" y="977889"/>
                </a:lnTo>
                <a:lnTo>
                  <a:pt x="1053211" y="975354"/>
                </a:lnTo>
                <a:lnTo>
                  <a:pt x="1061807" y="973769"/>
                </a:lnTo>
                <a:lnTo>
                  <a:pt x="1070721" y="972818"/>
                </a:lnTo>
                <a:lnTo>
                  <a:pt x="1079317" y="971867"/>
                </a:lnTo>
                <a:lnTo>
                  <a:pt x="1088550" y="971550"/>
                </a:lnTo>
                <a:close/>
                <a:moveTo>
                  <a:pt x="357188" y="968375"/>
                </a:moveTo>
                <a:lnTo>
                  <a:pt x="553875" y="1021525"/>
                </a:lnTo>
                <a:lnTo>
                  <a:pt x="515047" y="1060035"/>
                </a:lnTo>
                <a:lnTo>
                  <a:pt x="622301" y="1166971"/>
                </a:lnTo>
                <a:lnTo>
                  <a:pt x="556103" y="1233488"/>
                </a:lnTo>
                <a:lnTo>
                  <a:pt x="449166" y="1125915"/>
                </a:lnTo>
                <a:lnTo>
                  <a:pt x="410656" y="1164743"/>
                </a:lnTo>
                <a:lnTo>
                  <a:pt x="357188" y="968375"/>
                </a:lnTo>
                <a:close/>
                <a:moveTo>
                  <a:pt x="1743409" y="573088"/>
                </a:moveTo>
                <a:lnTo>
                  <a:pt x="1746251" y="573088"/>
                </a:lnTo>
                <a:lnTo>
                  <a:pt x="1749092" y="573088"/>
                </a:lnTo>
                <a:lnTo>
                  <a:pt x="1751618" y="573722"/>
                </a:lnTo>
                <a:lnTo>
                  <a:pt x="1754143" y="575308"/>
                </a:lnTo>
                <a:lnTo>
                  <a:pt x="1756037" y="576894"/>
                </a:lnTo>
                <a:lnTo>
                  <a:pt x="1797394" y="618442"/>
                </a:lnTo>
                <a:lnTo>
                  <a:pt x="1799603" y="620662"/>
                </a:lnTo>
                <a:lnTo>
                  <a:pt x="1800550" y="623199"/>
                </a:lnTo>
                <a:lnTo>
                  <a:pt x="1801498" y="625737"/>
                </a:lnTo>
                <a:lnTo>
                  <a:pt x="1801813" y="628274"/>
                </a:lnTo>
                <a:lnTo>
                  <a:pt x="1801498" y="631128"/>
                </a:lnTo>
                <a:lnTo>
                  <a:pt x="1800550" y="633983"/>
                </a:lnTo>
                <a:lnTo>
                  <a:pt x="1799603" y="636203"/>
                </a:lnTo>
                <a:lnTo>
                  <a:pt x="1797394" y="638740"/>
                </a:lnTo>
                <a:lnTo>
                  <a:pt x="1762983" y="673311"/>
                </a:lnTo>
                <a:lnTo>
                  <a:pt x="1765824" y="680288"/>
                </a:lnTo>
                <a:lnTo>
                  <a:pt x="1768665" y="688217"/>
                </a:lnTo>
                <a:lnTo>
                  <a:pt x="1771191" y="696781"/>
                </a:lnTo>
                <a:lnTo>
                  <a:pt x="1774032" y="706296"/>
                </a:lnTo>
                <a:lnTo>
                  <a:pt x="1776873" y="716445"/>
                </a:lnTo>
                <a:lnTo>
                  <a:pt x="1779083" y="727545"/>
                </a:lnTo>
                <a:lnTo>
                  <a:pt x="1781609" y="739280"/>
                </a:lnTo>
                <a:lnTo>
                  <a:pt x="1783819" y="751333"/>
                </a:lnTo>
                <a:lnTo>
                  <a:pt x="1786344" y="764336"/>
                </a:lnTo>
                <a:lnTo>
                  <a:pt x="1788238" y="778291"/>
                </a:lnTo>
                <a:lnTo>
                  <a:pt x="1789817" y="792246"/>
                </a:lnTo>
                <a:lnTo>
                  <a:pt x="1791711" y="806836"/>
                </a:lnTo>
                <a:lnTo>
                  <a:pt x="1792974" y="821742"/>
                </a:lnTo>
                <a:lnTo>
                  <a:pt x="1793921" y="837600"/>
                </a:lnTo>
                <a:lnTo>
                  <a:pt x="1795184" y="853458"/>
                </a:lnTo>
                <a:lnTo>
                  <a:pt x="1795499" y="869951"/>
                </a:lnTo>
                <a:lnTo>
                  <a:pt x="1697002" y="869951"/>
                </a:lnTo>
                <a:lnTo>
                  <a:pt x="1697634" y="853458"/>
                </a:lnTo>
                <a:lnTo>
                  <a:pt x="1698581" y="837600"/>
                </a:lnTo>
                <a:lnTo>
                  <a:pt x="1699843" y="821742"/>
                </a:lnTo>
                <a:lnTo>
                  <a:pt x="1701106" y="806836"/>
                </a:lnTo>
                <a:lnTo>
                  <a:pt x="1702685" y="792246"/>
                </a:lnTo>
                <a:lnTo>
                  <a:pt x="1704263" y="778291"/>
                </a:lnTo>
                <a:lnTo>
                  <a:pt x="1706789" y="764336"/>
                </a:lnTo>
                <a:lnTo>
                  <a:pt x="1708683" y="751333"/>
                </a:lnTo>
                <a:lnTo>
                  <a:pt x="1710893" y="739280"/>
                </a:lnTo>
                <a:lnTo>
                  <a:pt x="1713418" y="727545"/>
                </a:lnTo>
                <a:lnTo>
                  <a:pt x="1716260" y="716445"/>
                </a:lnTo>
                <a:lnTo>
                  <a:pt x="1718469" y="706296"/>
                </a:lnTo>
                <a:lnTo>
                  <a:pt x="1721311" y="696781"/>
                </a:lnTo>
                <a:lnTo>
                  <a:pt x="1723836" y="688217"/>
                </a:lnTo>
                <a:lnTo>
                  <a:pt x="1726678" y="680288"/>
                </a:lnTo>
                <a:lnTo>
                  <a:pt x="1729519" y="673311"/>
                </a:lnTo>
                <a:lnTo>
                  <a:pt x="1695108" y="638740"/>
                </a:lnTo>
                <a:lnTo>
                  <a:pt x="1692898" y="636203"/>
                </a:lnTo>
                <a:lnTo>
                  <a:pt x="1691951" y="633983"/>
                </a:lnTo>
                <a:lnTo>
                  <a:pt x="1691004" y="631128"/>
                </a:lnTo>
                <a:lnTo>
                  <a:pt x="1690688" y="628274"/>
                </a:lnTo>
                <a:lnTo>
                  <a:pt x="1691004" y="625737"/>
                </a:lnTo>
                <a:lnTo>
                  <a:pt x="1691951" y="623199"/>
                </a:lnTo>
                <a:lnTo>
                  <a:pt x="1692898" y="620662"/>
                </a:lnTo>
                <a:lnTo>
                  <a:pt x="1695108" y="618442"/>
                </a:lnTo>
                <a:lnTo>
                  <a:pt x="1736464" y="576894"/>
                </a:lnTo>
                <a:lnTo>
                  <a:pt x="1738358" y="575308"/>
                </a:lnTo>
                <a:lnTo>
                  <a:pt x="1741200" y="573722"/>
                </a:lnTo>
                <a:lnTo>
                  <a:pt x="1743409" y="573088"/>
                </a:lnTo>
                <a:close/>
                <a:moveTo>
                  <a:pt x="460709" y="573088"/>
                </a:moveTo>
                <a:lnTo>
                  <a:pt x="463551" y="573088"/>
                </a:lnTo>
                <a:lnTo>
                  <a:pt x="466392" y="573088"/>
                </a:lnTo>
                <a:lnTo>
                  <a:pt x="468602" y="573722"/>
                </a:lnTo>
                <a:lnTo>
                  <a:pt x="471443" y="575308"/>
                </a:lnTo>
                <a:lnTo>
                  <a:pt x="473337" y="576894"/>
                </a:lnTo>
                <a:lnTo>
                  <a:pt x="514694" y="618442"/>
                </a:lnTo>
                <a:lnTo>
                  <a:pt x="516903" y="620662"/>
                </a:lnTo>
                <a:lnTo>
                  <a:pt x="517850" y="623199"/>
                </a:lnTo>
                <a:lnTo>
                  <a:pt x="518798" y="625737"/>
                </a:lnTo>
                <a:lnTo>
                  <a:pt x="519113" y="628274"/>
                </a:lnTo>
                <a:lnTo>
                  <a:pt x="518798" y="631128"/>
                </a:lnTo>
                <a:lnTo>
                  <a:pt x="517850" y="633983"/>
                </a:lnTo>
                <a:lnTo>
                  <a:pt x="516903" y="636203"/>
                </a:lnTo>
                <a:lnTo>
                  <a:pt x="514694" y="638740"/>
                </a:lnTo>
                <a:lnTo>
                  <a:pt x="480283" y="673311"/>
                </a:lnTo>
                <a:lnTo>
                  <a:pt x="483124" y="680288"/>
                </a:lnTo>
                <a:lnTo>
                  <a:pt x="485965" y="688217"/>
                </a:lnTo>
                <a:lnTo>
                  <a:pt x="488491" y="696781"/>
                </a:lnTo>
                <a:lnTo>
                  <a:pt x="491332" y="706296"/>
                </a:lnTo>
                <a:lnTo>
                  <a:pt x="493858" y="716445"/>
                </a:lnTo>
                <a:lnTo>
                  <a:pt x="496383" y="727545"/>
                </a:lnTo>
                <a:lnTo>
                  <a:pt x="498909" y="739280"/>
                </a:lnTo>
                <a:lnTo>
                  <a:pt x="501119" y="751333"/>
                </a:lnTo>
                <a:lnTo>
                  <a:pt x="503013" y="764336"/>
                </a:lnTo>
                <a:lnTo>
                  <a:pt x="505223" y="778291"/>
                </a:lnTo>
                <a:lnTo>
                  <a:pt x="507117" y="792246"/>
                </a:lnTo>
                <a:lnTo>
                  <a:pt x="508695" y="806836"/>
                </a:lnTo>
                <a:lnTo>
                  <a:pt x="510274" y="821742"/>
                </a:lnTo>
                <a:lnTo>
                  <a:pt x="511221" y="837600"/>
                </a:lnTo>
                <a:lnTo>
                  <a:pt x="512168" y="853458"/>
                </a:lnTo>
                <a:lnTo>
                  <a:pt x="512799" y="869951"/>
                </a:lnTo>
                <a:lnTo>
                  <a:pt x="414302" y="869951"/>
                </a:lnTo>
                <a:lnTo>
                  <a:pt x="414618" y="853458"/>
                </a:lnTo>
                <a:lnTo>
                  <a:pt x="415881" y="837600"/>
                </a:lnTo>
                <a:lnTo>
                  <a:pt x="417143" y="821742"/>
                </a:lnTo>
                <a:lnTo>
                  <a:pt x="418091" y="806836"/>
                </a:lnTo>
                <a:lnTo>
                  <a:pt x="419669" y="792246"/>
                </a:lnTo>
                <a:lnTo>
                  <a:pt x="421563" y="778291"/>
                </a:lnTo>
                <a:lnTo>
                  <a:pt x="423773" y="764336"/>
                </a:lnTo>
                <a:lnTo>
                  <a:pt x="425983" y="751333"/>
                </a:lnTo>
                <a:lnTo>
                  <a:pt x="428508" y="739280"/>
                </a:lnTo>
                <a:lnTo>
                  <a:pt x="430718" y="727545"/>
                </a:lnTo>
                <a:lnTo>
                  <a:pt x="432928" y="716445"/>
                </a:lnTo>
                <a:lnTo>
                  <a:pt x="435769" y="706296"/>
                </a:lnTo>
                <a:lnTo>
                  <a:pt x="438611" y="696781"/>
                </a:lnTo>
                <a:lnTo>
                  <a:pt x="441136" y="688217"/>
                </a:lnTo>
                <a:lnTo>
                  <a:pt x="443978" y="680288"/>
                </a:lnTo>
                <a:lnTo>
                  <a:pt x="446819" y="673311"/>
                </a:lnTo>
                <a:lnTo>
                  <a:pt x="412408" y="638740"/>
                </a:lnTo>
                <a:lnTo>
                  <a:pt x="410198" y="636203"/>
                </a:lnTo>
                <a:lnTo>
                  <a:pt x="409251" y="633983"/>
                </a:lnTo>
                <a:lnTo>
                  <a:pt x="408304" y="631128"/>
                </a:lnTo>
                <a:lnTo>
                  <a:pt x="407988" y="628274"/>
                </a:lnTo>
                <a:lnTo>
                  <a:pt x="408304" y="625737"/>
                </a:lnTo>
                <a:lnTo>
                  <a:pt x="409251" y="623199"/>
                </a:lnTo>
                <a:lnTo>
                  <a:pt x="410198" y="620662"/>
                </a:lnTo>
                <a:lnTo>
                  <a:pt x="412408" y="618442"/>
                </a:lnTo>
                <a:lnTo>
                  <a:pt x="453448" y="576894"/>
                </a:lnTo>
                <a:lnTo>
                  <a:pt x="455658" y="575308"/>
                </a:lnTo>
                <a:lnTo>
                  <a:pt x="458184" y="573722"/>
                </a:lnTo>
                <a:lnTo>
                  <a:pt x="460709" y="573088"/>
                </a:lnTo>
                <a:close/>
                <a:moveTo>
                  <a:pt x="1882559" y="495300"/>
                </a:moveTo>
                <a:lnTo>
                  <a:pt x="1901640" y="504182"/>
                </a:lnTo>
                <a:lnTo>
                  <a:pt x="1919767" y="511479"/>
                </a:lnTo>
                <a:lnTo>
                  <a:pt x="1937894" y="518775"/>
                </a:lnTo>
                <a:lnTo>
                  <a:pt x="1956022" y="525437"/>
                </a:lnTo>
                <a:lnTo>
                  <a:pt x="1973195" y="531464"/>
                </a:lnTo>
                <a:lnTo>
                  <a:pt x="1990686" y="537174"/>
                </a:lnTo>
                <a:lnTo>
                  <a:pt x="2023760" y="547643"/>
                </a:lnTo>
                <a:lnTo>
                  <a:pt x="2055562" y="557477"/>
                </a:lnTo>
                <a:lnTo>
                  <a:pt x="2085138" y="567311"/>
                </a:lnTo>
                <a:lnTo>
                  <a:pt x="2099448" y="572387"/>
                </a:lnTo>
                <a:lnTo>
                  <a:pt x="2112805" y="577780"/>
                </a:lnTo>
                <a:lnTo>
                  <a:pt x="2125844" y="583173"/>
                </a:lnTo>
                <a:lnTo>
                  <a:pt x="2138565" y="588566"/>
                </a:lnTo>
                <a:lnTo>
                  <a:pt x="2144289" y="592055"/>
                </a:lnTo>
                <a:lnTo>
                  <a:pt x="2150014" y="596179"/>
                </a:lnTo>
                <a:lnTo>
                  <a:pt x="2155102" y="600303"/>
                </a:lnTo>
                <a:lnTo>
                  <a:pt x="2159872" y="605696"/>
                </a:lnTo>
                <a:lnTo>
                  <a:pt x="2164642" y="611089"/>
                </a:lnTo>
                <a:lnTo>
                  <a:pt x="2168777" y="616799"/>
                </a:lnTo>
                <a:lnTo>
                  <a:pt x="2173229" y="623778"/>
                </a:lnTo>
                <a:lnTo>
                  <a:pt x="2176727" y="630440"/>
                </a:lnTo>
                <a:lnTo>
                  <a:pt x="2180225" y="637419"/>
                </a:lnTo>
                <a:lnTo>
                  <a:pt x="2183406" y="645033"/>
                </a:lnTo>
                <a:lnTo>
                  <a:pt x="2186586" y="652647"/>
                </a:lnTo>
                <a:lnTo>
                  <a:pt x="2189448" y="660577"/>
                </a:lnTo>
                <a:lnTo>
                  <a:pt x="2191992" y="668825"/>
                </a:lnTo>
                <a:lnTo>
                  <a:pt x="2194218" y="677073"/>
                </a:lnTo>
                <a:lnTo>
                  <a:pt x="2198353" y="693569"/>
                </a:lnTo>
                <a:lnTo>
                  <a:pt x="2201533" y="710065"/>
                </a:lnTo>
                <a:lnTo>
                  <a:pt x="2204395" y="726561"/>
                </a:lnTo>
                <a:lnTo>
                  <a:pt x="2206303" y="742423"/>
                </a:lnTo>
                <a:lnTo>
                  <a:pt x="2207893" y="757016"/>
                </a:lnTo>
                <a:lnTo>
                  <a:pt x="2208529" y="770339"/>
                </a:lnTo>
                <a:lnTo>
                  <a:pt x="2209483" y="781760"/>
                </a:lnTo>
                <a:lnTo>
                  <a:pt x="2209801" y="798573"/>
                </a:lnTo>
                <a:lnTo>
                  <a:pt x="2209483" y="801745"/>
                </a:lnTo>
                <a:lnTo>
                  <a:pt x="2208211" y="804600"/>
                </a:lnTo>
                <a:lnTo>
                  <a:pt x="2206621" y="807773"/>
                </a:lnTo>
                <a:lnTo>
                  <a:pt x="2204077" y="810945"/>
                </a:lnTo>
                <a:lnTo>
                  <a:pt x="2200897" y="814117"/>
                </a:lnTo>
                <a:lnTo>
                  <a:pt x="2196444" y="816655"/>
                </a:lnTo>
                <a:lnTo>
                  <a:pt x="2191674" y="819827"/>
                </a:lnTo>
                <a:lnTo>
                  <a:pt x="2186268" y="823000"/>
                </a:lnTo>
                <a:lnTo>
                  <a:pt x="2179907" y="826172"/>
                </a:lnTo>
                <a:lnTo>
                  <a:pt x="2172911" y="829027"/>
                </a:lnTo>
                <a:lnTo>
                  <a:pt x="2164960" y="832199"/>
                </a:lnTo>
                <a:lnTo>
                  <a:pt x="2156374" y="834737"/>
                </a:lnTo>
                <a:lnTo>
                  <a:pt x="2147151" y="837910"/>
                </a:lnTo>
                <a:lnTo>
                  <a:pt x="2136975" y="840765"/>
                </a:lnTo>
                <a:lnTo>
                  <a:pt x="2125844" y="843620"/>
                </a:lnTo>
                <a:lnTo>
                  <a:pt x="2114395" y="845840"/>
                </a:lnTo>
                <a:lnTo>
                  <a:pt x="2101993" y="848695"/>
                </a:lnTo>
                <a:lnTo>
                  <a:pt x="2088954" y="850916"/>
                </a:lnTo>
                <a:lnTo>
                  <a:pt x="2074643" y="853454"/>
                </a:lnTo>
                <a:lnTo>
                  <a:pt x="2060014" y="855674"/>
                </a:lnTo>
                <a:lnTo>
                  <a:pt x="2044431" y="857578"/>
                </a:lnTo>
                <a:lnTo>
                  <a:pt x="2028212" y="859481"/>
                </a:lnTo>
                <a:lnTo>
                  <a:pt x="1992912" y="863288"/>
                </a:lnTo>
                <a:lnTo>
                  <a:pt x="1954750" y="865826"/>
                </a:lnTo>
                <a:lnTo>
                  <a:pt x="1913407" y="868364"/>
                </a:lnTo>
                <a:lnTo>
                  <a:pt x="1868884" y="869315"/>
                </a:lnTo>
                <a:lnTo>
                  <a:pt x="1820863" y="869950"/>
                </a:lnTo>
                <a:lnTo>
                  <a:pt x="1882559" y="495300"/>
                </a:lnTo>
                <a:close/>
                <a:moveTo>
                  <a:pt x="1609675" y="495300"/>
                </a:moveTo>
                <a:lnTo>
                  <a:pt x="1671638" y="869950"/>
                </a:lnTo>
                <a:lnTo>
                  <a:pt x="1623339" y="869315"/>
                </a:lnTo>
                <a:lnTo>
                  <a:pt x="1578852" y="868364"/>
                </a:lnTo>
                <a:lnTo>
                  <a:pt x="1537544" y="865826"/>
                </a:lnTo>
                <a:lnTo>
                  <a:pt x="1499412" y="863288"/>
                </a:lnTo>
                <a:lnTo>
                  <a:pt x="1464141" y="859481"/>
                </a:lnTo>
                <a:lnTo>
                  <a:pt x="1448253" y="857578"/>
                </a:lnTo>
                <a:lnTo>
                  <a:pt x="1432365" y="855674"/>
                </a:lnTo>
                <a:lnTo>
                  <a:pt x="1417748" y="853454"/>
                </a:lnTo>
                <a:lnTo>
                  <a:pt x="1403767" y="850916"/>
                </a:lnTo>
                <a:lnTo>
                  <a:pt x="1390739" y="848695"/>
                </a:lnTo>
                <a:lnTo>
                  <a:pt x="1378028" y="845840"/>
                </a:lnTo>
                <a:lnTo>
                  <a:pt x="1366589" y="843620"/>
                </a:lnTo>
                <a:lnTo>
                  <a:pt x="1355467" y="840765"/>
                </a:lnTo>
                <a:lnTo>
                  <a:pt x="1345617" y="837910"/>
                </a:lnTo>
                <a:lnTo>
                  <a:pt x="1336402" y="834737"/>
                </a:lnTo>
                <a:lnTo>
                  <a:pt x="1327504" y="832199"/>
                </a:lnTo>
                <a:lnTo>
                  <a:pt x="1319560" y="829027"/>
                </a:lnTo>
                <a:lnTo>
                  <a:pt x="1312570" y="826172"/>
                </a:lnTo>
                <a:lnTo>
                  <a:pt x="1306214" y="823000"/>
                </a:lnTo>
                <a:lnTo>
                  <a:pt x="1300813" y="819827"/>
                </a:lnTo>
                <a:lnTo>
                  <a:pt x="1296046" y="816655"/>
                </a:lnTo>
                <a:lnTo>
                  <a:pt x="1292233" y="814117"/>
                </a:lnTo>
                <a:lnTo>
                  <a:pt x="1288738" y="810945"/>
                </a:lnTo>
                <a:lnTo>
                  <a:pt x="1286196" y="807773"/>
                </a:lnTo>
                <a:lnTo>
                  <a:pt x="1284289" y="804600"/>
                </a:lnTo>
                <a:lnTo>
                  <a:pt x="1283018" y="801745"/>
                </a:lnTo>
                <a:lnTo>
                  <a:pt x="1282700" y="798573"/>
                </a:lnTo>
                <a:lnTo>
                  <a:pt x="1283018" y="781760"/>
                </a:lnTo>
                <a:lnTo>
                  <a:pt x="1283971" y="770339"/>
                </a:lnTo>
                <a:lnTo>
                  <a:pt x="1284607" y="757016"/>
                </a:lnTo>
                <a:lnTo>
                  <a:pt x="1286196" y="742423"/>
                </a:lnTo>
                <a:lnTo>
                  <a:pt x="1288102" y="726561"/>
                </a:lnTo>
                <a:lnTo>
                  <a:pt x="1290962" y="710065"/>
                </a:lnTo>
                <a:lnTo>
                  <a:pt x="1294140" y="693569"/>
                </a:lnTo>
                <a:lnTo>
                  <a:pt x="1298588" y="677073"/>
                </a:lnTo>
                <a:lnTo>
                  <a:pt x="1300813" y="668825"/>
                </a:lnTo>
                <a:lnTo>
                  <a:pt x="1303037" y="660577"/>
                </a:lnTo>
                <a:lnTo>
                  <a:pt x="1305897" y="652647"/>
                </a:lnTo>
                <a:lnTo>
                  <a:pt x="1309074" y="645033"/>
                </a:lnTo>
                <a:lnTo>
                  <a:pt x="1312252" y="637419"/>
                </a:lnTo>
                <a:lnTo>
                  <a:pt x="1315747" y="630440"/>
                </a:lnTo>
                <a:lnTo>
                  <a:pt x="1319560" y="623778"/>
                </a:lnTo>
                <a:lnTo>
                  <a:pt x="1323691" y="616799"/>
                </a:lnTo>
                <a:lnTo>
                  <a:pt x="1327822" y="611089"/>
                </a:lnTo>
                <a:lnTo>
                  <a:pt x="1332589" y="605696"/>
                </a:lnTo>
                <a:lnTo>
                  <a:pt x="1337355" y="600303"/>
                </a:lnTo>
                <a:lnTo>
                  <a:pt x="1342439" y="596179"/>
                </a:lnTo>
                <a:lnTo>
                  <a:pt x="1348477" y="592055"/>
                </a:lnTo>
                <a:lnTo>
                  <a:pt x="1353878" y="588566"/>
                </a:lnTo>
                <a:lnTo>
                  <a:pt x="1366589" y="583173"/>
                </a:lnTo>
                <a:lnTo>
                  <a:pt x="1379617" y="577780"/>
                </a:lnTo>
                <a:lnTo>
                  <a:pt x="1392963" y="572387"/>
                </a:lnTo>
                <a:lnTo>
                  <a:pt x="1407262" y="567311"/>
                </a:lnTo>
                <a:lnTo>
                  <a:pt x="1436814" y="557477"/>
                </a:lnTo>
                <a:lnTo>
                  <a:pt x="1468590" y="547643"/>
                </a:lnTo>
                <a:lnTo>
                  <a:pt x="1501637" y="537174"/>
                </a:lnTo>
                <a:lnTo>
                  <a:pt x="1519114" y="531464"/>
                </a:lnTo>
                <a:lnTo>
                  <a:pt x="1536273" y="525437"/>
                </a:lnTo>
                <a:lnTo>
                  <a:pt x="1554067" y="518775"/>
                </a:lnTo>
                <a:lnTo>
                  <a:pt x="1572497" y="511479"/>
                </a:lnTo>
                <a:lnTo>
                  <a:pt x="1590609" y="504182"/>
                </a:lnTo>
                <a:lnTo>
                  <a:pt x="1609675" y="495300"/>
                </a:lnTo>
                <a:close/>
                <a:moveTo>
                  <a:pt x="599859" y="495300"/>
                </a:moveTo>
                <a:lnTo>
                  <a:pt x="618622" y="504182"/>
                </a:lnTo>
                <a:lnTo>
                  <a:pt x="637067" y="511479"/>
                </a:lnTo>
                <a:lnTo>
                  <a:pt x="655194" y="518775"/>
                </a:lnTo>
                <a:lnTo>
                  <a:pt x="673004" y="525437"/>
                </a:lnTo>
                <a:lnTo>
                  <a:pt x="690495" y="531464"/>
                </a:lnTo>
                <a:lnTo>
                  <a:pt x="707986" y="537174"/>
                </a:lnTo>
                <a:lnTo>
                  <a:pt x="741060" y="547643"/>
                </a:lnTo>
                <a:lnTo>
                  <a:pt x="772544" y="557477"/>
                </a:lnTo>
                <a:lnTo>
                  <a:pt x="802438" y="567311"/>
                </a:lnTo>
                <a:lnTo>
                  <a:pt x="816748" y="572387"/>
                </a:lnTo>
                <a:lnTo>
                  <a:pt x="830105" y="577780"/>
                </a:lnTo>
                <a:lnTo>
                  <a:pt x="843144" y="583173"/>
                </a:lnTo>
                <a:lnTo>
                  <a:pt x="855547" y="588566"/>
                </a:lnTo>
                <a:lnTo>
                  <a:pt x="861271" y="592055"/>
                </a:lnTo>
                <a:lnTo>
                  <a:pt x="866996" y="596179"/>
                </a:lnTo>
                <a:lnTo>
                  <a:pt x="872402" y="600303"/>
                </a:lnTo>
                <a:lnTo>
                  <a:pt x="877172" y="605696"/>
                </a:lnTo>
                <a:lnTo>
                  <a:pt x="881942" y="611089"/>
                </a:lnTo>
                <a:lnTo>
                  <a:pt x="886077" y="616799"/>
                </a:lnTo>
                <a:lnTo>
                  <a:pt x="890211" y="623778"/>
                </a:lnTo>
                <a:lnTo>
                  <a:pt x="894027" y="630440"/>
                </a:lnTo>
                <a:lnTo>
                  <a:pt x="897525" y="637419"/>
                </a:lnTo>
                <a:lnTo>
                  <a:pt x="900706" y="645033"/>
                </a:lnTo>
                <a:lnTo>
                  <a:pt x="903886" y="652647"/>
                </a:lnTo>
                <a:lnTo>
                  <a:pt x="906748" y="660577"/>
                </a:lnTo>
                <a:lnTo>
                  <a:pt x="908974" y="668825"/>
                </a:lnTo>
                <a:lnTo>
                  <a:pt x="911518" y="677073"/>
                </a:lnTo>
                <a:lnTo>
                  <a:pt x="915653" y="693569"/>
                </a:lnTo>
                <a:lnTo>
                  <a:pt x="918833" y="710065"/>
                </a:lnTo>
                <a:lnTo>
                  <a:pt x="921695" y="726561"/>
                </a:lnTo>
                <a:lnTo>
                  <a:pt x="923603" y="742423"/>
                </a:lnTo>
                <a:lnTo>
                  <a:pt x="924875" y="757016"/>
                </a:lnTo>
                <a:lnTo>
                  <a:pt x="926147" y="770339"/>
                </a:lnTo>
                <a:lnTo>
                  <a:pt x="926783" y="781760"/>
                </a:lnTo>
                <a:lnTo>
                  <a:pt x="927101" y="798573"/>
                </a:lnTo>
                <a:lnTo>
                  <a:pt x="926783" y="801745"/>
                </a:lnTo>
                <a:lnTo>
                  <a:pt x="925511" y="804600"/>
                </a:lnTo>
                <a:lnTo>
                  <a:pt x="923603" y="807773"/>
                </a:lnTo>
                <a:lnTo>
                  <a:pt x="921377" y="810945"/>
                </a:lnTo>
                <a:lnTo>
                  <a:pt x="917561" y="814117"/>
                </a:lnTo>
                <a:lnTo>
                  <a:pt x="913744" y="816655"/>
                </a:lnTo>
                <a:lnTo>
                  <a:pt x="908974" y="819827"/>
                </a:lnTo>
                <a:lnTo>
                  <a:pt x="903568" y="823000"/>
                </a:lnTo>
                <a:lnTo>
                  <a:pt x="897207" y="826172"/>
                </a:lnTo>
                <a:lnTo>
                  <a:pt x="890211" y="829027"/>
                </a:lnTo>
                <a:lnTo>
                  <a:pt x="882260" y="832199"/>
                </a:lnTo>
                <a:lnTo>
                  <a:pt x="873674" y="834737"/>
                </a:lnTo>
                <a:lnTo>
                  <a:pt x="864133" y="837910"/>
                </a:lnTo>
                <a:lnTo>
                  <a:pt x="854275" y="840765"/>
                </a:lnTo>
                <a:lnTo>
                  <a:pt x="843144" y="843620"/>
                </a:lnTo>
                <a:lnTo>
                  <a:pt x="831377" y="845840"/>
                </a:lnTo>
                <a:lnTo>
                  <a:pt x="819293" y="848695"/>
                </a:lnTo>
                <a:lnTo>
                  <a:pt x="805618" y="850916"/>
                </a:lnTo>
                <a:lnTo>
                  <a:pt x="791943" y="853454"/>
                </a:lnTo>
                <a:lnTo>
                  <a:pt x="776996" y="855674"/>
                </a:lnTo>
                <a:lnTo>
                  <a:pt x="761731" y="857578"/>
                </a:lnTo>
                <a:lnTo>
                  <a:pt x="745512" y="859481"/>
                </a:lnTo>
                <a:lnTo>
                  <a:pt x="710212" y="863288"/>
                </a:lnTo>
                <a:lnTo>
                  <a:pt x="672050" y="865826"/>
                </a:lnTo>
                <a:lnTo>
                  <a:pt x="630707" y="868364"/>
                </a:lnTo>
                <a:lnTo>
                  <a:pt x="586184" y="869315"/>
                </a:lnTo>
                <a:lnTo>
                  <a:pt x="538163" y="869950"/>
                </a:lnTo>
                <a:lnTo>
                  <a:pt x="599859" y="495300"/>
                </a:lnTo>
                <a:close/>
                <a:moveTo>
                  <a:pt x="326975" y="495300"/>
                </a:moveTo>
                <a:lnTo>
                  <a:pt x="388938" y="869950"/>
                </a:lnTo>
                <a:lnTo>
                  <a:pt x="340638" y="869315"/>
                </a:lnTo>
                <a:lnTo>
                  <a:pt x="296152" y="868364"/>
                </a:lnTo>
                <a:lnTo>
                  <a:pt x="254843" y="865826"/>
                </a:lnTo>
                <a:lnTo>
                  <a:pt x="216712" y="863288"/>
                </a:lnTo>
                <a:lnTo>
                  <a:pt x="181441" y="859481"/>
                </a:lnTo>
                <a:lnTo>
                  <a:pt x="165553" y="857578"/>
                </a:lnTo>
                <a:lnTo>
                  <a:pt x="149665" y="855674"/>
                </a:lnTo>
                <a:lnTo>
                  <a:pt x="135048" y="853454"/>
                </a:lnTo>
                <a:lnTo>
                  <a:pt x="121066" y="850916"/>
                </a:lnTo>
                <a:lnTo>
                  <a:pt x="108038" y="848695"/>
                </a:lnTo>
                <a:lnTo>
                  <a:pt x="95328" y="845840"/>
                </a:lnTo>
                <a:lnTo>
                  <a:pt x="83888" y="843620"/>
                </a:lnTo>
                <a:lnTo>
                  <a:pt x="72767" y="840765"/>
                </a:lnTo>
                <a:lnTo>
                  <a:pt x="62916" y="837910"/>
                </a:lnTo>
                <a:lnTo>
                  <a:pt x="53701" y="834737"/>
                </a:lnTo>
                <a:lnTo>
                  <a:pt x="44804" y="832199"/>
                </a:lnTo>
                <a:lnTo>
                  <a:pt x="36860" y="829027"/>
                </a:lnTo>
                <a:lnTo>
                  <a:pt x="29869" y="826172"/>
                </a:lnTo>
                <a:lnTo>
                  <a:pt x="23514" y="823000"/>
                </a:lnTo>
                <a:lnTo>
                  <a:pt x="18112" y="819827"/>
                </a:lnTo>
                <a:lnTo>
                  <a:pt x="13346" y="816655"/>
                </a:lnTo>
                <a:lnTo>
                  <a:pt x="9533" y="814117"/>
                </a:lnTo>
                <a:lnTo>
                  <a:pt x="6037" y="810945"/>
                </a:lnTo>
                <a:lnTo>
                  <a:pt x="3495" y="807773"/>
                </a:lnTo>
                <a:lnTo>
                  <a:pt x="1589" y="804600"/>
                </a:lnTo>
                <a:lnTo>
                  <a:pt x="318" y="801745"/>
                </a:lnTo>
                <a:lnTo>
                  <a:pt x="0" y="798573"/>
                </a:lnTo>
                <a:lnTo>
                  <a:pt x="318" y="781760"/>
                </a:lnTo>
                <a:lnTo>
                  <a:pt x="1271" y="770339"/>
                </a:lnTo>
                <a:lnTo>
                  <a:pt x="1906" y="757016"/>
                </a:lnTo>
                <a:lnTo>
                  <a:pt x="3495" y="742423"/>
                </a:lnTo>
                <a:lnTo>
                  <a:pt x="5402" y="726561"/>
                </a:lnTo>
                <a:lnTo>
                  <a:pt x="8262" y="710065"/>
                </a:lnTo>
                <a:lnTo>
                  <a:pt x="11439" y="693569"/>
                </a:lnTo>
                <a:lnTo>
                  <a:pt x="15888" y="677073"/>
                </a:lnTo>
                <a:lnTo>
                  <a:pt x="18112" y="668825"/>
                </a:lnTo>
                <a:lnTo>
                  <a:pt x="20336" y="660577"/>
                </a:lnTo>
                <a:lnTo>
                  <a:pt x="23196" y="652647"/>
                </a:lnTo>
                <a:lnTo>
                  <a:pt x="26374" y="645033"/>
                </a:lnTo>
                <a:lnTo>
                  <a:pt x="29551" y="637419"/>
                </a:lnTo>
                <a:lnTo>
                  <a:pt x="33047" y="630440"/>
                </a:lnTo>
                <a:lnTo>
                  <a:pt x="36860" y="623778"/>
                </a:lnTo>
                <a:lnTo>
                  <a:pt x="40991" y="616799"/>
                </a:lnTo>
                <a:lnTo>
                  <a:pt x="45439" y="611089"/>
                </a:lnTo>
                <a:lnTo>
                  <a:pt x="49888" y="605696"/>
                </a:lnTo>
                <a:lnTo>
                  <a:pt x="54654" y="600303"/>
                </a:lnTo>
                <a:lnTo>
                  <a:pt x="59739" y="596179"/>
                </a:lnTo>
                <a:lnTo>
                  <a:pt x="65458" y="592055"/>
                </a:lnTo>
                <a:lnTo>
                  <a:pt x="71178" y="588566"/>
                </a:lnTo>
                <a:lnTo>
                  <a:pt x="83888" y="583173"/>
                </a:lnTo>
                <a:lnTo>
                  <a:pt x="96916" y="577780"/>
                </a:lnTo>
                <a:lnTo>
                  <a:pt x="110262" y="572387"/>
                </a:lnTo>
                <a:lnTo>
                  <a:pt x="124562" y="567311"/>
                </a:lnTo>
                <a:lnTo>
                  <a:pt x="154113" y="557477"/>
                </a:lnTo>
                <a:lnTo>
                  <a:pt x="185571" y="547643"/>
                </a:lnTo>
                <a:lnTo>
                  <a:pt x="218936" y="537174"/>
                </a:lnTo>
                <a:lnTo>
                  <a:pt x="236413" y="531464"/>
                </a:lnTo>
                <a:lnTo>
                  <a:pt x="253572" y="525437"/>
                </a:lnTo>
                <a:lnTo>
                  <a:pt x="271367" y="518775"/>
                </a:lnTo>
                <a:lnTo>
                  <a:pt x="289797" y="511479"/>
                </a:lnTo>
                <a:lnTo>
                  <a:pt x="307909" y="504182"/>
                </a:lnTo>
                <a:lnTo>
                  <a:pt x="326975" y="495300"/>
                </a:lnTo>
                <a:close/>
                <a:moveTo>
                  <a:pt x="937138" y="268288"/>
                </a:moveTo>
                <a:lnTo>
                  <a:pt x="937138" y="322495"/>
                </a:lnTo>
                <a:lnTo>
                  <a:pt x="1089026" y="322495"/>
                </a:lnTo>
                <a:lnTo>
                  <a:pt x="1089026" y="324082"/>
                </a:lnTo>
                <a:lnTo>
                  <a:pt x="1240155" y="324082"/>
                </a:lnTo>
                <a:lnTo>
                  <a:pt x="1240155" y="269875"/>
                </a:lnTo>
                <a:lnTo>
                  <a:pt x="1416050" y="370998"/>
                </a:lnTo>
                <a:lnTo>
                  <a:pt x="1240155" y="471488"/>
                </a:lnTo>
                <a:lnTo>
                  <a:pt x="1240155" y="417281"/>
                </a:lnTo>
                <a:lnTo>
                  <a:pt x="1089025" y="417281"/>
                </a:lnTo>
                <a:lnTo>
                  <a:pt x="1089025" y="415694"/>
                </a:lnTo>
                <a:lnTo>
                  <a:pt x="937138" y="415694"/>
                </a:lnTo>
                <a:lnTo>
                  <a:pt x="937138" y="469901"/>
                </a:lnTo>
                <a:lnTo>
                  <a:pt x="760413" y="369411"/>
                </a:lnTo>
                <a:lnTo>
                  <a:pt x="937138" y="268288"/>
                </a:lnTo>
                <a:close/>
                <a:moveTo>
                  <a:pt x="1745616" y="0"/>
                </a:moveTo>
                <a:lnTo>
                  <a:pt x="1754840" y="318"/>
                </a:lnTo>
                <a:lnTo>
                  <a:pt x="1763428" y="1271"/>
                </a:lnTo>
                <a:lnTo>
                  <a:pt x="1772017" y="2225"/>
                </a:lnTo>
                <a:lnTo>
                  <a:pt x="1780605" y="3814"/>
                </a:lnTo>
                <a:lnTo>
                  <a:pt x="1788875" y="6357"/>
                </a:lnTo>
                <a:lnTo>
                  <a:pt x="1797145" y="8900"/>
                </a:lnTo>
                <a:lnTo>
                  <a:pt x="1805415" y="12079"/>
                </a:lnTo>
                <a:lnTo>
                  <a:pt x="1813367" y="15575"/>
                </a:lnTo>
                <a:lnTo>
                  <a:pt x="1821001" y="19707"/>
                </a:lnTo>
                <a:lnTo>
                  <a:pt x="1828317" y="23839"/>
                </a:lnTo>
                <a:lnTo>
                  <a:pt x="1835633" y="28607"/>
                </a:lnTo>
                <a:lnTo>
                  <a:pt x="1842631" y="33693"/>
                </a:lnTo>
                <a:lnTo>
                  <a:pt x="1849628" y="39415"/>
                </a:lnTo>
                <a:lnTo>
                  <a:pt x="1855990" y="45772"/>
                </a:lnTo>
                <a:lnTo>
                  <a:pt x="1862352" y="51493"/>
                </a:lnTo>
                <a:lnTo>
                  <a:pt x="1868713" y="58168"/>
                </a:lnTo>
                <a:lnTo>
                  <a:pt x="1874121" y="65479"/>
                </a:lnTo>
                <a:lnTo>
                  <a:pt x="1879846" y="72472"/>
                </a:lnTo>
                <a:lnTo>
                  <a:pt x="1884935" y="79783"/>
                </a:lnTo>
                <a:lnTo>
                  <a:pt x="1889707" y="87729"/>
                </a:lnTo>
                <a:lnTo>
                  <a:pt x="1894160" y="95994"/>
                </a:lnTo>
                <a:lnTo>
                  <a:pt x="1898295" y="104258"/>
                </a:lnTo>
                <a:lnTo>
                  <a:pt x="1902112" y="113158"/>
                </a:lnTo>
                <a:lnTo>
                  <a:pt x="1905611" y="121740"/>
                </a:lnTo>
                <a:lnTo>
                  <a:pt x="1908792" y="130641"/>
                </a:lnTo>
                <a:lnTo>
                  <a:pt x="1911654" y="139858"/>
                </a:lnTo>
                <a:lnTo>
                  <a:pt x="1913881" y="149394"/>
                </a:lnTo>
                <a:lnTo>
                  <a:pt x="1915471" y="159248"/>
                </a:lnTo>
                <a:lnTo>
                  <a:pt x="1917062" y="169102"/>
                </a:lnTo>
                <a:lnTo>
                  <a:pt x="1918334" y="178955"/>
                </a:lnTo>
                <a:lnTo>
                  <a:pt x="1919288" y="189127"/>
                </a:lnTo>
                <a:lnTo>
                  <a:pt x="1919288" y="199298"/>
                </a:lnTo>
                <a:lnTo>
                  <a:pt x="1919288" y="211695"/>
                </a:lnTo>
                <a:lnTo>
                  <a:pt x="1918016" y="224091"/>
                </a:lnTo>
                <a:lnTo>
                  <a:pt x="1916426" y="237124"/>
                </a:lnTo>
                <a:lnTo>
                  <a:pt x="1914517" y="250156"/>
                </a:lnTo>
                <a:lnTo>
                  <a:pt x="1911654" y="263188"/>
                </a:lnTo>
                <a:lnTo>
                  <a:pt x="1908473" y="276538"/>
                </a:lnTo>
                <a:lnTo>
                  <a:pt x="1904656" y="289571"/>
                </a:lnTo>
                <a:lnTo>
                  <a:pt x="1900203" y="302603"/>
                </a:lnTo>
                <a:lnTo>
                  <a:pt x="1895432" y="315635"/>
                </a:lnTo>
                <a:lnTo>
                  <a:pt x="1890025" y="328350"/>
                </a:lnTo>
                <a:lnTo>
                  <a:pt x="1884299" y="340746"/>
                </a:lnTo>
                <a:lnTo>
                  <a:pt x="1878256" y="353143"/>
                </a:lnTo>
                <a:lnTo>
                  <a:pt x="1871576" y="364904"/>
                </a:lnTo>
                <a:lnTo>
                  <a:pt x="1864260" y="376347"/>
                </a:lnTo>
                <a:lnTo>
                  <a:pt x="1857262" y="386836"/>
                </a:lnTo>
                <a:lnTo>
                  <a:pt x="1849310" y="397008"/>
                </a:lnTo>
                <a:lnTo>
                  <a:pt x="1849310" y="466937"/>
                </a:lnTo>
                <a:lnTo>
                  <a:pt x="1835951" y="481558"/>
                </a:lnTo>
                <a:lnTo>
                  <a:pt x="1822273" y="496498"/>
                </a:lnTo>
                <a:lnTo>
                  <a:pt x="1805415" y="513662"/>
                </a:lnTo>
                <a:lnTo>
                  <a:pt x="1796827" y="522562"/>
                </a:lnTo>
                <a:lnTo>
                  <a:pt x="1787921" y="530827"/>
                </a:lnTo>
                <a:lnTo>
                  <a:pt x="1779014" y="538773"/>
                </a:lnTo>
                <a:lnTo>
                  <a:pt x="1770744" y="545766"/>
                </a:lnTo>
                <a:lnTo>
                  <a:pt x="1763428" y="551488"/>
                </a:lnTo>
                <a:lnTo>
                  <a:pt x="1756431" y="556256"/>
                </a:lnTo>
                <a:lnTo>
                  <a:pt x="1753250" y="557845"/>
                </a:lnTo>
                <a:lnTo>
                  <a:pt x="1750387" y="559116"/>
                </a:lnTo>
                <a:lnTo>
                  <a:pt x="1747842" y="559752"/>
                </a:lnTo>
                <a:lnTo>
                  <a:pt x="1745616" y="560388"/>
                </a:lnTo>
                <a:lnTo>
                  <a:pt x="1743707" y="559752"/>
                </a:lnTo>
                <a:lnTo>
                  <a:pt x="1740845" y="559116"/>
                </a:lnTo>
                <a:lnTo>
                  <a:pt x="1737982" y="557845"/>
                </a:lnTo>
                <a:lnTo>
                  <a:pt x="1735119" y="556256"/>
                </a:lnTo>
                <a:lnTo>
                  <a:pt x="1728439" y="551488"/>
                </a:lnTo>
                <a:lnTo>
                  <a:pt x="1720487" y="545766"/>
                </a:lnTo>
                <a:lnTo>
                  <a:pt x="1712217" y="538773"/>
                </a:lnTo>
                <a:lnTo>
                  <a:pt x="1703311" y="530827"/>
                </a:lnTo>
                <a:lnTo>
                  <a:pt x="1694723" y="522562"/>
                </a:lnTo>
                <a:lnTo>
                  <a:pt x="1685816" y="513662"/>
                </a:lnTo>
                <a:lnTo>
                  <a:pt x="1669276" y="496498"/>
                </a:lnTo>
                <a:lnTo>
                  <a:pt x="1655281" y="481558"/>
                </a:lnTo>
                <a:lnTo>
                  <a:pt x="1641921" y="466937"/>
                </a:lnTo>
                <a:lnTo>
                  <a:pt x="1641921" y="397008"/>
                </a:lnTo>
                <a:lnTo>
                  <a:pt x="1634287" y="386836"/>
                </a:lnTo>
                <a:lnTo>
                  <a:pt x="1626971" y="376347"/>
                </a:lnTo>
                <a:lnTo>
                  <a:pt x="1619974" y="364904"/>
                </a:lnTo>
                <a:lnTo>
                  <a:pt x="1613294" y="353143"/>
                </a:lnTo>
                <a:lnTo>
                  <a:pt x="1606932" y="340746"/>
                </a:lnTo>
                <a:lnTo>
                  <a:pt x="1601207" y="328350"/>
                </a:lnTo>
                <a:lnTo>
                  <a:pt x="1595799" y="315635"/>
                </a:lnTo>
                <a:lnTo>
                  <a:pt x="1591028" y="302603"/>
                </a:lnTo>
                <a:lnTo>
                  <a:pt x="1586575" y="289571"/>
                </a:lnTo>
                <a:lnTo>
                  <a:pt x="1582758" y="276538"/>
                </a:lnTo>
                <a:lnTo>
                  <a:pt x="1579577" y="263188"/>
                </a:lnTo>
                <a:lnTo>
                  <a:pt x="1576715" y="250156"/>
                </a:lnTo>
                <a:lnTo>
                  <a:pt x="1574806" y="237124"/>
                </a:lnTo>
                <a:lnTo>
                  <a:pt x="1573216" y="224091"/>
                </a:lnTo>
                <a:lnTo>
                  <a:pt x="1572261" y="211695"/>
                </a:lnTo>
                <a:lnTo>
                  <a:pt x="1571625" y="199298"/>
                </a:lnTo>
                <a:lnTo>
                  <a:pt x="1572261" y="189127"/>
                </a:lnTo>
                <a:lnTo>
                  <a:pt x="1572898" y="178955"/>
                </a:lnTo>
                <a:lnTo>
                  <a:pt x="1574170" y="169102"/>
                </a:lnTo>
                <a:lnTo>
                  <a:pt x="1575442" y="159248"/>
                </a:lnTo>
                <a:lnTo>
                  <a:pt x="1577351" y="149394"/>
                </a:lnTo>
                <a:lnTo>
                  <a:pt x="1579577" y="139858"/>
                </a:lnTo>
                <a:lnTo>
                  <a:pt x="1582440" y="130641"/>
                </a:lnTo>
                <a:lnTo>
                  <a:pt x="1585621" y="121740"/>
                </a:lnTo>
                <a:lnTo>
                  <a:pt x="1589120" y="113158"/>
                </a:lnTo>
                <a:lnTo>
                  <a:pt x="1592937" y="104258"/>
                </a:lnTo>
                <a:lnTo>
                  <a:pt x="1597072" y="95994"/>
                </a:lnTo>
                <a:lnTo>
                  <a:pt x="1601843" y="87729"/>
                </a:lnTo>
                <a:lnTo>
                  <a:pt x="1606296" y="79783"/>
                </a:lnTo>
                <a:lnTo>
                  <a:pt x="1611704" y="72472"/>
                </a:lnTo>
                <a:lnTo>
                  <a:pt x="1617111" y="65479"/>
                </a:lnTo>
                <a:lnTo>
                  <a:pt x="1623154" y="58168"/>
                </a:lnTo>
                <a:lnTo>
                  <a:pt x="1628880" y="51493"/>
                </a:lnTo>
                <a:lnTo>
                  <a:pt x="1635242" y="45772"/>
                </a:lnTo>
                <a:lnTo>
                  <a:pt x="1641603" y="39415"/>
                </a:lnTo>
                <a:lnTo>
                  <a:pt x="1648601" y="33693"/>
                </a:lnTo>
                <a:lnTo>
                  <a:pt x="1655599" y="28607"/>
                </a:lnTo>
                <a:lnTo>
                  <a:pt x="1662915" y="23839"/>
                </a:lnTo>
                <a:lnTo>
                  <a:pt x="1670230" y="19707"/>
                </a:lnTo>
                <a:lnTo>
                  <a:pt x="1678183" y="15575"/>
                </a:lnTo>
                <a:lnTo>
                  <a:pt x="1686135" y="12079"/>
                </a:lnTo>
                <a:lnTo>
                  <a:pt x="1694087" y="8900"/>
                </a:lnTo>
                <a:lnTo>
                  <a:pt x="1702357" y="6357"/>
                </a:lnTo>
                <a:lnTo>
                  <a:pt x="1710627" y="3814"/>
                </a:lnTo>
                <a:lnTo>
                  <a:pt x="1719215" y="2225"/>
                </a:lnTo>
                <a:lnTo>
                  <a:pt x="1727803" y="1271"/>
                </a:lnTo>
                <a:lnTo>
                  <a:pt x="1736710" y="318"/>
                </a:lnTo>
                <a:lnTo>
                  <a:pt x="1745616" y="0"/>
                </a:lnTo>
                <a:close/>
                <a:moveTo>
                  <a:pt x="463709" y="0"/>
                </a:moveTo>
                <a:lnTo>
                  <a:pt x="472258" y="318"/>
                </a:lnTo>
                <a:lnTo>
                  <a:pt x="481440" y="1271"/>
                </a:lnTo>
                <a:lnTo>
                  <a:pt x="489989" y="2225"/>
                </a:lnTo>
                <a:lnTo>
                  <a:pt x="498538" y="3814"/>
                </a:lnTo>
                <a:lnTo>
                  <a:pt x="506771" y="6357"/>
                </a:lnTo>
                <a:lnTo>
                  <a:pt x="515003" y="8900"/>
                </a:lnTo>
                <a:lnTo>
                  <a:pt x="522919" y="12079"/>
                </a:lnTo>
                <a:lnTo>
                  <a:pt x="530834" y="15575"/>
                </a:lnTo>
                <a:lnTo>
                  <a:pt x="538750" y="19707"/>
                </a:lnTo>
                <a:lnTo>
                  <a:pt x="546032" y="23839"/>
                </a:lnTo>
                <a:lnTo>
                  <a:pt x="553315" y="28607"/>
                </a:lnTo>
                <a:lnTo>
                  <a:pt x="560281" y="33693"/>
                </a:lnTo>
                <a:lnTo>
                  <a:pt x="566930" y="39415"/>
                </a:lnTo>
                <a:lnTo>
                  <a:pt x="573579" y="45772"/>
                </a:lnTo>
                <a:lnTo>
                  <a:pt x="579912" y="51493"/>
                </a:lnTo>
                <a:lnTo>
                  <a:pt x="585928" y="58168"/>
                </a:lnTo>
                <a:lnTo>
                  <a:pt x="591627" y="65479"/>
                </a:lnTo>
                <a:lnTo>
                  <a:pt x="597326" y="72472"/>
                </a:lnTo>
                <a:lnTo>
                  <a:pt x="602392" y="79783"/>
                </a:lnTo>
                <a:lnTo>
                  <a:pt x="607142" y="87729"/>
                </a:lnTo>
                <a:lnTo>
                  <a:pt x="611575" y="95994"/>
                </a:lnTo>
                <a:lnTo>
                  <a:pt x="615691" y="104258"/>
                </a:lnTo>
                <a:lnTo>
                  <a:pt x="619490" y="113158"/>
                </a:lnTo>
                <a:lnTo>
                  <a:pt x="622973" y="121740"/>
                </a:lnTo>
                <a:lnTo>
                  <a:pt x="626139" y="130641"/>
                </a:lnTo>
                <a:lnTo>
                  <a:pt x="628989" y="139858"/>
                </a:lnTo>
                <a:lnTo>
                  <a:pt x="631206" y="149394"/>
                </a:lnTo>
                <a:lnTo>
                  <a:pt x="632789" y="159248"/>
                </a:lnTo>
                <a:lnTo>
                  <a:pt x="634372" y="169102"/>
                </a:lnTo>
                <a:lnTo>
                  <a:pt x="635638" y="178955"/>
                </a:lnTo>
                <a:lnTo>
                  <a:pt x="636588" y="189127"/>
                </a:lnTo>
                <a:lnTo>
                  <a:pt x="636588" y="199298"/>
                </a:lnTo>
                <a:lnTo>
                  <a:pt x="636588" y="211695"/>
                </a:lnTo>
                <a:lnTo>
                  <a:pt x="635322" y="224091"/>
                </a:lnTo>
                <a:lnTo>
                  <a:pt x="633739" y="237124"/>
                </a:lnTo>
                <a:lnTo>
                  <a:pt x="631839" y="250156"/>
                </a:lnTo>
                <a:lnTo>
                  <a:pt x="628989" y="263188"/>
                </a:lnTo>
                <a:lnTo>
                  <a:pt x="625823" y="276538"/>
                </a:lnTo>
                <a:lnTo>
                  <a:pt x="622023" y="289571"/>
                </a:lnTo>
                <a:lnTo>
                  <a:pt x="617591" y="302603"/>
                </a:lnTo>
                <a:lnTo>
                  <a:pt x="612841" y="315635"/>
                </a:lnTo>
                <a:lnTo>
                  <a:pt x="607458" y="328350"/>
                </a:lnTo>
                <a:lnTo>
                  <a:pt x="601759" y="340746"/>
                </a:lnTo>
                <a:lnTo>
                  <a:pt x="595743" y="353143"/>
                </a:lnTo>
                <a:lnTo>
                  <a:pt x="589094" y="364904"/>
                </a:lnTo>
                <a:lnTo>
                  <a:pt x="581811" y="376347"/>
                </a:lnTo>
                <a:lnTo>
                  <a:pt x="574529" y="386836"/>
                </a:lnTo>
                <a:lnTo>
                  <a:pt x="566930" y="397008"/>
                </a:lnTo>
                <a:lnTo>
                  <a:pt x="566930" y="466937"/>
                </a:lnTo>
                <a:lnTo>
                  <a:pt x="553632" y="481558"/>
                </a:lnTo>
                <a:lnTo>
                  <a:pt x="540017" y="496498"/>
                </a:lnTo>
                <a:lnTo>
                  <a:pt x="523552" y="513662"/>
                </a:lnTo>
                <a:lnTo>
                  <a:pt x="514370" y="522562"/>
                </a:lnTo>
                <a:lnTo>
                  <a:pt x="505821" y="530827"/>
                </a:lnTo>
                <a:lnTo>
                  <a:pt x="496955" y="538773"/>
                </a:lnTo>
                <a:lnTo>
                  <a:pt x="488723" y="545766"/>
                </a:lnTo>
                <a:lnTo>
                  <a:pt x="481124" y="551488"/>
                </a:lnTo>
                <a:lnTo>
                  <a:pt x="474474" y="556256"/>
                </a:lnTo>
                <a:lnTo>
                  <a:pt x="471308" y="557845"/>
                </a:lnTo>
                <a:lnTo>
                  <a:pt x="468458" y="559116"/>
                </a:lnTo>
                <a:lnTo>
                  <a:pt x="465609" y="559752"/>
                </a:lnTo>
                <a:lnTo>
                  <a:pt x="463709" y="560388"/>
                </a:lnTo>
                <a:lnTo>
                  <a:pt x="461493" y="559752"/>
                </a:lnTo>
                <a:lnTo>
                  <a:pt x="458960" y="559116"/>
                </a:lnTo>
                <a:lnTo>
                  <a:pt x="456427" y="557845"/>
                </a:lnTo>
                <a:lnTo>
                  <a:pt x="453260" y="556256"/>
                </a:lnTo>
                <a:lnTo>
                  <a:pt x="445978" y="551488"/>
                </a:lnTo>
                <a:lnTo>
                  <a:pt x="438695" y="545766"/>
                </a:lnTo>
                <a:lnTo>
                  <a:pt x="430463" y="538773"/>
                </a:lnTo>
                <a:lnTo>
                  <a:pt x="421597" y="530827"/>
                </a:lnTo>
                <a:lnTo>
                  <a:pt x="412732" y="522562"/>
                </a:lnTo>
                <a:lnTo>
                  <a:pt x="404183" y="513662"/>
                </a:lnTo>
                <a:lnTo>
                  <a:pt x="387718" y="496498"/>
                </a:lnTo>
                <a:lnTo>
                  <a:pt x="373470" y="481558"/>
                </a:lnTo>
                <a:lnTo>
                  <a:pt x="360488" y="466937"/>
                </a:lnTo>
                <a:lnTo>
                  <a:pt x="360488" y="397008"/>
                </a:lnTo>
                <a:lnTo>
                  <a:pt x="352572" y="386836"/>
                </a:lnTo>
                <a:lnTo>
                  <a:pt x="345289" y="376347"/>
                </a:lnTo>
                <a:lnTo>
                  <a:pt x="338640" y="364904"/>
                </a:lnTo>
                <a:lnTo>
                  <a:pt x="331991" y="353143"/>
                </a:lnTo>
                <a:lnTo>
                  <a:pt x="325659" y="340746"/>
                </a:lnTo>
                <a:lnTo>
                  <a:pt x="319643" y="328350"/>
                </a:lnTo>
                <a:lnTo>
                  <a:pt x="314577" y="315635"/>
                </a:lnTo>
                <a:lnTo>
                  <a:pt x="309827" y="302603"/>
                </a:lnTo>
                <a:lnTo>
                  <a:pt x="305394" y="289571"/>
                </a:lnTo>
                <a:lnTo>
                  <a:pt x="301595" y="276538"/>
                </a:lnTo>
                <a:lnTo>
                  <a:pt x="298428" y="263188"/>
                </a:lnTo>
                <a:lnTo>
                  <a:pt x="295895" y="250156"/>
                </a:lnTo>
                <a:lnTo>
                  <a:pt x="293679" y="237124"/>
                </a:lnTo>
                <a:lnTo>
                  <a:pt x="292096" y="224091"/>
                </a:lnTo>
                <a:lnTo>
                  <a:pt x="291146" y="211695"/>
                </a:lnTo>
                <a:lnTo>
                  <a:pt x="290513" y="199298"/>
                </a:lnTo>
                <a:lnTo>
                  <a:pt x="291146" y="189127"/>
                </a:lnTo>
                <a:lnTo>
                  <a:pt x="291779" y="178955"/>
                </a:lnTo>
                <a:lnTo>
                  <a:pt x="292729" y="169102"/>
                </a:lnTo>
                <a:lnTo>
                  <a:pt x="294312" y="159248"/>
                </a:lnTo>
                <a:lnTo>
                  <a:pt x="296212" y="149394"/>
                </a:lnTo>
                <a:lnTo>
                  <a:pt x="298428" y="139858"/>
                </a:lnTo>
                <a:lnTo>
                  <a:pt x="301278" y="130641"/>
                </a:lnTo>
                <a:lnTo>
                  <a:pt x="304444" y="121740"/>
                </a:lnTo>
                <a:lnTo>
                  <a:pt x="307927" y="113158"/>
                </a:lnTo>
                <a:lnTo>
                  <a:pt x="311727" y="104258"/>
                </a:lnTo>
                <a:lnTo>
                  <a:pt x="315843" y="95994"/>
                </a:lnTo>
                <a:lnTo>
                  <a:pt x="320592" y="87729"/>
                </a:lnTo>
                <a:lnTo>
                  <a:pt x="325025" y="79783"/>
                </a:lnTo>
                <a:lnTo>
                  <a:pt x="330408" y="72472"/>
                </a:lnTo>
                <a:lnTo>
                  <a:pt x="335791" y="65479"/>
                </a:lnTo>
                <a:lnTo>
                  <a:pt x="341173" y="58168"/>
                </a:lnTo>
                <a:lnTo>
                  <a:pt x="347506" y="51493"/>
                </a:lnTo>
                <a:lnTo>
                  <a:pt x="353838" y="45772"/>
                </a:lnTo>
                <a:lnTo>
                  <a:pt x="360172" y="39415"/>
                </a:lnTo>
                <a:lnTo>
                  <a:pt x="366821" y="33693"/>
                </a:lnTo>
                <a:lnTo>
                  <a:pt x="373787" y="28607"/>
                </a:lnTo>
                <a:lnTo>
                  <a:pt x="381386" y="23839"/>
                </a:lnTo>
                <a:lnTo>
                  <a:pt x="388668" y="19707"/>
                </a:lnTo>
                <a:lnTo>
                  <a:pt x="396267" y="15575"/>
                </a:lnTo>
                <a:lnTo>
                  <a:pt x="404183" y="12079"/>
                </a:lnTo>
                <a:lnTo>
                  <a:pt x="412415" y="8900"/>
                </a:lnTo>
                <a:lnTo>
                  <a:pt x="420648" y="6357"/>
                </a:lnTo>
                <a:lnTo>
                  <a:pt x="428880" y="3814"/>
                </a:lnTo>
                <a:lnTo>
                  <a:pt x="437429" y="2225"/>
                </a:lnTo>
                <a:lnTo>
                  <a:pt x="445978" y="1271"/>
                </a:lnTo>
                <a:lnTo>
                  <a:pt x="454843" y="318"/>
                </a:lnTo>
                <a:lnTo>
                  <a:pt x="463709" y="0"/>
                </a:lnTo>
                <a:close/>
              </a:path>
            </a:pathLst>
          </a:custGeom>
          <a:solidFill>
            <a:srgbClr val="343434"/>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4" name="KSO_Shape"/>
          <p:cNvSpPr>
            <a:spLocks/>
          </p:cNvSpPr>
          <p:nvPr/>
        </p:nvSpPr>
        <p:spPr bwMode="auto">
          <a:xfrm>
            <a:off x="7189471" y="2194104"/>
            <a:ext cx="824163" cy="677187"/>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43434"/>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矩形 14"/>
          <p:cNvSpPr/>
          <p:nvPr/>
        </p:nvSpPr>
        <p:spPr>
          <a:xfrm>
            <a:off x="1908495" y="2984883"/>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
        <p:nvSpPr>
          <p:cNvPr id="16" name="矩形 15"/>
          <p:cNvSpPr/>
          <p:nvPr/>
        </p:nvSpPr>
        <p:spPr>
          <a:xfrm>
            <a:off x="4509072" y="3307960"/>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
        <p:nvSpPr>
          <p:cNvPr id="17" name="矩形 16"/>
          <p:cNvSpPr/>
          <p:nvPr/>
        </p:nvSpPr>
        <p:spPr>
          <a:xfrm>
            <a:off x="7222010" y="3145095"/>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
        <p:nvSpPr>
          <p:cNvPr id="18" name="矩形 17"/>
          <p:cNvSpPr/>
          <p:nvPr/>
        </p:nvSpPr>
        <p:spPr>
          <a:xfrm>
            <a:off x="9518050" y="3115695"/>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Tree>
    <p:extLst>
      <p:ext uri="{BB962C8B-B14F-4D97-AF65-F5344CB8AC3E}">
        <p14:creationId xmlns:p14="http://schemas.microsoft.com/office/powerpoint/2010/main" val="2130722225"/>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to="" calcmode="lin" valueType="num">
                                      <p:cBhvr>
                                        <p:cTn id="10" dur="1" fill="hold"/>
                                        <p:tgtEl>
                                          <p:spTgt spid="3"/>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1" fill="hold"/>
                                        <p:tgtEl>
                                          <p:spTgt spid="4"/>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to="" calcmode="lin" valueType="num">
                                      <p:cBhvr>
                                        <p:cTn id="16" dur="1" fill="hold"/>
                                        <p:tgtEl>
                                          <p:spTgt spid="5"/>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to="" calcmode="lin" valueType="num">
                                      <p:cBhvr>
                                        <p:cTn id="19" dur="1" fill="hold"/>
                                        <p:tgtEl>
                                          <p:spTgt spid="6"/>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to="" calcmode="lin" valueType="num">
                                      <p:cBhvr>
                                        <p:cTn id="22" dur="1" fill="hold"/>
                                        <p:tgtEl>
                                          <p:spTgt spid="7"/>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to="" calcmode="lin" valueType="num">
                                      <p:cBhvr>
                                        <p:cTn id="25" dur="1" fill="hold"/>
                                        <p:tgtEl>
                                          <p:spTgt spid="8"/>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to="" calcmode="lin" valueType="num">
                                      <p:cBhvr>
                                        <p:cTn id="28" dur="1" fill="hold"/>
                                        <p:tgtEl>
                                          <p:spTgt spid="9"/>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to="" calcmode="lin" valueType="num">
                                      <p:cBhvr>
                                        <p:cTn id="31" dur="1" fill="hold"/>
                                        <p:tgtEl>
                                          <p:spTgt spid="10"/>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to="" calcmode="lin" valueType="num">
                                      <p:cBhvr>
                                        <p:cTn id="34" dur="1" fill="hold"/>
                                        <p:tgtEl>
                                          <p:spTgt spid="11"/>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to="" calcmode="lin" valueType="num">
                                      <p:cBhvr>
                                        <p:cTn id="37" dur="1" fill="hold"/>
                                        <p:tgtEl>
                                          <p:spTgt spid="12"/>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to="" calcmode="lin" valueType="num">
                                      <p:cBhvr>
                                        <p:cTn id="40" dur="1" fill="hold"/>
                                        <p:tgtEl>
                                          <p:spTgt spid="13"/>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to="" calcmode="lin" valueType="num">
                                      <p:cBhvr>
                                        <p:cTn id="43" dur="1" fill="hold"/>
                                        <p:tgtEl>
                                          <p:spTgt spid="14"/>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to="" calcmode="lin" valueType="num">
                                      <p:cBhvr>
                                        <p:cTn id="46" dur="1" fill="hold"/>
                                        <p:tgtEl>
                                          <p:spTgt spid="15"/>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to="" calcmode="lin" valueType="num">
                                      <p:cBhvr>
                                        <p:cTn id="49" dur="1" fill="hold"/>
                                        <p:tgtEl>
                                          <p:spTgt spid="16"/>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to="" calcmode="lin" valueType="num">
                                      <p:cBhvr>
                                        <p:cTn id="52" dur="1" fill="hold"/>
                                        <p:tgtEl>
                                          <p:spTgt spid="17"/>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to="" calcmode="lin" valueType="num">
                                      <p:cBhvr>
                                        <p:cTn id="55" dur="1" fill="hold"/>
                                        <p:tgtEl>
                                          <p:spTgt spid="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animBg="1"/>
      <p:bldP spid="12" grpId="0" animBg="1"/>
      <p:bldP spid="13" grpId="0" animBg="1"/>
      <p:bldP spid="14" grpId="0" animBg="1"/>
      <p:bldP spid="15" grpId="0"/>
      <p:bldP spid="16" grpId="0"/>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email">
            <a:grayscl/>
            <a:extLst>
              <a:ext uri="{28A0092B-C50C-407E-A947-70E740481C1C}">
                <a14:useLocalDpi xmlns:a14="http://schemas.microsoft.com/office/drawing/2010/main" val="0"/>
              </a:ext>
            </a:extLst>
          </a:blip>
          <a:srcRect r="6373"/>
          <a:stretch/>
        </p:blipFill>
        <p:spPr>
          <a:xfrm>
            <a:off x="387405" y="1993099"/>
            <a:ext cx="11434481" cy="2774269"/>
          </a:xfrm>
          <a:prstGeom prst="rect">
            <a:avLst/>
          </a:prstGeom>
        </p:spPr>
      </p:pic>
      <p:sp>
        <p:nvSpPr>
          <p:cNvPr id="4" name="任意多边形 3"/>
          <p:cNvSpPr/>
          <p:nvPr/>
        </p:nvSpPr>
        <p:spPr>
          <a:xfrm rot="16200000" flipH="1">
            <a:off x="8511608" y="1457090"/>
            <a:ext cx="2774271" cy="384628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9396973" y="2283380"/>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43434"/>
          </a:solidFill>
          <a:ln>
            <a:noFill/>
          </a:ln>
        </p:spPr>
        <p:txBody>
          <a:bodyPr/>
          <a:lstStyle/>
          <a:p>
            <a:endParaRPr lang="zh-CN" altLang="en-US"/>
          </a:p>
        </p:txBody>
      </p:sp>
      <p:sp>
        <p:nvSpPr>
          <p:cNvPr id="6" name="矩形 13"/>
          <p:cNvSpPr>
            <a:spLocks noChangeArrowheads="1"/>
          </p:cNvSpPr>
          <p:nvPr/>
        </p:nvSpPr>
        <p:spPr bwMode="auto">
          <a:xfrm>
            <a:off x="8761180" y="3543275"/>
            <a:ext cx="25923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solidFill>
                  <a:srgbClr val="343434"/>
                </a:solidFill>
                <a:latin typeface="微软雅黑" panose="020B0503020204020204" pitchFamily="34" charset="-122"/>
                <a:ea typeface="微软雅黑" panose="020B0503020204020204" pitchFamily="34" charset="-122"/>
              </a:rPr>
              <a:t>点击添加标题</a:t>
            </a:r>
            <a:endParaRPr lang="en-US" altLang="zh-CN" sz="2000" b="1" dirty="0" smtClean="0">
              <a:solidFill>
                <a:srgbClr val="343434"/>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rgbClr val="343434"/>
                </a:solidFill>
                <a:latin typeface="微软雅黑" panose="020B0503020204020204" pitchFamily="34" charset="-122"/>
                <a:ea typeface="微软雅黑" panose="020B0503020204020204" pitchFamily="34" charset="-122"/>
              </a:rPr>
              <a:t>单击此处添加文字</a:t>
            </a:r>
            <a:r>
              <a:rPr lang="zh-CN" altLang="en-US" sz="1400" dirty="0" smtClean="0">
                <a:solidFill>
                  <a:srgbClr val="343434"/>
                </a:solidFill>
                <a:latin typeface="微软雅黑" panose="020B0503020204020204" pitchFamily="34" charset="-122"/>
                <a:ea typeface="微软雅黑" panose="020B0503020204020204" pitchFamily="34" charset="-122"/>
              </a:rPr>
              <a:t>内容</a:t>
            </a:r>
            <a:endParaRPr lang="en-US" altLang="zh-CN" sz="1400" dirty="0" smtClean="0">
              <a:solidFill>
                <a:srgbClr val="343434"/>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solidFill>
                  <a:srgbClr val="343434"/>
                </a:solidFill>
                <a:latin typeface="微软雅黑" panose="020B0503020204020204" pitchFamily="34" charset="-122"/>
                <a:ea typeface="微软雅黑" panose="020B0503020204020204" pitchFamily="34" charset="-122"/>
              </a:rPr>
              <a:t>单击</a:t>
            </a:r>
            <a:r>
              <a:rPr lang="zh-CN" altLang="en-US" sz="1400" dirty="0">
                <a:solidFill>
                  <a:srgbClr val="343434"/>
                </a:solidFill>
                <a:latin typeface="微软雅黑" panose="020B0503020204020204" pitchFamily="34" charset="-122"/>
                <a:ea typeface="微软雅黑" panose="020B0503020204020204" pitchFamily="34" charset="-122"/>
              </a:rPr>
              <a:t>此处添加文字</a:t>
            </a:r>
            <a:r>
              <a:rPr lang="zh-CN" altLang="en-US" sz="1400" dirty="0" smtClean="0">
                <a:solidFill>
                  <a:srgbClr val="343434"/>
                </a:solidFill>
                <a:latin typeface="微软雅黑" panose="020B0503020204020204" pitchFamily="34" charset="-122"/>
                <a:ea typeface="微软雅黑" panose="020B0503020204020204" pitchFamily="34" charset="-122"/>
              </a:rPr>
              <a:t>内容</a:t>
            </a:r>
            <a:endParaRPr lang="en-US" altLang="zh-CN" sz="1400" dirty="0">
              <a:solidFill>
                <a:srgbClr val="343434"/>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1243511" y="5057649"/>
            <a:ext cx="9704977" cy="1002967"/>
          </a:xfrm>
          <a:prstGeom prst="rect">
            <a:avLst/>
          </a:prstGeom>
          <a:noFill/>
        </p:spPr>
        <p:txBody>
          <a:bodyPr wrap="square" rtlCol="0">
            <a:spAutoFit/>
          </a:bodyPr>
          <a:lstStyle/>
          <a:p>
            <a:pPr>
              <a:lnSpc>
                <a:spcPct val="200000"/>
              </a:lnSpc>
            </a:pPr>
            <a:r>
              <a:rPr lang="zh-CN" altLang="en-US" sz="16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a:t>
            </a:r>
            <a:r>
              <a:rPr lang="zh-CN" altLang="en-US" sz="1600" dirty="0" smtClean="0">
                <a:solidFill>
                  <a:schemeClr val="bg1"/>
                </a:solidFill>
                <a:latin typeface="微软雅黑" panose="020B0503020204020204" pitchFamily="34" charset="-122"/>
                <a:ea typeface="微软雅黑" panose="020B0503020204020204" pitchFamily="34" charset="-122"/>
              </a:rPr>
              <a:t>概述</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1507713"/>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grayscl/>
            <a:extLst>
              <a:ext uri="{28A0092B-C50C-407E-A947-70E740481C1C}">
                <a14:useLocalDpi xmlns:a14="http://schemas.microsoft.com/office/drawing/2010/main" val="0"/>
              </a:ext>
            </a:extLst>
          </a:blip>
          <a:srcRect l="17019" t="8821" r="5693" b="26000"/>
          <a:stretch/>
        </p:blipFill>
        <p:spPr>
          <a:xfrm>
            <a:off x="5" y="2022644"/>
            <a:ext cx="3008000" cy="1692000"/>
          </a:xfrm>
          <a:prstGeom prst="rect">
            <a:avLst/>
          </a:prstGeom>
          <a:noFill/>
          <a:ln>
            <a:noFill/>
          </a:ln>
        </p:spPr>
      </p:pic>
      <p:pic>
        <p:nvPicPr>
          <p:cNvPr id="3" name="图片 2"/>
          <p:cNvPicPr>
            <a:picLocks noChangeAspect="1"/>
          </p:cNvPicPr>
          <p:nvPr/>
        </p:nvPicPr>
        <p:blipFill rotWithShape="1">
          <a:blip r:embed="rId3" cstate="email">
            <a:grayscl/>
            <a:extLst>
              <a:ext uri="{28A0092B-C50C-407E-A947-70E740481C1C}">
                <a14:useLocalDpi xmlns:a14="http://schemas.microsoft.com/office/drawing/2010/main" val="0"/>
              </a:ext>
            </a:extLst>
          </a:blip>
          <a:srcRect l="16122" t="18318" r="13891" b="28481"/>
          <a:stretch/>
        </p:blipFill>
        <p:spPr>
          <a:xfrm>
            <a:off x="3061337" y="3934571"/>
            <a:ext cx="3008000" cy="1692000"/>
          </a:xfrm>
          <a:prstGeom prst="rect">
            <a:avLst/>
          </a:prstGeom>
          <a:noFill/>
          <a:ln>
            <a:noFill/>
          </a:ln>
        </p:spPr>
      </p:pic>
      <p:pic>
        <p:nvPicPr>
          <p:cNvPr id="4" name="图片 3"/>
          <p:cNvPicPr>
            <a:picLocks noChangeAspect="1"/>
          </p:cNvPicPr>
          <p:nvPr/>
        </p:nvPicPr>
        <p:blipFill rotWithShape="1">
          <a:blip r:embed="rId4" cstate="email">
            <a:grayscl/>
            <a:extLst>
              <a:ext uri="{28A0092B-C50C-407E-A947-70E740481C1C}">
                <a14:useLocalDpi xmlns:a14="http://schemas.microsoft.com/office/drawing/2010/main" val="0"/>
              </a:ext>
            </a:extLst>
          </a:blip>
          <a:srcRect l="20967" t="25631" r="7697" b="16213"/>
          <a:stretch/>
        </p:blipFill>
        <p:spPr>
          <a:xfrm>
            <a:off x="6122669" y="2022644"/>
            <a:ext cx="3008000" cy="1692000"/>
          </a:xfrm>
          <a:prstGeom prst="rect">
            <a:avLst/>
          </a:prstGeom>
          <a:noFill/>
          <a:ln>
            <a:noFill/>
          </a:ln>
        </p:spPr>
      </p:pic>
      <p:pic>
        <p:nvPicPr>
          <p:cNvPr id="5" name="图片 4"/>
          <p:cNvPicPr>
            <a:picLocks noChangeAspect="1"/>
          </p:cNvPicPr>
          <p:nvPr/>
        </p:nvPicPr>
        <p:blipFill rotWithShape="1">
          <a:blip r:embed="rId5" cstate="email">
            <a:grayscl/>
            <a:extLst>
              <a:ext uri="{28A0092B-C50C-407E-A947-70E740481C1C}">
                <a14:useLocalDpi xmlns:a14="http://schemas.microsoft.com/office/drawing/2010/main" val="0"/>
              </a:ext>
            </a:extLst>
          </a:blip>
          <a:srcRect l="15726" t="169" r="1624" b="30147"/>
          <a:stretch/>
        </p:blipFill>
        <p:spPr>
          <a:xfrm>
            <a:off x="9184000" y="3934571"/>
            <a:ext cx="3008000" cy="1692000"/>
          </a:xfrm>
          <a:prstGeom prst="rect">
            <a:avLst/>
          </a:prstGeom>
          <a:noFill/>
          <a:ln>
            <a:noFill/>
          </a:ln>
        </p:spPr>
      </p:pic>
      <p:sp>
        <p:nvSpPr>
          <p:cNvPr id="6" name="矩形 5"/>
          <p:cNvSpPr/>
          <p:nvPr/>
        </p:nvSpPr>
        <p:spPr>
          <a:xfrm>
            <a:off x="0" y="3934571"/>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343434"/>
                </a:solidFill>
                <a:latin typeface="微软雅黑" panose="020B0503020204020204" pitchFamily="34" charset="-122"/>
                <a:ea typeface="微软雅黑" panose="020B0503020204020204" pitchFamily="34" charset="-122"/>
              </a:rPr>
              <a:t>KEYWORD</a:t>
            </a:r>
          </a:p>
          <a:p>
            <a:pPr algn="ctr"/>
            <a:r>
              <a:rPr lang="zh-CN" altLang="en-US" sz="1400" dirty="0">
                <a:solidFill>
                  <a:srgbClr val="343434"/>
                </a:solidFill>
                <a:latin typeface="微软雅黑" panose="020B0503020204020204" pitchFamily="34" charset="-122"/>
                <a:ea typeface="微软雅黑" panose="020B0503020204020204" pitchFamily="34" charset="-122"/>
              </a:rPr>
              <a:t>这里输入简单的文字</a:t>
            </a:r>
            <a:r>
              <a:rPr lang="zh-CN" altLang="en-US" sz="1400" dirty="0" smtClean="0">
                <a:solidFill>
                  <a:srgbClr val="343434"/>
                </a:solidFill>
                <a:latin typeface="微软雅黑" panose="020B0503020204020204" pitchFamily="34" charset="-122"/>
                <a:ea typeface="微软雅黑" panose="020B0503020204020204" pitchFamily="34" charset="-122"/>
              </a:rPr>
              <a:t>概述</a:t>
            </a:r>
            <a:endParaRPr lang="en-US" altLang="zh-CN" sz="1400" dirty="0" smtClean="0">
              <a:solidFill>
                <a:srgbClr val="343434"/>
              </a:solidFill>
              <a:latin typeface="微软雅黑" panose="020B0503020204020204" pitchFamily="34" charset="-122"/>
              <a:ea typeface="微软雅黑" panose="020B0503020204020204" pitchFamily="34" charset="-122"/>
            </a:endParaRPr>
          </a:p>
          <a:p>
            <a:pPr algn="ctr"/>
            <a:r>
              <a:rPr lang="zh-CN" altLang="en-US" sz="1400" dirty="0" smtClean="0">
                <a:solidFill>
                  <a:srgbClr val="343434"/>
                </a:solidFill>
                <a:latin typeface="微软雅黑" panose="020B0503020204020204" pitchFamily="34" charset="-122"/>
                <a:ea typeface="微软雅黑" panose="020B0503020204020204" pitchFamily="34" charset="-122"/>
              </a:rPr>
              <a:t>这里</a:t>
            </a:r>
            <a:r>
              <a:rPr lang="zh-CN" altLang="en-US" sz="1400" dirty="0">
                <a:solidFill>
                  <a:srgbClr val="343434"/>
                </a:solidFill>
                <a:latin typeface="微软雅黑" panose="020B0503020204020204" pitchFamily="34" charset="-122"/>
                <a:ea typeface="微软雅黑" panose="020B0503020204020204" pitchFamily="34" charset="-122"/>
              </a:rPr>
              <a:t>输入</a:t>
            </a:r>
            <a:r>
              <a:rPr lang="zh-CN" altLang="en-US" sz="1400" dirty="0" smtClean="0">
                <a:solidFill>
                  <a:srgbClr val="343434"/>
                </a:solidFill>
                <a:latin typeface="微软雅黑" panose="020B0503020204020204" pitchFamily="34" charset="-122"/>
                <a:ea typeface="微软雅黑" panose="020B0503020204020204" pitchFamily="34" charset="-122"/>
              </a:rPr>
              <a:t>简单的文字概述</a:t>
            </a:r>
            <a:endParaRPr lang="zh-CN" altLang="en-US" sz="1400" dirty="0">
              <a:solidFill>
                <a:srgbClr val="343434"/>
              </a:solidFill>
              <a:latin typeface="微软雅黑" panose="020B0503020204020204" pitchFamily="34" charset="-122"/>
              <a:ea typeface="微软雅黑" panose="020B0503020204020204" pitchFamily="34" charset="-122"/>
            </a:endParaRPr>
          </a:p>
        </p:txBody>
      </p:sp>
      <p:sp>
        <p:nvSpPr>
          <p:cNvPr id="7" name="矩形 6"/>
          <p:cNvSpPr/>
          <p:nvPr/>
        </p:nvSpPr>
        <p:spPr>
          <a:xfrm>
            <a:off x="3061333" y="2022644"/>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微软雅黑" panose="020B0503020204020204" pitchFamily="34" charset="-122"/>
                <a:ea typeface="微软雅黑" panose="020B0503020204020204" pitchFamily="34" charset="-122"/>
              </a:rPr>
              <a:t>KEYWORD</a:t>
            </a: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endParaRPr lang="en-US" altLang="zh-CN" sz="1400" dirty="0">
              <a:solidFill>
                <a:schemeClr val="tx1"/>
              </a:solidFill>
              <a:latin typeface="微软雅黑" panose="020B0503020204020204" pitchFamily="34" charset="-122"/>
              <a:ea typeface="微软雅黑" panose="020B0503020204020204" pitchFamily="34" charset="-122"/>
            </a:endParaRP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p>
        </p:txBody>
      </p:sp>
      <p:sp>
        <p:nvSpPr>
          <p:cNvPr id="8" name="矩形 7"/>
          <p:cNvSpPr/>
          <p:nvPr/>
        </p:nvSpPr>
        <p:spPr>
          <a:xfrm>
            <a:off x="6122665" y="3934571"/>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343434"/>
                </a:solidFill>
                <a:latin typeface="微软雅黑" panose="020B0503020204020204" pitchFamily="34" charset="-122"/>
                <a:ea typeface="微软雅黑" panose="020B0503020204020204" pitchFamily="34" charset="-122"/>
              </a:rPr>
              <a:t>KEYWORD</a:t>
            </a:r>
          </a:p>
          <a:p>
            <a:pPr algn="ct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a:t>
            </a:r>
            <a:endParaRPr lang="en-US" altLang="zh-CN" sz="1400" dirty="0">
              <a:solidFill>
                <a:srgbClr val="343434"/>
              </a:solidFill>
              <a:latin typeface="微软雅黑" panose="020B0503020204020204" pitchFamily="34" charset="-122"/>
              <a:ea typeface="微软雅黑" panose="020B0503020204020204" pitchFamily="34" charset="-122"/>
            </a:endParaRPr>
          </a:p>
          <a:p>
            <a:pPr algn="ct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a:t>
            </a:r>
          </a:p>
        </p:txBody>
      </p:sp>
      <p:sp>
        <p:nvSpPr>
          <p:cNvPr id="9" name="矩形 8"/>
          <p:cNvSpPr/>
          <p:nvPr/>
        </p:nvSpPr>
        <p:spPr>
          <a:xfrm>
            <a:off x="9183995" y="2022644"/>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solidFill>
                  <a:schemeClr val="tx1"/>
                </a:solidFill>
                <a:latin typeface="微软雅黑" panose="020B0503020204020204" pitchFamily="34" charset="-122"/>
                <a:ea typeface="微软雅黑" panose="020B0503020204020204" pitchFamily="34" charset="-122"/>
              </a:rPr>
              <a:t>KEYWORD</a:t>
            </a:r>
          </a:p>
          <a:p>
            <a:pPr algn="ctr"/>
            <a:r>
              <a:rPr lang="zh-CN" altLang="en-US" sz="1400">
                <a:solidFill>
                  <a:schemeClr val="tx1"/>
                </a:solidFill>
                <a:latin typeface="微软雅黑" panose="020B0503020204020204" pitchFamily="34" charset="-122"/>
                <a:ea typeface="微软雅黑" panose="020B0503020204020204" pitchFamily="34" charset="-122"/>
              </a:rPr>
              <a:t>这里输入简单的文字概述</a:t>
            </a:r>
            <a:endParaRPr lang="en-US" altLang="zh-CN" sz="1400">
              <a:solidFill>
                <a:schemeClr val="tx1"/>
              </a:solidFill>
              <a:latin typeface="微软雅黑" panose="020B0503020204020204" pitchFamily="34" charset="-122"/>
              <a:ea typeface="微软雅黑" panose="020B0503020204020204" pitchFamily="34" charset="-122"/>
            </a:endParaRPr>
          </a:p>
          <a:p>
            <a:pPr algn="ctr"/>
            <a:r>
              <a:rPr lang="zh-CN" altLang="en-US" sz="1400">
                <a:solidFill>
                  <a:schemeClr val="tx1"/>
                </a:solidFill>
                <a:latin typeface="微软雅黑" panose="020B0503020204020204" pitchFamily="34" charset="-122"/>
                <a:ea typeface="微软雅黑" panose="020B0503020204020204" pitchFamily="34" charset="-122"/>
              </a:rPr>
              <a:t>这里输入简单的文字概述</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0680806"/>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to="" calcmode="lin" valueType="num">
                                      <p:cBhvr>
                                        <p:cTn id="10" dur="1" fill="hold"/>
                                        <p:tgtEl>
                                          <p:spTgt spid="3"/>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1" fill="hold"/>
                                        <p:tgtEl>
                                          <p:spTgt spid="4"/>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to="" calcmode="lin" valueType="num">
                                      <p:cBhvr>
                                        <p:cTn id="16" dur="1" fill="hold"/>
                                        <p:tgtEl>
                                          <p:spTgt spid="5"/>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to="" calcmode="lin" valueType="num">
                                      <p:cBhvr>
                                        <p:cTn id="19" dur="1" fill="hold"/>
                                        <p:tgtEl>
                                          <p:spTgt spid="6"/>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to="" calcmode="lin" valueType="num">
                                      <p:cBhvr>
                                        <p:cTn id="22" dur="1" fill="hold"/>
                                        <p:tgtEl>
                                          <p:spTgt spid="7"/>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to="" calcmode="lin" valueType="num">
                                      <p:cBhvr>
                                        <p:cTn id="25" dur="1" fill="hold"/>
                                        <p:tgtEl>
                                          <p:spTgt spid="8"/>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to="" calcmode="lin" valueType="num">
                                      <p:cBhvr>
                                        <p:cTn id="28" dur="1" fill="hold"/>
                                        <p:tgtEl>
                                          <p:spTgt spid="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082887" y="4830367"/>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6" name="任意多边形 5"/>
          <p:cNvSpPr/>
          <p:nvPr/>
        </p:nvSpPr>
        <p:spPr>
          <a:xfrm>
            <a:off x="1082887" y="3264168"/>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7" name="任意多边形 6"/>
          <p:cNvSpPr/>
          <p:nvPr/>
        </p:nvSpPr>
        <p:spPr>
          <a:xfrm>
            <a:off x="1082887" y="1697969"/>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8" name="任意多边形 7"/>
          <p:cNvSpPr/>
          <p:nvPr/>
        </p:nvSpPr>
        <p:spPr>
          <a:xfrm>
            <a:off x="7346631" y="1810405"/>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solidFill>
                <a:srgbClr val="343434"/>
              </a:solidFill>
            </a:endParaRPr>
          </a:p>
        </p:txBody>
      </p:sp>
      <p:sp>
        <p:nvSpPr>
          <p:cNvPr id="9" name="任意多边形 8"/>
          <p:cNvSpPr/>
          <p:nvPr/>
        </p:nvSpPr>
        <p:spPr>
          <a:xfrm>
            <a:off x="6545524" y="2934766"/>
            <a:ext cx="1644377" cy="449744"/>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5702253"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1" name="任意多边形 10"/>
          <p:cNvSpPr/>
          <p:nvPr/>
        </p:nvSpPr>
        <p:spPr>
          <a:xfrm>
            <a:off x="5333480" y="4508870"/>
            <a:ext cx="1096251" cy="449744"/>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4606002"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kern="1200" dirty="0" smtClean="0">
                <a:solidFill>
                  <a:srgbClr val="343434"/>
                </a:solidFill>
                <a:latin typeface="微软雅黑" panose="020B0503020204020204" pitchFamily="34" charset="-122"/>
                <a:ea typeface="微软雅黑" panose="020B0503020204020204" pitchFamily="34" charset="-122"/>
              </a:rPr>
              <a:t>Keyword</a:t>
            </a:r>
            <a:endParaRPr lang="zh-CN" altLang="en-US" sz="2000" kern="1200" dirty="0">
              <a:solidFill>
                <a:srgbClr val="343434"/>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6576429" y="4516761"/>
            <a:ext cx="1004352" cy="449744"/>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6798505"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rgbClr val="343434"/>
                </a:solidFill>
                <a:latin typeface="微软雅黑" panose="020B0503020204020204" pitchFamily="34" charset="-122"/>
                <a:ea typeface="微软雅黑" panose="020B0503020204020204" pitchFamily="34" charset="-122"/>
              </a:rPr>
              <a:t>Keyword</a:t>
            </a:r>
            <a:endParaRPr lang="zh-CN" altLang="en-US" sz="2000" dirty="0">
              <a:solidFill>
                <a:srgbClr val="343434"/>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8189901" y="2934766"/>
            <a:ext cx="1644377" cy="449744"/>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8991008"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7" name="任意多边形 16"/>
          <p:cNvSpPr/>
          <p:nvPr/>
        </p:nvSpPr>
        <p:spPr>
          <a:xfrm>
            <a:off x="9793867" y="4508870"/>
            <a:ext cx="80822" cy="449744"/>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8991008"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rgbClr val="343434"/>
                </a:solidFill>
                <a:latin typeface="微软雅黑" panose="020B0503020204020204" pitchFamily="34" charset="-122"/>
                <a:ea typeface="微软雅黑" panose="020B0503020204020204" pitchFamily="34" charset="-122"/>
              </a:rPr>
              <a:t>Keyword</a:t>
            </a:r>
            <a:endParaRPr lang="zh-CN" altLang="en-US" sz="2000" dirty="0">
              <a:solidFill>
                <a:srgbClr val="343434"/>
              </a:solidFill>
              <a:latin typeface="微软雅黑" panose="020B0503020204020204" pitchFamily="34" charset="-122"/>
              <a:ea typeface="微软雅黑" panose="020B0503020204020204" pitchFamily="34" charset="-122"/>
            </a:endParaRPr>
          </a:p>
        </p:txBody>
      </p:sp>
      <p:sp>
        <p:nvSpPr>
          <p:cNvPr id="19" name="KSO_Shape"/>
          <p:cNvSpPr/>
          <p:nvPr/>
        </p:nvSpPr>
        <p:spPr>
          <a:xfrm>
            <a:off x="1347963" y="2077897"/>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endParaRPr>
          </a:p>
        </p:txBody>
      </p:sp>
      <p:sp>
        <p:nvSpPr>
          <p:cNvPr id="20" name="KSO_Shape"/>
          <p:cNvSpPr/>
          <p:nvPr/>
        </p:nvSpPr>
        <p:spPr>
          <a:xfrm>
            <a:off x="1347963" y="3677410"/>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3" name="KSO_Shape"/>
          <p:cNvSpPr/>
          <p:nvPr/>
        </p:nvSpPr>
        <p:spPr>
          <a:xfrm>
            <a:off x="1347963" y="5276923"/>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endParaRPr>
          </a:p>
        </p:txBody>
      </p:sp>
      <p:sp>
        <p:nvSpPr>
          <p:cNvPr id="25" name="KSO_Shape"/>
          <p:cNvSpPr>
            <a:spLocks/>
          </p:cNvSpPr>
          <p:nvPr/>
        </p:nvSpPr>
        <p:spPr bwMode="auto">
          <a:xfrm>
            <a:off x="6235935" y="3760479"/>
            <a:ext cx="559036" cy="476112"/>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343434"/>
          </a:solidFill>
          <a:ln>
            <a:noFill/>
          </a:ln>
        </p:spPr>
        <p:txBody>
          <a:bodyPr/>
          <a:lstStyle/>
          <a:p>
            <a:endParaRPr lang="zh-CN" altLang="en-US"/>
          </a:p>
        </p:txBody>
      </p:sp>
      <p:sp>
        <p:nvSpPr>
          <p:cNvPr id="26" name="KSO_Shape"/>
          <p:cNvSpPr>
            <a:spLocks/>
          </p:cNvSpPr>
          <p:nvPr/>
        </p:nvSpPr>
        <p:spPr bwMode="auto">
          <a:xfrm>
            <a:off x="9514349" y="3709149"/>
            <a:ext cx="559036" cy="516177"/>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rgbClr val="343434"/>
          </a:solidFill>
          <a:ln>
            <a:noFill/>
          </a:ln>
        </p:spPr>
        <p:txBody>
          <a:bodyPr/>
          <a:lstStyle/>
          <a:p>
            <a:endParaRPr lang="zh-CN" altLang="en-US"/>
          </a:p>
        </p:txBody>
      </p:sp>
      <p:sp>
        <p:nvSpPr>
          <p:cNvPr id="27" name="TextBox 15"/>
          <p:cNvSpPr txBox="1"/>
          <p:nvPr/>
        </p:nvSpPr>
        <p:spPr>
          <a:xfrm>
            <a:off x="1885418" y="1859927"/>
            <a:ext cx="4880632"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1885417" y="3556006"/>
            <a:ext cx="3681237" cy="700576"/>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a:t>
            </a:r>
            <a:r>
              <a:rPr lang="zh-CN" altLang="en-US" sz="1400" dirty="0" smtClean="0">
                <a:solidFill>
                  <a:schemeClr val="bg1"/>
                </a:solidFill>
                <a:latin typeface="微软雅黑" panose="020B0503020204020204" pitchFamily="34" charset="-122"/>
                <a:ea typeface="微软雅黑" panose="020B0503020204020204" pitchFamily="34" charset="-122"/>
              </a:rPr>
              <a:t>这里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1885418" y="5131772"/>
            <a:ext cx="2578480" cy="700576"/>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0" name="KSO_Shape"/>
          <p:cNvSpPr>
            <a:spLocks/>
          </p:cNvSpPr>
          <p:nvPr/>
        </p:nvSpPr>
        <p:spPr bwMode="auto">
          <a:xfrm>
            <a:off x="7878751" y="1957270"/>
            <a:ext cx="622298" cy="846674"/>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2828187932"/>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to="" calcmode="lin" valueType="num">
                                      <p:cBhvr>
                                        <p:cTn id="10" dur="1" fill="hold"/>
                                        <p:tgtEl>
                                          <p:spTgt spid="6"/>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to="" calcmode="lin" valueType="num">
                                      <p:cBhvr>
                                        <p:cTn id="13" dur="1" fill="hold"/>
                                        <p:tgtEl>
                                          <p:spTgt spid="7"/>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to="" calcmode="lin" valueType="num">
                                      <p:cBhvr>
                                        <p:cTn id="16" dur="1" fill="hold"/>
                                        <p:tgtEl>
                                          <p:spTgt spid="8"/>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to="" calcmode="lin" valueType="num">
                                      <p:cBhvr>
                                        <p:cTn id="19" dur="1" fill="hold"/>
                                        <p:tgtEl>
                                          <p:spTgt spid="9"/>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to="" calcmode="lin" valueType="num">
                                      <p:cBhvr>
                                        <p:cTn id="25" dur="1" fill="hold"/>
                                        <p:tgtEl>
                                          <p:spTgt spid="11"/>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to="" calcmode="lin" valueType="num">
                                      <p:cBhvr>
                                        <p:cTn id="28" dur="1" fill="hold"/>
                                        <p:tgtEl>
                                          <p:spTgt spid="12"/>
                                        </p:tgtEl>
                                        <p:attrNameLst>
                                          <p:attrName/>
                                        </p:attrNameLst>
                                      </p:cBhvr>
                                    </p:anim>
                                  </p:childTnLst>
                                </p:cTn>
                              </p:par>
                              <p:par>
                                <p:cTn id="29" presetID="24"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to="" calcmode="lin" valueType="num">
                                      <p:cBhvr>
                                        <p:cTn id="31" dur="1" fill="hold"/>
                                        <p:tgtEl>
                                          <p:spTgt spid="13"/>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to="" calcmode="lin" valueType="num">
                                      <p:cBhvr>
                                        <p:cTn id="34" dur="1" fill="hold"/>
                                        <p:tgtEl>
                                          <p:spTgt spid="14"/>
                                        </p:tgtEl>
                                        <p:attrNameLst>
                                          <p:attrName/>
                                        </p:attrNameLst>
                                      </p:cBhvr>
                                    </p:anim>
                                  </p:childTnLst>
                                </p:cTn>
                              </p:par>
                              <p:par>
                                <p:cTn id="35" presetID="24"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to="" calcmode="lin" valueType="num">
                                      <p:cBhvr>
                                        <p:cTn id="37" dur="1" fill="hold"/>
                                        <p:tgtEl>
                                          <p:spTgt spid="15"/>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to="" calcmode="lin" valueType="num">
                                      <p:cBhvr>
                                        <p:cTn id="40" dur="1" fill="hold"/>
                                        <p:tgtEl>
                                          <p:spTgt spid="16"/>
                                        </p:tgtEl>
                                        <p:attrNameLst>
                                          <p:attrName/>
                                        </p:attrNameLst>
                                      </p:cBhvr>
                                    </p:anim>
                                  </p:childTnLst>
                                </p:cTn>
                              </p:par>
                              <p:par>
                                <p:cTn id="41" presetID="24"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to="" calcmode="lin" valueType="num">
                                      <p:cBhvr>
                                        <p:cTn id="43" dur="1" fill="hold"/>
                                        <p:tgtEl>
                                          <p:spTgt spid="17"/>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to="" calcmode="lin" valueType="num">
                                      <p:cBhvr>
                                        <p:cTn id="46" dur="1" fill="hold"/>
                                        <p:tgtEl>
                                          <p:spTgt spid="18"/>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to="" calcmode="lin" valueType="num">
                                      <p:cBhvr>
                                        <p:cTn id="49" dur="1" fill="hold"/>
                                        <p:tgtEl>
                                          <p:spTgt spid="19"/>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to="" calcmode="lin" valueType="num">
                                      <p:cBhvr>
                                        <p:cTn id="52" dur="1" fill="hold"/>
                                        <p:tgtEl>
                                          <p:spTgt spid="20"/>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to="" calcmode="lin" valueType="num">
                                      <p:cBhvr>
                                        <p:cTn id="55" dur="1" fill="hold"/>
                                        <p:tgtEl>
                                          <p:spTgt spid="23"/>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to="" calcmode="lin" valueType="num">
                                      <p:cBhvr>
                                        <p:cTn id="58" dur="1" fill="hold"/>
                                        <p:tgtEl>
                                          <p:spTgt spid="25"/>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to="" calcmode="lin" valueType="num">
                                      <p:cBhvr>
                                        <p:cTn id="61" dur="1" fill="hold"/>
                                        <p:tgtEl>
                                          <p:spTgt spid="26"/>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 to="" calcmode="lin" valueType="num">
                                      <p:cBhvr>
                                        <p:cTn id="64" dur="1" fill="hold"/>
                                        <p:tgtEl>
                                          <p:spTgt spid="27"/>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to="" calcmode="lin" valueType="num">
                                      <p:cBhvr>
                                        <p:cTn id="67" dur="1" fill="hold"/>
                                        <p:tgtEl>
                                          <p:spTgt spid="28"/>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 to="" calcmode="lin" valueType="num">
                                      <p:cBhvr>
                                        <p:cTn id="70" dur="1" fill="hold"/>
                                        <p:tgtEl>
                                          <p:spTgt spid="29"/>
                                        </p:tgtEl>
                                        <p:attrNameLst>
                                          <p:attrName/>
                                        </p:attrNameLst>
                                      </p:cBhvr>
                                    </p:anim>
                                  </p:childTnLst>
                                </p:cTn>
                              </p:par>
                              <p:par>
                                <p:cTn id="71" presetID="24" presetClass="entr" presetSubtype="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 to="" calcmode="lin" valueType="num">
                                      <p:cBhvr>
                                        <p:cTn id="73" dur="1" fill="hold"/>
                                        <p:tgtEl>
                                          <p:spTgt spid="3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2" grpId="0" animBg="1"/>
      <p:bldP spid="14" grpId="0" animBg="1"/>
      <p:bldP spid="16" grpId="0" animBg="1"/>
      <p:bldP spid="18" grpId="0" animBg="1"/>
      <p:bldP spid="19" grpId="0" animBg="1"/>
      <p:bldP spid="20" grpId="0" animBg="1"/>
      <p:bldP spid="23" grpId="0" animBg="1"/>
      <p:bldP spid="25" grpId="0" animBg="1"/>
      <p:bldP spid="26" grpId="0" animBg="1"/>
      <p:bldP spid="27" grpId="0"/>
      <p:bldP spid="28" grpId="0"/>
      <p:bldP spid="29" grpId="0"/>
      <p:bldP spid="3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内蒙古"/>
          <p:cNvSpPr>
            <a:spLocks/>
          </p:cNvSpPr>
          <p:nvPr/>
        </p:nvSpPr>
        <p:spPr bwMode="auto">
          <a:xfrm>
            <a:off x="2857487" y="1292239"/>
            <a:ext cx="2619016" cy="223138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47" name="甘肃"/>
          <p:cNvSpPr>
            <a:spLocks/>
          </p:cNvSpPr>
          <p:nvPr/>
        </p:nvSpPr>
        <p:spPr bwMode="auto">
          <a:xfrm>
            <a:off x="2354959" y="2801814"/>
            <a:ext cx="1672648" cy="1414311"/>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48" name="宁夏"/>
          <p:cNvSpPr>
            <a:spLocks/>
          </p:cNvSpPr>
          <p:nvPr/>
        </p:nvSpPr>
        <p:spPr bwMode="auto">
          <a:xfrm>
            <a:off x="3543420" y="3292792"/>
            <a:ext cx="337465" cy="556930"/>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49" name="新疆"/>
          <p:cNvSpPr>
            <a:spLocks/>
          </p:cNvSpPr>
          <p:nvPr/>
        </p:nvSpPr>
        <p:spPr bwMode="auto">
          <a:xfrm>
            <a:off x="348514" y="1827185"/>
            <a:ext cx="2391594" cy="180636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0" name="青海"/>
          <p:cNvSpPr>
            <a:spLocks/>
          </p:cNvSpPr>
          <p:nvPr/>
        </p:nvSpPr>
        <p:spPr bwMode="auto">
          <a:xfrm>
            <a:off x="1900116" y="3245159"/>
            <a:ext cx="1489244" cy="1066229"/>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bg1"/>
          </a:solidFill>
          <a:ln w="3175">
            <a:noFill/>
            <a:round/>
            <a:headEnd/>
            <a:tailEnd/>
          </a:ln>
        </p:spPr>
        <p:txBody>
          <a:bodyPr/>
          <a:lstStyle/>
          <a:p>
            <a:endParaRPr lang="zh-CN" altLang="en-US"/>
          </a:p>
        </p:txBody>
      </p:sp>
      <p:sp>
        <p:nvSpPr>
          <p:cNvPr id="51" name="四川"/>
          <p:cNvSpPr>
            <a:spLocks/>
          </p:cNvSpPr>
          <p:nvPr/>
        </p:nvSpPr>
        <p:spPr bwMode="auto">
          <a:xfrm>
            <a:off x="2754781" y="3992619"/>
            <a:ext cx="1287499" cy="112851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2" name="西藏"/>
          <p:cNvSpPr>
            <a:spLocks/>
          </p:cNvSpPr>
          <p:nvPr/>
        </p:nvSpPr>
        <p:spPr bwMode="auto">
          <a:xfrm>
            <a:off x="616284" y="3534617"/>
            <a:ext cx="2303560" cy="139965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3" name="云南"/>
          <p:cNvSpPr>
            <a:spLocks/>
          </p:cNvSpPr>
          <p:nvPr/>
        </p:nvSpPr>
        <p:spPr bwMode="auto">
          <a:xfrm>
            <a:off x="2714431" y="4699775"/>
            <a:ext cx="1041737" cy="1084549"/>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4" name="贵州"/>
          <p:cNvSpPr>
            <a:spLocks/>
          </p:cNvSpPr>
          <p:nvPr/>
        </p:nvSpPr>
        <p:spPr bwMode="auto">
          <a:xfrm>
            <a:off x="3462722" y="4685118"/>
            <a:ext cx="704273" cy="60822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bg1">
              <a:alpha val="25000"/>
            </a:schemeClr>
          </a:solidFill>
          <a:ln w="3175">
            <a:noFill/>
            <a:round/>
            <a:headEnd/>
            <a:tailEnd/>
          </a:ln>
        </p:spPr>
        <p:txBody>
          <a:bodyPr/>
          <a:lstStyle/>
          <a:p>
            <a:endParaRPr lang="zh-CN" altLang="en-US"/>
          </a:p>
        </p:txBody>
      </p:sp>
      <p:sp>
        <p:nvSpPr>
          <p:cNvPr id="55" name="广西"/>
          <p:cNvSpPr>
            <a:spLocks/>
          </p:cNvSpPr>
          <p:nvPr/>
        </p:nvSpPr>
        <p:spPr bwMode="auto">
          <a:xfrm>
            <a:off x="3576433" y="5058848"/>
            <a:ext cx="920690" cy="69982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6" name="重庆"/>
          <p:cNvSpPr>
            <a:spLocks/>
          </p:cNvSpPr>
          <p:nvPr/>
        </p:nvSpPr>
        <p:spPr bwMode="auto">
          <a:xfrm>
            <a:off x="3704816" y="4289405"/>
            <a:ext cx="520869" cy="52761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7" name="陕西"/>
          <p:cNvSpPr>
            <a:spLocks/>
          </p:cNvSpPr>
          <p:nvPr/>
        </p:nvSpPr>
        <p:spPr bwMode="auto">
          <a:xfrm>
            <a:off x="3704816" y="3263480"/>
            <a:ext cx="594230" cy="1058901"/>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8" name="山西"/>
          <p:cNvSpPr>
            <a:spLocks/>
          </p:cNvSpPr>
          <p:nvPr/>
        </p:nvSpPr>
        <p:spPr bwMode="auto">
          <a:xfrm>
            <a:off x="4218349" y="3065622"/>
            <a:ext cx="396154" cy="868372"/>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bg1"/>
          </a:solidFill>
          <a:ln w="3175">
            <a:noFill/>
            <a:round/>
            <a:headEnd/>
            <a:tailEnd/>
          </a:ln>
        </p:spPr>
        <p:txBody>
          <a:bodyPr/>
          <a:lstStyle/>
          <a:p>
            <a:endParaRPr lang="zh-CN" altLang="en-US"/>
          </a:p>
        </p:txBody>
      </p:sp>
      <p:sp>
        <p:nvSpPr>
          <p:cNvPr id="59" name="湖南"/>
          <p:cNvSpPr>
            <a:spLocks/>
          </p:cNvSpPr>
          <p:nvPr/>
        </p:nvSpPr>
        <p:spPr bwMode="auto">
          <a:xfrm>
            <a:off x="4115642" y="4545885"/>
            <a:ext cx="630911" cy="732803"/>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solidFill>
          <a:ln w="3175">
            <a:noFill/>
            <a:round/>
            <a:headEnd/>
            <a:tailEnd/>
          </a:ln>
        </p:spPr>
        <p:txBody>
          <a:bodyPr/>
          <a:lstStyle/>
          <a:p>
            <a:endParaRPr lang="zh-CN" altLang="en-US"/>
          </a:p>
        </p:txBody>
      </p:sp>
      <p:sp>
        <p:nvSpPr>
          <p:cNvPr id="60" name="湖北"/>
          <p:cNvSpPr>
            <a:spLocks/>
          </p:cNvSpPr>
          <p:nvPr/>
        </p:nvSpPr>
        <p:spPr bwMode="auto">
          <a:xfrm>
            <a:off x="4042280" y="4124524"/>
            <a:ext cx="895014" cy="560595"/>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1" name="广东"/>
          <p:cNvSpPr>
            <a:spLocks/>
          </p:cNvSpPr>
          <p:nvPr/>
        </p:nvSpPr>
        <p:spPr bwMode="auto">
          <a:xfrm>
            <a:off x="4240357" y="5154112"/>
            <a:ext cx="931695" cy="73646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2" name="江西"/>
          <p:cNvSpPr>
            <a:spLocks/>
          </p:cNvSpPr>
          <p:nvPr/>
        </p:nvSpPr>
        <p:spPr bwMode="auto">
          <a:xfrm>
            <a:off x="4680528" y="4516573"/>
            <a:ext cx="557549" cy="758451"/>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bg1">
              <a:alpha val="25000"/>
            </a:schemeClr>
          </a:solidFill>
          <a:ln w="3175">
            <a:noFill/>
            <a:round/>
            <a:headEnd/>
            <a:tailEnd/>
          </a:ln>
        </p:spPr>
        <p:txBody>
          <a:bodyPr/>
          <a:lstStyle/>
          <a:p>
            <a:endParaRPr lang="zh-CN" altLang="en-US"/>
          </a:p>
        </p:txBody>
      </p:sp>
      <p:sp>
        <p:nvSpPr>
          <p:cNvPr id="63" name="福建"/>
          <p:cNvSpPr>
            <a:spLocks/>
          </p:cNvSpPr>
          <p:nvPr/>
        </p:nvSpPr>
        <p:spPr bwMode="auto">
          <a:xfrm>
            <a:off x="4970307" y="4718094"/>
            <a:ext cx="517201" cy="63021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4" name="浙江"/>
          <p:cNvSpPr>
            <a:spLocks/>
          </p:cNvSpPr>
          <p:nvPr/>
        </p:nvSpPr>
        <p:spPr bwMode="auto">
          <a:xfrm>
            <a:off x="5201397" y="4318717"/>
            <a:ext cx="443838" cy="51296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bg1">
              <a:alpha val="25000"/>
            </a:schemeClr>
          </a:solidFill>
          <a:ln w="3175">
            <a:noFill/>
            <a:round/>
            <a:headEnd/>
            <a:tailEnd/>
          </a:ln>
        </p:spPr>
        <p:txBody>
          <a:bodyPr/>
          <a:lstStyle/>
          <a:p>
            <a:endParaRPr lang="zh-CN" altLang="en-US"/>
          </a:p>
        </p:txBody>
      </p:sp>
      <p:sp>
        <p:nvSpPr>
          <p:cNvPr id="65" name="安徽"/>
          <p:cNvSpPr>
            <a:spLocks/>
          </p:cNvSpPr>
          <p:nvPr/>
        </p:nvSpPr>
        <p:spPr bwMode="auto">
          <a:xfrm>
            <a:off x="4768562" y="3875370"/>
            <a:ext cx="561218" cy="68517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6" name="天津"/>
          <p:cNvSpPr>
            <a:spLocks/>
          </p:cNvSpPr>
          <p:nvPr/>
        </p:nvSpPr>
        <p:spPr bwMode="auto">
          <a:xfrm>
            <a:off x="4878605" y="3083943"/>
            <a:ext cx="146723" cy="212513"/>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7" name="北京"/>
          <p:cNvSpPr>
            <a:spLocks/>
          </p:cNvSpPr>
          <p:nvPr/>
        </p:nvSpPr>
        <p:spPr bwMode="auto">
          <a:xfrm>
            <a:off x="4731881" y="2988679"/>
            <a:ext cx="194409" cy="20884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8" name="辽宁"/>
          <p:cNvSpPr>
            <a:spLocks/>
          </p:cNvSpPr>
          <p:nvPr/>
        </p:nvSpPr>
        <p:spPr bwMode="auto">
          <a:xfrm>
            <a:off x="5062009" y="2574644"/>
            <a:ext cx="689600" cy="65585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9" name="吉林"/>
          <p:cNvSpPr>
            <a:spLocks/>
          </p:cNvSpPr>
          <p:nvPr/>
        </p:nvSpPr>
        <p:spPr bwMode="auto">
          <a:xfrm>
            <a:off x="5216069" y="2178930"/>
            <a:ext cx="983048" cy="66685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0" name="黑龙江"/>
          <p:cNvSpPr>
            <a:spLocks/>
          </p:cNvSpPr>
          <p:nvPr/>
        </p:nvSpPr>
        <p:spPr bwMode="auto">
          <a:xfrm>
            <a:off x="5006988" y="1237278"/>
            <a:ext cx="1316844" cy="119446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1" name="山东"/>
          <p:cNvSpPr>
            <a:spLocks/>
          </p:cNvSpPr>
          <p:nvPr/>
        </p:nvSpPr>
        <p:spPr bwMode="auto">
          <a:xfrm>
            <a:off x="4746554" y="3380728"/>
            <a:ext cx="795975" cy="49830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2" name="上海"/>
          <p:cNvSpPr>
            <a:spLocks/>
          </p:cNvSpPr>
          <p:nvPr/>
        </p:nvSpPr>
        <p:spPr bwMode="auto">
          <a:xfrm>
            <a:off x="5491176" y="4208796"/>
            <a:ext cx="124715" cy="10992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3" name="江苏"/>
          <p:cNvSpPr>
            <a:spLocks/>
          </p:cNvSpPr>
          <p:nvPr/>
        </p:nvSpPr>
        <p:spPr bwMode="auto">
          <a:xfrm>
            <a:off x="4907949" y="3787434"/>
            <a:ext cx="693269" cy="53494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4" name="河北"/>
          <p:cNvSpPr>
            <a:spLocks/>
          </p:cNvSpPr>
          <p:nvPr/>
        </p:nvSpPr>
        <p:spPr bwMode="auto">
          <a:xfrm>
            <a:off x="4544809" y="2765174"/>
            <a:ext cx="645583" cy="91966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5" name="河南"/>
          <p:cNvSpPr>
            <a:spLocks/>
          </p:cNvSpPr>
          <p:nvPr/>
        </p:nvSpPr>
        <p:spPr bwMode="auto">
          <a:xfrm>
            <a:off x="4251361" y="3648201"/>
            <a:ext cx="678597" cy="67051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bg1">
              <a:alpha val="25000"/>
            </a:schemeClr>
          </a:solidFill>
          <a:ln w="3175">
            <a:noFill/>
            <a:round/>
            <a:headEnd/>
            <a:tailEnd/>
          </a:ln>
        </p:spPr>
        <p:txBody>
          <a:bodyPr/>
          <a:lstStyle/>
          <a:p>
            <a:endParaRPr lang="zh-CN" altLang="en-US"/>
          </a:p>
        </p:txBody>
      </p:sp>
      <p:sp>
        <p:nvSpPr>
          <p:cNvPr id="76" name="台湾"/>
          <p:cNvSpPr>
            <a:spLocks/>
          </p:cNvSpPr>
          <p:nvPr/>
        </p:nvSpPr>
        <p:spPr bwMode="auto">
          <a:xfrm>
            <a:off x="5527857" y="5080832"/>
            <a:ext cx="194409" cy="468994"/>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bg1">
              <a:alpha val="25000"/>
            </a:schemeClr>
          </a:solidFill>
          <a:ln w="3175">
            <a:noFill/>
            <a:round/>
            <a:headEnd/>
            <a:tailEnd/>
          </a:ln>
        </p:spPr>
        <p:txBody>
          <a:bodyPr/>
          <a:lstStyle/>
          <a:p>
            <a:endParaRPr lang="zh-CN" altLang="en-US"/>
          </a:p>
        </p:txBody>
      </p:sp>
      <p:sp>
        <p:nvSpPr>
          <p:cNvPr id="77" name="海南"/>
          <p:cNvSpPr>
            <a:spLocks/>
          </p:cNvSpPr>
          <p:nvPr/>
        </p:nvSpPr>
        <p:spPr bwMode="auto">
          <a:xfrm>
            <a:off x="4097302" y="5912563"/>
            <a:ext cx="293448" cy="256482"/>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8" name="矩形 1"/>
          <p:cNvSpPr>
            <a:spLocks noChangeArrowheads="1"/>
          </p:cNvSpPr>
          <p:nvPr/>
        </p:nvSpPr>
        <p:spPr bwMode="auto">
          <a:xfrm>
            <a:off x="6653413" y="390955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7035626" y="3308175"/>
            <a:ext cx="1072730" cy="584775"/>
          </a:xfrm>
          <a:prstGeom prst="rect">
            <a:avLst/>
          </a:prstGeom>
        </p:spPr>
        <p:txBody>
          <a:bodyPr wrap="none">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30%</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0" name="青海"/>
          <p:cNvSpPr>
            <a:spLocks/>
          </p:cNvSpPr>
          <p:nvPr/>
        </p:nvSpPr>
        <p:spPr bwMode="auto">
          <a:xfrm>
            <a:off x="7125539" y="2262576"/>
            <a:ext cx="892905" cy="63927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bg1"/>
          </a:solidFill>
          <a:ln w="3175">
            <a:noFill/>
            <a:round/>
            <a:headEnd/>
            <a:tailEnd/>
          </a:ln>
        </p:spPr>
        <p:txBody>
          <a:bodyPr/>
          <a:lstStyle/>
          <a:p>
            <a:endParaRPr lang="zh-CN" altLang="en-US"/>
          </a:p>
        </p:txBody>
      </p:sp>
      <p:sp>
        <p:nvSpPr>
          <p:cNvPr id="81" name="山西"/>
          <p:cNvSpPr>
            <a:spLocks/>
          </p:cNvSpPr>
          <p:nvPr/>
        </p:nvSpPr>
        <p:spPr bwMode="auto">
          <a:xfrm>
            <a:off x="10789211" y="2099468"/>
            <a:ext cx="446703" cy="979176"/>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bg1"/>
          </a:solidFill>
          <a:ln w="3175">
            <a:noFill/>
            <a:round/>
            <a:headEnd/>
            <a:tailEnd/>
          </a:ln>
        </p:spPr>
        <p:txBody>
          <a:bodyPr/>
          <a:lstStyle/>
          <a:p>
            <a:endParaRPr lang="zh-CN" altLang="en-US"/>
          </a:p>
        </p:txBody>
      </p:sp>
      <p:sp>
        <p:nvSpPr>
          <p:cNvPr id="82" name="湖南"/>
          <p:cNvSpPr>
            <a:spLocks/>
          </p:cNvSpPr>
          <p:nvPr/>
        </p:nvSpPr>
        <p:spPr bwMode="auto">
          <a:xfrm>
            <a:off x="8972444" y="2213517"/>
            <a:ext cx="646645" cy="75107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solidFill>
          <a:ln w="3175">
            <a:noFill/>
            <a:round/>
            <a:headEnd/>
            <a:tailEnd/>
          </a:ln>
        </p:spPr>
        <p:txBody>
          <a:bodyPr/>
          <a:lstStyle/>
          <a:p>
            <a:endParaRPr lang="zh-CN" altLang="en-US"/>
          </a:p>
        </p:txBody>
      </p:sp>
      <p:sp>
        <p:nvSpPr>
          <p:cNvPr id="83" name="矩形 82"/>
          <p:cNvSpPr/>
          <p:nvPr/>
        </p:nvSpPr>
        <p:spPr>
          <a:xfrm>
            <a:off x="8759401" y="3308175"/>
            <a:ext cx="1072730" cy="584775"/>
          </a:xfrm>
          <a:prstGeom prst="rect">
            <a:avLst/>
          </a:prstGeom>
        </p:spPr>
        <p:txBody>
          <a:bodyPr wrap="none">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40%</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a:off x="10476197" y="3308175"/>
            <a:ext cx="1072730" cy="584775"/>
          </a:xfrm>
          <a:prstGeom prst="rect">
            <a:avLst/>
          </a:prstGeom>
        </p:spPr>
        <p:txBody>
          <a:bodyPr wrap="none">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30%</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5" name="矩形 1"/>
          <p:cNvSpPr>
            <a:spLocks noChangeArrowheads="1"/>
          </p:cNvSpPr>
          <p:nvPr/>
        </p:nvSpPr>
        <p:spPr bwMode="auto">
          <a:xfrm>
            <a:off x="8377188" y="390955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6" name="矩形 1"/>
          <p:cNvSpPr>
            <a:spLocks noChangeArrowheads="1"/>
          </p:cNvSpPr>
          <p:nvPr/>
        </p:nvSpPr>
        <p:spPr bwMode="auto">
          <a:xfrm>
            <a:off x="10093984" y="390955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87" name="直接连接符 86"/>
          <p:cNvCxnSpPr/>
          <p:nvPr/>
        </p:nvCxnSpPr>
        <p:spPr>
          <a:xfrm>
            <a:off x="6868470" y="4760828"/>
            <a:ext cx="4886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6868470" y="4789582"/>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9" name="TextBox 15"/>
          <p:cNvSpPr txBox="1"/>
          <p:nvPr/>
        </p:nvSpPr>
        <p:spPr>
          <a:xfrm>
            <a:off x="6868470" y="5088879"/>
            <a:ext cx="4816306" cy="830997"/>
          </a:xfrm>
          <a:prstGeom prst="rect">
            <a:avLst/>
          </a:prstGeom>
          <a:noFill/>
        </p:spPr>
        <p:txBody>
          <a:bodyPr wrap="square" rtlCol="0">
            <a:spAutoFit/>
          </a:bodyPr>
          <a:lstStyle/>
          <a:p>
            <a:pPr>
              <a:lnSpc>
                <a:spcPct val="20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这里输入简单的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200" dirty="0" smtClean="0">
                <a:solidFill>
                  <a:schemeClr val="bg1"/>
                </a:solidFill>
                <a:latin typeface="微软雅黑" panose="020B0503020204020204" pitchFamily="34" charset="-122"/>
                <a:ea typeface="微软雅黑" panose="020B0503020204020204" pitchFamily="34" charset="-122"/>
              </a:rPr>
              <a:t>述</a:t>
            </a:r>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a:t>
            </a:r>
            <a:r>
              <a:rPr lang="zh-CN" altLang="en-US" sz="1200" dirty="0" smtClean="0">
                <a:solidFill>
                  <a:schemeClr val="bg1"/>
                </a:solidFill>
                <a:latin typeface="微软雅黑" panose="020B0503020204020204" pitchFamily="34" charset="-122"/>
                <a:ea typeface="微软雅黑" panose="020B0503020204020204" pitchFamily="34" charset="-122"/>
              </a:rPr>
              <a:t>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3601871"/>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to="" calcmode="lin" valueType="num">
                                      <p:cBhvr>
                                        <p:cTn id="7" dur="1" fill="hold"/>
                                        <p:tgtEl>
                                          <p:spTgt spid="46"/>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 to="" calcmode="lin" valueType="num">
                                      <p:cBhvr>
                                        <p:cTn id="10" dur="1" fill="hold"/>
                                        <p:tgtEl>
                                          <p:spTgt spid="47"/>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 to="" calcmode="lin" valueType="num">
                                      <p:cBhvr>
                                        <p:cTn id="13" dur="1" fill="hold"/>
                                        <p:tgtEl>
                                          <p:spTgt spid="48"/>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 to="" calcmode="lin" valueType="num">
                                      <p:cBhvr>
                                        <p:cTn id="16" dur="1" fill="hold"/>
                                        <p:tgtEl>
                                          <p:spTgt spid="49"/>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 to="" calcmode="lin" valueType="num">
                                      <p:cBhvr>
                                        <p:cTn id="19" dur="1" fill="hold"/>
                                        <p:tgtEl>
                                          <p:spTgt spid="50"/>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 to="" calcmode="lin" valueType="num">
                                      <p:cBhvr>
                                        <p:cTn id="22" dur="1" fill="hold"/>
                                        <p:tgtEl>
                                          <p:spTgt spid="51"/>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 to="" calcmode="lin" valueType="num">
                                      <p:cBhvr>
                                        <p:cTn id="25" dur="1" fill="hold"/>
                                        <p:tgtEl>
                                          <p:spTgt spid="52"/>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to="" calcmode="lin" valueType="num">
                                      <p:cBhvr>
                                        <p:cTn id="28" dur="1" fill="hold"/>
                                        <p:tgtEl>
                                          <p:spTgt spid="53"/>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 to="" calcmode="lin" valueType="num">
                                      <p:cBhvr>
                                        <p:cTn id="31" dur="1" fill="hold"/>
                                        <p:tgtEl>
                                          <p:spTgt spid="54"/>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 to="" calcmode="lin" valueType="num">
                                      <p:cBhvr>
                                        <p:cTn id="34" dur="1" fill="hold"/>
                                        <p:tgtEl>
                                          <p:spTgt spid="55"/>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 to="" calcmode="lin" valueType="num">
                                      <p:cBhvr>
                                        <p:cTn id="37" dur="1" fill="hold"/>
                                        <p:tgtEl>
                                          <p:spTgt spid="56"/>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 to="" calcmode="lin" valueType="num">
                                      <p:cBhvr>
                                        <p:cTn id="40" dur="1" fill="hold"/>
                                        <p:tgtEl>
                                          <p:spTgt spid="57"/>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 to="" calcmode="lin" valueType="num">
                                      <p:cBhvr>
                                        <p:cTn id="43" dur="1" fill="hold"/>
                                        <p:tgtEl>
                                          <p:spTgt spid="58"/>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 to="" calcmode="lin" valueType="num">
                                      <p:cBhvr>
                                        <p:cTn id="46" dur="1" fill="hold"/>
                                        <p:tgtEl>
                                          <p:spTgt spid="59"/>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 to="" calcmode="lin" valueType="num">
                                      <p:cBhvr>
                                        <p:cTn id="49" dur="1" fill="hold"/>
                                        <p:tgtEl>
                                          <p:spTgt spid="60"/>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 to="" calcmode="lin" valueType="num">
                                      <p:cBhvr>
                                        <p:cTn id="52" dur="1" fill="hold"/>
                                        <p:tgtEl>
                                          <p:spTgt spid="61"/>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62"/>
                                        </p:tgtEl>
                                        <p:attrNameLst>
                                          <p:attrName>style.visibility</p:attrName>
                                        </p:attrNameLst>
                                      </p:cBhvr>
                                      <p:to>
                                        <p:strVal val="visible"/>
                                      </p:to>
                                    </p:set>
                                    <p:anim to="" calcmode="lin" valueType="num">
                                      <p:cBhvr>
                                        <p:cTn id="55" dur="1" fill="hold"/>
                                        <p:tgtEl>
                                          <p:spTgt spid="62"/>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 to="" calcmode="lin" valueType="num">
                                      <p:cBhvr>
                                        <p:cTn id="58" dur="1" fill="hold"/>
                                        <p:tgtEl>
                                          <p:spTgt spid="63"/>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64"/>
                                        </p:tgtEl>
                                        <p:attrNameLst>
                                          <p:attrName>style.visibility</p:attrName>
                                        </p:attrNameLst>
                                      </p:cBhvr>
                                      <p:to>
                                        <p:strVal val="visible"/>
                                      </p:to>
                                    </p:set>
                                    <p:anim to="" calcmode="lin" valueType="num">
                                      <p:cBhvr>
                                        <p:cTn id="61" dur="1" fill="hold"/>
                                        <p:tgtEl>
                                          <p:spTgt spid="64"/>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65"/>
                                        </p:tgtEl>
                                        <p:attrNameLst>
                                          <p:attrName>style.visibility</p:attrName>
                                        </p:attrNameLst>
                                      </p:cBhvr>
                                      <p:to>
                                        <p:strVal val="visible"/>
                                      </p:to>
                                    </p:set>
                                    <p:anim to="" calcmode="lin" valueType="num">
                                      <p:cBhvr>
                                        <p:cTn id="64" dur="1" fill="hold"/>
                                        <p:tgtEl>
                                          <p:spTgt spid="65"/>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 to="" calcmode="lin" valueType="num">
                                      <p:cBhvr>
                                        <p:cTn id="67" dur="1" fill="hold"/>
                                        <p:tgtEl>
                                          <p:spTgt spid="66"/>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67"/>
                                        </p:tgtEl>
                                        <p:attrNameLst>
                                          <p:attrName>style.visibility</p:attrName>
                                        </p:attrNameLst>
                                      </p:cBhvr>
                                      <p:to>
                                        <p:strVal val="visible"/>
                                      </p:to>
                                    </p:set>
                                    <p:anim to="" calcmode="lin" valueType="num">
                                      <p:cBhvr>
                                        <p:cTn id="70" dur="1" fill="hold"/>
                                        <p:tgtEl>
                                          <p:spTgt spid="67"/>
                                        </p:tgtEl>
                                        <p:attrNameLst>
                                          <p:attrName/>
                                        </p:attrNameLst>
                                      </p:cBhvr>
                                    </p:anim>
                                  </p:childTnLst>
                                </p:cTn>
                              </p:par>
                              <p:par>
                                <p:cTn id="71" presetID="24" presetClass="entr" presetSubtype="0" fill="hold" grpId="0" nodeType="withEffect">
                                  <p:stCondLst>
                                    <p:cond delay="0"/>
                                  </p:stCondLst>
                                  <p:childTnLst>
                                    <p:set>
                                      <p:cBhvr>
                                        <p:cTn id="72" dur="1" fill="hold">
                                          <p:stCondLst>
                                            <p:cond delay="0"/>
                                          </p:stCondLst>
                                        </p:cTn>
                                        <p:tgtEl>
                                          <p:spTgt spid="68"/>
                                        </p:tgtEl>
                                        <p:attrNameLst>
                                          <p:attrName>style.visibility</p:attrName>
                                        </p:attrNameLst>
                                      </p:cBhvr>
                                      <p:to>
                                        <p:strVal val="visible"/>
                                      </p:to>
                                    </p:set>
                                    <p:anim to="" calcmode="lin" valueType="num">
                                      <p:cBhvr>
                                        <p:cTn id="73" dur="1" fill="hold"/>
                                        <p:tgtEl>
                                          <p:spTgt spid="68"/>
                                        </p:tgtEl>
                                        <p:attrNameLst>
                                          <p:attrName/>
                                        </p:attrNameLst>
                                      </p:cBhvr>
                                    </p:anim>
                                  </p:childTnLst>
                                </p:cTn>
                              </p:par>
                              <p:par>
                                <p:cTn id="74" presetID="24" presetClass="entr" presetSubtype="0" fill="hold" grpId="0" nodeType="withEffect">
                                  <p:stCondLst>
                                    <p:cond delay="0"/>
                                  </p:stCondLst>
                                  <p:childTnLst>
                                    <p:set>
                                      <p:cBhvr>
                                        <p:cTn id="75" dur="1" fill="hold">
                                          <p:stCondLst>
                                            <p:cond delay="0"/>
                                          </p:stCondLst>
                                        </p:cTn>
                                        <p:tgtEl>
                                          <p:spTgt spid="69"/>
                                        </p:tgtEl>
                                        <p:attrNameLst>
                                          <p:attrName>style.visibility</p:attrName>
                                        </p:attrNameLst>
                                      </p:cBhvr>
                                      <p:to>
                                        <p:strVal val="visible"/>
                                      </p:to>
                                    </p:set>
                                    <p:anim to="" calcmode="lin" valueType="num">
                                      <p:cBhvr>
                                        <p:cTn id="76" dur="1" fill="hold"/>
                                        <p:tgtEl>
                                          <p:spTgt spid="69"/>
                                        </p:tgtEl>
                                        <p:attrNameLst>
                                          <p:attrName/>
                                        </p:attrNameLst>
                                      </p:cBhvr>
                                    </p:anim>
                                  </p:childTnLst>
                                </p:cTn>
                              </p:par>
                              <p:par>
                                <p:cTn id="77" presetID="24" presetClass="entr" presetSubtype="0"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anim to="" calcmode="lin" valueType="num">
                                      <p:cBhvr>
                                        <p:cTn id="79" dur="1" fill="hold"/>
                                        <p:tgtEl>
                                          <p:spTgt spid="70"/>
                                        </p:tgtEl>
                                        <p:attrNameLst>
                                          <p:attrName/>
                                        </p:attrNameLst>
                                      </p:cBhvr>
                                    </p:anim>
                                  </p:childTnLst>
                                </p:cTn>
                              </p:par>
                              <p:par>
                                <p:cTn id="80" presetID="24" presetClass="entr" presetSubtype="0" fill="hold" grpId="0" nodeType="withEffect">
                                  <p:stCondLst>
                                    <p:cond delay="0"/>
                                  </p:stCondLst>
                                  <p:childTnLst>
                                    <p:set>
                                      <p:cBhvr>
                                        <p:cTn id="81" dur="1" fill="hold">
                                          <p:stCondLst>
                                            <p:cond delay="0"/>
                                          </p:stCondLst>
                                        </p:cTn>
                                        <p:tgtEl>
                                          <p:spTgt spid="71"/>
                                        </p:tgtEl>
                                        <p:attrNameLst>
                                          <p:attrName>style.visibility</p:attrName>
                                        </p:attrNameLst>
                                      </p:cBhvr>
                                      <p:to>
                                        <p:strVal val="visible"/>
                                      </p:to>
                                    </p:set>
                                    <p:anim to="" calcmode="lin" valueType="num">
                                      <p:cBhvr>
                                        <p:cTn id="82" dur="1" fill="hold"/>
                                        <p:tgtEl>
                                          <p:spTgt spid="71"/>
                                        </p:tgtEl>
                                        <p:attrNameLst>
                                          <p:attrName/>
                                        </p:attrNameLst>
                                      </p:cBhvr>
                                    </p:anim>
                                  </p:childTnLst>
                                </p:cTn>
                              </p:par>
                              <p:par>
                                <p:cTn id="83" presetID="24" presetClass="entr" presetSubtype="0" fill="hold" grpId="0" nodeType="withEffect">
                                  <p:stCondLst>
                                    <p:cond delay="0"/>
                                  </p:stCondLst>
                                  <p:childTnLst>
                                    <p:set>
                                      <p:cBhvr>
                                        <p:cTn id="84" dur="1" fill="hold">
                                          <p:stCondLst>
                                            <p:cond delay="0"/>
                                          </p:stCondLst>
                                        </p:cTn>
                                        <p:tgtEl>
                                          <p:spTgt spid="72"/>
                                        </p:tgtEl>
                                        <p:attrNameLst>
                                          <p:attrName>style.visibility</p:attrName>
                                        </p:attrNameLst>
                                      </p:cBhvr>
                                      <p:to>
                                        <p:strVal val="visible"/>
                                      </p:to>
                                    </p:set>
                                    <p:anim to="" calcmode="lin" valueType="num">
                                      <p:cBhvr>
                                        <p:cTn id="85" dur="1" fill="hold"/>
                                        <p:tgtEl>
                                          <p:spTgt spid="72"/>
                                        </p:tgtEl>
                                        <p:attrNameLst>
                                          <p:attrName/>
                                        </p:attrNameLst>
                                      </p:cBhvr>
                                    </p:anim>
                                  </p:childTnLst>
                                </p:cTn>
                              </p:par>
                              <p:par>
                                <p:cTn id="86" presetID="24" presetClass="entr" presetSubtype="0" fill="hold" grpId="0" nodeType="withEffect">
                                  <p:stCondLst>
                                    <p:cond delay="0"/>
                                  </p:stCondLst>
                                  <p:childTnLst>
                                    <p:set>
                                      <p:cBhvr>
                                        <p:cTn id="87" dur="1" fill="hold">
                                          <p:stCondLst>
                                            <p:cond delay="0"/>
                                          </p:stCondLst>
                                        </p:cTn>
                                        <p:tgtEl>
                                          <p:spTgt spid="73"/>
                                        </p:tgtEl>
                                        <p:attrNameLst>
                                          <p:attrName>style.visibility</p:attrName>
                                        </p:attrNameLst>
                                      </p:cBhvr>
                                      <p:to>
                                        <p:strVal val="visible"/>
                                      </p:to>
                                    </p:set>
                                    <p:anim to="" calcmode="lin" valueType="num">
                                      <p:cBhvr>
                                        <p:cTn id="88" dur="1" fill="hold"/>
                                        <p:tgtEl>
                                          <p:spTgt spid="73"/>
                                        </p:tgtEl>
                                        <p:attrNameLst>
                                          <p:attrName/>
                                        </p:attrNameLst>
                                      </p:cBhvr>
                                    </p:anim>
                                  </p:childTnLst>
                                </p:cTn>
                              </p:par>
                              <p:par>
                                <p:cTn id="89" presetID="24" presetClass="entr" presetSubtype="0" fill="hold" grpId="0" nodeType="withEffect">
                                  <p:stCondLst>
                                    <p:cond delay="0"/>
                                  </p:stCondLst>
                                  <p:childTnLst>
                                    <p:set>
                                      <p:cBhvr>
                                        <p:cTn id="90" dur="1" fill="hold">
                                          <p:stCondLst>
                                            <p:cond delay="0"/>
                                          </p:stCondLst>
                                        </p:cTn>
                                        <p:tgtEl>
                                          <p:spTgt spid="74"/>
                                        </p:tgtEl>
                                        <p:attrNameLst>
                                          <p:attrName>style.visibility</p:attrName>
                                        </p:attrNameLst>
                                      </p:cBhvr>
                                      <p:to>
                                        <p:strVal val="visible"/>
                                      </p:to>
                                    </p:set>
                                    <p:anim to="" calcmode="lin" valueType="num">
                                      <p:cBhvr>
                                        <p:cTn id="91" dur="1" fill="hold"/>
                                        <p:tgtEl>
                                          <p:spTgt spid="74"/>
                                        </p:tgtEl>
                                        <p:attrNameLst>
                                          <p:attrName/>
                                        </p:attrNameLst>
                                      </p:cBhvr>
                                    </p:anim>
                                  </p:childTnLst>
                                </p:cTn>
                              </p:par>
                              <p:par>
                                <p:cTn id="92" presetID="24"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 to="" calcmode="lin" valueType="num">
                                      <p:cBhvr>
                                        <p:cTn id="94" dur="1" fill="hold"/>
                                        <p:tgtEl>
                                          <p:spTgt spid="75"/>
                                        </p:tgtEl>
                                        <p:attrNameLst>
                                          <p:attrName/>
                                        </p:attrNameLst>
                                      </p:cBhvr>
                                    </p:anim>
                                  </p:childTnLst>
                                </p:cTn>
                              </p:par>
                              <p:par>
                                <p:cTn id="95" presetID="24" presetClass="entr" presetSubtype="0" fill="hold" grpId="0" nodeType="withEffect">
                                  <p:stCondLst>
                                    <p:cond delay="0"/>
                                  </p:stCondLst>
                                  <p:childTnLst>
                                    <p:set>
                                      <p:cBhvr>
                                        <p:cTn id="96" dur="1" fill="hold">
                                          <p:stCondLst>
                                            <p:cond delay="0"/>
                                          </p:stCondLst>
                                        </p:cTn>
                                        <p:tgtEl>
                                          <p:spTgt spid="76"/>
                                        </p:tgtEl>
                                        <p:attrNameLst>
                                          <p:attrName>style.visibility</p:attrName>
                                        </p:attrNameLst>
                                      </p:cBhvr>
                                      <p:to>
                                        <p:strVal val="visible"/>
                                      </p:to>
                                    </p:set>
                                    <p:anim to="" calcmode="lin" valueType="num">
                                      <p:cBhvr>
                                        <p:cTn id="97" dur="1" fill="hold"/>
                                        <p:tgtEl>
                                          <p:spTgt spid="76"/>
                                        </p:tgtEl>
                                        <p:attrNameLst>
                                          <p:attrName/>
                                        </p:attrNameLst>
                                      </p:cBhvr>
                                    </p:anim>
                                  </p:childTnLst>
                                </p:cTn>
                              </p:par>
                              <p:par>
                                <p:cTn id="98" presetID="24" presetClass="entr" presetSubtype="0" fill="hold" grpId="0" nodeType="withEffect">
                                  <p:stCondLst>
                                    <p:cond delay="0"/>
                                  </p:stCondLst>
                                  <p:childTnLst>
                                    <p:set>
                                      <p:cBhvr>
                                        <p:cTn id="99" dur="1" fill="hold">
                                          <p:stCondLst>
                                            <p:cond delay="0"/>
                                          </p:stCondLst>
                                        </p:cTn>
                                        <p:tgtEl>
                                          <p:spTgt spid="77"/>
                                        </p:tgtEl>
                                        <p:attrNameLst>
                                          <p:attrName>style.visibility</p:attrName>
                                        </p:attrNameLst>
                                      </p:cBhvr>
                                      <p:to>
                                        <p:strVal val="visible"/>
                                      </p:to>
                                    </p:set>
                                    <p:anim to="" calcmode="lin" valueType="num">
                                      <p:cBhvr>
                                        <p:cTn id="100" dur="1" fill="hold"/>
                                        <p:tgtEl>
                                          <p:spTgt spid="77"/>
                                        </p:tgtEl>
                                        <p:attrNameLst>
                                          <p:attrName/>
                                        </p:attrNameLst>
                                      </p:cBhvr>
                                    </p:anim>
                                  </p:childTnLst>
                                </p:cTn>
                              </p:par>
                              <p:par>
                                <p:cTn id="101" presetID="24" presetClass="entr" presetSubtype="0" fill="hold" grpId="0" nodeType="withEffect">
                                  <p:stCondLst>
                                    <p:cond delay="0"/>
                                  </p:stCondLst>
                                  <p:childTnLst>
                                    <p:set>
                                      <p:cBhvr>
                                        <p:cTn id="102" dur="1" fill="hold">
                                          <p:stCondLst>
                                            <p:cond delay="0"/>
                                          </p:stCondLst>
                                        </p:cTn>
                                        <p:tgtEl>
                                          <p:spTgt spid="78"/>
                                        </p:tgtEl>
                                        <p:attrNameLst>
                                          <p:attrName>style.visibility</p:attrName>
                                        </p:attrNameLst>
                                      </p:cBhvr>
                                      <p:to>
                                        <p:strVal val="visible"/>
                                      </p:to>
                                    </p:set>
                                    <p:anim to="" calcmode="lin" valueType="num">
                                      <p:cBhvr>
                                        <p:cTn id="103" dur="1" fill="hold"/>
                                        <p:tgtEl>
                                          <p:spTgt spid="78"/>
                                        </p:tgtEl>
                                        <p:attrNameLst>
                                          <p:attrName/>
                                        </p:attrNameLst>
                                      </p:cBhvr>
                                    </p:anim>
                                  </p:childTnLst>
                                </p:cTn>
                              </p:par>
                              <p:par>
                                <p:cTn id="104" presetID="24" presetClass="entr" presetSubtype="0" fill="hold" grpId="0" nodeType="withEffect">
                                  <p:stCondLst>
                                    <p:cond delay="0"/>
                                  </p:stCondLst>
                                  <p:childTnLst>
                                    <p:set>
                                      <p:cBhvr>
                                        <p:cTn id="105" dur="1" fill="hold">
                                          <p:stCondLst>
                                            <p:cond delay="0"/>
                                          </p:stCondLst>
                                        </p:cTn>
                                        <p:tgtEl>
                                          <p:spTgt spid="79"/>
                                        </p:tgtEl>
                                        <p:attrNameLst>
                                          <p:attrName>style.visibility</p:attrName>
                                        </p:attrNameLst>
                                      </p:cBhvr>
                                      <p:to>
                                        <p:strVal val="visible"/>
                                      </p:to>
                                    </p:set>
                                    <p:anim to="" calcmode="lin" valueType="num">
                                      <p:cBhvr>
                                        <p:cTn id="106" dur="1" fill="hold"/>
                                        <p:tgtEl>
                                          <p:spTgt spid="79"/>
                                        </p:tgtEl>
                                        <p:attrNameLst>
                                          <p:attrName/>
                                        </p:attrNameLst>
                                      </p:cBhvr>
                                    </p:anim>
                                  </p:childTnLst>
                                </p:cTn>
                              </p:par>
                              <p:par>
                                <p:cTn id="107" presetID="24" presetClass="entr" presetSubtype="0" fill="hold" grpId="0" nodeType="withEffect">
                                  <p:stCondLst>
                                    <p:cond delay="0"/>
                                  </p:stCondLst>
                                  <p:childTnLst>
                                    <p:set>
                                      <p:cBhvr>
                                        <p:cTn id="108" dur="1" fill="hold">
                                          <p:stCondLst>
                                            <p:cond delay="0"/>
                                          </p:stCondLst>
                                        </p:cTn>
                                        <p:tgtEl>
                                          <p:spTgt spid="80"/>
                                        </p:tgtEl>
                                        <p:attrNameLst>
                                          <p:attrName>style.visibility</p:attrName>
                                        </p:attrNameLst>
                                      </p:cBhvr>
                                      <p:to>
                                        <p:strVal val="visible"/>
                                      </p:to>
                                    </p:set>
                                    <p:anim to="" calcmode="lin" valueType="num">
                                      <p:cBhvr>
                                        <p:cTn id="109" dur="1" fill="hold"/>
                                        <p:tgtEl>
                                          <p:spTgt spid="80"/>
                                        </p:tgtEl>
                                        <p:attrNameLst>
                                          <p:attrName/>
                                        </p:attrNameLst>
                                      </p:cBhvr>
                                    </p:anim>
                                  </p:childTnLst>
                                </p:cTn>
                              </p:par>
                              <p:par>
                                <p:cTn id="110" presetID="24" presetClass="entr" presetSubtype="0" fill="hold" grpId="0" nodeType="withEffect">
                                  <p:stCondLst>
                                    <p:cond delay="0"/>
                                  </p:stCondLst>
                                  <p:childTnLst>
                                    <p:set>
                                      <p:cBhvr>
                                        <p:cTn id="111" dur="1" fill="hold">
                                          <p:stCondLst>
                                            <p:cond delay="0"/>
                                          </p:stCondLst>
                                        </p:cTn>
                                        <p:tgtEl>
                                          <p:spTgt spid="81"/>
                                        </p:tgtEl>
                                        <p:attrNameLst>
                                          <p:attrName>style.visibility</p:attrName>
                                        </p:attrNameLst>
                                      </p:cBhvr>
                                      <p:to>
                                        <p:strVal val="visible"/>
                                      </p:to>
                                    </p:set>
                                    <p:anim to="" calcmode="lin" valueType="num">
                                      <p:cBhvr>
                                        <p:cTn id="112" dur="1" fill="hold"/>
                                        <p:tgtEl>
                                          <p:spTgt spid="81"/>
                                        </p:tgtEl>
                                        <p:attrNameLst>
                                          <p:attrName/>
                                        </p:attrNameLst>
                                      </p:cBhvr>
                                    </p:anim>
                                  </p:childTnLst>
                                </p:cTn>
                              </p:par>
                              <p:par>
                                <p:cTn id="113" presetID="24" presetClass="entr" presetSubtype="0" fill="hold" grpId="0" nodeType="withEffect">
                                  <p:stCondLst>
                                    <p:cond delay="0"/>
                                  </p:stCondLst>
                                  <p:childTnLst>
                                    <p:set>
                                      <p:cBhvr>
                                        <p:cTn id="114" dur="1" fill="hold">
                                          <p:stCondLst>
                                            <p:cond delay="0"/>
                                          </p:stCondLst>
                                        </p:cTn>
                                        <p:tgtEl>
                                          <p:spTgt spid="82"/>
                                        </p:tgtEl>
                                        <p:attrNameLst>
                                          <p:attrName>style.visibility</p:attrName>
                                        </p:attrNameLst>
                                      </p:cBhvr>
                                      <p:to>
                                        <p:strVal val="visible"/>
                                      </p:to>
                                    </p:set>
                                    <p:anim to="" calcmode="lin" valueType="num">
                                      <p:cBhvr>
                                        <p:cTn id="115" dur="1" fill="hold"/>
                                        <p:tgtEl>
                                          <p:spTgt spid="82"/>
                                        </p:tgtEl>
                                        <p:attrNameLst>
                                          <p:attrName/>
                                        </p:attrNameLst>
                                      </p:cBhvr>
                                    </p:anim>
                                  </p:childTnLst>
                                </p:cTn>
                              </p:par>
                              <p:par>
                                <p:cTn id="116" presetID="24" presetClass="entr" presetSubtype="0" fill="hold" grpId="0" nodeType="withEffect">
                                  <p:stCondLst>
                                    <p:cond delay="0"/>
                                  </p:stCondLst>
                                  <p:childTnLst>
                                    <p:set>
                                      <p:cBhvr>
                                        <p:cTn id="117" dur="1" fill="hold">
                                          <p:stCondLst>
                                            <p:cond delay="0"/>
                                          </p:stCondLst>
                                        </p:cTn>
                                        <p:tgtEl>
                                          <p:spTgt spid="83"/>
                                        </p:tgtEl>
                                        <p:attrNameLst>
                                          <p:attrName>style.visibility</p:attrName>
                                        </p:attrNameLst>
                                      </p:cBhvr>
                                      <p:to>
                                        <p:strVal val="visible"/>
                                      </p:to>
                                    </p:set>
                                    <p:anim to="" calcmode="lin" valueType="num">
                                      <p:cBhvr>
                                        <p:cTn id="118" dur="1" fill="hold"/>
                                        <p:tgtEl>
                                          <p:spTgt spid="83"/>
                                        </p:tgtEl>
                                        <p:attrNameLst>
                                          <p:attrName/>
                                        </p:attrNameLst>
                                      </p:cBhvr>
                                    </p:anim>
                                  </p:childTnLst>
                                </p:cTn>
                              </p:par>
                              <p:par>
                                <p:cTn id="119" presetID="24" presetClass="entr" presetSubtype="0" fill="hold" grpId="0" nodeType="withEffect">
                                  <p:stCondLst>
                                    <p:cond delay="0"/>
                                  </p:stCondLst>
                                  <p:childTnLst>
                                    <p:set>
                                      <p:cBhvr>
                                        <p:cTn id="120" dur="1" fill="hold">
                                          <p:stCondLst>
                                            <p:cond delay="0"/>
                                          </p:stCondLst>
                                        </p:cTn>
                                        <p:tgtEl>
                                          <p:spTgt spid="84"/>
                                        </p:tgtEl>
                                        <p:attrNameLst>
                                          <p:attrName>style.visibility</p:attrName>
                                        </p:attrNameLst>
                                      </p:cBhvr>
                                      <p:to>
                                        <p:strVal val="visible"/>
                                      </p:to>
                                    </p:set>
                                    <p:anim to="" calcmode="lin" valueType="num">
                                      <p:cBhvr>
                                        <p:cTn id="121" dur="1" fill="hold"/>
                                        <p:tgtEl>
                                          <p:spTgt spid="84"/>
                                        </p:tgtEl>
                                        <p:attrNameLst>
                                          <p:attrName/>
                                        </p:attrNameLst>
                                      </p:cBhvr>
                                    </p:anim>
                                  </p:childTnLst>
                                </p:cTn>
                              </p:par>
                              <p:par>
                                <p:cTn id="122" presetID="24" presetClass="entr" presetSubtype="0" fill="hold" grpId="0" nodeType="withEffect">
                                  <p:stCondLst>
                                    <p:cond delay="0"/>
                                  </p:stCondLst>
                                  <p:childTnLst>
                                    <p:set>
                                      <p:cBhvr>
                                        <p:cTn id="123" dur="1" fill="hold">
                                          <p:stCondLst>
                                            <p:cond delay="0"/>
                                          </p:stCondLst>
                                        </p:cTn>
                                        <p:tgtEl>
                                          <p:spTgt spid="85"/>
                                        </p:tgtEl>
                                        <p:attrNameLst>
                                          <p:attrName>style.visibility</p:attrName>
                                        </p:attrNameLst>
                                      </p:cBhvr>
                                      <p:to>
                                        <p:strVal val="visible"/>
                                      </p:to>
                                    </p:set>
                                    <p:anim to="" calcmode="lin" valueType="num">
                                      <p:cBhvr>
                                        <p:cTn id="124" dur="1" fill="hold"/>
                                        <p:tgtEl>
                                          <p:spTgt spid="85"/>
                                        </p:tgtEl>
                                        <p:attrNameLst>
                                          <p:attrName/>
                                        </p:attrNameLst>
                                      </p:cBhvr>
                                    </p:anim>
                                  </p:childTnLst>
                                </p:cTn>
                              </p:par>
                              <p:par>
                                <p:cTn id="125" presetID="24" presetClass="entr" presetSubtype="0" fill="hold" grpId="0" nodeType="withEffect">
                                  <p:stCondLst>
                                    <p:cond delay="0"/>
                                  </p:stCondLst>
                                  <p:childTnLst>
                                    <p:set>
                                      <p:cBhvr>
                                        <p:cTn id="126" dur="1" fill="hold">
                                          <p:stCondLst>
                                            <p:cond delay="0"/>
                                          </p:stCondLst>
                                        </p:cTn>
                                        <p:tgtEl>
                                          <p:spTgt spid="86"/>
                                        </p:tgtEl>
                                        <p:attrNameLst>
                                          <p:attrName>style.visibility</p:attrName>
                                        </p:attrNameLst>
                                      </p:cBhvr>
                                      <p:to>
                                        <p:strVal val="visible"/>
                                      </p:to>
                                    </p:set>
                                    <p:anim to="" calcmode="lin" valueType="num">
                                      <p:cBhvr>
                                        <p:cTn id="127" dur="1" fill="hold"/>
                                        <p:tgtEl>
                                          <p:spTgt spid="86"/>
                                        </p:tgtEl>
                                        <p:attrNameLst>
                                          <p:attrName/>
                                        </p:attrNameLst>
                                      </p:cBhvr>
                                    </p:anim>
                                  </p:childTnLst>
                                </p:cTn>
                              </p:par>
                              <p:par>
                                <p:cTn id="128" presetID="24" presetClass="entr" presetSubtype="0" fill="hold" nodeType="withEffect">
                                  <p:stCondLst>
                                    <p:cond delay="0"/>
                                  </p:stCondLst>
                                  <p:childTnLst>
                                    <p:set>
                                      <p:cBhvr>
                                        <p:cTn id="129" dur="1" fill="hold">
                                          <p:stCondLst>
                                            <p:cond delay="0"/>
                                          </p:stCondLst>
                                        </p:cTn>
                                        <p:tgtEl>
                                          <p:spTgt spid="87"/>
                                        </p:tgtEl>
                                        <p:attrNameLst>
                                          <p:attrName>style.visibility</p:attrName>
                                        </p:attrNameLst>
                                      </p:cBhvr>
                                      <p:to>
                                        <p:strVal val="visible"/>
                                      </p:to>
                                    </p:set>
                                    <p:anim to="" calcmode="lin" valueType="num">
                                      <p:cBhvr>
                                        <p:cTn id="130" dur="1" fill="hold"/>
                                        <p:tgtEl>
                                          <p:spTgt spid="87"/>
                                        </p:tgtEl>
                                        <p:attrNameLst>
                                          <p:attrName/>
                                        </p:attrNameLst>
                                      </p:cBhvr>
                                    </p:anim>
                                  </p:childTnLst>
                                </p:cTn>
                              </p:par>
                              <p:par>
                                <p:cTn id="131" presetID="24" presetClass="entr" presetSubtype="0" fill="hold" grpId="0" nodeType="withEffect">
                                  <p:stCondLst>
                                    <p:cond delay="0"/>
                                  </p:stCondLst>
                                  <p:childTnLst>
                                    <p:set>
                                      <p:cBhvr>
                                        <p:cTn id="132" dur="1" fill="hold">
                                          <p:stCondLst>
                                            <p:cond delay="0"/>
                                          </p:stCondLst>
                                        </p:cTn>
                                        <p:tgtEl>
                                          <p:spTgt spid="88"/>
                                        </p:tgtEl>
                                        <p:attrNameLst>
                                          <p:attrName>style.visibility</p:attrName>
                                        </p:attrNameLst>
                                      </p:cBhvr>
                                      <p:to>
                                        <p:strVal val="visible"/>
                                      </p:to>
                                    </p:set>
                                    <p:anim to="" calcmode="lin" valueType="num">
                                      <p:cBhvr>
                                        <p:cTn id="133" dur="1" fill="hold"/>
                                        <p:tgtEl>
                                          <p:spTgt spid="88"/>
                                        </p:tgtEl>
                                        <p:attrNameLst>
                                          <p:attrName/>
                                        </p:attrNameLst>
                                      </p:cBhvr>
                                    </p:anim>
                                  </p:childTnLst>
                                </p:cTn>
                              </p:par>
                              <p:par>
                                <p:cTn id="134" presetID="24" presetClass="entr" presetSubtype="0" fill="hold" grpId="0" nodeType="withEffect">
                                  <p:stCondLst>
                                    <p:cond delay="0"/>
                                  </p:stCondLst>
                                  <p:childTnLst>
                                    <p:set>
                                      <p:cBhvr>
                                        <p:cTn id="135" dur="1" fill="hold">
                                          <p:stCondLst>
                                            <p:cond delay="0"/>
                                          </p:stCondLst>
                                        </p:cTn>
                                        <p:tgtEl>
                                          <p:spTgt spid="89"/>
                                        </p:tgtEl>
                                        <p:attrNameLst>
                                          <p:attrName>style.visibility</p:attrName>
                                        </p:attrNameLst>
                                      </p:cBhvr>
                                      <p:to>
                                        <p:strVal val="visible"/>
                                      </p:to>
                                    </p:set>
                                    <p:anim to="" calcmode="lin" valueType="num">
                                      <p:cBhvr>
                                        <p:cTn id="136" dur="1" fill="hold"/>
                                        <p:tgtEl>
                                          <p:spTgt spid="8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p:bldP spid="79" grpId="0"/>
      <p:bldP spid="80" grpId="0" animBg="1"/>
      <p:bldP spid="81" grpId="0" animBg="1"/>
      <p:bldP spid="82" grpId="0" animBg="1"/>
      <p:bldP spid="83" grpId="0"/>
      <p:bldP spid="84" grpId="0"/>
      <p:bldP spid="85" grpId="0"/>
      <p:bldP spid="86" grpId="0"/>
      <p:bldP spid="88" grpId="0"/>
      <p:bldP spid="8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Freeform 4"/>
          <p:cNvSpPr>
            <a:spLocks/>
          </p:cNvSpPr>
          <p:nvPr/>
        </p:nvSpPr>
        <p:spPr bwMode="auto">
          <a:xfrm>
            <a:off x="6116170" y="4974659"/>
            <a:ext cx="369433" cy="374535"/>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5"/>
          <p:cNvSpPr>
            <a:spLocks/>
          </p:cNvSpPr>
          <p:nvPr/>
        </p:nvSpPr>
        <p:spPr bwMode="auto">
          <a:xfrm>
            <a:off x="6485603" y="4931108"/>
            <a:ext cx="229303" cy="204688"/>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6"/>
          <p:cNvSpPr>
            <a:spLocks/>
          </p:cNvSpPr>
          <p:nvPr/>
        </p:nvSpPr>
        <p:spPr bwMode="auto">
          <a:xfrm>
            <a:off x="6339104" y="4998611"/>
            <a:ext cx="259028" cy="285257"/>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7"/>
          <p:cNvSpPr>
            <a:spLocks/>
          </p:cNvSpPr>
          <p:nvPr/>
        </p:nvSpPr>
        <p:spPr bwMode="auto">
          <a:xfrm>
            <a:off x="6642718" y="5244672"/>
            <a:ext cx="40341" cy="50084"/>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8"/>
          <p:cNvSpPr>
            <a:spLocks/>
          </p:cNvSpPr>
          <p:nvPr/>
        </p:nvSpPr>
        <p:spPr bwMode="auto">
          <a:xfrm>
            <a:off x="6538683" y="5327418"/>
            <a:ext cx="63695" cy="74036"/>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9"/>
          <p:cNvSpPr>
            <a:spLocks noEditPoints="1"/>
          </p:cNvSpPr>
          <p:nvPr/>
        </p:nvSpPr>
        <p:spPr bwMode="auto">
          <a:xfrm>
            <a:off x="6241438" y="5124907"/>
            <a:ext cx="462853" cy="418085"/>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0"/>
          <p:cNvSpPr>
            <a:spLocks/>
          </p:cNvSpPr>
          <p:nvPr/>
        </p:nvSpPr>
        <p:spPr bwMode="auto">
          <a:xfrm>
            <a:off x="6116170" y="4634964"/>
            <a:ext cx="337586" cy="368003"/>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1"/>
          <p:cNvSpPr>
            <a:spLocks/>
          </p:cNvSpPr>
          <p:nvPr/>
        </p:nvSpPr>
        <p:spPr bwMode="auto">
          <a:xfrm>
            <a:off x="6396430" y="4704645"/>
            <a:ext cx="331216" cy="300499"/>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2"/>
          <p:cNvSpPr>
            <a:spLocks/>
          </p:cNvSpPr>
          <p:nvPr/>
        </p:nvSpPr>
        <p:spPr bwMode="auto">
          <a:xfrm>
            <a:off x="6591762" y="4491248"/>
            <a:ext cx="57327" cy="52261"/>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3"/>
          <p:cNvSpPr>
            <a:spLocks/>
          </p:cNvSpPr>
          <p:nvPr/>
        </p:nvSpPr>
        <p:spPr bwMode="auto">
          <a:xfrm>
            <a:off x="6939963" y="4097114"/>
            <a:ext cx="299369" cy="409375"/>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4"/>
          <p:cNvSpPr>
            <a:spLocks/>
          </p:cNvSpPr>
          <p:nvPr/>
        </p:nvSpPr>
        <p:spPr bwMode="auto">
          <a:xfrm>
            <a:off x="5400659" y="3343690"/>
            <a:ext cx="348201" cy="283079"/>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5"/>
          <p:cNvSpPr>
            <a:spLocks/>
          </p:cNvSpPr>
          <p:nvPr/>
        </p:nvSpPr>
        <p:spPr bwMode="auto">
          <a:xfrm>
            <a:off x="5990903" y="3293607"/>
            <a:ext cx="125268" cy="239528"/>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6"/>
          <p:cNvSpPr>
            <a:spLocks/>
          </p:cNvSpPr>
          <p:nvPr/>
        </p:nvSpPr>
        <p:spPr bwMode="auto">
          <a:xfrm>
            <a:off x="5525926" y="3302317"/>
            <a:ext cx="600860" cy="590111"/>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7"/>
          <p:cNvSpPr>
            <a:spLocks/>
          </p:cNvSpPr>
          <p:nvPr/>
        </p:nvSpPr>
        <p:spPr bwMode="auto">
          <a:xfrm>
            <a:off x="6052474" y="3437324"/>
            <a:ext cx="439499" cy="433329"/>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8"/>
          <p:cNvSpPr>
            <a:spLocks/>
          </p:cNvSpPr>
          <p:nvPr/>
        </p:nvSpPr>
        <p:spPr bwMode="auto">
          <a:xfrm>
            <a:off x="5298747" y="4040499"/>
            <a:ext cx="82805" cy="3048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9"/>
          <p:cNvSpPr>
            <a:spLocks/>
          </p:cNvSpPr>
          <p:nvPr/>
        </p:nvSpPr>
        <p:spPr bwMode="auto">
          <a:xfrm>
            <a:off x="5281761" y="3959931"/>
            <a:ext cx="167732" cy="139362"/>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20"/>
          <p:cNvSpPr>
            <a:spLocks/>
          </p:cNvSpPr>
          <p:nvPr/>
        </p:nvSpPr>
        <p:spPr bwMode="auto">
          <a:xfrm>
            <a:off x="5302993" y="4084049"/>
            <a:ext cx="80681" cy="45729"/>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21"/>
          <p:cNvSpPr>
            <a:spLocks/>
          </p:cNvSpPr>
          <p:nvPr/>
        </p:nvSpPr>
        <p:spPr bwMode="auto">
          <a:xfrm>
            <a:off x="6196851" y="4127600"/>
            <a:ext cx="352448" cy="254771"/>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22"/>
          <p:cNvSpPr>
            <a:spLocks/>
          </p:cNvSpPr>
          <p:nvPr/>
        </p:nvSpPr>
        <p:spPr bwMode="auto">
          <a:xfrm>
            <a:off x="5859266" y="4042677"/>
            <a:ext cx="341833" cy="291789"/>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23"/>
          <p:cNvSpPr>
            <a:spLocks/>
          </p:cNvSpPr>
          <p:nvPr/>
        </p:nvSpPr>
        <p:spPr bwMode="auto">
          <a:xfrm>
            <a:off x="5801939" y="4088404"/>
            <a:ext cx="87051" cy="182912"/>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24"/>
          <p:cNvSpPr>
            <a:spLocks/>
          </p:cNvSpPr>
          <p:nvPr/>
        </p:nvSpPr>
        <p:spPr bwMode="auto">
          <a:xfrm>
            <a:off x="5776461" y="4127600"/>
            <a:ext cx="55203" cy="154605"/>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25"/>
          <p:cNvSpPr>
            <a:spLocks/>
          </p:cNvSpPr>
          <p:nvPr/>
        </p:nvSpPr>
        <p:spPr bwMode="auto">
          <a:xfrm>
            <a:off x="6026996" y="4066629"/>
            <a:ext cx="214442" cy="341873"/>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26"/>
          <p:cNvSpPr>
            <a:spLocks/>
          </p:cNvSpPr>
          <p:nvPr/>
        </p:nvSpPr>
        <p:spPr bwMode="auto">
          <a:xfrm>
            <a:off x="5532296" y="4140665"/>
            <a:ext cx="176225" cy="185091"/>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27"/>
          <p:cNvSpPr>
            <a:spLocks/>
          </p:cNvSpPr>
          <p:nvPr/>
        </p:nvSpPr>
        <p:spPr bwMode="auto">
          <a:xfrm>
            <a:off x="5687288" y="4129778"/>
            <a:ext cx="123144" cy="191622"/>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28"/>
          <p:cNvSpPr>
            <a:spLocks/>
          </p:cNvSpPr>
          <p:nvPr/>
        </p:nvSpPr>
        <p:spPr bwMode="auto">
          <a:xfrm>
            <a:off x="5341210" y="4084049"/>
            <a:ext cx="220811" cy="167670"/>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29"/>
          <p:cNvSpPr>
            <a:spLocks/>
          </p:cNvSpPr>
          <p:nvPr/>
        </p:nvSpPr>
        <p:spPr bwMode="auto">
          <a:xfrm>
            <a:off x="5447369" y="4208169"/>
            <a:ext cx="118898" cy="117586"/>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30"/>
          <p:cNvSpPr>
            <a:spLocks/>
          </p:cNvSpPr>
          <p:nvPr/>
        </p:nvSpPr>
        <p:spPr bwMode="auto">
          <a:xfrm>
            <a:off x="5396413" y="4164618"/>
            <a:ext cx="84927" cy="93634"/>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31"/>
          <p:cNvSpPr>
            <a:spLocks/>
          </p:cNvSpPr>
          <p:nvPr/>
        </p:nvSpPr>
        <p:spPr bwMode="auto">
          <a:xfrm>
            <a:off x="5288130" y="3615881"/>
            <a:ext cx="239920" cy="202511"/>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32"/>
          <p:cNvSpPr>
            <a:spLocks/>
          </p:cNvSpPr>
          <p:nvPr/>
        </p:nvSpPr>
        <p:spPr bwMode="auto">
          <a:xfrm>
            <a:off x="5286008" y="3626768"/>
            <a:ext cx="350325" cy="394133"/>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33"/>
          <p:cNvSpPr>
            <a:spLocks/>
          </p:cNvSpPr>
          <p:nvPr/>
        </p:nvSpPr>
        <p:spPr bwMode="auto">
          <a:xfrm>
            <a:off x="5421891" y="3700804"/>
            <a:ext cx="481962" cy="463814"/>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34"/>
          <p:cNvSpPr>
            <a:spLocks/>
          </p:cNvSpPr>
          <p:nvPr/>
        </p:nvSpPr>
        <p:spPr bwMode="auto">
          <a:xfrm>
            <a:off x="5621470" y="4007836"/>
            <a:ext cx="235674" cy="172025"/>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35"/>
          <p:cNvSpPr>
            <a:spLocks/>
          </p:cNvSpPr>
          <p:nvPr/>
        </p:nvSpPr>
        <p:spPr bwMode="auto">
          <a:xfrm>
            <a:off x="5784954" y="3750888"/>
            <a:ext cx="450114" cy="359293"/>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36"/>
          <p:cNvSpPr>
            <a:spLocks/>
          </p:cNvSpPr>
          <p:nvPr/>
        </p:nvSpPr>
        <p:spPr bwMode="auto">
          <a:xfrm>
            <a:off x="6171373" y="3750888"/>
            <a:ext cx="288752" cy="489944"/>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37"/>
          <p:cNvSpPr>
            <a:spLocks/>
          </p:cNvSpPr>
          <p:nvPr/>
        </p:nvSpPr>
        <p:spPr bwMode="auto">
          <a:xfrm>
            <a:off x="6474988" y="3478696"/>
            <a:ext cx="316354" cy="322274"/>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38"/>
          <p:cNvSpPr>
            <a:spLocks/>
          </p:cNvSpPr>
          <p:nvPr/>
        </p:nvSpPr>
        <p:spPr bwMode="auto">
          <a:xfrm>
            <a:off x="6033367" y="4393258"/>
            <a:ext cx="163485" cy="185091"/>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39"/>
          <p:cNvSpPr>
            <a:spLocks/>
          </p:cNvSpPr>
          <p:nvPr/>
        </p:nvSpPr>
        <p:spPr bwMode="auto">
          <a:xfrm>
            <a:off x="6050352" y="4395436"/>
            <a:ext cx="63695" cy="3919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40"/>
          <p:cNvSpPr>
            <a:spLocks/>
          </p:cNvSpPr>
          <p:nvPr/>
        </p:nvSpPr>
        <p:spPr bwMode="auto">
          <a:xfrm>
            <a:off x="6101308" y="4349708"/>
            <a:ext cx="205949" cy="259126"/>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41"/>
          <p:cNvSpPr>
            <a:spLocks/>
          </p:cNvSpPr>
          <p:nvPr/>
        </p:nvSpPr>
        <p:spPr bwMode="auto">
          <a:xfrm>
            <a:off x="6392183" y="3753065"/>
            <a:ext cx="479838" cy="605353"/>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42"/>
          <p:cNvSpPr>
            <a:spLocks/>
          </p:cNvSpPr>
          <p:nvPr/>
        </p:nvSpPr>
        <p:spPr bwMode="auto">
          <a:xfrm>
            <a:off x="6961195" y="4079694"/>
            <a:ext cx="55203" cy="56616"/>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43"/>
          <p:cNvSpPr>
            <a:spLocks/>
          </p:cNvSpPr>
          <p:nvPr/>
        </p:nvSpPr>
        <p:spPr bwMode="auto">
          <a:xfrm>
            <a:off x="6808326" y="3918557"/>
            <a:ext cx="195332" cy="169847"/>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44"/>
          <p:cNvSpPr>
            <a:spLocks/>
          </p:cNvSpPr>
          <p:nvPr/>
        </p:nvSpPr>
        <p:spPr bwMode="auto">
          <a:xfrm>
            <a:off x="6708538" y="4012191"/>
            <a:ext cx="433129" cy="346228"/>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45"/>
          <p:cNvSpPr>
            <a:spLocks/>
          </p:cNvSpPr>
          <p:nvPr/>
        </p:nvSpPr>
        <p:spPr bwMode="auto">
          <a:xfrm>
            <a:off x="6776479" y="3380708"/>
            <a:ext cx="44587" cy="54439"/>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46"/>
          <p:cNvSpPr>
            <a:spLocks/>
          </p:cNvSpPr>
          <p:nvPr/>
        </p:nvSpPr>
        <p:spPr bwMode="auto">
          <a:xfrm>
            <a:off x="6789218" y="3295784"/>
            <a:ext cx="199579" cy="163315"/>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47"/>
          <p:cNvSpPr>
            <a:spLocks/>
          </p:cNvSpPr>
          <p:nvPr/>
        </p:nvSpPr>
        <p:spPr bwMode="auto">
          <a:xfrm>
            <a:off x="9385866" y="3263122"/>
            <a:ext cx="108283" cy="139362"/>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48"/>
          <p:cNvSpPr>
            <a:spLocks/>
          </p:cNvSpPr>
          <p:nvPr/>
        </p:nvSpPr>
        <p:spPr bwMode="auto">
          <a:xfrm>
            <a:off x="8300922" y="3655077"/>
            <a:ext cx="127391" cy="176380"/>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49"/>
          <p:cNvSpPr>
            <a:spLocks/>
          </p:cNvSpPr>
          <p:nvPr/>
        </p:nvSpPr>
        <p:spPr bwMode="auto">
          <a:xfrm>
            <a:off x="7746771" y="3358933"/>
            <a:ext cx="804686" cy="871011"/>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50"/>
          <p:cNvSpPr>
            <a:spLocks/>
          </p:cNvSpPr>
          <p:nvPr/>
        </p:nvSpPr>
        <p:spPr bwMode="auto">
          <a:xfrm>
            <a:off x="8300922" y="2753580"/>
            <a:ext cx="906598" cy="402843"/>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51"/>
          <p:cNvSpPr>
            <a:spLocks/>
          </p:cNvSpPr>
          <p:nvPr/>
        </p:nvSpPr>
        <p:spPr bwMode="auto">
          <a:xfrm>
            <a:off x="6774355" y="3454744"/>
            <a:ext cx="14863" cy="41374"/>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52"/>
          <p:cNvSpPr>
            <a:spLocks/>
          </p:cNvSpPr>
          <p:nvPr/>
        </p:nvSpPr>
        <p:spPr bwMode="auto">
          <a:xfrm>
            <a:off x="6748877" y="3428614"/>
            <a:ext cx="42464" cy="124120"/>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53"/>
          <p:cNvSpPr>
            <a:spLocks/>
          </p:cNvSpPr>
          <p:nvPr/>
        </p:nvSpPr>
        <p:spPr bwMode="auto">
          <a:xfrm>
            <a:off x="6772233" y="3428614"/>
            <a:ext cx="123144" cy="135007"/>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54"/>
          <p:cNvSpPr>
            <a:spLocks/>
          </p:cNvSpPr>
          <p:nvPr/>
        </p:nvSpPr>
        <p:spPr bwMode="auto">
          <a:xfrm>
            <a:off x="7778620" y="3088920"/>
            <a:ext cx="314231" cy="141540"/>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55"/>
          <p:cNvSpPr>
            <a:spLocks/>
          </p:cNvSpPr>
          <p:nvPr/>
        </p:nvSpPr>
        <p:spPr bwMode="auto">
          <a:xfrm>
            <a:off x="6914485" y="3073676"/>
            <a:ext cx="199579" cy="91456"/>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56"/>
          <p:cNvSpPr>
            <a:spLocks noEditPoints="1"/>
          </p:cNvSpPr>
          <p:nvPr/>
        </p:nvSpPr>
        <p:spPr bwMode="auto">
          <a:xfrm>
            <a:off x="6515328" y="3123760"/>
            <a:ext cx="543534" cy="219931"/>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57"/>
          <p:cNvSpPr>
            <a:spLocks/>
          </p:cNvSpPr>
          <p:nvPr/>
        </p:nvSpPr>
        <p:spPr bwMode="auto">
          <a:xfrm>
            <a:off x="8029155" y="3345868"/>
            <a:ext cx="67942" cy="65326"/>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58"/>
          <p:cNvSpPr>
            <a:spLocks/>
          </p:cNvSpPr>
          <p:nvPr/>
        </p:nvSpPr>
        <p:spPr bwMode="auto">
          <a:xfrm>
            <a:off x="9330663" y="3099807"/>
            <a:ext cx="197456" cy="193801"/>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59"/>
          <p:cNvSpPr>
            <a:spLocks/>
          </p:cNvSpPr>
          <p:nvPr/>
        </p:nvSpPr>
        <p:spPr bwMode="auto">
          <a:xfrm>
            <a:off x="8088604" y="3533135"/>
            <a:ext cx="222934" cy="130652"/>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60"/>
          <p:cNvSpPr>
            <a:spLocks/>
          </p:cNvSpPr>
          <p:nvPr/>
        </p:nvSpPr>
        <p:spPr bwMode="auto">
          <a:xfrm>
            <a:off x="8411327" y="3591928"/>
            <a:ext cx="244166" cy="559625"/>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61"/>
          <p:cNvSpPr>
            <a:spLocks/>
          </p:cNvSpPr>
          <p:nvPr/>
        </p:nvSpPr>
        <p:spPr bwMode="auto">
          <a:xfrm>
            <a:off x="8326400" y="3600638"/>
            <a:ext cx="87051" cy="54439"/>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62"/>
          <p:cNvSpPr>
            <a:spLocks/>
          </p:cNvSpPr>
          <p:nvPr/>
        </p:nvSpPr>
        <p:spPr bwMode="auto">
          <a:xfrm>
            <a:off x="8687340" y="3755243"/>
            <a:ext cx="214442" cy="455104"/>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63"/>
          <p:cNvSpPr>
            <a:spLocks/>
          </p:cNvSpPr>
          <p:nvPr/>
        </p:nvSpPr>
        <p:spPr bwMode="auto">
          <a:xfrm>
            <a:off x="8687340" y="4027433"/>
            <a:ext cx="176225" cy="128475"/>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64"/>
          <p:cNvSpPr>
            <a:spLocks/>
          </p:cNvSpPr>
          <p:nvPr/>
        </p:nvSpPr>
        <p:spPr bwMode="auto">
          <a:xfrm>
            <a:off x="8630014" y="3783550"/>
            <a:ext cx="214442" cy="267837"/>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65"/>
          <p:cNvSpPr>
            <a:spLocks/>
          </p:cNvSpPr>
          <p:nvPr/>
        </p:nvSpPr>
        <p:spPr bwMode="auto">
          <a:xfrm>
            <a:off x="8555703" y="3844521"/>
            <a:ext cx="235674" cy="450749"/>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66"/>
          <p:cNvSpPr>
            <a:spLocks/>
          </p:cNvSpPr>
          <p:nvPr/>
        </p:nvSpPr>
        <p:spPr bwMode="auto">
          <a:xfrm>
            <a:off x="6186235" y="2631639"/>
            <a:ext cx="278137" cy="232996"/>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67"/>
          <p:cNvSpPr>
            <a:spLocks/>
          </p:cNvSpPr>
          <p:nvPr/>
        </p:nvSpPr>
        <p:spPr bwMode="auto">
          <a:xfrm>
            <a:off x="6226575" y="3010529"/>
            <a:ext cx="106159" cy="102344"/>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68"/>
          <p:cNvSpPr>
            <a:spLocks/>
          </p:cNvSpPr>
          <p:nvPr/>
        </p:nvSpPr>
        <p:spPr bwMode="auto">
          <a:xfrm>
            <a:off x="6175619" y="2964800"/>
            <a:ext cx="152869" cy="135007"/>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69"/>
          <p:cNvSpPr>
            <a:spLocks/>
          </p:cNvSpPr>
          <p:nvPr/>
        </p:nvSpPr>
        <p:spPr bwMode="auto">
          <a:xfrm>
            <a:off x="6324241" y="3108517"/>
            <a:ext cx="53080" cy="106700"/>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70"/>
          <p:cNvSpPr>
            <a:spLocks/>
          </p:cNvSpPr>
          <p:nvPr/>
        </p:nvSpPr>
        <p:spPr bwMode="auto">
          <a:xfrm>
            <a:off x="6058845" y="2868989"/>
            <a:ext cx="214442" cy="97989"/>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71"/>
          <p:cNvSpPr>
            <a:spLocks/>
          </p:cNvSpPr>
          <p:nvPr/>
        </p:nvSpPr>
        <p:spPr bwMode="auto">
          <a:xfrm>
            <a:off x="6241438" y="2879877"/>
            <a:ext cx="191086" cy="111055"/>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72"/>
          <p:cNvSpPr>
            <a:spLocks/>
          </p:cNvSpPr>
          <p:nvPr/>
        </p:nvSpPr>
        <p:spPr bwMode="auto">
          <a:xfrm>
            <a:off x="6133155" y="2790598"/>
            <a:ext cx="180471" cy="95811"/>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73"/>
          <p:cNvSpPr>
            <a:spLocks/>
          </p:cNvSpPr>
          <p:nvPr/>
        </p:nvSpPr>
        <p:spPr bwMode="auto">
          <a:xfrm>
            <a:off x="6262670" y="2847213"/>
            <a:ext cx="161362" cy="69681"/>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74"/>
          <p:cNvSpPr>
            <a:spLocks/>
          </p:cNvSpPr>
          <p:nvPr/>
        </p:nvSpPr>
        <p:spPr bwMode="auto">
          <a:xfrm>
            <a:off x="5498325" y="3123760"/>
            <a:ext cx="108283" cy="182912"/>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75"/>
          <p:cNvSpPr>
            <a:spLocks/>
          </p:cNvSpPr>
          <p:nvPr/>
        </p:nvSpPr>
        <p:spPr bwMode="auto">
          <a:xfrm>
            <a:off x="5872005" y="2694786"/>
            <a:ext cx="118898" cy="104521"/>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76"/>
          <p:cNvSpPr>
            <a:spLocks/>
          </p:cNvSpPr>
          <p:nvPr/>
        </p:nvSpPr>
        <p:spPr bwMode="auto">
          <a:xfrm>
            <a:off x="5948439" y="2827616"/>
            <a:ext cx="21232" cy="2613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77"/>
          <p:cNvSpPr>
            <a:spLocks/>
          </p:cNvSpPr>
          <p:nvPr/>
        </p:nvSpPr>
        <p:spPr bwMode="auto">
          <a:xfrm>
            <a:off x="5852896" y="2771001"/>
            <a:ext cx="112529" cy="82746"/>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78"/>
          <p:cNvSpPr>
            <a:spLocks/>
          </p:cNvSpPr>
          <p:nvPr/>
        </p:nvSpPr>
        <p:spPr bwMode="auto">
          <a:xfrm>
            <a:off x="6362459" y="2892942"/>
            <a:ext cx="261152" cy="176380"/>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79"/>
          <p:cNvSpPr>
            <a:spLocks/>
          </p:cNvSpPr>
          <p:nvPr/>
        </p:nvSpPr>
        <p:spPr bwMode="auto">
          <a:xfrm>
            <a:off x="6540806" y="2888587"/>
            <a:ext cx="89174" cy="113231"/>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80"/>
          <p:cNvSpPr>
            <a:spLocks/>
          </p:cNvSpPr>
          <p:nvPr/>
        </p:nvSpPr>
        <p:spPr bwMode="auto">
          <a:xfrm>
            <a:off x="6411292" y="3049724"/>
            <a:ext cx="180471" cy="102344"/>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81"/>
          <p:cNvSpPr>
            <a:spLocks/>
          </p:cNvSpPr>
          <p:nvPr/>
        </p:nvSpPr>
        <p:spPr bwMode="auto">
          <a:xfrm>
            <a:off x="6360336" y="3112872"/>
            <a:ext cx="78558" cy="58794"/>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82"/>
          <p:cNvSpPr>
            <a:spLocks/>
          </p:cNvSpPr>
          <p:nvPr/>
        </p:nvSpPr>
        <p:spPr bwMode="auto">
          <a:xfrm>
            <a:off x="6411292" y="2736160"/>
            <a:ext cx="513809" cy="307032"/>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83"/>
          <p:cNvSpPr>
            <a:spLocks/>
          </p:cNvSpPr>
          <p:nvPr/>
        </p:nvSpPr>
        <p:spPr bwMode="auto">
          <a:xfrm>
            <a:off x="6438893" y="2579378"/>
            <a:ext cx="271767" cy="200333"/>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84"/>
          <p:cNvSpPr>
            <a:spLocks/>
          </p:cNvSpPr>
          <p:nvPr/>
        </p:nvSpPr>
        <p:spPr bwMode="auto">
          <a:xfrm>
            <a:off x="6370951" y="2500987"/>
            <a:ext cx="214442" cy="102344"/>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85"/>
          <p:cNvSpPr>
            <a:spLocks/>
          </p:cNvSpPr>
          <p:nvPr/>
        </p:nvSpPr>
        <p:spPr bwMode="auto">
          <a:xfrm>
            <a:off x="6370951" y="2566313"/>
            <a:ext cx="167732" cy="108876"/>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86"/>
          <p:cNvSpPr>
            <a:spLocks/>
          </p:cNvSpPr>
          <p:nvPr/>
        </p:nvSpPr>
        <p:spPr bwMode="auto">
          <a:xfrm>
            <a:off x="5959055" y="2919072"/>
            <a:ext cx="129515" cy="76214"/>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87"/>
          <p:cNvSpPr>
            <a:spLocks/>
          </p:cNvSpPr>
          <p:nvPr/>
        </p:nvSpPr>
        <p:spPr bwMode="auto">
          <a:xfrm>
            <a:off x="5956932" y="2638171"/>
            <a:ext cx="256905" cy="300499"/>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88"/>
          <p:cNvSpPr>
            <a:spLocks/>
          </p:cNvSpPr>
          <p:nvPr/>
        </p:nvSpPr>
        <p:spPr bwMode="auto">
          <a:xfrm>
            <a:off x="6377322" y="1921765"/>
            <a:ext cx="301491" cy="494299"/>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89"/>
          <p:cNvSpPr>
            <a:spLocks/>
          </p:cNvSpPr>
          <p:nvPr/>
        </p:nvSpPr>
        <p:spPr bwMode="auto">
          <a:xfrm>
            <a:off x="6763740" y="3469986"/>
            <a:ext cx="609353" cy="498655"/>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90"/>
          <p:cNvSpPr>
            <a:spLocks/>
          </p:cNvSpPr>
          <p:nvPr/>
        </p:nvSpPr>
        <p:spPr bwMode="auto">
          <a:xfrm>
            <a:off x="7262687" y="3698627"/>
            <a:ext cx="233550" cy="263482"/>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91"/>
          <p:cNvSpPr>
            <a:spLocks/>
          </p:cNvSpPr>
          <p:nvPr/>
        </p:nvSpPr>
        <p:spPr bwMode="auto">
          <a:xfrm>
            <a:off x="7226593" y="3665964"/>
            <a:ext cx="33971" cy="52261"/>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92"/>
          <p:cNvSpPr>
            <a:spLocks/>
          </p:cNvSpPr>
          <p:nvPr/>
        </p:nvSpPr>
        <p:spPr bwMode="auto">
          <a:xfrm>
            <a:off x="7262687" y="3661609"/>
            <a:ext cx="138007" cy="115410"/>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93"/>
          <p:cNvSpPr>
            <a:spLocks noEditPoints="1"/>
          </p:cNvSpPr>
          <p:nvPr/>
        </p:nvSpPr>
        <p:spPr bwMode="auto">
          <a:xfrm>
            <a:off x="8625768" y="4266961"/>
            <a:ext cx="560519" cy="178557"/>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94"/>
          <p:cNvSpPr>
            <a:spLocks/>
          </p:cNvSpPr>
          <p:nvPr/>
        </p:nvSpPr>
        <p:spPr bwMode="auto">
          <a:xfrm>
            <a:off x="9031295" y="4323577"/>
            <a:ext cx="38217" cy="2395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95"/>
          <p:cNvSpPr>
            <a:spLocks/>
          </p:cNvSpPr>
          <p:nvPr/>
        </p:nvSpPr>
        <p:spPr bwMode="auto">
          <a:xfrm>
            <a:off x="6884761" y="3289252"/>
            <a:ext cx="280260" cy="283079"/>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96"/>
          <p:cNvSpPr>
            <a:spLocks/>
          </p:cNvSpPr>
          <p:nvPr/>
        </p:nvSpPr>
        <p:spPr bwMode="auto">
          <a:xfrm>
            <a:off x="7109818" y="3535312"/>
            <a:ext cx="55203" cy="52261"/>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97"/>
          <p:cNvSpPr>
            <a:spLocks noEditPoints="1"/>
          </p:cNvSpPr>
          <p:nvPr/>
        </p:nvSpPr>
        <p:spPr bwMode="auto">
          <a:xfrm>
            <a:off x="5638455" y="2790598"/>
            <a:ext cx="422513" cy="359293"/>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98"/>
          <p:cNvSpPr>
            <a:spLocks/>
          </p:cNvSpPr>
          <p:nvPr/>
        </p:nvSpPr>
        <p:spPr bwMode="auto">
          <a:xfrm>
            <a:off x="3160705" y="4029612"/>
            <a:ext cx="67942" cy="37019"/>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99"/>
          <p:cNvSpPr>
            <a:spLocks/>
          </p:cNvSpPr>
          <p:nvPr/>
        </p:nvSpPr>
        <p:spPr bwMode="auto">
          <a:xfrm>
            <a:off x="3184060" y="3975173"/>
            <a:ext cx="176225" cy="100166"/>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100"/>
          <p:cNvSpPr>
            <a:spLocks/>
          </p:cNvSpPr>
          <p:nvPr/>
        </p:nvSpPr>
        <p:spPr bwMode="auto">
          <a:xfrm>
            <a:off x="2381499" y="3454744"/>
            <a:ext cx="878996" cy="557447"/>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101"/>
          <p:cNvSpPr>
            <a:spLocks/>
          </p:cNvSpPr>
          <p:nvPr/>
        </p:nvSpPr>
        <p:spPr bwMode="auto">
          <a:xfrm>
            <a:off x="3088516" y="3925090"/>
            <a:ext cx="123144" cy="124120"/>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102"/>
          <p:cNvSpPr>
            <a:spLocks/>
          </p:cNvSpPr>
          <p:nvPr/>
        </p:nvSpPr>
        <p:spPr bwMode="auto">
          <a:xfrm>
            <a:off x="3186183" y="3907670"/>
            <a:ext cx="36095" cy="78391"/>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103"/>
          <p:cNvSpPr>
            <a:spLocks/>
          </p:cNvSpPr>
          <p:nvPr/>
        </p:nvSpPr>
        <p:spPr bwMode="auto">
          <a:xfrm>
            <a:off x="3608696" y="3848876"/>
            <a:ext cx="87051" cy="76214"/>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104"/>
          <p:cNvSpPr>
            <a:spLocks/>
          </p:cNvSpPr>
          <p:nvPr/>
        </p:nvSpPr>
        <p:spPr bwMode="auto">
          <a:xfrm>
            <a:off x="3687253" y="3861941"/>
            <a:ext cx="99790" cy="69681"/>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105"/>
          <p:cNvSpPr>
            <a:spLocks/>
          </p:cNvSpPr>
          <p:nvPr/>
        </p:nvSpPr>
        <p:spPr bwMode="auto">
          <a:xfrm>
            <a:off x="3237139" y="4012191"/>
            <a:ext cx="123144" cy="128475"/>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106"/>
          <p:cNvSpPr>
            <a:spLocks/>
          </p:cNvSpPr>
          <p:nvPr/>
        </p:nvSpPr>
        <p:spPr bwMode="auto">
          <a:xfrm>
            <a:off x="3625681" y="4306157"/>
            <a:ext cx="1150763" cy="1204174"/>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chemeClr val="bg1"/>
          </a:solid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107"/>
          <p:cNvSpPr>
            <a:spLocks/>
          </p:cNvSpPr>
          <p:nvPr/>
        </p:nvSpPr>
        <p:spPr bwMode="auto">
          <a:xfrm>
            <a:off x="4080042" y="5388389"/>
            <a:ext cx="142254" cy="161137"/>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108"/>
          <p:cNvSpPr>
            <a:spLocks noEditPoints="1"/>
          </p:cNvSpPr>
          <p:nvPr/>
        </p:nvSpPr>
        <p:spPr bwMode="auto">
          <a:xfrm>
            <a:off x="3634174" y="5120552"/>
            <a:ext cx="583875" cy="1180220"/>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109"/>
          <p:cNvSpPr>
            <a:spLocks/>
          </p:cNvSpPr>
          <p:nvPr/>
        </p:nvSpPr>
        <p:spPr bwMode="auto">
          <a:xfrm>
            <a:off x="3570479" y="4987724"/>
            <a:ext cx="254781" cy="1334825"/>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110"/>
          <p:cNvSpPr>
            <a:spLocks/>
          </p:cNvSpPr>
          <p:nvPr/>
        </p:nvSpPr>
        <p:spPr bwMode="auto">
          <a:xfrm>
            <a:off x="3948405" y="5046516"/>
            <a:ext cx="256905" cy="263482"/>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111"/>
          <p:cNvSpPr>
            <a:spLocks/>
          </p:cNvSpPr>
          <p:nvPr/>
        </p:nvSpPr>
        <p:spPr bwMode="auto">
          <a:xfrm>
            <a:off x="3279603" y="4131955"/>
            <a:ext cx="95544" cy="78391"/>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112"/>
          <p:cNvSpPr>
            <a:spLocks/>
          </p:cNvSpPr>
          <p:nvPr/>
        </p:nvSpPr>
        <p:spPr bwMode="auto">
          <a:xfrm>
            <a:off x="3366654" y="4171150"/>
            <a:ext cx="167732" cy="82746"/>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113"/>
          <p:cNvSpPr>
            <a:spLocks/>
          </p:cNvSpPr>
          <p:nvPr/>
        </p:nvSpPr>
        <p:spPr bwMode="auto">
          <a:xfrm>
            <a:off x="3481305" y="4086227"/>
            <a:ext cx="343955" cy="503010"/>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114"/>
          <p:cNvSpPr>
            <a:spLocks/>
          </p:cNvSpPr>
          <p:nvPr/>
        </p:nvSpPr>
        <p:spPr bwMode="auto">
          <a:xfrm>
            <a:off x="3750948" y="4754728"/>
            <a:ext cx="356694" cy="411553"/>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115"/>
          <p:cNvSpPr>
            <a:spLocks/>
          </p:cNvSpPr>
          <p:nvPr/>
        </p:nvSpPr>
        <p:spPr bwMode="auto">
          <a:xfrm>
            <a:off x="3409117" y="4465117"/>
            <a:ext cx="373680" cy="555270"/>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116"/>
          <p:cNvSpPr>
            <a:spLocks/>
          </p:cNvSpPr>
          <p:nvPr/>
        </p:nvSpPr>
        <p:spPr bwMode="auto">
          <a:xfrm>
            <a:off x="3642667" y="4101469"/>
            <a:ext cx="397035" cy="344049"/>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117"/>
          <p:cNvSpPr>
            <a:spLocks/>
          </p:cNvSpPr>
          <p:nvPr/>
        </p:nvSpPr>
        <p:spPr bwMode="auto">
          <a:xfrm>
            <a:off x="4088534" y="4277850"/>
            <a:ext cx="123144" cy="132830"/>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118"/>
          <p:cNvSpPr>
            <a:spLocks/>
          </p:cNvSpPr>
          <p:nvPr/>
        </p:nvSpPr>
        <p:spPr bwMode="auto">
          <a:xfrm>
            <a:off x="3992991" y="4210346"/>
            <a:ext cx="142254" cy="217753"/>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119"/>
          <p:cNvSpPr>
            <a:spLocks/>
          </p:cNvSpPr>
          <p:nvPr/>
        </p:nvSpPr>
        <p:spPr bwMode="auto">
          <a:xfrm>
            <a:off x="4196816" y="4290915"/>
            <a:ext cx="89174" cy="115410"/>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120"/>
          <p:cNvSpPr>
            <a:spLocks/>
          </p:cNvSpPr>
          <p:nvPr/>
        </p:nvSpPr>
        <p:spPr bwMode="auto">
          <a:xfrm>
            <a:off x="3317820" y="3750888"/>
            <a:ext cx="303615" cy="111055"/>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121"/>
          <p:cNvSpPr>
            <a:spLocks/>
          </p:cNvSpPr>
          <p:nvPr/>
        </p:nvSpPr>
        <p:spPr bwMode="auto">
          <a:xfrm>
            <a:off x="3491921" y="3898960"/>
            <a:ext cx="70066" cy="3484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122"/>
          <p:cNvSpPr>
            <a:spLocks/>
          </p:cNvSpPr>
          <p:nvPr/>
        </p:nvSpPr>
        <p:spPr bwMode="auto">
          <a:xfrm>
            <a:off x="3816768" y="3896782"/>
            <a:ext cx="63695" cy="37019"/>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123"/>
          <p:cNvSpPr>
            <a:spLocks noEditPoints="1"/>
          </p:cNvSpPr>
          <p:nvPr/>
        </p:nvSpPr>
        <p:spPr bwMode="auto">
          <a:xfrm>
            <a:off x="3663899" y="1072529"/>
            <a:ext cx="1768609" cy="1352245"/>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124"/>
          <p:cNvSpPr>
            <a:spLocks noEditPoints="1"/>
          </p:cNvSpPr>
          <p:nvPr/>
        </p:nvSpPr>
        <p:spPr bwMode="auto">
          <a:xfrm>
            <a:off x="1682972" y="1096481"/>
            <a:ext cx="2569047" cy="2027279"/>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125"/>
          <p:cNvSpPr>
            <a:spLocks noEditPoints="1"/>
          </p:cNvSpPr>
          <p:nvPr/>
        </p:nvSpPr>
        <p:spPr bwMode="auto">
          <a:xfrm>
            <a:off x="901642" y="1860794"/>
            <a:ext cx="2932111" cy="1846543"/>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chemeClr val="bg1"/>
          </a:solid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2" name="Freeform 126"/>
          <p:cNvSpPr>
            <a:spLocks noEditPoints="1"/>
          </p:cNvSpPr>
          <p:nvPr/>
        </p:nvSpPr>
        <p:spPr bwMode="auto">
          <a:xfrm>
            <a:off x="5508941" y="3069321"/>
            <a:ext cx="369433" cy="270013"/>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127"/>
          <p:cNvSpPr>
            <a:spLocks noEditPoints="1"/>
          </p:cNvSpPr>
          <p:nvPr/>
        </p:nvSpPr>
        <p:spPr bwMode="auto">
          <a:xfrm>
            <a:off x="6351843" y="3139002"/>
            <a:ext cx="182593" cy="232996"/>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4" name="Freeform 128"/>
          <p:cNvSpPr>
            <a:spLocks/>
          </p:cNvSpPr>
          <p:nvPr/>
        </p:nvSpPr>
        <p:spPr bwMode="auto">
          <a:xfrm>
            <a:off x="6691552" y="3341513"/>
            <a:ext cx="74312" cy="47906"/>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129"/>
          <p:cNvSpPr>
            <a:spLocks/>
          </p:cNvSpPr>
          <p:nvPr/>
        </p:nvSpPr>
        <p:spPr bwMode="auto">
          <a:xfrm>
            <a:off x="5077936" y="2106854"/>
            <a:ext cx="309984" cy="161137"/>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130"/>
          <p:cNvSpPr>
            <a:spLocks/>
          </p:cNvSpPr>
          <p:nvPr/>
        </p:nvSpPr>
        <p:spPr bwMode="auto">
          <a:xfrm>
            <a:off x="5477094" y="2625106"/>
            <a:ext cx="131637" cy="148072"/>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131"/>
          <p:cNvSpPr>
            <a:spLocks noEditPoints="1"/>
          </p:cNvSpPr>
          <p:nvPr/>
        </p:nvSpPr>
        <p:spPr bwMode="auto">
          <a:xfrm>
            <a:off x="5540789" y="2381222"/>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132"/>
          <p:cNvSpPr>
            <a:spLocks noEditPoints="1"/>
          </p:cNvSpPr>
          <p:nvPr/>
        </p:nvSpPr>
        <p:spPr bwMode="auto">
          <a:xfrm>
            <a:off x="5540789" y="2381222"/>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133"/>
          <p:cNvSpPr>
            <a:spLocks noEditPoints="1"/>
          </p:cNvSpPr>
          <p:nvPr/>
        </p:nvSpPr>
        <p:spPr bwMode="auto">
          <a:xfrm>
            <a:off x="6012135" y="2514052"/>
            <a:ext cx="138007" cy="135007"/>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34"/>
          <p:cNvSpPr>
            <a:spLocks noEditPoints="1"/>
          </p:cNvSpPr>
          <p:nvPr/>
        </p:nvSpPr>
        <p:spPr bwMode="auto">
          <a:xfrm>
            <a:off x="6107677" y="1974025"/>
            <a:ext cx="356694" cy="646726"/>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35"/>
          <p:cNvSpPr>
            <a:spLocks noEditPoints="1"/>
          </p:cNvSpPr>
          <p:nvPr/>
        </p:nvSpPr>
        <p:spPr bwMode="auto">
          <a:xfrm>
            <a:off x="6400676" y="2429128"/>
            <a:ext cx="182593" cy="91456"/>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36"/>
          <p:cNvSpPr>
            <a:spLocks/>
          </p:cNvSpPr>
          <p:nvPr/>
        </p:nvSpPr>
        <p:spPr bwMode="auto">
          <a:xfrm>
            <a:off x="6736138" y="4312690"/>
            <a:ext cx="231427" cy="289612"/>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37"/>
          <p:cNvSpPr>
            <a:spLocks/>
          </p:cNvSpPr>
          <p:nvPr/>
        </p:nvSpPr>
        <p:spPr bwMode="auto">
          <a:xfrm>
            <a:off x="6608747" y="4334466"/>
            <a:ext cx="157115" cy="167670"/>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38"/>
          <p:cNvSpPr>
            <a:spLocks/>
          </p:cNvSpPr>
          <p:nvPr/>
        </p:nvSpPr>
        <p:spPr bwMode="auto">
          <a:xfrm>
            <a:off x="7385831" y="3003995"/>
            <a:ext cx="511687" cy="302677"/>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39"/>
          <p:cNvSpPr>
            <a:spLocks noEditPoints="1"/>
          </p:cNvSpPr>
          <p:nvPr/>
        </p:nvSpPr>
        <p:spPr bwMode="auto">
          <a:xfrm>
            <a:off x="5922961" y="1292459"/>
            <a:ext cx="747359" cy="1210705"/>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40"/>
          <p:cNvSpPr>
            <a:spLocks/>
          </p:cNvSpPr>
          <p:nvPr/>
        </p:nvSpPr>
        <p:spPr bwMode="auto">
          <a:xfrm>
            <a:off x="11192692" y="2259281"/>
            <a:ext cx="97666" cy="37019"/>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41"/>
          <p:cNvSpPr>
            <a:spLocks noEditPoints="1"/>
          </p:cNvSpPr>
          <p:nvPr/>
        </p:nvSpPr>
        <p:spPr bwMode="auto">
          <a:xfrm>
            <a:off x="9483532" y="3006174"/>
            <a:ext cx="494701" cy="505186"/>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42"/>
          <p:cNvSpPr>
            <a:spLocks noEditPoints="1"/>
          </p:cNvSpPr>
          <p:nvPr/>
        </p:nvSpPr>
        <p:spPr bwMode="auto">
          <a:xfrm>
            <a:off x="7910257" y="2699142"/>
            <a:ext cx="1730392" cy="1230304"/>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chemeClr val="bg1"/>
          </a:solid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43"/>
          <p:cNvSpPr>
            <a:spLocks noEditPoints="1"/>
          </p:cNvSpPr>
          <p:nvPr/>
        </p:nvSpPr>
        <p:spPr bwMode="auto">
          <a:xfrm>
            <a:off x="9124715" y="3905492"/>
            <a:ext cx="278137" cy="400665"/>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44"/>
          <p:cNvSpPr>
            <a:spLocks noEditPoints="1"/>
          </p:cNvSpPr>
          <p:nvPr/>
        </p:nvSpPr>
        <p:spPr bwMode="auto">
          <a:xfrm>
            <a:off x="9814748" y="4550040"/>
            <a:ext cx="365187" cy="237351"/>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45"/>
          <p:cNvSpPr>
            <a:spLocks/>
          </p:cNvSpPr>
          <p:nvPr/>
        </p:nvSpPr>
        <p:spPr bwMode="auto">
          <a:xfrm>
            <a:off x="8073741" y="4177684"/>
            <a:ext cx="61573" cy="121942"/>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46"/>
          <p:cNvSpPr>
            <a:spLocks/>
          </p:cNvSpPr>
          <p:nvPr/>
        </p:nvSpPr>
        <p:spPr bwMode="auto">
          <a:xfrm>
            <a:off x="6999412" y="4809167"/>
            <a:ext cx="214442" cy="435506"/>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47"/>
          <p:cNvSpPr>
            <a:spLocks noEditPoints="1"/>
          </p:cNvSpPr>
          <p:nvPr/>
        </p:nvSpPr>
        <p:spPr bwMode="auto">
          <a:xfrm>
            <a:off x="6990920" y="3888072"/>
            <a:ext cx="346079" cy="215576"/>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48"/>
          <p:cNvSpPr>
            <a:spLocks noEditPoints="1"/>
          </p:cNvSpPr>
          <p:nvPr/>
        </p:nvSpPr>
        <p:spPr bwMode="auto">
          <a:xfrm>
            <a:off x="10211783" y="4628431"/>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49"/>
          <p:cNvSpPr>
            <a:spLocks noEditPoints="1"/>
          </p:cNvSpPr>
          <p:nvPr/>
        </p:nvSpPr>
        <p:spPr bwMode="auto">
          <a:xfrm>
            <a:off x="10211783" y="4628431"/>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50"/>
          <p:cNvSpPr>
            <a:spLocks noEditPoints="1"/>
          </p:cNvSpPr>
          <p:nvPr/>
        </p:nvSpPr>
        <p:spPr bwMode="auto">
          <a:xfrm>
            <a:off x="8999447" y="4785213"/>
            <a:ext cx="1182611" cy="1080054"/>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chemeClr val="bg1"/>
          </a:solid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51"/>
          <p:cNvSpPr>
            <a:spLocks noEditPoints="1"/>
          </p:cNvSpPr>
          <p:nvPr/>
        </p:nvSpPr>
        <p:spPr bwMode="auto">
          <a:xfrm>
            <a:off x="10547245" y="5553881"/>
            <a:ext cx="360940" cy="439861"/>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52"/>
          <p:cNvSpPr>
            <a:spLocks noEditPoints="1"/>
          </p:cNvSpPr>
          <p:nvPr/>
        </p:nvSpPr>
        <p:spPr bwMode="auto">
          <a:xfrm>
            <a:off x="10863598" y="4955060"/>
            <a:ext cx="78558" cy="74036"/>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53"/>
          <p:cNvSpPr>
            <a:spLocks/>
          </p:cNvSpPr>
          <p:nvPr/>
        </p:nvSpPr>
        <p:spPr bwMode="auto">
          <a:xfrm>
            <a:off x="7286042" y="3108517"/>
            <a:ext cx="414021" cy="267837"/>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54"/>
          <p:cNvSpPr>
            <a:spLocks/>
          </p:cNvSpPr>
          <p:nvPr/>
        </p:nvSpPr>
        <p:spPr bwMode="auto">
          <a:xfrm>
            <a:off x="7035507" y="3204328"/>
            <a:ext cx="569012" cy="494299"/>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55"/>
          <p:cNvSpPr>
            <a:spLocks noEditPoints="1"/>
          </p:cNvSpPr>
          <p:nvPr/>
        </p:nvSpPr>
        <p:spPr bwMode="auto">
          <a:xfrm>
            <a:off x="7109818" y="2620751"/>
            <a:ext cx="1171995" cy="566157"/>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56"/>
          <p:cNvSpPr>
            <a:spLocks noEditPoints="1"/>
          </p:cNvSpPr>
          <p:nvPr/>
        </p:nvSpPr>
        <p:spPr bwMode="auto">
          <a:xfrm>
            <a:off x="6336980" y="1227133"/>
            <a:ext cx="4923653" cy="1935823"/>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chemeClr val="bg1">
              <a:lumMod val="75000"/>
              <a:alpha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58"/>
          <p:cNvSpPr>
            <a:spLocks/>
          </p:cNvSpPr>
          <p:nvPr/>
        </p:nvSpPr>
        <p:spPr bwMode="auto">
          <a:xfrm>
            <a:off x="6128909" y="4293092"/>
            <a:ext cx="528672" cy="570512"/>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59"/>
          <p:cNvSpPr>
            <a:spLocks/>
          </p:cNvSpPr>
          <p:nvPr/>
        </p:nvSpPr>
        <p:spPr bwMode="auto">
          <a:xfrm>
            <a:off x="6600255" y="4530443"/>
            <a:ext cx="46710" cy="63149"/>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60"/>
          <p:cNvSpPr>
            <a:spLocks/>
          </p:cNvSpPr>
          <p:nvPr/>
        </p:nvSpPr>
        <p:spPr bwMode="auto">
          <a:xfrm>
            <a:off x="6627857" y="4774326"/>
            <a:ext cx="307862" cy="505186"/>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61"/>
          <p:cNvSpPr>
            <a:spLocks/>
          </p:cNvSpPr>
          <p:nvPr/>
        </p:nvSpPr>
        <p:spPr bwMode="auto">
          <a:xfrm>
            <a:off x="6610871" y="4486892"/>
            <a:ext cx="312108" cy="326629"/>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7" name="Freeform 162"/>
          <p:cNvSpPr>
            <a:spLocks/>
          </p:cNvSpPr>
          <p:nvPr/>
        </p:nvSpPr>
        <p:spPr bwMode="auto">
          <a:xfrm>
            <a:off x="6702167" y="4746018"/>
            <a:ext cx="95544" cy="230818"/>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63"/>
          <p:cNvSpPr>
            <a:spLocks/>
          </p:cNvSpPr>
          <p:nvPr/>
        </p:nvSpPr>
        <p:spPr bwMode="auto">
          <a:xfrm>
            <a:off x="10483550" y="5077002"/>
            <a:ext cx="97666" cy="78391"/>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64"/>
          <p:cNvSpPr>
            <a:spLocks/>
          </p:cNvSpPr>
          <p:nvPr/>
        </p:nvSpPr>
        <p:spPr bwMode="auto">
          <a:xfrm>
            <a:off x="7725540" y="3171666"/>
            <a:ext cx="222934" cy="152427"/>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65"/>
          <p:cNvSpPr>
            <a:spLocks/>
          </p:cNvSpPr>
          <p:nvPr/>
        </p:nvSpPr>
        <p:spPr bwMode="auto">
          <a:xfrm>
            <a:off x="3500413" y="3689917"/>
            <a:ext cx="25478" cy="54439"/>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66"/>
          <p:cNvSpPr>
            <a:spLocks/>
          </p:cNvSpPr>
          <p:nvPr/>
        </p:nvSpPr>
        <p:spPr bwMode="auto">
          <a:xfrm>
            <a:off x="3976005" y="4138488"/>
            <a:ext cx="33971" cy="28309"/>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67"/>
          <p:cNvSpPr>
            <a:spLocks/>
          </p:cNvSpPr>
          <p:nvPr/>
        </p:nvSpPr>
        <p:spPr bwMode="auto">
          <a:xfrm>
            <a:off x="7016398" y="3156422"/>
            <a:ext cx="95544" cy="84924"/>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68"/>
          <p:cNvSpPr>
            <a:spLocks noEditPoints="1"/>
          </p:cNvSpPr>
          <p:nvPr/>
        </p:nvSpPr>
        <p:spPr bwMode="auto">
          <a:xfrm>
            <a:off x="7060985" y="3136825"/>
            <a:ext cx="142254" cy="119765"/>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69"/>
          <p:cNvSpPr>
            <a:spLocks/>
          </p:cNvSpPr>
          <p:nvPr/>
        </p:nvSpPr>
        <p:spPr bwMode="auto">
          <a:xfrm>
            <a:off x="7517468" y="3260944"/>
            <a:ext cx="414021" cy="302677"/>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70"/>
          <p:cNvSpPr>
            <a:spLocks/>
          </p:cNvSpPr>
          <p:nvPr/>
        </p:nvSpPr>
        <p:spPr bwMode="auto">
          <a:xfrm>
            <a:off x="7534454" y="3306672"/>
            <a:ext cx="475592" cy="439861"/>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71"/>
          <p:cNvSpPr>
            <a:spLocks noEditPoints="1"/>
          </p:cNvSpPr>
          <p:nvPr/>
        </p:nvSpPr>
        <p:spPr bwMode="auto">
          <a:xfrm>
            <a:off x="8487762" y="4290915"/>
            <a:ext cx="1326988" cy="494299"/>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72"/>
          <p:cNvSpPr>
            <a:spLocks noEditPoints="1"/>
          </p:cNvSpPr>
          <p:nvPr/>
        </p:nvSpPr>
        <p:spPr bwMode="auto">
          <a:xfrm>
            <a:off x="9324294" y="4709000"/>
            <a:ext cx="93420" cy="41374"/>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73"/>
          <p:cNvSpPr>
            <a:spLocks/>
          </p:cNvSpPr>
          <p:nvPr/>
        </p:nvSpPr>
        <p:spPr bwMode="auto">
          <a:xfrm>
            <a:off x="6152265" y="2951735"/>
            <a:ext cx="97666" cy="54439"/>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74"/>
          <p:cNvSpPr>
            <a:spLocks noEditPoints="1"/>
          </p:cNvSpPr>
          <p:nvPr/>
        </p:nvSpPr>
        <p:spPr bwMode="auto">
          <a:xfrm>
            <a:off x="5971794" y="2945203"/>
            <a:ext cx="331216" cy="370180"/>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75"/>
          <p:cNvSpPr>
            <a:spLocks/>
          </p:cNvSpPr>
          <p:nvPr/>
        </p:nvSpPr>
        <p:spPr bwMode="auto">
          <a:xfrm>
            <a:off x="6303010" y="3082386"/>
            <a:ext cx="36095" cy="45729"/>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76"/>
          <p:cNvSpPr>
            <a:spLocks/>
          </p:cNvSpPr>
          <p:nvPr/>
        </p:nvSpPr>
        <p:spPr bwMode="auto">
          <a:xfrm>
            <a:off x="6311502" y="2977865"/>
            <a:ext cx="121022" cy="145895"/>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52" name="Group 3"/>
          <p:cNvGrpSpPr>
            <a:grpSpLocks/>
          </p:cNvGrpSpPr>
          <p:nvPr/>
        </p:nvGrpSpPr>
        <p:grpSpPr bwMode="auto">
          <a:xfrm flipH="1">
            <a:off x="3256390" y="3055741"/>
            <a:ext cx="389927" cy="391260"/>
            <a:chOff x="3607592" y="2403133"/>
            <a:chExt cx="718723" cy="718723"/>
          </a:xfrm>
        </p:grpSpPr>
        <p:sp>
          <p:nvSpPr>
            <p:cNvPr id="353"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54"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55"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grpSp>
        <p:nvGrpSpPr>
          <p:cNvPr id="356" name="Group 3"/>
          <p:cNvGrpSpPr>
            <a:grpSpLocks/>
          </p:cNvGrpSpPr>
          <p:nvPr/>
        </p:nvGrpSpPr>
        <p:grpSpPr bwMode="auto">
          <a:xfrm flipH="1">
            <a:off x="4339718" y="4502136"/>
            <a:ext cx="439820" cy="441324"/>
            <a:chOff x="3607592" y="2403133"/>
            <a:chExt cx="718723" cy="718723"/>
          </a:xfrm>
        </p:grpSpPr>
        <p:sp>
          <p:nvSpPr>
            <p:cNvPr id="357"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58"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59"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grpSp>
        <p:nvGrpSpPr>
          <p:cNvPr id="360" name="Group 3"/>
          <p:cNvGrpSpPr>
            <a:grpSpLocks/>
          </p:cNvGrpSpPr>
          <p:nvPr/>
        </p:nvGrpSpPr>
        <p:grpSpPr bwMode="auto">
          <a:xfrm flipH="1">
            <a:off x="9107728" y="5165327"/>
            <a:ext cx="375804" cy="377090"/>
            <a:chOff x="3607592" y="2403133"/>
            <a:chExt cx="718723" cy="718723"/>
          </a:xfrm>
        </p:grpSpPr>
        <p:sp>
          <p:nvSpPr>
            <p:cNvPr id="361"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62"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63"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grpSp>
        <p:nvGrpSpPr>
          <p:cNvPr id="364" name="Group 3"/>
          <p:cNvGrpSpPr>
            <a:grpSpLocks/>
          </p:cNvGrpSpPr>
          <p:nvPr/>
        </p:nvGrpSpPr>
        <p:grpSpPr bwMode="auto">
          <a:xfrm flipH="1">
            <a:off x="8756021" y="2919355"/>
            <a:ext cx="665940" cy="668217"/>
            <a:chOff x="3607592" y="2403133"/>
            <a:chExt cx="718723" cy="718723"/>
          </a:xfrm>
        </p:grpSpPr>
        <p:sp>
          <p:nvSpPr>
            <p:cNvPr id="365"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66"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67"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sp>
        <p:nvSpPr>
          <p:cNvPr id="368" name="任意多边形 367"/>
          <p:cNvSpPr/>
          <p:nvPr/>
        </p:nvSpPr>
        <p:spPr>
          <a:xfrm>
            <a:off x="3641541" y="2745263"/>
            <a:ext cx="5129604" cy="554535"/>
          </a:xfrm>
          <a:custGeom>
            <a:avLst/>
            <a:gdLst>
              <a:gd name="connsiteX0" fmla="*/ 0 w 5586047"/>
              <a:gd name="connsiteY0" fmla="*/ 0 h 41031"/>
              <a:gd name="connsiteX1" fmla="*/ 5586047 w 5586047"/>
              <a:gd name="connsiteY1" fmla="*/ 41031 h 41031"/>
              <a:gd name="connsiteX0" fmla="*/ 0 w 5586047"/>
              <a:gd name="connsiteY0" fmla="*/ 347952 h 388983"/>
              <a:gd name="connsiteX1" fmla="*/ 5586047 w 5586047"/>
              <a:gd name="connsiteY1" fmla="*/ 388983 h 388983"/>
              <a:gd name="connsiteX0" fmla="*/ 0 w 5586047"/>
              <a:gd name="connsiteY0" fmla="*/ 534939 h 575970"/>
              <a:gd name="connsiteX1" fmla="*/ 5586047 w 5586047"/>
              <a:gd name="connsiteY1" fmla="*/ 575970 h 575970"/>
              <a:gd name="connsiteX0" fmla="*/ 0 w 5586047"/>
              <a:gd name="connsiteY0" fmla="*/ 562848 h 603879"/>
              <a:gd name="connsiteX1" fmla="*/ 5586047 w 5586047"/>
              <a:gd name="connsiteY1" fmla="*/ 603879 h 603879"/>
            </a:gdLst>
            <a:ahLst/>
            <a:cxnLst>
              <a:cxn ang="0">
                <a:pos x="connsiteX0" y="connsiteY0"/>
              </a:cxn>
              <a:cxn ang="0">
                <a:pos x="connsiteX1" y="connsiteY1"/>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69" name="任意多边形 368"/>
          <p:cNvSpPr/>
          <p:nvPr/>
        </p:nvSpPr>
        <p:spPr>
          <a:xfrm rot="1154146">
            <a:off x="3554405" y="3680740"/>
            <a:ext cx="5869390" cy="641573"/>
          </a:xfrm>
          <a:custGeom>
            <a:avLst/>
            <a:gdLst>
              <a:gd name="connsiteX0" fmla="*/ 0 w 5586047"/>
              <a:gd name="connsiteY0" fmla="*/ 0 h 41031"/>
              <a:gd name="connsiteX1" fmla="*/ 5586047 w 5586047"/>
              <a:gd name="connsiteY1" fmla="*/ 41031 h 41031"/>
              <a:gd name="connsiteX0" fmla="*/ 0 w 5586047"/>
              <a:gd name="connsiteY0" fmla="*/ 347952 h 388983"/>
              <a:gd name="connsiteX1" fmla="*/ 5586047 w 5586047"/>
              <a:gd name="connsiteY1" fmla="*/ 388983 h 388983"/>
              <a:gd name="connsiteX0" fmla="*/ 0 w 5586047"/>
              <a:gd name="connsiteY0" fmla="*/ 534939 h 575970"/>
              <a:gd name="connsiteX1" fmla="*/ 5586047 w 5586047"/>
              <a:gd name="connsiteY1" fmla="*/ 575970 h 575970"/>
              <a:gd name="connsiteX0" fmla="*/ 0 w 5586047"/>
              <a:gd name="connsiteY0" fmla="*/ 562848 h 603879"/>
              <a:gd name="connsiteX1" fmla="*/ 5586047 w 5586047"/>
              <a:gd name="connsiteY1" fmla="*/ 603879 h 603879"/>
            </a:gdLst>
            <a:ahLst/>
            <a:cxnLst>
              <a:cxn ang="0">
                <a:pos x="connsiteX0" y="connsiteY0"/>
              </a:cxn>
              <a:cxn ang="0">
                <a:pos x="connsiteX1" y="connsiteY1"/>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0" name="任意多边形 369"/>
          <p:cNvSpPr/>
          <p:nvPr/>
        </p:nvSpPr>
        <p:spPr>
          <a:xfrm rot="20539229">
            <a:off x="4542134" y="3413330"/>
            <a:ext cx="4242131" cy="554535"/>
          </a:xfrm>
          <a:custGeom>
            <a:avLst/>
            <a:gdLst>
              <a:gd name="connsiteX0" fmla="*/ 0 w 5586047"/>
              <a:gd name="connsiteY0" fmla="*/ 0 h 41031"/>
              <a:gd name="connsiteX1" fmla="*/ 5586047 w 5586047"/>
              <a:gd name="connsiteY1" fmla="*/ 41031 h 41031"/>
              <a:gd name="connsiteX0" fmla="*/ 0 w 5586047"/>
              <a:gd name="connsiteY0" fmla="*/ 347952 h 388983"/>
              <a:gd name="connsiteX1" fmla="*/ 5586047 w 5586047"/>
              <a:gd name="connsiteY1" fmla="*/ 388983 h 388983"/>
              <a:gd name="connsiteX0" fmla="*/ 0 w 5586047"/>
              <a:gd name="connsiteY0" fmla="*/ 534939 h 575970"/>
              <a:gd name="connsiteX1" fmla="*/ 5586047 w 5586047"/>
              <a:gd name="connsiteY1" fmla="*/ 575970 h 575970"/>
              <a:gd name="connsiteX0" fmla="*/ 0 w 5586047"/>
              <a:gd name="connsiteY0" fmla="*/ 562848 h 603879"/>
              <a:gd name="connsiteX1" fmla="*/ 5586047 w 5586047"/>
              <a:gd name="connsiteY1" fmla="*/ 603879 h 603879"/>
            </a:gdLst>
            <a:ahLst/>
            <a:cxnLst>
              <a:cxn ang="0">
                <a:pos x="connsiteX0" y="connsiteY0"/>
              </a:cxn>
              <a:cxn ang="0">
                <a:pos x="connsiteX1" y="connsiteY1"/>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1" name="任意多边形 370"/>
          <p:cNvSpPr/>
          <p:nvPr/>
        </p:nvSpPr>
        <p:spPr>
          <a:xfrm rot="15480000">
            <a:off x="7834002" y="4169401"/>
            <a:ext cx="1991265" cy="271244"/>
          </a:xfrm>
          <a:custGeom>
            <a:avLst/>
            <a:gdLst>
              <a:gd name="connsiteX0" fmla="*/ 0 w 5586047"/>
              <a:gd name="connsiteY0" fmla="*/ 0 h 41031"/>
              <a:gd name="connsiteX1" fmla="*/ 5586047 w 5586047"/>
              <a:gd name="connsiteY1" fmla="*/ 41031 h 41031"/>
              <a:gd name="connsiteX0" fmla="*/ 0 w 5586047"/>
              <a:gd name="connsiteY0" fmla="*/ 347952 h 388983"/>
              <a:gd name="connsiteX1" fmla="*/ 5586047 w 5586047"/>
              <a:gd name="connsiteY1" fmla="*/ 388983 h 388983"/>
              <a:gd name="connsiteX0" fmla="*/ 0 w 5586047"/>
              <a:gd name="connsiteY0" fmla="*/ 534939 h 575970"/>
              <a:gd name="connsiteX1" fmla="*/ 5586047 w 5586047"/>
              <a:gd name="connsiteY1" fmla="*/ 575970 h 575970"/>
              <a:gd name="connsiteX0" fmla="*/ 0 w 5586047"/>
              <a:gd name="connsiteY0" fmla="*/ 562848 h 603879"/>
              <a:gd name="connsiteX1" fmla="*/ 5586047 w 5586047"/>
              <a:gd name="connsiteY1" fmla="*/ 603879 h 603879"/>
            </a:gdLst>
            <a:ahLst/>
            <a:cxnLst>
              <a:cxn ang="0">
                <a:pos x="connsiteX0" y="connsiteY0"/>
              </a:cxn>
              <a:cxn ang="0">
                <a:pos x="connsiteX1" y="connsiteY1"/>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2B000"/>
              </a:solidFill>
            </a:endParaRPr>
          </a:p>
        </p:txBody>
      </p:sp>
    </p:spTree>
    <p:extLst>
      <p:ext uri="{BB962C8B-B14F-4D97-AF65-F5344CB8AC3E}">
        <p14:creationId xmlns:p14="http://schemas.microsoft.com/office/powerpoint/2010/main" val="1865254135"/>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80"/>
                                        </p:tgtEl>
                                        <p:attrNameLst>
                                          <p:attrName>style.visibility</p:attrName>
                                        </p:attrNameLst>
                                      </p:cBhvr>
                                      <p:to>
                                        <p:strVal val="visible"/>
                                      </p:to>
                                    </p:set>
                                    <p:anim to="" calcmode="lin" valueType="num">
                                      <p:cBhvr>
                                        <p:cTn id="7" dur="1" fill="hold"/>
                                        <p:tgtEl>
                                          <p:spTgt spid="180"/>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181"/>
                                        </p:tgtEl>
                                        <p:attrNameLst>
                                          <p:attrName>style.visibility</p:attrName>
                                        </p:attrNameLst>
                                      </p:cBhvr>
                                      <p:to>
                                        <p:strVal val="visible"/>
                                      </p:to>
                                    </p:set>
                                    <p:anim to="" calcmode="lin" valueType="num">
                                      <p:cBhvr>
                                        <p:cTn id="10" dur="1" fill="hold"/>
                                        <p:tgtEl>
                                          <p:spTgt spid="181"/>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182"/>
                                        </p:tgtEl>
                                        <p:attrNameLst>
                                          <p:attrName>style.visibility</p:attrName>
                                        </p:attrNameLst>
                                      </p:cBhvr>
                                      <p:to>
                                        <p:strVal val="visible"/>
                                      </p:to>
                                    </p:set>
                                    <p:anim to="" calcmode="lin" valueType="num">
                                      <p:cBhvr>
                                        <p:cTn id="13" dur="1" fill="hold"/>
                                        <p:tgtEl>
                                          <p:spTgt spid="182"/>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183"/>
                                        </p:tgtEl>
                                        <p:attrNameLst>
                                          <p:attrName>style.visibility</p:attrName>
                                        </p:attrNameLst>
                                      </p:cBhvr>
                                      <p:to>
                                        <p:strVal val="visible"/>
                                      </p:to>
                                    </p:set>
                                    <p:anim to="" calcmode="lin" valueType="num">
                                      <p:cBhvr>
                                        <p:cTn id="16" dur="1" fill="hold"/>
                                        <p:tgtEl>
                                          <p:spTgt spid="183"/>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84"/>
                                        </p:tgtEl>
                                        <p:attrNameLst>
                                          <p:attrName>style.visibility</p:attrName>
                                        </p:attrNameLst>
                                      </p:cBhvr>
                                      <p:to>
                                        <p:strVal val="visible"/>
                                      </p:to>
                                    </p:set>
                                    <p:anim to="" calcmode="lin" valueType="num">
                                      <p:cBhvr>
                                        <p:cTn id="19" dur="1" fill="hold"/>
                                        <p:tgtEl>
                                          <p:spTgt spid="184"/>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85"/>
                                        </p:tgtEl>
                                        <p:attrNameLst>
                                          <p:attrName>style.visibility</p:attrName>
                                        </p:attrNameLst>
                                      </p:cBhvr>
                                      <p:to>
                                        <p:strVal val="visible"/>
                                      </p:to>
                                    </p:set>
                                    <p:anim to="" calcmode="lin" valueType="num">
                                      <p:cBhvr>
                                        <p:cTn id="22" dur="1" fill="hold"/>
                                        <p:tgtEl>
                                          <p:spTgt spid="185"/>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86"/>
                                        </p:tgtEl>
                                        <p:attrNameLst>
                                          <p:attrName>style.visibility</p:attrName>
                                        </p:attrNameLst>
                                      </p:cBhvr>
                                      <p:to>
                                        <p:strVal val="visible"/>
                                      </p:to>
                                    </p:set>
                                    <p:anim to="" calcmode="lin" valueType="num">
                                      <p:cBhvr>
                                        <p:cTn id="25" dur="1" fill="hold"/>
                                        <p:tgtEl>
                                          <p:spTgt spid="186"/>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87"/>
                                        </p:tgtEl>
                                        <p:attrNameLst>
                                          <p:attrName>style.visibility</p:attrName>
                                        </p:attrNameLst>
                                      </p:cBhvr>
                                      <p:to>
                                        <p:strVal val="visible"/>
                                      </p:to>
                                    </p:set>
                                    <p:anim to="" calcmode="lin" valueType="num">
                                      <p:cBhvr>
                                        <p:cTn id="28" dur="1" fill="hold"/>
                                        <p:tgtEl>
                                          <p:spTgt spid="187"/>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88"/>
                                        </p:tgtEl>
                                        <p:attrNameLst>
                                          <p:attrName>style.visibility</p:attrName>
                                        </p:attrNameLst>
                                      </p:cBhvr>
                                      <p:to>
                                        <p:strVal val="visible"/>
                                      </p:to>
                                    </p:set>
                                    <p:anim to="" calcmode="lin" valueType="num">
                                      <p:cBhvr>
                                        <p:cTn id="31" dur="1" fill="hold"/>
                                        <p:tgtEl>
                                          <p:spTgt spid="188"/>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89"/>
                                        </p:tgtEl>
                                        <p:attrNameLst>
                                          <p:attrName>style.visibility</p:attrName>
                                        </p:attrNameLst>
                                      </p:cBhvr>
                                      <p:to>
                                        <p:strVal val="visible"/>
                                      </p:to>
                                    </p:set>
                                    <p:anim to="" calcmode="lin" valueType="num">
                                      <p:cBhvr>
                                        <p:cTn id="34" dur="1" fill="hold"/>
                                        <p:tgtEl>
                                          <p:spTgt spid="189"/>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190"/>
                                        </p:tgtEl>
                                        <p:attrNameLst>
                                          <p:attrName>style.visibility</p:attrName>
                                        </p:attrNameLst>
                                      </p:cBhvr>
                                      <p:to>
                                        <p:strVal val="visible"/>
                                      </p:to>
                                    </p:set>
                                    <p:anim to="" calcmode="lin" valueType="num">
                                      <p:cBhvr>
                                        <p:cTn id="37" dur="1" fill="hold"/>
                                        <p:tgtEl>
                                          <p:spTgt spid="190"/>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91"/>
                                        </p:tgtEl>
                                        <p:attrNameLst>
                                          <p:attrName>style.visibility</p:attrName>
                                        </p:attrNameLst>
                                      </p:cBhvr>
                                      <p:to>
                                        <p:strVal val="visible"/>
                                      </p:to>
                                    </p:set>
                                    <p:anim to="" calcmode="lin" valueType="num">
                                      <p:cBhvr>
                                        <p:cTn id="40" dur="1" fill="hold"/>
                                        <p:tgtEl>
                                          <p:spTgt spid="191"/>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192"/>
                                        </p:tgtEl>
                                        <p:attrNameLst>
                                          <p:attrName>style.visibility</p:attrName>
                                        </p:attrNameLst>
                                      </p:cBhvr>
                                      <p:to>
                                        <p:strVal val="visible"/>
                                      </p:to>
                                    </p:set>
                                    <p:anim to="" calcmode="lin" valueType="num">
                                      <p:cBhvr>
                                        <p:cTn id="43" dur="1" fill="hold"/>
                                        <p:tgtEl>
                                          <p:spTgt spid="192"/>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193"/>
                                        </p:tgtEl>
                                        <p:attrNameLst>
                                          <p:attrName>style.visibility</p:attrName>
                                        </p:attrNameLst>
                                      </p:cBhvr>
                                      <p:to>
                                        <p:strVal val="visible"/>
                                      </p:to>
                                    </p:set>
                                    <p:anim to="" calcmode="lin" valueType="num">
                                      <p:cBhvr>
                                        <p:cTn id="46" dur="1" fill="hold"/>
                                        <p:tgtEl>
                                          <p:spTgt spid="193"/>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194"/>
                                        </p:tgtEl>
                                        <p:attrNameLst>
                                          <p:attrName>style.visibility</p:attrName>
                                        </p:attrNameLst>
                                      </p:cBhvr>
                                      <p:to>
                                        <p:strVal val="visible"/>
                                      </p:to>
                                    </p:set>
                                    <p:anim to="" calcmode="lin" valueType="num">
                                      <p:cBhvr>
                                        <p:cTn id="49" dur="1" fill="hold"/>
                                        <p:tgtEl>
                                          <p:spTgt spid="194"/>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195"/>
                                        </p:tgtEl>
                                        <p:attrNameLst>
                                          <p:attrName>style.visibility</p:attrName>
                                        </p:attrNameLst>
                                      </p:cBhvr>
                                      <p:to>
                                        <p:strVal val="visible"/>
                                      </p:to>
                                    </p:set>
                                    <p:anim to="" calcmode="lin" valueType="num">
                                      <p:cBhvr>
                                        <p:cTn id="52" dur="1" fill="hold"/>
                                        <p:tgtEl>
                                          <p:spTgt spid="195"/>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196"/>
                                        </p:tgtEl>
                                        <p:attrNameLst>
                                          <p:attrName>style.visibility</p:attrName>
                                        </p:attrNameLst>
                                      </p:cBhvr>
                                      <p:to>
                                        <p:strVal val="visible"/>
                                      </p:to>
                                    </p:set>
                                    <p:anim to="" calcmode="lin" valueType="num">
                                      <p:cBhvr>
                                        <p:cTn id="55" dur="1" fill="hold"/>
                                        <p:tgtEl>
                                          <p:spTgt spid="196"/>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197"/>
                                        </p:tgtEl>
                                        <p:attrNameLst>
                                          <p:attrName>style.visibility</p:attrName>
                                        </p:attrNameLst>
                                      </p:cBhvr>
                                      <p:to>
                                        <p:strVal val="visible"/>
                                      </p:to>
                                    </p:set>
                                    <p:anim to="" calcmode="lin" valueType="num">
                                      <p:cBhvr>
                                        <p:cTn id="58" dur="1" fill="hold"/>
                                        <p:tgtEl>
                                          <p:spTgt spid="197"/>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198"/>
                                        </p:tgtEl>
                                        <p:attrNameLst>
                                          <p:attrName>style.visibility</p:attrName>
                                        </p:attrNameLst>
                                      </p:cBhvr>
                                      <p:to>
                                        <p:strVal val="visible"/>
                                      </p:to>
                                    </p:set>
                                    <p:anim to="" calcmode="lin" valueType="num">
                                      <p:cBhvr>
                                        <p:cTn id="61" dur="1" fill="hold"/>
                                        <p:tgtEl>
                                          <p:spTgt spid="198"/>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199"/>
                                        </p:tgtEl>
                                        <p:attrNameLst>
                                          <p:attrName>style.visibility</p:attrName>
                                        </p:attrNameLst>
                                      </p:cBhvr>
                                      <p:to>
                                        <p:strVal val="visible"/>
                                      </p:to>
                                    </p:set>
                                    <p:anim to="" calcmode="lin" valueType="num">
                                      <p:cBhvr>
                                        <p:cTn id="64" dur="1" fill="hold"/>
                                        <p:tgtEl>
                                          <p:spTgt spid="199"/>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200"/>
                                        </p:tgtEl>
                                        <p:attrNameLst>
                                          <p:attrName>style.visibility</p:attrName>
                                        </p:attrNameLst>
                                      </p:cBhvr>
                                      <p:to>
                                        <p:strVal val="visible"/>
                                      </p:to>
                                    </p:set>
                                    <p:anim to="" calcmode="lin" valueType="num">
                                      <p:cBhvr>
                                        <p:cTn id="67" dur="1" fill="hold"/>
                                        <p:tgtEl>
                                          <p:spTgt spid="200"/>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201"/>
                                        </p:tgtEl>
                                        <p:attrNameLst>
                                          <p:attrName>style.visibility</p:attrName>
                                        </p:attrNameLst>
                                      </p:cBhvr>
                                      <p:to>
                                        <p:strVal val="visible"/>
                                      </p:to>
                                    </p:set>
                                    <p:anim to="" calcmode="lin" valueType="num">
                                      <p:cBhvr>
                                        <p:cTn id="70" dur="1" fill="hold"/>
                                        <p:tgtEl>
                                          <p:spTgt spid="201"/>
                                        </p:tgtEl>
                                        <p:attrNameLst>
                                          <p:attrName/>
                                        </p:attrNameLst>
                                      </p:cBhvr>
                                    </p:anim>
                                  </p:childTnLst>
                                </p:cTn>
                              </p:par>
                              <p:par>
                                <p:cTn id="71" presetID="24" presetClass="entr" presetSubtype="0" fill="hold" grpId="0" nodeType="withEffect">
                                  <p:stCondLst>
                                    <p:cond delay="0"/>
                                  </p:stCondLst>
                                  <p:childTnLst>
                                    <p:set>
                                      <p:cBhvr>
                                        <p:cTn id="72" dur="1" fill="hold">
                                          <p:stCondLst>
                                            <p:cond delay="0"/>
                                          </p:stCondLst>
                                        </p:cTn>
                                        <p:tgtEl>
                                          <p:spTgt spid="202"/>
                                        </p:tgtEl>
                                        <p:attrNameLst>
                                          <p:attrName>style.visibility</p:attrName>
                                        </p:attrNameLst>
                                      </p:cBhvr>
                                      <p:to>
                                        <p:strVal val="visible"/>
                                      </p:to>
                                    </p:set>
                                    <p:anim to="" calcmode="lin" valueType="num">
                                      <p:cBhvr>
                                        <p:cTn id="73" dur="1" fill="hold"/>
                                        <p:tgtEl>
                                          <p:spTgt spid="202"/>
                                        </p:tgtEl>
                                        <p:attrNameLst>
                                          <p:attrName/>
                                        </p:attrNameLst>
                                      </p:cBhvr>
                                    </p:anim>
                                  </p:childTnLst>
                                </p:cTn>
                              </p:par>
                              <p:par>
                                <p:cTn id="74" presetID="24" presetClass="entr" presetSubtype="0" fill="hold" grpId="0" nodeType="withEffect">
                                  <p:stCondLst>
                                    <p:cond delay="0"/>
                                  </p:stCondLst>
                                  <p:childTnLst>
                                    <p:set>
                                      <p:cBhvr>
                                        <p:cTn id="75" dur="1" fill="hold">
                                          <p:stCondLst>
                                            <p:cond delay="0"/>
                                          </p:stCondLst>
                                        </p:cTn>
                                        <p:tgtEl>
                                          <p:spTgt spid="203"/>
                                        </p:tgtEl>
                                        <p:attrNameLst>
                                          <p:attrName>style.visibility</p:attrName>
                                        </p:attrNameLst>
                                      </p:cBhvr>
                                      <p:to>
                                        <p:strVal val="visible"/>
                                      </p:to>
                                    </p:set>
                                    <p:anim to="" calcmode="lin" valueType="num">
                                      <p:cBhvr>
                                        <p:cTn id="76" dur="1" fill="hold"/>
                                        <p:tgtEl>
                                          <p:spTgt spid="203"/>
                                        </p:tgtEl>
                                        <p:attrNameLst>
                                          <p:attrName/>
                                        </p:attrNameLst>
                                      </p:cBhvr>
                                    </p:anim>
                                  </p:childTnLst>
                                </p:cTn>
                              </p:par>
                              <p:par>
                                <p:cTn id="77" presetID="24" presetClass="entr" presetSubtype="0" fill="hold" grpId="0" nodeType="withEffect">
                                  <p:stCondLst>
                                    <p:cond delay="0"/>
                                  </p:stCondLst>
                                  <p:childTnLst>
                                    <p:set>
                                      <p:cBhvr>
                                        <p:cTn id="78" dur="1" fill="hold">
                                          <p:stCondLst>
                                            <p:cond delay="0"/>
                                          </p:stCondLst>
                                        </p:cTn>
                                        <p:tgtEl>
                                          <p:spTgt spid="204"/>
                                        </p:tgtEl>
                                        <p:attrNameLst>
                                          <p:attrName>style.visibility</p:attrName>
                                        </p:attrNameLst>
                                      </p:cBhvr>
                                      <p:to>
                                        <p:strVal val="visible"/>
                                      </p:to>
                                    </p:set>
                                    <p:anim to="" calcmode="lin" valueType="num">
                                      <p:cBhvr>
                                        <p:cTn id="79" dur="1" fill="hold"/>
                                        <p:tgtEl>
                                          <p:spTgt spid="204"/>
                                        </p:tgtEl>
                                        <p:attrNameLst>
                                          <p:attrName/>
                                        </p:attrNameLst>
                                      </p:cBhvr>
                                    </p:anim>
                                  </p:childTnLst>
                                </p:cTn>
                              </p:par>
                              <p:par>
                                <p:cTn id="80" presetID="24" presetClass="entr" presetSubtype="0" fill="hold" grpId="0" nodeType="withEffect">
                                  <p:stCondLst>
                                    <p:cond delay="0"/>
                                  </p:stCondLst>
                                  <p:childTnLst>
                                    <p:set>
                                      <p:cBhvr>
                                        <p:cTn id="81" dur="1" fill="hold">
                                          <p:stCondLst>
                                            <p:cond delay="0"/>
                                          </p:stCondLst>
                                        </p:cTn>
                                        <p:tgtEl>
                                          <p:spTgt spid="205"/>
                                        </p:tgtEl>
                                        <p:attrNameLst>
                                          <p:attrName>style.visibility</p:attrName>
                                        </p:attrNameLst>
                                      </p:cBhvr>
                                      <p:to>
                                        <p:strVal val="visible"/>
                                      </p:to>
                                    </p:set>
                                    <p:anim to="" calcmode="lin" valueType="num">
                                      <p:cBhvr>
                                        <p:cTn id="82" dur="1" fill="hold"/>
                                        <p:tgtEl>
                                          <p:spTgt spid="205"/>
                                        </p:tgtEl>
                                        <p:attrNameLst>
                                          <p:attrName/>
                                        </p:attrNameLst>
                                      </p:cBhvr>
                                    </p:anim>
                                  </p:childTnLst>
                                </p:cTn>
                              </p:par>
                              <p:par>
                                <p:cTn id="83" presetID="24" presetClass="entr" presetSubtype="0" fill="hold" grpId="0" nodeType="withEffect">
                                  <p:stCondLst>
                                    <p:cond delay="0"/>
                                  </p:stCondLst>
                                  <p:childTnLst>
                                    <p:set>
                                      <p:cBhvr>
                                        <p:cTn id="84" dur="1" fill="hold">
                                          <p:stCondLst>
                                            <p:cond delay="0"/>
                                          </p:stCondLst>
                                        </p:cTn>
                                        <p:tgtEl>
                                          <p:spTgt spid="206"/>
                                        </p:tgtEl>
                                        <p:attrNameLst>
                                          <p:attrName>style.visibility</p:attrName>
                                        </p:attrNameLst>
                                      </p:cBhvr>
                                      <p:to>
                                        <p:strVal val="visible"/>
                                      </p:to>
                                    </p:set>
                                    <p:anim to="" calcmode="lin" valueType="num">
                                      <p:cBhvr>
                                        <p:cTn id="85" dur="1" fill="hold"/>
                                        <p:tgtEl>
                                          <p:spTgt spid="206"/>
                                        </p:tgtEl>
                                        <p:attrNameLst>
                                          <p:attrName/>
                                        </p:attrNameLst>
                                      </p:cBhvr>
                                    </p:anim>
                                  </p:childTnLst>
                                </p:cTn>
                              </p:par>
                              <p:par>
                                <p:cTn id="86" presetID="24" presetClass="entr" presetSubtype="0" fill="hold" grpId="0" nodeType="withEffect">
                                  <p:stCondLst>
                                    <p:cond delay="0"/>
                                  </p:stCondLst>
                                  <p:childTnLst>
                                    <p:set>
                                      <p:cBhvr>
                                        <p:cTn id="87" dur="1" fill="hold">
                                          <p:stCondLst>
                                            <p:cond delay="0"/>
                                          </p:stCondLst>
                                        </p:cTn>
                                        <p:tgtEl>
                                          <p:spTgt spid="207"/>
                                        </p:tgtEl>
                                        <p:attrNameLst>
                                          <p:attrName>style.visibility</p:attrName>
                                        </p:attrNameLst>
                                      </p:cBhvr>
                                      <p:to>
                                        <p:strVal val="visible"/>
                                      </p:to>
                                    </p:set>
                                    <p:anim to="" calcmode="lin" valueType="num">
                                      <p:cBhvr>
                                        <p:cTn id="88" dur="1" fill="hold"/>
                                        <p:tgtEl>
                                          <p:spTgt spid="207"/>
                                        </p:tgtEl>
                                        <p:attrNameLst>
                                          <p:attrName/>
                                        </p:attrNameLst>
                                      </p:cBhvr>
                                    </p:anim>
                                  </p:childTnLst>
                                </p:cTn>
                              </p:par>
                              <p:par>
                                <p:cTn id="89" presetID="24" presetClass="entr" presetSubtype="0" fill="hold" grpId="0" nodeType="withEffect">
                                  <p:stCondLst>
                                    <p:cond delay="0"/>
                                  </p:stCondLst>
                                  <p:childTnLst>
                                    <p:set>
                                      <p:cBhvr>
                                        <p:cTn id="90" dur="1" fill="hold">
                                          <p:stCondLst>
                                            <p:cond delay="0"/>
                                          </p:stCondLst>
                                        </p:cTn>
                                        <p:tgtEl>
                                          <p:spTgt spid="208"/>
                                        </p:tgtEl>
                                        <p:attrNameLst>
                                          <p:attrName>style.visibility</p:attrName>
                                        </p:attrNameLst>
                                      </p:cBhvr>
                                      <p:to>
                                        <p:strVal val="visible"/>
                                      </p:to>
                                    </p:set>
                                    <p:anim to="" calcmode="lin" valueType="num">
                                      <p:cBhvr>
                                        <p:cTn id="91" dur="1" fill="hold"/>
                                        <p:tgtEl>
                                          <p:spTgt spid="208"/>
                                        </p:tgtEl>
                                        <p:attrNameLst>
                                          <p:attrName/>
                                        </p:attrNameLst>
                                      </p:cBhvr>
                                    </p:anim>
                                  </p:childTnLst>
                                </p:cTn>
                              </p:par>
                              <p:par>
                                <p:cTn id="92" presetID="24" presetClass="entr" presetSubtype="0" fill="hold" grpId="0" nodeType="withEffect">
                                  <p:stCondLst>
                                    <p:cond delay="0"/>
                                  </p:stCondLst>
                                  <p:childTnLst>
                                    <p:set>
                                      <p:cBhvr>
                                        <p:cTn id="93" dur="1" fill="hold">
                                          <p:stCondLst>
                                            <p:cond delay="0"/>
                                          </p:stCondLst>
                                        </p:cTn>
                                        <p:tgtEl>
                                          <p:spTgt spid="209"/>
                                        </p:tgtEl>
                                        <p:attrNameLst>
                                          <p:attrName>style.visibility</p:attrName>
                                        </p:attrNameLst>
                                      </p:cBhvr>
                                      <p:to>
                                        <p:strVal val="visible"/>
                                      </p:to>
                                    </p:set>
                                    <p:anim to="" calcmode="lin" valueType="num">
                                      <p:cBhvr>
                                        <p:cTn id="94" dur="1" fill="hold"/>
                                        <p:tgtEl>
                                          <p:spTgt spid="209"/>
                                        </p:tgtEl>
                                        <p:attrNameLst>
                                          <p:attrName/>
                                        </p:attrNameLst>
                                      </p:cBhvr>
                                    </p:anim>
                                  </p:childTnLst>
                                </p:cTn>
                              </p:par>
                              <p:par>
                                <p:cTn id="95" presetID="24" presetClass="entr" presetSubtype="0" fill="hold" grpId="0" nodeType="withEffect">
                                  <p:stCondLst>
                                    <p:cond delay="0"/>
                                  </p:stCondLst>
                                  <p:childTnLst>
                                    <p:set>
                                      <p:cBhvr>
                                        <p:cTn id="96" dur="1" fill="hold">
                                          <p:stCondLst>
                                            <p:cond delay="0"/>
                                          </p:stCondLst>
                                        </p:cTn>
                                        <p:tgtEl>
                                          <p:spTgt spid="210"/>
                                        </p:tgtEl>
                                        <p:attrNameLst>
                                          <p:attrName>style.visibility</p:attrName>
                                        </p:attrNameLst>
                                      </p:cBhvr>
                                      <p:to>
                                        <p:strVal val="visible"/>
                                      </p:to>
                                    </p:set>
                                    <p:anim to="" calcmode="lin" valueType="num">
                                      <p:cBhvr>
                                        <p:cTn id="97" dur="1" fill="hold"/>
                                        <p:tgtEl>
                                          <p:spTgt spid="210"/>
                                        </p:tgtEl>
                                        <p:attrNameLst>
                                          <p:attrName/>
                                        </p:attrNameLst>
                                      </p:cBhvr>
                                    </p:anim>
                                  </p:childTnLst>
                                </p:cTn>
                              </p:par>
                              <p:par>
                                <p:cTn id="98" presetID="24" presetClass="entr" presetSubtype="0" fill="hold" grpId="0" nodeType="withEffect">
                                  <p:stCondLst>
                                    <p:cond delay="0"/>
                                  </p:stCondLst>
                                  <p:childTnLst>
                                    <p:set>
                                      <p:cBhvr>
                                        <p:cTn id="99" dur="1" fill="hold">
                                          <p:stCondLst>
                                            <p:cond delay="0"/>
                                          </p:stCondLst>
                                        </p:cTn>
                                        <p:tgtEl>
                                          <p:spTgt spid="211"/>
                                        </p:tgtEl>
                                        <p:attrNameLst>
                                          <p:attrName>style.visibility</p:attrName>
                                        </p:attrNameLst>
                                      </p:cBhvr>
                                      <p:to>
                                        <p:strVal val="visible"/>
                                      </p:to>
                                    </p:set>
                                    <p:anim to="" calcmode="lin" valueType="num">
                                      <p:cBhvr>
                                        <p:cTn id="100" dur="1" fill="hold"/>
                                        <p:tgtEl>
                                          <p:spTgt spid="211"/>
                                        </p:tgtEl>
                                        <p:attrNameLst>
                                          <p:attrName/>
                                        </p:attrNameLst>
                                      </p:cBhvr>
                                    </p:anim>
                                  </p:childTnLst>
                                </p:cTn>
                              </p:par>
                              <p:par>
                                <p:cTn id="101" presetID="24" presetClass="entr" presetSubtype="0" fill="hold" grpId="0" nodeType="withEffect">
                                  <p:stCondLst>
                                    <p:cond delay="0"/>
                                  </p:stCondLst>
                                  <p:childTnLst>
                                    <p:set>
                                      <p:cBhvr>
                                        <p:cTn id="102" dur="1" fill="hold">
                                          <p:stCondLst>
                                            <p:cond delay="0"/>
                                          </p:stCondLst>
                                        </p:cTn>
                                        <p:tgtEl>
                                          <p:spTgt spid="212"/>
                                        </p:tgtEl>
                                        <p:attrNameLst>
                                          <p:attrName>style.visibility</p:attrName>
                                        </p:attrNameLst>
                                      </p:cBhvr>
                                      <p:to>
                                        <p:strVal val="visible"/>
                                      </p:to>
                                    </p:set>
                                    <p:anim to="" calcmode="lin" valueType="num">
                                      <p:cBhvr>
                                        <p:cTn id="103" dur="1" fill="hold"/>
                                        <p:tgtEl>
                                          <p:spTgt spid="212"/>
                                        </p:tgtEl>
                                        <p:attrNameLst>
                                          <p:attrName/>
                                        </p:attrNameLst>
                                      </p:cBhvr>
                                    </p:anim>
                                  </p:childTnLst>
                                </p:cTn>
                              </p:par>
                              <p:par>
                                <p:cTn id="104" presetID="24" presetClass="entr" presetSubtype="0" fill="hold" grpId="0" nodeType="withEffect">
                                  <p:stCondLst>
                                    <p:cond delay="0"/>
                                  </p:stCondLst>
                                  <p:childTnLst>
                                    <p:set>
                                      <p:cBhvr>
                                        <p:cTn id="105" dur="1" fill="hold">
                                          <p:stCondLst>
                                            <p:cond delay="0"/>
                                          </p:stCondLst>
                                        </p:cTn>
                                        <p:tgtEl>
                                          <p:spTgt spid="213"/>
                                        </p:tgtEl>
                                        <p:attrNameLst>
                                          <p:attrName>style.visibility</p:attrName>
                                        </p:attrNameLst>
                                      </p:cBhvr>
                                      <p:to>
                                        <p:strVal val="visible"/>
                                      </p:to>
                                    </p:set>
                                    <p:anim to="" calcmode="lin" valueType="num">
                                      <p:cBhvr>
                                        <p:cTn id="106" dur="1" fill="hold"/>
                                        <p:tgtEl>
                                          <p:spTgt spid="213"/>
                                        </p:tgtEl>
                                        <p:attrNameLst>
                                          <p:attrName/>
                                        </p:attrNameLst>
                                      </p:cBhvr>
                                    </p:anim>
                                  </p:childTnLst>
                                </p:cTn>
                              </p:par>
                              <p:par>
                                <p:cTn id="107" presetID="24" presetClass="entr" presetSubtype="0" fill="hold" grpId="0" nodeType="withEffect">
                                  <p:stCondLst>
                                    <p:cond delay="0"/>
                                  </p:stCondLst>
                                  <p:childTnLst>
                                    <p:set>
                                      <p:cBhvr>
                                        <p:cTn id="108" dur="1" fill="hold">
                                          <p:stCondLst>
                                            <p:cond delay="0"/>
                                          </p:stCondLst>
                                        </p:cTn>
                                        <p:tgtEl>
                                          <p:spTgt spid="214"/>
                                        </p:tgtEl>
                                        <p:attrNameLst>
                                          <p:attrName>style.visibility</p:attrName>
                                        </p:attrNameLst>
                                      </p:cBhvr>
                                      <p:to>
                                        <p:strVal val="visible"/>
                                      </p:to>
                                    </p:set>
                                    <p:anim to="" calcmode="lin" valueType="num">
                                      <p:cBhvr>
                                        <p:cTn id="109" dur="1" fill="hold"/>
                                        <p:tgtEl>
                                          <p:spTgt spid="214"/>
                                        </p:tgtEl>
                                        <p:attrNameLst>
                                          <p:attrName/>
                                        </p:attrNameLst>
                                      </p:cBhvr>
                                    </p:anim>
                                  </p:childTnLst>
                                </p:cTn>
                              </p:par>
                              <p:par>
                                <p:cTn id="110" presetID="24" presetClass="entr" presetSubtype="0" fill="hold" grpId="0" nodeType="withEffect">
                                  <p:stCondLst>
                                    <p:cond delay="0"/>
                                  </p:stCondLst>
                                  <p:childTnLst>
                                    <p:set>
                                      <p:cBhvr>
                                        <p:cTn id="111" dur="1" fill="hold">
                                          <p:stCondLst>
                                            <p:cond delay="0"/>
                                          </p:stCondLst>
                                        </p:cTn>
                                        <p:tgtEl>
                                          <p:spTgt spid="215"/>
                                        </p:tgtEl>
                                        <p:attrNameLst>
                                          <p:attrName>style.visibility</p:attrName>
                                        </p:attrNameLst>
                                      </p:cBhvr>
                                      <p:to>
                                        <p:strVal val="visible"/>
                                      </p:to>
                                    </p:set>
                                    <p:anim to="" calcmode="lin" valueType="num">
                                      <p:cBhvr>
                                        <p:cTn id="112" dur="1" fill="hold"/>
                                        <p:tgtEl>
                                          <p:spTgt spid="215"/>
                                        </p:tgtEl>
                                        <p:attrNameLst>
                                          <p:attrName/>
                                        </p:attrNameLst>
                                      </p:cBhvr>
                                    </p:anim>
                                  </p:childTnLst>
                                </p:cTn>
                              </p:par>
                              <p:par>
                                <p:cTn id="113" presetID="24" presetClass="entr" presetSubtype="0" fill="hold" grpId="0" nodeType="withEffect">
                                  <p:stCondLst>
                                    <p:cond delay="0"/>
                                  </p:stCondLst>
                                  <p:childTnLst>
                                    <p:set>
                                      <p:cBhvr>
                                        <p:cTn id="114" dur="1" fill="hold">
                                          <p:stCondLst>
                                            <p:cond delay="0"/>
                                          </p:stCondLst>
                                        </p:cTn>
                                        <p:tgtEl>
                                          <p:spTgt spid="216"/>
                                        </p:tgtEl>
                                        <p:attrNameLst>
                                          <p:attrName>style.visibility</p:attrName>
                                        </p:attrNameLst>
                                      </p:cBhvr>
                                      <p:to>
                                        <p:strVal val="visible"/>
                                      </p:to>
                                    </p:set>
                                    <p:anim to="" calcmode="lin" valueType="num">
                                      <p:cBhvr>
                                        <p:cTn id="115" dur="1" fill="hold"/>
                                        <p:tgtEl>
                                          <p:spTgt spid="216"/>
                                        </p:tgtEl>
                                        <p:attrNameLst>
                                          <p:attrName/>
                                        </p:attrNameLst>
                                      </p:cBhvr>
                                    </p:anim>
                                  </p:childTnLst>
                                </p:cTn>
                              </p:par>
                              <p:par>
                                <p:cTn id="116" presetID="24" presetClass="entr" presetSubtype="0" fill="hold" grpId="0" nodeType="withEffect">
                                  <p:stCondLst>
                                    <p:cond delay="0"/>
                                  </p:stCondLst>
                                  <p:childTnLst>
                                    <p:set>
                                      <p:cBhvr>
                                        <p:cTn id="117" dur="1" fill="hold">
                                          <p:stCondLst>
                                            <p:cond delay="0"/>
                                          </p:stCondLst>
                                        </p:cTn>
                                        <p:tgtEl>
                                          <p:spTgt spid="217"/>
                                        </p:tgtEl>
                                        <p:attrNameLst>
                                          <p:attrName>style.visibility</p:attrName>
                                        </p:attrNameLst>
                                      </p:cBhvr>
                                      <p:to>
                                        <p:strVal val="visible"/>
                                      </p:to>
                                    </p:set>
                                    <p:anim to="" calcmode="lin" valueType="num">
                                      <p:cBhvr>
                                        <p:cTn id="118" dur="1" fill="hold"/>
                                        <p:tgtEl>
                                          <p:spTgt spid="217"/>
                                        </p:tgtEl>
                                        <p:attrNameLst>
                                          <p:attrName/>
                                        </p:attrNameLst>
                                      </p:cBhvr>
                                    </p:anim>
                                  </p:childTnLst>
                                </p:cTn>
                              </p:par>
                              <p:par>
                                <p:cTn id="119" presetID="24" presetClass="entr" presetSubtype="0" fill="hold" grpId="0" nodeType="withEffect">
                                  <p:stCondLst>
                                    <p:cond delay="0"/>
                                  </p:stCondLst>
                                  <p:childTnLst>
                                    <p:set>
                                      <p:cBhvr>
                                        <p:cTn id="120" dur="1" fill="hold">
                                          <p:stCondLst>
                                            <p:cond delay="0"/>
                                          </p:stCondLst>
                                        </p:cTn>
                                        <p:tgtEl>
                                          <p:spTgt spid="218"/>
                                        </p:tgtEl>
                                        <p:attrNameLst>
                                          <p:attrName>style.visibility</p:attrName>
                                        </p:attrNameLst>
                                      </p:cBhvr>
                                      <p:to>
                                        <p:strVal val="visible"/>
                                      </p:to>
                                    </p:set>
                                    <p:anim to="" calcmode="lin" valueType="num">
                                      <p:cBhvr>
                                        <p:cTn id="121" dur="1" fill="hold"/>
                                        <p:tgtEl>
                                          <p:spTgt spid="218"/>
                                        </p:tgtEl>
                                        <p:attrNameLst>
                                          <p:attrName/>
                                        </p:attrNameLst>
                                      </p:cBhvr>
                                    </p:anim>
                                  </p:childTnLst>
                                </p:cTn>
                              </p:par>
                              <p:par>
                                <p:cTn id="122" presetID="24" presetClass="entr" presetSubtype="0" fill="hold" grpId="0" nodeType="withEffect">
                                  <p:stCondLst>
                                    <p:cond delay="0"/>
                                  </p:stCondLst>
                                  <p:childTnLst>
                                    <p:set>
                                      <p:cBhvr>
                                        <p:cTn id="123" dur="1" fill="hold">
                                          <p:stCondLst>
                                            <p:cond delay="0"/>
                                          </p:stCondLst>
                                        </p:cTn>
                                        <p:tgtEl>
                                          <p:spTgt spid="219"/>
                                        </p:tgtEl>
                                        <p:attrNameLst>
                                          <p:attrName>style.visibility</p:attrName>
                                        </p:attrNameLst>
                                      </p:cBhvr>
                                      <p:to>
                                        <p:strVal val="visible"/>
                                      </p:to>
                                    </p:set>
                                    <p:anim to="" calcmode="lin" valueType="num">
                                      <p:cBhvr>
                                        <p:cTn id="124" dur="1" fill="hold"/>
                                        <p:tgtEl>
                                          <p:spTgt spid="219"/>
                                        </p:tgtEl>
                                        <p:attrNameLst>
                                          <p:attrName/>
                                        </p:attrNameLst>
                                      </p:cBhvr>
                                    </p:anim>
                                  </p:childTnLst>
                                </p:cTn>
                              </p:par>
                              <p:par>
                                <p:cTn id="125" presetID="24" presetClass="entr" presetSubtype="0" fill="hold" grpId="0" nodeType="withEffect">
                                  <p:stCondLst>
                                    <p:cond delay="0"/>
                                  </p:stCondLst>
                                  <p:childTnLst>
                                    <p:set>
                                      <p:cBhvr>
                                        <p:cTn id="126" dur="1" fill="hold">
                                          <p:stCondLst>
                                            <p:cond delay="0"/>
                                          </p:stCondLst>
                                        </p:cTn>
                                        <p:tgtEl>
                                          <p:spTgt spid="220"/>
                                        </p:tgtEl>
                                        <p:attrNameLst>
                                          <p:attrName>style.visibility</p:attrName>
                                        </p:attrNameLst>
                                      </p:cBhvr>
                                      <p:to>
                                        <p:strVal val="visible"/>
                                      </p:to>
                                    </p:set>
                                    <p:anim to="" calcmode="lin" valueType="num">
                                      <p:cBhvr>
                                        <p:cTn id="127" dur="1" fill="hold"/>
                                        <p:tgtEl>
                                          <p:spTgt spid="220"/>
                                        </p:tgtEl>
                                        <p:attrNameLst>
                                          <p:attrName/>
                                        </p:attrNameLst>
                                      </p:cBhvr>
                                    </p:anim>
                                  </p:childTnLst>
                                </p:cTn>
                              </p:par>
                              <p:par>
                                <p:cTn id="128" presetID="24" presetClass="entr" presetSubtype="0" fill="hold" grpId="0" nodeType="withEffect">
                                  <p:stCondLst>
                                    <p:cond delay="0"/>
                                  </p:stCondLst>
                                  <p:childTnLst>
                                    <p:set>
                                      <p:cBhvr>
                                        <p:cTn id="129" dur="1" fill="hold">
                                          <p:stCondLst>
                                            <p:cond delay="0"/>
                                          </p:stCondLst>
                                        </p:cTn>
                                        <p:tgtEl>
                                          <p:spTgt spid="221"/>
                                        </p:tgtEl>
                                        <p:attrNameLst>
                                          <p:attrName>style.visibility</p:attrName>
                                        </p:attrNameLst>
                                      </p:cBhvr>
                                      <p:to>
                                        <p:strVal val="visible"/>
                                      </p:to>
                                    </p:set>
                                    <p:anim to="" calcmode="lin" valueType="num">
                                      <p:cBhvr>
                                        <p:cTn id="130" dur="1" fill="hold"/>
                                        <p:tgtEl>
                                          <p:spTgt spid="221"/>
                                        </p:tgtEl>
                                        <p:attrNameLst>
                                          <p:attrName/>
                                        </p:attrNameLst>
                                      </p:cBhvr>
                                    </p:anim>
                                  </p:childTnLst>
                                </p:cTn>
                              </p:par>
                              <p:par>
                                <p:cTn id="131" presetID="24" presetClass="entr" presetSubtype="0" fill="hold" grpId="0" nodeType="withEffect">
                                  <p:stCondLst>
                                    <p:cond delay="0"/>
                                  </p:stCondLst>
                                  <p:childTnLst>
                                    <p:set>
                                      <p:cBhvr>
                                        <p:cTn id="132" dur="1" fill="hold">
                                          <p:stCondLst>
                                            <p:cond delay="0"/>
                                          </p:stCondLst>
                                        </p:cTn>
                                        <p:tgtEl>
                                          <p:spTgt spid="222"/>
                                        </p:tgtEl>
                                        <p:attrNameLst>
                                          <p:attrName>style.visibility</p:attrName>
                                        </p:attrNameLst>
                                      </p:cBhvr>
                                      <p:to>
                                        <p:strVal val="visible"/>
                                      </p:to>
                                    </p:set>
                                    <p:anim to="" calcmode="lin" valueType="num">
                                      <p:cBhvr>
                                        <p:cTn id="133" dur="1" fill="hold"/>
                                        <p:tgtEl>
                                          <p:spTgt spid="222"/>
                                        </p:tgtEl>
                                        <p:attrNameLst>
                                          <p:attrName/>
                                        </p:attrNameLst>
                                      </p:cBhvr>
                                    </p:anim>
                                  </p:childTnLst>
                                </p:cTn>
                              </p:par>
                              <p:par>
                                <p:cTn id="134" presetID="24" presetClass="entr" presetSubtype="0" fill="hold" grpId="0" nodeType="withEffect">
                                  <p:stCondLst>
                                    <p:cond delay="0"/>
                                  </p:stCondLst>
                                  <p:childTnLst>
                                    <p:set>
                                      <p:cBhvr>
                                        <p:cTn id="135" dur="1" fill="hold">
                                          <p:stCondLst>
                                            <p:cond delay="0"/>
                                          </p:stCondLst>
                                        </p:cTn>
                                        <p:tgtEl>
                                          <p:spTgt spid="223"/>
                                        </p:tgtEl>
                                        <p:attrNameLst>
                                          <p:attrName>style.visibility</p:attrName>
                                        </p:attrNameLst>
                                      </p:cBhvr>
                                      <p:to>
                                        <p:strVal val="visible"/>
                                      </p:to>
                                    </p:set>
                                    <p:anim to="" calcmode="lin" valueType="num">
                                      <p:cBhvr>
                                        <p:cTn id="136" dur="1" fill="hold"/>
                                        <p:tgtEl>
                                          <p:spTgt spid="223"/>
                                        </p:tgtEl>
                                        <p:attrNameLst>
                                          <p:attrName/>
                                        </p:attrNameLst>
                                      </p:cBhvr>
                                    </p:anim>
                                  </p:childTnLst>
                                </p:cTn>
                              </p:par>
                              <p:par>
                                <p:cTn id="137" presetID="24" presetClass="entr" presetSubtype="0" fill="hold" grpId="0" nodeType="withEffect">
                                  <p:stCondLst>
                                    <p:cond delay="0"/>
                                  </p:stCondLst>
                                  <p:childTnLst>
                                    <p:set>
                                      <p:cBhvr>
                                        <p:cTn id="138" dur="1" fill="hold">
                                          <p:stCondLst>
                                            <p:cond delay="0"/>
                                          </p:stCondLst>
                                        </p:cTn>
                                        <p:tgtEl>
                                          <p:spTgt spid="224"/>
                                        </p:tgtEl>
                                        <p:attrNameLst>
                                          <p:attrName>style.visibility</p:attrName>
                                        </p:attrNameLst>
                                      </p:cBhvr>
                                      <p:to>
                                        <p:strVal val="visible"/>
                                      </p:to>
                                    </p:set>
                                    <p:anim to="" calcmode="lin" valueType="num">
                                      <p:cBhvr>
                                        <p:cTn id="139" dur="1" fill="hold"/>
                                        <p:tgtEl>
                                          <p:spTgt spid="224"/>
                                        </p:tgtEl>
                                        <p:attrNameLst>
                                          <p:attrName/>
                                        </p:attrNameLst>
                                      </p:cBhvr>
                                    </p:anim>
                                  </p:childTnLst>
                                </p:cTn>
                              </p:par>
                              <p:par>
                                <p:cTn id="140" presetID="24" presetClass="entr" presetSubtype="0" fill="hold" grpId="0" nodeType="withEffect">
                                  <p:stCondLst>
                                    <p:cond delay="0"/>
                                  </p:stCondLst>
                                  <p:childTnLst>
                                    <p:set>
                                      <p:cBhvr>
                                        <p:cTn id="141" dur="1" fill="hold">
                                          <p:stCondLst>
                                            <p:cond delay="0"/>
                                          </p:stCondLst>
                                        </p:cTn>
                                        <p:tgtEl>
                                          <p:spTgt spid="225"/>
                                        </p:tgtEl>
                                        <p:attrNameLst>
                                          <p:attrName>style.visibility</p:attrName>
                                        </p:attrNameLst>
                                      </p:cBhvr>
                                      <p:to>
                                        <p:strVal val="visible"/>
                                      </p:to>
                                    </p:set>
                                    <p:anim to="" calcmode="lin" valueType="num">
                                      <p:cBhvr>
                                        <p:cTn id="142" dur="1" fill="hold"/>
                                        <p:tgtEl>
                                          <p:spTgt spid="225"/>
                                        </p:tgtEl>
                                        <p:attrNameLst>
                                          <p:attrName/>
                                        </p:attrNameLst>
                                      </p:cBhvr>
                                    </p:anim>
                                  </p:childTnLst>
                                </p:cTn>
                              </p:par>
                              <p:par>
                                <p:cTn id="143" presetID="24" presetClass="entr" presetSubtype="0" fill="hold" grpId="0" nodeType="withEffect">
                                  <p:stCondLst>
                                    <p:cond delay="0"/>
                                  </p:stCondLst>
                                  <p:childTnLst>
                                    <p:set>
                                      <p:cBhvr>
                                        <p:cTn id="144" dur="1" fill="hold">
                                          <p:stCondLst>
                                            <p:cond delay="0"/>
                                          </p:stCondLst>
                                        </p:cTn>
                                        <p:tgtEl>
                                          <p:spTgt spid="226"/>
                                        </p:tgtEl>
                                        <p:attrNameLst>
                                          <p:attrName>style.visibility</p:attrName>
                                        </p:attrNameLst>
                                      </p:cBhvr>
                                      <p:to>
                                        <p:strVal val="visible"/>
                                      </p:to>
                                    </p:set>
                                    <p:anim to="" calcmode="lin" valueType="num">
                                      <p:cBhvr>
                                        <p:cTn id="145" dur="1" fill="hold"/>
                                        <p:tgtEl>
                                          <p:spTgt spid="226"/>
                                        </p:tgtEl>
                                        <p:attrNameLst>
                                          <p:attrName/>
                                        </p:attrNameLst>
                                      </p:cBhvr>
                                    </p:anim>
                                  </p:childTnLst>
                                </p:cTn>
                              </p:par>
                              <p:par>
                                <p:cTn id="146" presetID="24" presetClass="entr" presetSubtype="0" fill="hold" grpId="0" nodeType="withEffect">
                                  <p:stCondLst>
                                    <p:cond delay="0"/>
                                  </p:stCondLst>
                                  <p:childTnLst>
                                    <p:set>
                                      <p:cBhvr>
                                        <p:cTn id="147" dur="1" fill="hold">
                                          <p:stCondLst>
                                            <p:cond delay="0"/>
                                          </p:stCondLst>
                                        </p:cTn>
                                        <p:tgtEl>
                                          <p:spTgt spid="227"/>
                                        </p:tgtEl>
                                        <p:attrNameLst>
                                          <p:attrName>style.visibility</p:attrName>
                                        </p:attrNameLst>
                                      </p:cBhvr>
                                      <p:to>
                                        <p:strVal val="visible"/>
                                      </p:to>
                                    </p:set>
                                    <p:anim to="" calcmode="lin" valueType="num">
                                      <p:cBhvr>
                                        <p:cTn id="148" dur="1" fill="hold"/>
                                        <p:tgtEl>
                                          <p:spTgt spid="227"/>
                                        </p:tgtEl>
                                        <p:attrNameLst>
                                          <p:attrName/>
                                        </p:attrNameLst>
                                      </p:cBhvr>
                                    </p:anim>
                                  </p:childTnLst>
                                </p:cTn>
                              </p:par>
                              <p:par>
                                <p:cTn id="149" presetID="24" presetClass="entr" presetSubtype="0" fill="hold" grpId="0" nodeType="withEffect">
                                  <p:stCondLst>
                                    <p:cond delay="0"/>
                                  </p:stCondLst>
                                  <p:childTnLst>
                                    <p:set>
                                      <p:cBhvr>
                                        <p:cTn id="150" dur="1" fill="hold">
                                          <p:stCondLst>
                                            <p:cond delay="0"/>
                                          </p:stCondLst>
                                        </p:cTn>
                                        <p:tgtEl>
                                          <p:spTgt spid="228"/>
                                        </p:tgtEl>
                                        <p:attrNameLst>
                                          <p:attrName>style.visibility</p:attrName>
                                        </p:attrNameLst>
                                      </p:cBhvr>
                                      <p:to>
                                        <p:strVal val="visible"/>
                                      </p:to>
                                    </p:set>
                                    <p:anim to="" calcmode="lin" valueType="num">
                                      <p:cBhvr>
                                        <p:cTn id="151" dur="1" fill="hold"/>
                                        <p:tgtEl>
                                          <p:spTgt spid="228"/>
                                        </p:tgtEl>
                                        <p:attrNameLst>
                                          <p:attrName/>
                                        </p:attrNameLst>
                                      </p:cBhvr>
                                    </p:anim>
                                  </p:childTnLst>
                                </p:cTn>
                              </p:par>
                              <p:par>
                                <p:cTn id="152" presetID="24" presetClass="entr" presetSubtype="0" fill="hold" grpId="0" nodeType="withEffect">
                                  <p:stCondLst>
                                    <p:cond delay="0"/>
                                  </p:stCondLst>
                                  <p:childTnLst>
                                    <p:set>
                                      <p:cBhvr>
                                        <p:cTn id="153" dur="1" fill="hold">
                                          <p:stCondLst>
                                            <p:cond delay="0"/>
                                          </p:stCondLst>
                                        </p:cTn>
                                        <p:tgtEl>
                                          <p:spTgt spid="229"/>
                                        </p:tgtEl>
                                        <p:attrNameLst>
                                          <p:attrName>style.visibility</p:attrName>
                                        </p:attrNameLst>
                                      </p:cBhvr>
                                      <p:to>
                                        <p:strVal val="visible"/>
                                      </p:to>
                                    </p:set>
                                    <p:anim to="" calcmode="lin" valueType="num">
                                      <p:cBhvr>
                                        <p:cTn id="154" dur="1" fill="hold"/>
                                        <p:tgtEl>
                                          <p:spTgt spid="229"/>
                                        </p:tgtEl>
                                        <p:attrNameLst>
                                          <p:attrName/>
                                        </p:attrNameLst>
                                      </p:cBhvr>
                                    </p:anim>
                                  </p:childTnLst>
                                </p:cTn>
                              </p:par>
                              <p:par>
                                <p:cTn id="155" presetID="24" presetClass="entr" presetSubtype="0" fill="hold" grpId="0" nodeType="withEffect">
                                  <p:stCondLst>
                                    <p:cond delay="0"/>
                                  </p:stCondLst>
                                  <p:childTnLst>
                                    <p:set>
                                      <p:cBhvr>
                                        <p:cTn id="156" dur="1" fill="hold">
                                          <p:stCondLst>
                                            <p:cond delay="0"/>
                                          </p:stCondLst>
                                        </p:cTn>
                                        <p:tgtEl>
                                          <p:spTgt spid="230"/>
                                        </p:tgtEl>
                                        <p:attrNameLst>
                                          <p:attrName>style.visibility</p:attrName>
                                        </p:attrNameLst>
                                      </p:cBhvr>
                                      <p:to>
                                        <p:strVal val="visible"/>
                                      </p:to>
                                    </p:set>
                                    <p:anim to="" calcmode="lin" valueType="num">
                                      <p:cBhvr>
                                        <p:cTn id="157" dur="1" fill="hold"/>
                                        <p:tgtEl>
                                          <p:spTgt spid="230"/>
                                        </p:tgtEl>
                                        <p:attrNameLst>
                                          <p:attrName/>
                                        </p:attrNameLst>
                                      </p:cBhvr>
                                    </p:anim>
                                  </p:childTnLst>
                                </p:cTn>
                              </p:par>
                              <p:par>
                                <p:cTn id="158" presetID="24" presetClass="entr" presetSubtype="0" fill="hold" grpId="0" nodeType="withEffect">
                                  <p:stCondLst>
                                    <p:cond delay="0"/>
                                  </p:stCondLst>
                                  <p:childTnLst>
                                    <p:set>
                                      <p:cBhvr>
                                        <p:cTn id="159" dur="1" fill="hold">
                                          <p:stCondLst>
                                            <p:cond delay="0"/>
                                          </p:stCondLst>
                                        </p:cTn>
                                        <p:tgtEl>
                                          <p:spTgt spid="231"/>
                                        </p:tgtEl>
                                        <p:attrNameLst>
                                          <p:attrName>style.visibility</p:attrName>
                                        </p:attrNameLst>
                                      </p:cBhvr>
                                      <p:to>
                                        <p:strVal val="visible"/>
                                      </p:to>
                                    </p:set>
                                    <p:anim to="" calcmode="lin" valueType="num">
                                      <p:cBhvr>
                                        <p:cTn id="160" dur="1" fill="hold"/>
                                        <p:tgtEl>
                                          <p:spTgt spid="231"/>
                                        </p:tgtEl>
                                        <p:attrNameLst>
                                          <p:attrName/>
                                        </p:attrNameLst>
                                      </p:cBhvr>
                                    </p:anim>
                                  </p:childTnLst>
                                </p:cTn>
                              </p:par>
                              <p:par>
                                <p:cTn id="161" presetID="24" presetClass="entr" presetSubtype="0" fill="hold" grpId="0" nodeType="withEffect">
                                  <p:stCondLst>
                                    <p:cond delay="0"/>
                                  </p:stCondLst>
                                  <p:childTnLst>
                                    <p:set>
                                      <p:cBhvr>
                                        <p:cTn id="162" dur="1" fill="hold">
                                          <p:stCondLst>
                                            <p:cond delay="0"/>
                                          </p:stCondLst>
                                        </p:cTn>
                                        <p:tgtEl>
                                          <p:spTgt spid="232"/>
                                        </p:tgtEl>
                                        <p:attrNameLst>
                                          <p:attrName>style.visibility</p:attrName>
                                        </p:attrNameLst>
                                      </p:cBhvr>
                                      <p:to>
                                        <p:strVal val="visible"/>
                                      </p:to>
                                    </p:set>
                                    <p:anim to="" calcmode="lin" valueType="num">
                                      <p:cBhvr>
                                        <p:cTn id="163" dur="1" fill="hold"/>
                                        <p:tgtEl>
                                          <p:spTgt spid="232"/>
                                        </p:tgtEl>
                                        <p:attrNameLst>
                                          <p:attrName/>
                                        </p:attrNameLst>
                                      </p:cBhvr>
                                    </p:anim>
                                  </p:childTnLst>
                                </p:cTn>
                              </p:par>
                              <p:par>
                                <p:cTn id="164" presetID="24" presetClass="entr" presetSubtype="0" fill="hold" grpId="0" nodeType="withEffect">
                                  <p:stCondLst>
                                    <p:cond delay="0"/>
                                  </p:stCondLst>
                                  <p:childTnLst>
                                    <p:set>
                                      <p:cBhvr>
                                        <p:cTn id="165" dur="1" fill="hold">
                                          <p:stCondLst>
                                            <p:cond delay="0"/>
                                          </p:stCondLst>
                                        </p:cTn>
                                        <p:tgtEl>
                                          <p:spTgt spid="233"/>
                                        </p:tgtEl>
                                        <p:attrNameLst>
                                          <p:attrName>style.visibility</p:attrName>
                                        </p:attrNameLst>
                                      </p:cBhvr>
                                      <p:to>
                                        <p:strVal val="visible"/>
                                      </p:to>
                                    </p:set>
                                    <p:anim to="" calcmode="lin" valueType="num">
                                      <p:cBhvr>
                                        <p:cTn id="166" dur="1" fill="hold"/>
                                        <p:tgtEl>
                                          <p:spTgt spid="233"/>
                                        </p:tgtEl>
                                        <p:attrNameLst>
                                          <p:attrName/>
                                        </p:attrNameLst>
                                      </p:cBhvr>
                                    </p:anim>
                                  </p:childTnLst>
                                </p:cTn>
                              </p:par>
                              <p:par>
                                <p:cTn id="167" presetID="24" presetClass="entr" presetSubtype="0" fill="hold" grpId="0" nodeType="withEffect">
                                  <p:stCondLst>
                                    <p:cond delay="0"/>
                                  </p:stCondLst>
                                  <p:childTnLst>
                                    <p:set>
                                      <p:cBhvr>
                                        <p:cTn id="168" dur="1" fill="hold">
                                          <p:stCondLst>
                                            <p:cond delay="0"/>
                                          </p:stCondLst>
                                        </p:cTn>
                                        <p:tgtEl>
                                          <p:spTgt spid="234"/>
                                        </p:tgtEl>
                                        <p:attrNameLst>
                                          <p:attrName>style.visibility</p:attrName>
                                        </p:attrNameLst>
                                      </p:cBhvr>
                                      <p:to>
                                        <p:strVal val="visible"/>
                                      </p:to>
                                    </p:set>
                                    <p:anim to="" calcmode="lin" valueType="num">
                                      <p:cBhvr>
                                        <p:cTn id="169" dur="1" fill="hold"/>
                                        <p:tgtEl>
                                          <p:spTgt spid="234"/>
                                        </p:tgtEl>
                                        <p:attrNameLst>
                                          <p:attrName/>
                                        </p:attrNameLst>
                                      </p:cBhvr>
                                    </p:anim>
                                  </p:childTnLst>
                                </p:cTn>
                              </p:par>
                              <p:par>
                                <p:cTn id="170" presetID="24" presetClass="entr" presetSubtype="0" fill="hold" grpId="0" nodeType="withEffect">
                                  <p:stCondLst>
                                    <p:cond delay="0"/>
                                  </p:stCondLst>
                                  <p:childTnLst>
                                    <p:set>
                                      <p:cBhvr>
                                        <p:cTn id="171" dur="1" fill="hold">
                                          <p:stCondLst>
                                            <p:cond delay="0"/>
                                          </p:stCondLst>
                                        </p:cTn>
                                        <p:tgtEl>
                                          <p:spTgt spid="235"/>
                                        </p:tgtEl>
                                        <p:attrNameLst>
                                          <p:attrName>style.visibility</p:attrName>
                                        </p:attrNameLst>
                                      </p:cBhvr>
                                      <p:to>
                                        <p:strVal val="visible"/>
                                      </p:to>
                                    </p:set>
                                    <p:anim to="" calcmode="lin" valueType="num">
                                      <p:cBhvr>
                                        <p:cTn id="172" dur="1" fill="hold"/>
                                        <p:tgtEl>
                                          <p:spTgt spid="235"/>
                                        </p:tgtEl>
                                        <p:attrNameLst>
                                          <p:attrName/>
                                        </p:attrNameLst>
                                      </p:cBhvr>
                                    </p:anim>
                                  </p:childTnLst>
                                </p:cTn>
                              </p:par>
                              <p:par>
                                <p:cTn id="173" presetID="24" presetClass="entr" presetSubtype="0" fill="hold" grpId="0" nodeType="withEffect">
                                  <p:stCondLst>
                                    <p:cond delay="0"/>
                                  </p:stCondLst>
                                  <p:childTnLst>
                                    <p:set>
                                      <p:cBhvr>
                                        <p:cTn id="174" dur="1" fill="hold">
                                          <p:stCondLst>
                                            <p:cond delay="0"/>
                                          </p:stCondLst>
                                        </p:cTn>
                                        <p:tgtEl>
                                          <p:spTgt spid="236"/>
                                        </p:tgtEl>
                                        <p:attrNameLst>
                                          <p:attrName>style.visibility</p:attrName>
                                        </p:attrNameLst>
                                      </p:cBhvr>
                                      <p:to>
                                        <p:strVal val="visible"/>
                                      </p:to>
                                    </p:set>
                                    <p:anim to="" calcmode="lin" valueType="num">
                                      <p:cBhvr>
                                        <p:cTn id="175" dur="1" fill="hold"/>
                                        <p:tgtEl>
                                          <p:spTgt spid="236"/>
                                        </p:tgtEl>
                                        <p:attrNameLst>
                                          <p:attrName/>
                                        </p:attrNameLst>
                                      </p:cBhvr>
                                    </p:anim>
                                  </p:childTnLst>
                                </p:cTn>
                              </p:par>
                              <p:par>
                                <p:cTn id="176" presetID="24" presetClass="entr" presetSubtype="0" fill="hold" grpId="0" nodeType="withEffect">
                                  <p:stCondLst>
                                    <p:cond delay="0"/>
                                  </p:stCondLst>
                                  <p:childTnLst>
                                    <p:set>
                                      <p:cBhvr>
                                        <p:cTn id="177" dur="1" fill="hold">
                                          <p:stCondLst>
                                            <p:cond delay="0"/>
                                          </p:stCondLst>
                                        </p:cTn>
                                        <p:tgtEl>
                                          <p:spTgt spid="237"/>
                                        </p:tgtEl>
                                        <p:attrNameLst>
                                          <p:attrName>style.visibility</p:attrName>
                                        </p:attrNameLst>
                                      </p:cBhvr>
                                      <p:to>
                                        <p:strVal val="visible"/>
                                      </p:to>
                                    </p:set>
                                    <p:anim to="" calcmode="lin" valueType="num">
                                      <p:cBhvr>
                                        <p:cTn id="178" dur="1" fill="hold"/>
                                        <p:tgtEl>
                                          <p:spTgt spid="237"/>
                                        </p:tgtEl>
                                        <p:attrNameLst>
                                          <p:attrName/>
                                        </p:attrNameLst>
                                      </p:cBhvr>
                                    </p:anim>
                                  </p:childTnLst>
                                </p:cTn>
                              </p:par>
                              <p:par>
                                <p:cTn id="179" presetID="24" presetClass="entr" presetSubtype="0" fill="hold" grpId="0" nodeType="withEffect">
                                  <p:stCondLst>
                                    <p:cond delay="0"/>
                                  </p:stCondLst>
                                  <p:childTnLst>
                                    <p:set>
                                      <p:cBhvr>
                                        <p:cTn id="180" dur="1" fill="hold">
                                          <p:stCondLst>
                                            <p:cond delay="0"/>
                                          </p:stCondLst>
                                        </p:cTn>
                                        <p:tgtEl>
                                          <p:spTgt spid="238"/>
                                        </p:tgtEl>
                                        <p:attrNameLst>
                                          <p:attrName>style.visibility</p:attrName>
                                        </p:attrNameLst>
                                      </p:cBhvr>
                                      <p:to>
                                        <p:strVal val="visible"/>
                                      </p:to>
                                    </p:set>
                                    <p:anim to="" calcmode="lin" valueType="num">
                                      <p:cBhvr>
                                        <p:cTn id="181" dur="1" fill="hold"/>
                                        <p:tgtEl>
                                          <p:spTgt spid="238"/>
                                        </p:tgtEl>
                                        <p:attrNameLst>
                                          <p:attrName/>
                                        </p:attrNameLst>
                                      </p:cBhvr>
                                    </p:anim>
                                  </p:childTnLst>
                                </p:cTn>
                              </p:par>
                              <p:par>
                                <p:cTn id="182" presetID="24" presetClass="entr" presetSubtype="0" fill="hold" grpId="0" nodeType="withEffect">
                                  <p:stCondLst>
                                    <p:cond delay="0"/>
                                  </p:stCondLst>
                                  <p:childTnLst>
                                    <p:set>
                                      <p:cBhvr>
                                        <p:cTn id="183" dur="1" fill="hold">
                                          <p:stCondLst>
                                            <p:cond delay="0"/>
                                          </p:stCondLst>
                                        </p:cTn>
                                        <p:tgtEl>
                                          <p:spTgt spid="239"/>
                                        </p:tgtEl>
                                        <p:attrNameLst>
                                          <p:attrName>style.visibility</p:attrName>
                                        </p:attrNameLst>
                                      </p:cBhvr>
                                      <p:to>
                                        <p:strVal val="visible"/>
                                      </p:to>
                                    </p:set>
                                    <p:anim to="" calcmode="lin" valueType="num">
                                      <p:cBhvr>
                                        <p:cTn id="184" dur="1" fill="hold"/>
                                        <p:tgtEl>
                                          <p:spTgt spid="239"/>
                                        </p:tgtEl>
                                        <p:attrNameLst>
                                          <p:attrName/>
                                        </p:attrNameLst>
                                      </p:cBhvr>
                                    </p:anim>
                                  </p:childTnLst>
                                </p:cTn>
                              </p:par>
                              <p:par>
                                <p:cTn id="185" presetID="24" presetClass="entr" presetSubtype="0" fill="hold" grpId="0" nodeType="withEffect">
                                  <p:stCondLst>
                                    <p:cond delay="0"/>
                                  </p:stCondLst>
                                  <p:childTnLst>
                                    <p:set>
                                      <p:cBhvr>
                                        <p:cTn id="186" dur="1" fill="hold">
                                          <p:stCondLst>
                                            <p:cond delay="0"/>
                                          </p:stCondLst>
                                        </p:cTn>
                                        <p:tgtEl>
                                          <p:spTgt spid="240"/>
                                        </p:tgtEl>
                                        <p:attrNameLst>
                                          <p:attrName>style.visibility</p:attrName>
                                        </p:attrNameLst>
                                      </p:cBhvr>
                                      <p:to>
                                        <p:strVal val="visible"/>
                                      </p:to>
                                    </p:set>
                                    <p:anim to="" calcmode="lin" valueType="num">
                                      <p:cBhvr>
                                        <p:cTn id="187" dur="1" fill="hold"/>
                                        <p:tgtEl>
                                          <p:spTgt spid="240"/>
                                        </p:tgtEl>
                                        <p:attrNameLst>
                                          <p:attrName/>
                                        </p:attrNameLst>
                                      </p:cBhvr>
                                    </p:anim>
                                  </p:childTnLst>
                                </p:cTn>
                              </p:par>
                              <p:par>
                                <p:cTn id="188" presetID="24" presetClass="entr" presetSubtype="0" fill="hold" grpId="0" nodeType="withEffect">
                                  <p:stCondLst>
                                    <p:cond delay="0"/>
                                  </p:stCondLst>
                                  <p:childTnLst>
                                    <p:set>
                                      <p:cBhvr>
                                        <p:cTn id="189" dur="1" fill="hold">
                                          <p:stCondLst>
                                            <p:cond delay="0"/>
                                          </p:stCondLst>
                                        </p:cTn>
                                        <p:tgtEl>
                                          <p:spTgt spid="241"/>
                                        </p:tgtEl>
                                        <p:attrNameLst>
                                          <p:attrName>style.visibility</p:attrName>
                                        </p:attrNameLst>
                                      </p:cBhvr>
                                      <p:to>
                                        <p:strVal val="visible"/>
                                      </p:to>
                                    </p:set>
                                    <p:anim to="" calcmode="lin" valueType="num">
                                      <p:cBhvr>
                                        <p:cTn id="190" dur="1" fill="hold"/>
                                        <p:tgtEl>
                                          <p:spTgt spid="241"/>
                                        </p:tgtEl>
                                        <p:attrNameLst>
                                          <p:attrName/>
                                        </p:attrNameLst>
                                      </p:cBhvr>
                                    </p:anim>
                                  </p:childTnLst>
                                </p:cTn>
                              </p:par>
                              <p:par>
                                <p:cTn id="191" presetID="24" presetClass="entr" presetSubtype="0" fill="hold" grpId="0" nodeType="withEffect">
                                  <p:stCondLst>
                                    <p:cond delay="0"/>
                                  </p:stCondLst>
                                  <p:childTnLst>
                                    <p:set>
                                      <p:cBhvr>
                                        <p:cTn id="192" dur="1" fill="hold">
                                          <p:stCondLst>
                                            <p:cond delay="0"/>
                                          </p:stCondLst>
                                        </p:cTn>
                                        <p:tgtEl>
                                          <p:spTgt spid="242"/>
                                        </p:tgtEl>
                                        <p:attrNameLst>
                                          <p:attrName>style.visibility</p:attrName>
                                        </p:attrNameLst>
                                      </p:cBhvr>
                                      <p:to>
                                        <p:strVal val="visible"/>
                                      </p:to>
                                    </p:set>
                                    <p:anim to="" calcmode="lin" valueType="num">
                                      <p:cBhvr>
                                        <p:cTn id="193" dur="1" fill="hold"/>
                                        <p:tgtEl>
                                          <p:spTgt spid="242"/>
                                        </p:tgtEl>
                                        <p:attrNameLst>
                                          <p:attrName/>
                                        </p:attrNameLst>
                                      </p:cBhvr>
                                    </p:anim>
                                  </p:childTnLst>
                                </p:cTn>
                              </p:par>
                              <p:par>
                                <p:cTn id="194" presetID="24" presetClass="entr" presetSubtype="0" fill="hold" grpId="0" nodeType="withEffect">
                                  <p:stCondLst>
                                    <p:cond delay="0"/>
                                  </p:stCondLst>
                                  <p:childTnLst>
                                    <p:set>
                                      <p:cBhvr>
                                        <p:cTn id="195" dur="1" fill="hold">
                                          <p:stCondLst>
                                            <p:cond delay="0"/>
                                          </p:stCondLst>
                                        </p:cTn>
                                        <p:tgtEl>
                                          <p:spTgt spid="243"/>
                                        </p:tgtEl>
                                        <p:attrNameLst>
                                          <p:attrName>style.visibility</p:attrName>
                                        </p:attrNameLst>
                                      </p:cBhvr>
                                      <p:to>
                                        <p:strVal val="visible"/>
                                      </p:to>
                                    </p:set>
                                    <p:anim to="" calcmode="lin" valueType="num">
                                      <p:cBhvr>
                                        <p:cTn id="196" dur="1" fill="hold"/>
                                        <p:tgtEl>
                                          <p:spTgt spid="243"/>
                                        </p:tgtEl>
                                        <p:attrNameLst>
                                          <p:attrName/>
                                        </p:attrNameLst>
                                      </p:cBhvr>
                                    </p:anim>
                                  </p:childTnLst>
                                </p:cTn>
                              </p:par>
                              <p:par>
                                <p:cTn id="197" presetID="24" presetClass="entr" presetSubtype="0" fill="hold" grpId="0" nodeType="withEffect">
                                  <p:stCondLst>
                                    <p:cond delay="0"/>
                                  </p:stCondLst>
                                  <p:childTnLst>
                                    <p:set>
                                      <p:cBhvr>
                                        <p:cTn id="198" dur="1" fill="hold">
                                          <p:stCondLst>
                                            <p:cond delay="0"/>
                                          </p:stCondLst>
                                        </p:cTn>
                                        <p:tgtEl>
                                          <p:spTgt spid="244"/>
                                        </p:tgtEl>
                                        <p:attrNameLst>
                                          <p:attrName>style.visibility</p:attrName>
                                        </p:attrNameLst>
                                      </p:cBhvr>
                                      <p:to>
                                        <p:strVal val="visible"/>
                                      </p:to>
                                    </p:set>
                                    <p:anim to="" calcmode="lin" valueType="num">
                                      <p:cBhvr>
                                        <p:cTn id="199" dur="1" fill="hold"/>
                                        <p:tgtEl>
                                          <p:spTgt spid="244"/>
                                        </p:tgtEl>
                                        <p:attrNameLst>
                                          <p:attrName/>
                                        </p:attrNameLst>
                                      </p:cBhvr>
                                    </p:anim>
                                  </p:childTnLst>
                                </p:cTn>
                              </p:par>
                              <p:par>
                                <p:cTn id="200" presetID="24" presetClass="entr" presetSubtype="0" fill="hold" grpId="0" nodeType="withEffect">
                                  <p:stCondLst>
                                    <p:cond delay="0"/>
                                  </p:stCondLst>
                                  <p:childTnLst>
                                    <p:set>
                                      <p:cBhvr>
                                        <p:cTn id="201" dur="1" fill="hold">
                                          <p:stCondLst>
                                            <p:cond delay="0"/>
                                          </p:stCondLst>
                                        </p:cTn>
                                        <p:tgtEl>
                                          <p:spTgt spid="245"/>
                                        </p:tgtEl>
                                        <p:attrNameLst>
                                          <p:attrName>style.visibility</p:attrName>
                                        </p:attrNameLst>
                                      </p:cBhvr>
                                      <p:to>
                                        <p:strVal val="visible"/>
                                      </p:to>
                                    </p:set>
                                    <p:anim to="" calcmode="lin" valueType="num">
                                      <p:cBhvr>
                                        <p:cTn id="202" dur="1" fill="hold"/>
                                        <p:tgtEl>
                                          <p:spTgt spid="245"/>
                                        </p:tgtEl>
                                        <p:attrNameLst>
                                          <p:attrName/>
                                        </p:attrNameLst>
                                      </p:cBhvr>
                                    </p:anim>
                                  </p:childTnLst>
                                </p:cTn>
                              </p:par>
                              <p:par>
                                <p:cTn id="203" presetID="24" presetClass="entr" presetSubtype="0" fill="hold" grpId="0" nodeType="withEffect">
                                  <p:stCondLst>
                                    <p:cond delay="0"/>
                                  </p:stCondLst>
                                  <p:childTnLst>
                                    <p:set>
                                      <p:cBhvr>
                                        <p:cTn id="204" dur="1" fill="hold">
                                          <p:stCondLst>
                                            <p:cond delay="0"/>
                                          </p:stCondLst>
                                        </p:cTn>
                                        <p:tgtEl>
                                          <p:spTgt spid="246"/>
                                        </p:tgtEl>
                                        <p:attrNameLst>
                                          <p:attrName>style.visibility</p:attrName>
                                        </p:attrNameLst>
                                      </p:cBhvr>
                                      <p:to>
                                        <p:strVal val="visible"/>
                                      </p:to>
                                    </p:set>
                                    <p:anim to="" calcmode="lin" valueType="num">
                                      <p:cBhvr>
                                        <p:cTn id="205" dur="1" fill="hold"/>
                                        <p:tgtEl>
                                          <p:spTgt spid="246"/>
                                        </p:tgtEl>
                                        <p:attrNameLst>
                                          <p:attrName/>
                                        </p:attrNameLst>
                                      </p:cBhvr>
                                    </p:anim>
                                  </p:childTnLst>
                                </p:cTn>
                              </p:par>
                              <p:par>
                                <p:cTn id="206" presetID="24" presetClass="entr" presetSubtype="0" fill="hold" grpId="0" nodeType="withEffect">
                                  <p:stCondLst>
                                    <p:cond delay="0"/>
                                  </p:stCondLst>
                                  <p:childTnLst>
                                    <p:set>
                                      <p:cBhvr>
                                        <p:cTn id="207" dur="1" fill="hold">
                                          <p:stCondLst>
                                            <p:cond delay="0"/>
                                          </p:stCondLst>
                                        </p:cTn>
                                        <p:tgtEl>
                                          <p:spTgt spid="247"/>
                                        </p:tgtEl>
                                        <p:attrNameLst>
                                          <p:attrName>style.visibility</p:attrName>
                                        </p:attrNameLst>
                                      </p:cBhvr>
                                      <p:to>
                                        <p:strVal val="visible"/>
                                      </p:to>
                                    </p:set>
                                    <p:anim to="" calcmode="lin" valueType="num">
                                      <p:cBhvr>
                                        <p:cTn id="208" dur="1" fill="hold"/>
                                        <p:tgtEl>
                                          <p:spTgt spid="247"/>
                                        </p:tgtEl>
                                        <p:attrNameLst>
                                          <p:attrName/>
                                        </p:attrNameLst>
                                      </p:cBhvr>
                                    </p:anim>
                                  </p:childTnLst>
                                </p:cTn>
                              </p:par>
                              <p:par>
                                <p:cTn id="209" presetID="24" presetClass="entr" presetSubtype="0" fill="hold" grpId="0" nodeType="withEffect">
                                  <p:stCondLst>
                                    <p:cond delay="0"/>
                                  </p:stCondLst>
                                  <p:childTnLst>
                                    <p:set>
                                      <p:cBhvr>
                                        <p:cTn id="210" dur="1" fill="hold">
                                          <p:stCondLst>
                                            <p:cond delay="0"/>
                                          </p:stCondLst>
                                        </p:cTn>
                                        <p:tgtEl>
                                          <p:spTgt spid="248"/>
                                        </p:tgtEl>
                                        <p:attrNameLst>
                                          <p:attrName>style.visibility</p:attrName>
                                        </p:attrNameLst>
                                      </p:cBhvr>
                                      <p:to>
                                        <p:strVal val="visible"/>
                                      </p:to>
                                    </p:set>
                                    <p:anim to="" calcmode="lin" valueType="num">
                                      <p:cBhvr>
                                        <p:cTn id="211" dur="1" fill="hold"/>
                                        <p:tgtEl>
                                          <p:spTgt spid="248"/>
                                        </p:tgtEl>
                                        <p:attrNameLst>
                                          <p:attrName/>
                                        </p:attrNameLst>
                                      </p:cBhvr>
                                    </p:anim>
                                  </p:childTnLst>
                                </p:cTn>
                              </p:par>
                              <p:par>
                                <p:cTn id="212" presetID="24" presetClass="entr" presetSubtype="0" fill="hold" grpId="0" nodeType="withEffect">
                                  <p:stCondLst>
                                    <p:cond delay="0"/>
                                  </p:stCondLst>
                                  <p:childTnLst>
                                    <p:set>
                                      <p:cBhvr>
                                        <p:cTn id="213" dur="1" fill="hold">
                                          <p:stCondLst>
                                            <p:cond delay="0"/>
                                          </p:stCondLst>
                                        </p:cTn>
                                        <p:tgtEl>
                                          <p:spTgt spid="249"/>
                                        </p:tgtEl>
                                        <p:attrNameLst>
                                          <p:attrName>style.visibility</p:attrName>
                                        </p:attrNameLst>
                                      </p:cBhvr>
                                      <p:to>
                                        <p:strVal val="visible"/>
                                      </p:to>
                                    </p:set>
                                    <p:anim to="" calcmode="lin" valueType="num">
                                      <p:cBhvr>
                                        <p:cTn id="214" dur="1" fill="hold"/>
                                        <p:tgtEl>
                                          <p:spTgt spid="249"/>
                                        </p:tgtEl>
                                        <p:attrNameLst>
                                          <p:attrName/>
                                        </p:attrNameLst>
                                      </p:cBhvr>
                                    </p:anim>
                                  </p:childTnLst>
                                </p:cTn>
                              </p:par>
                              <p:par>
                                <p:cTn id="215" presetID="24" presetClass="entr" presetSubtype="0" fill="hold" grpId="0" nodeType="withEffect">
                                  <p:stCondLst>
                                    <p:cond delay="0"/>
                                  </p:stCondLst>
                                  <p:childTnLst>
                                    <p:set>
                                      <p:cBhvr>
                                        <p:cTn id="216" dur="1" fill="hold">
                                          <p:stCondLst>
                                            <p:cond delay="0"/>
                                          </p:stCondLst>
                                        </p:cTn>
                                        <p:tgtEl>
                                          <p:spTgt spid="250"/>
                                        </p:tgtEl>
                                        <p:attrNameLst>
                                          <p:attrName>style.visibility</p:attrName>
                                        </p:attrNameLst>
                                      </p:cBhvr>
                                      <p:to>
                                        <p:strVal val="visible"/>
                                      </p:to>
                                    </p:set>
                                    <p:anim to="" calcmode="lin" valueType="num">
                                      <p:cBhvr>
                                        <p:cTn id="217" dur="1" fill="hold"/>
                                        <p:tgtEl>
                                          <p:spTgt spid="250"/>
                                        </p:tgtEl>
                                        <p:attrNameLst>
                                          <p:attrName/>
                                        </p:attrNameLst>
                                      </p:cBhvr>
                                    </p:anim>
                                  </p:childTnLst>
                                </p:cTn>
                              </p:par>
                              <p:par>
                                <p:cTn id="218" presetID="24" presetClass="entr" presetSubtype="0" fill="hold" grpId="0" nodeType="withEffect">
                                  <p:stCondLst>
                                    <p:cond delay="0"/>
                                  </p:stCondLst>
                                  <p:childTnLst>
                                    <p:set>
                                      <p:cBhvr>
                                        <p:cTn id="219" dur="1" fill="hold">
                                          <p:stCondLst>
                                            <p:cond delay="0"/>
                                          </p:stCondLst>
                                        </p:cTn>
                                        <p:tgtEl>
                                          <p:spTgt spid="251"/>
                                        </p:tgtEl>
                                        <p:attrNameLst>
                                          <p:attrName>style.visibility</p:attrName>
                                        </p:attrNameLst>
                                      </p:cBhvr>
                                      <p:to>
                                        <p:strVal val="visible"/>
                                      </p:to>
                                    </p:set>
                                    <p:anim to="" calcmode="lin" valueType="num">
                                      <p:cBhvr>
                                        <p:cTn id="220" dur="1" fill="hold"/>
                                        <p:tgtEl>
                                          <p:spTgt spid="251"/>
                                        </p:tgtEl>
                                        <p:attrNameLst>
                                          <p:attrName/>
                                        </p:attrNameLst>
                                      </p:cBhvr>
                                    </p:anim>
                                  </p:childTnLst>
                                </p:cTn>
                              </p:par>
                              <p:par>
                                <p:cTn id="221" presetID="24" presetClass="entr" presetSubtype="0" fill="hold" grpId="0" nodeType="withEffect">
                                  <p:stCondLst>
                                    <p:cond delay="0"/>
                                  </p:stCondLst>
                                  <p:childTnLst>
                                    <p:set>
                                      <p:cBhvr>
                                        <p:cTn id="222" dur="1" fill="hold">
                                          <p:stCondLst>
                                            <p:cond delay="0"/>
                                          </p:stCondLst>
                                        </p:cTn>
                                        <p:tgtEl>
                                          <p:spTgt spid="252"/>
                                        </p:tgtEl>
                                        <p:attrNameLst>
                                          <p:attrName>style.visibility</p:attrName>
                                        </p:attrNameLst>
                                      </p:cBhvr>
                                      <p:to>
                                        <p:strVal val="visible"/>
                                      </p:to>
                                    </p:set>
                                    <p:anim to="" calcmode="lin" valueType="num">
                                      <p:cBhvr>
                                        <p:cTn id="223" dur="1" fill="hold"/>
                                        <p:tgtEl>
                                          <p:spTgt spid="252"/>
                                        </p:tgtEl>
                                        <p:attrNameLst>
                                          <p:attrName/>
                                        </p:attrNameLst>
                                      </p:cBhvr>
                                    </p:anim>
                                  </p:childTnLst>
                                </p:cTn>
                              </p:par>
                              <p:par>
                                <p:cTn id="224" presetID="24" presetClass="entr" presetSubtype="0" fill="hold" grpId="0" nodeType="withEffect">
                                  <p:stCondLst>
                                    <p:cond delay="0"/>
                                  </p:stCondLst>
                                  <p:childTnLst>
                                    <p:set>
                                      <p:cBhvr>
                                        <p:cTn id="225" dur="1" fill="hold">
                                          <p:stCondLst>
                                            <p:cond delay="0"/>
                                          </p:stCondLst>
                                        </p:cTn>
                                        <p:tgtEl>
                                          <p:spTgt spid="253"/>
                                        </p:tgtEl>
                                        <p:attrNameLst>
                                          <p:attrName>style.visibility</p:attrName>
                                        </p:attrNameLst>
                                      </p:cBhvr>
                                      <p:to>
                                        <p:strVal val="visible"/>
                                      </p:to>
                                    </p:set>
                                    <p:anim to="" calcmode="lin" valueType="num">
                                      <p:cBhvr>
                                        <p:cTn id="226" dur="1" fill="hold"/>
                                        <p:tgtEl>
                                          <p:spTgt spid="253"/>
                                        </p:tgtEl>
                                        <p:attrNameLst>
                                          <p:attrName/>
                                        </p:attrNameLst>
                                      </p:cBhvr>
                                    </p:anim>
                                  </p:childTnLst>
                                </p:cTn>
                              </p:par>
                              <p:par>
                                <p:cTn id="227" presetID="24" presetClass="entr" presetSubtype="0" fill="hold" grpId="0" nodeType="withEffect">
                                  <p:stCondLst>
                                    <p:cond delay="0"/>
                                  </p:stCondLst>
                                  <p:childTnLst>
                                    <p:set>
                                      <p:cBhvr>
                                        <p:cTn id="228" dur="1" fill="hold">
                                          <p:stCondLst>
                                            <p:cond delay="0"/>
                                          </p:stCondLst>
                                        </p:cTn>
                                        <p:tgtEl>
                                          <p:spTgt spid="254"/>
                                        </p:tgtEl>
                                        <p:attrNameLst>
                                          <p:attrName>style.visibility</p:attrName>
                                        </p:attrNameLst>
                                      </p:cBhvr>
                                      <p:to>
                                        <p:strVal val="visible"/>
                                      </p:to>
                                    </p:set>
                                    <p:anim to="" calcmode="lin" valueType="num">
                                      <p:cBhvr>
                                        <p:cTn id="229" dur="1" fill="hold"/>
                                        <p:tgtEl>
                                          <p:spTgt spid="254"/>
                                        </p:tgtEl>
                                        <p:attrNameLst>
                                          <p:attrName/>
                                        </p:attrNameLst>
                                      </p:cBhvr>
                                    </p:anim>
                                  </p:childTnLst>
                                </p:cTn>
                              </p:par>
                              <p:par>
                                <p:cTn id="230" presetID="24" presetClass="entr" presetSubtype="0" fill="hold" grpId="0" nodeType="withEffect">
                                  <p:stCondLst>
                                    <p:cond delay="0"/>
                                  </p:stCondLst>
                                  <p:childTnLst>
                                    <p:set>
                                      <p:cBhvr>
                                        <p:cTn id="231" dur="1" fill="hold">
                                          <p:stCondLst>
                                            <p:cond delay="0"/>
                                          </p:stCondLst>
                                        </p:cTn>
                                        <p:tgtEl>
                                          <p:spTgt spid="255"/>
                                        </p:tgtEl>
                                        <p:attrNameLst>
                                          <p:attrName>style.visibility</p:attrName>
                                        </p:attrNameLst>
                                      </p:cBhvr>
                                      <p:to>
                                        <p:strVal val="visible"/>
                                      </p:to>
                                    </p:set>
                                    <p:anim to="" calcmode="lin" valueType="num">
                                      <p:cBhvr>
                                        <p:cTn id="232" dur="1" fill="hold"/>
                                        <p:tgtEl>
                                          <p:spTgt spid="255"/>
                                        </p:tgtEl>
                                        <p:attrNameLst>
                                          <p:attrName/>
                                        </p:attrNameLst>
                                      </p:cBhvr>
                                    </p:anim>
                                  </p:childTnLst>
                                </p:cTn>
                              </p:par>
                              <p:par>
                                <p:cTn id="233" presetID="24" presetClass="entr" presetSubtype="0" fill="hold" grpId="0" nodeType="withEffect">
                                  <p:stCondLst>
                                    <p:cond delay="0"/>
                                  </p:stCondLst>
                                  <p:childTnLst>
                                    <p:set>
                                      <p:cBhvr>
                                        <p:cTn id="234" dur="1" fill="hold">
                                          <p:stCondLst>
                                            <p:cond delay="0"/>
                                          </p:stCondLst>
                                        </p:cTn>
                                        <p:tgtEl>
                                          <p:spTgt spid="256"/>
                                        </p:tgtEl>
                                        <p:attrNameLst>
                                          <p:attrName>style.visibility</p:attrName>
                                        </p:attrNameLst>
                                      </p:cBhvr>
                                      <p:to>
                                        <p:strVal val="visible"/>
                                      </p:to>
                                    </p:set>
                                    <p:anim to="" calcmode="lin" valueType="num">
                                      <p:cBhvr>
                                        <p:cTn id="235" dur="1" fill="hold"/>
                                        <p:tgtEl>
                                          <p:spTgt spid="256"/>
                                        </p:tgtEl>
                                        <p:attrNameLst>
                                          <p:attrName/>
                                        </p:attrNameLst>
                                      </p:cBhvr>
                                    </p:anim>
                                  </p:childTnLst>
                                </p:cTn>
                              </p:par>
                              <p:par>
                                <p:cTn id="236" presetID="24" presetClass="entr" presetSubtype="0" fill="hold" grpId="0" nodeType="withEffect">
                                  <p:stCondLst>
                                    <p:cond delay="0"/>
                                  </p:stCondLst>
                                  <p:childTnLst>
                                    <p:set>
                                      <p:cBhvr>
                                        <p:cTn id="237" dur="1" fill="hold">
                                          <p:stCondLst>
                                            <p:cond delay="0"/>
                                          </p:stCondLst>
                                        </p:cTn>
                                        <p:tgtEl>
                                          <p:spTgt spid="257"/>
                                        </p:tgtEl>
                                        <p:attrNameLst>
                                          <p:attrName>style.visibility</p:attrName>
                                        </p:attrNameLst>
                                      </p:cBhvr>
                                      <p:to>
                                        <p:strVal val="visible"/>
                                      </p:to>
                                    </p:set>
                                    <p:anim to="" calcmode="lin" valueType="num">
                                      <p:cBhvr>
                                        <p:cTn id="238" dur="1" fill="hold"/>
                                        <p:tgtEl>
                                          <p:spTgt spid="257"/>
                                        </p:tgtEl>
                                        <p:attrNameLst>
                                          <p:attrName/>
                                        </p:attrNameLst>
                                      </p:cBhvr>
                                    </p:anim>
                                  </p:childTnLst>
                                </p:cTn>
                              </p:par>
                              <p:par>
                                <p:cTn id="239" presetID="24" presetClass="entr" presetSubtype="0" fill="hold" grpId="0" nodeType="withEffect">
                                  <p:stCondLst>
                                    <p:cond delay="0"/>
                                  </p:stCondLst>
                                  <p:childTnLst>
                                    <p:set>
                                      <p:cBhvr>
                                        <p:cTn id="240" dur="1" fill="hold">
                                          <p:stCondLst>
                                            <p:cond delay="0"/>
                                          </p:stCondLst>
                                        </p:cTn>
                                        <p:tgtEl>
                                          <p:spTgt spid="258"/>
                                        </p:tgtEl>
                                        <p:attrNameLst>
                                          <p:attrName>style.visibility</p:attrName>
                                        </p:attrNameLst>
                                      </p:cBhvr>
                                      <p:to>
                                        <p:strVal val="visible"/>
                                      </p:to>
                                    </p:set>
                                    <p:anim to="" calcmode="lin" valueType="num">
                                      <p:cBhvr>
                                        <p:cTn id="241" dur="1" fill="hold"/>
                                        <p:tgtEl>
                                          <p:spTgt spid="258"/>
                                        </p:tgtEl>
                                        <p:attrNameLst>
                                          <p:attrName/>
                                        </p:attrNameLst>
                                      </p:cBhvr>
                                    </p:anim>
                                  </p:childTnLst>
                                </p:cTn>
                              </p:par>
                              <p:par>
                                <p:cTn id="242" presetID="24" presetClass="entr" presetSubtype="0" fill="hold" grpId="0" nodeType="withEffect">
                                  <p:stCondLst>
                                    <p:cond delay="0"/>
                                  </p:stCondLst>
                                  <p:childTnLst>
                                    <p:set>
                                      <p:cBhvr>
                                        <p:cTn id="243" dur="1" fill="hold">
                                          <p:stCondLst>
                                            <p:cond delay="0"/>
                                          </p:stCondLst>
                                        </p:cTn>
                                        <p:tgtEl>
                                          <p:spTgt spid="259"/>
                                        </p:tgtEl>
                                        <p:attrNameLst>
                                          <p:attrName>style.visibility</p:attrName>
                                        </p:attrNameLst>
                                      </p:cBhvr>
                                      <p:to>
                                        <p:strVal val="visible"/>
                                      </p:to>
                                    </p:set>
                                    <p:anim to="" calcmode="lin" valueType="num">
                                      <p:cBhvr>
                                        <p:cTn id="244" dur="1" fill="hold"/>
                                        <p:tgtEl>
                                          <p:spTgt spid="259"/>
                                        </p:tgtEl>
                                        <p:attrNameLst>
                                          <p:attrName/>
                                        </p:attrNameLst>
                                      </p:cBhvr>
                                    </p:anim>
                                  </p:childTnLst>
                                </p:cTn>
                              </p:par>
                              <p:par>
                                <p:cTn id="245" presetID="24" presetClass="entr" presetSubtype="0" fill="hold" grpId="0" nodeType="withEffect">
                                  <p:stCondLst>
                                    <p:cond delay="0"/>
                                  </p:stCondLst>
                                  <p:childTnLst>
                                    <p:set>
                                      <p:cBhvr>
                                        <p:cTn id="246" dur="1" fill="hold">
                                          <p:stCondLst>
                                            <p:cond delay="0"/>
                                          </p:stCondLst>
                                        </p:cTn>
                                        <p:tgtEl>
                                          <p:spTgt spid="260"/>
                                        </p:tgtEl>
                                        <p:attrNameLst>
                                          <p:attrName>style.visibility</p:attrName>
                                        </p:attrNameLst>
                                      </p:cBhvr>
                                      <p:to>
                                        <p:strVal val="visible"/>
                                      </p:to>
                                    </p:set>
                                    <p:anim to="" calcmode="lin" valueType="num">
                                      <p:cBhvr>
                                        <p:cTn id="247" dur="1" fill="hold"/>
                                        <p:tgtEl>
                                          <p:spTgt spid="260"/>
                                        </p:tgtEl>
                                        <p:attrNameLst>
                                          <p:attrName/>
                                        </p:attrNameLst>
                                      </p:cBhvr>
                                    </p:anim>
                                  </p:childTnLst>
                                </p:cTn>
                              </p:par>
                              <p:par>
                                <p:cTn id="248" presetID="24" presetClass="entr" presetSubtype="0" fill="hold" grpId="0" nodeType="withEffect">
                                  <p:stCondLst>
                                    <p:cond delay="0"/>
                                  </p:stCondLst>
                                  <p:childTnLst>
                                    <p:set>
                                      <p:cBhvr>
                                        <p:cTn id="249" dur="1" fill="hold">
                                          <p:stCondLst>
                                            <p:cond delay="0"/>
                                          </p:stCondLst>
                                        </p:cTn>
                                        <p:tgtEl>
                                          <p:spTgt spid="261"/>
                                        </p:tgtEl>
                                        <p:attrNameLst>
                                          <p:attrName>style.visibility</p:attrName>
                                        </p:attrNameLst>
                                      </p:cBhvr>
                                      <p:to>
                                        <p:strVal val="visible"/>
                                      </p:to>
                                    </p:set>
                                    <p:anim to="" calcmode="lin" valueType="num">
                                      <p:cBhvr>
                                        <p:cTn id="250" dur="1" fill="hold"/>
                                        <p:tgtEl>
                                          <p:spTgt spid="261"/>
                                        </p:tgtEl>
                                        <p:attrNameLst>
                                          <p:attrName/>
                                        </p:attrNameLst>
                                      </p:cBhvr>
                                    </p:anim>
                                  </p:childTnLst>
                                </p:cTn>
                              </p:par>
                              <p:par>
                                <p:cTn id="251" presetID="24" presetClass="entr" presetSubtype="0" fill="hold" grpId="0" nodeType="withEffect">
                                  <p:stCondLst>
                                    <p:cond delay="0"/>
                                  </p:stCondLst>
                                  <p:childTnLst>
                                    <p:set>
                                      <p:cBhvr>
                                        <p:cTn id="252" dur="1" fill="hold">
                                          <p:stCondLst>
                                            <p:cond delay="0"/>
                                          </p:stCondLst>
                                        </p:cTn>
                                        <p:tgtEl>
                                          <p:spTgt spid="262"/>
                                        </p:tgtEl>
                                        <p:attrNameLst>
                                          <p:attrName>style.visibility</p:attrName>
                                        </p:attrNameLst>
                                      </p:cBhvr>
                                      <p:to>
                                        <p:strVal val="visible"/>
                                      </p:to>
                                    </p:set>
                                    <p:anim to="" calcmode="lin" valueType="num">
                                      <p:cBhvr>
                                        <p:cTn id="253" dur="1" fill="hold"/>
                                        <p:tgtEl>
                                          <p:spTgt spid="262"/>
                                        </p:tgtEl>
                                        <p:attrNameLst>
                                          <p:attrName/>
                                        </p:attrNameLst>
                                      </p:cBhvr>
                                    </p:anim>
                                  </p:childTnLst>
                                </p:cTn>
                              </p:par>
                              <p:par>
                                <p:cTn id="254" presetID="24" presetClass="entr" presetSubtype="0" fill="hold" grpId="0" nodeType="withEffect">
                                  <p:stCondLst>
                                    <p:cond delay="0"/>
                                  </p:stCondLst>
                                  <p:childTnLst>
                                    <p:set>
                                      <p:cBhvr>
                                        <p:cTn id="255" dur="1" fill="hold">
                                          <p:stCondLst>
                                            <p:cond delay="0"/>
                                          </p:stCondLst>
                                        </p:cTn>
                                        <p:tgtEl>
                                          <p:spTgt spid="263"/>
                                        </p:tgtEl>
                                        <p:attrNameLst>
                                          <p:attrName>style.visibility</p:attrName>
                                        </p:attrNameLst>
                                      </p:cBhvr>
                                      <p:to>
                                        <p:strVal val="visible"/>
                                      </p:to>
                                    </p:set>
                                    <p:anim to="" calcmode="lin" valueType="num">
                                      <p:cBhvr>
                                        <p:cTn id="256" dur="1" fill="hold"/>
                                        <p:tgtEl>
                                          <p:spTgt spid="263"/>
                                        </p:tgtEl>
                                        <p:attrNameLst>
                                          <p:attrName/>
                                        </p:attrNameLst>
                                      </p:cBhvr>
                                    </p:anim>
                                  </p:childTnLst>
                                </p:cTn>
                              </p:par>
                              <p:par>
                                <p:cTn id="257" presetID="24" presetClass="entr" presetSubtype="0" fill="hold" grpId="0" nodeType="withEffect">
                                  <p:stCondLst>
                                    <p:cond delay="0"/>
                                  </p:stCondLst>
                                  <p:childTnLst>
                                    <p:set>
                                      <p:cBhvr>
                                        <p:cTn id="258" dur="1" fill="hold">
                                          <p:stCondLst>
                                            <p:cond delay="0"/>
                                          </p:stCondLst>
                                        </p:cTn>
                                        <p:tgtEl>
                                          <p:spTgt spid="264"/>
                                        </p:tgtEl>
                                        <p:attrNameLst>
                                          <p:attrName>style.visibility</p:attrName>
                                        </p:attrNameLst>
                                      </p:cBhvr>
                                      <p:to>
                                        <p:strVal val="visible"/>
                                      </p:to>
                                    </p:set>
                                    <p:anim to="" calcmode="lin" valueType="num">
                                      <p:cBhvr>
                                        <p:cTn id="259" dur="1" fill="hold"/>
                                        <p:tgtEl>
                                          <p:spTgt spid="264"/>
                                        </p:tgtEl>
                                        <p:attrNameLst>
                                          <p:attrName/>
                                        </p:attrNameLst>
                                      </p:cBhvr>
                                    </p:anim>
                                  </p:childTnLst>
                                </p:cTn>
                              </p:par>
                              <p:par>
                                <p:cTn id="260" presetID="24" presetClass="entr" presetSubtype="0" fill="hold" grpId="0" nodeType="withEffect">
                                  <p:stCondLst>
                                    <p:cond delay="0"/>
                                  </p:stCondLst>
                                  <p:childTnLst>
                                    <p:set>
                                      <p:cBhvr>
                                        <p:cTn id="261" dur="1" fill="hold">
                                          <p:stCondLst>
                                            <p:cond delay="0"/>
                                          </p:stCondLst>
                                        </p:cTn>
                                        <p:tgtEl>
                                          <p:spTgt spid="265"/>
                                        </p:tgtEl>
                                        <p:attrNameLst>
                                          <p:attrName>style.visibility</p:attrName>
                                        </p:attrNameLst>
                                      </p:cBhvr>
                                      <p:to>
                                        <p:strVal val="visible"/>
                                      </p:to>
                                    </p:set>
                                    <p:anim to="" calcmode="lin" valueType="num">
                                      <p:cBhvr>
                                        <p:cTn id="262" dur="1" fill="hold"/>
                                        <p:tgtEl>
                                          <p:spTgt spid="265"/>
                                        </p:tgtEl>
                                        <p:attrNameLst>
                                          <p:attrName/>
                                        </p:attrNameLst>
                                      </p:cBhvr>
                                    </p:anim>
                                  </p:childTnLst>
                                </p:cTn>
                              </p:par>
                              <p:par>
                                <p:cTn id="263" presetID="24" presetClass="entr" presetSubtype="0" fill="hold" grpId="0" nodeType="withEffect">
                                  <p:stCondLst>
                                    <p:cond delay="0"/>
                                  </p:stCondLst>
                                  <p:childTnLst>
                                    <p:set>
                                      <p:cBhvr>
                                        <p:cTn id="264" dur="1" fill="hold">
                                          <p:stCondLst>
                                            <p:cond delay="0"/>
                                          </p:stCondLst>
                                        </p:cTn>
                                        <p:tgtEl>
                                          <p:spTgt spid="266"/>
                                        </p:tgtEl>
                                        <p:attrNameLst>
                                          <p:attrName>style.visibility</p:attrName>
                                        </p:attrNameLst>
                                      </p:cBhvr>
                                      <p:to>
                                        <p:strVal val="visible"/>
                                      </p:to>
                                    </p:set>
                                    <p:anim to="" calcmode="lin" valueType="num">
                                      <p:cBhvr>
                                        <p:cTn id="265" dur="1" fill="hold"/>
                                        <p:tgtEl>
                                          <p:spTgt spid="266"/>
                                        </p:tgtEl>
                                        <p:attrNameLst>
                                          <p:attrName/>
                                        </p:attrNameLst>
                                      </p:cBhvr>
                                    </p:anim>
                                  </p:childTnLst>
                                </p:cTn>
                              </p:par>
                              <p:par>
                                <p:cTn id="266" presetID="24" presetClass="entr" presetSubtype="0" fill="hold" grpId="0" nodeType="withEffect">
                                  <p:stCondLst>
                                    <p:cond delay="0"/>
                                  </p:stCondLst>
                                  <p:childTnLst>
                                    <p:set>
                                      <p:cBhvr>
                                        <p:cTn id="267" dur="1" fill="hold">
                                          <p:stCondLst>
                                            <p:cond delay="0"/>
                                          </p:stCondLst>
                                        </p:cTn>
                                        <p:tgtEl>
                                          <p:spTgt spid="267"/>
                                        </p:tgtEl>
                                        <p:attrNameLst>
                                          <p:attrName>style.visibility</p:attrName>
                                        </p:attrNameLst>
                                      </p:cBhvr>
                                      <p:to>
                                        <p:strVal val="visible"/>
                                      </p:to>
                                    </p:set>
                                    <p:anim to="" calcmode="lin" valueType="num">
                                      <p:cBhvr>
                                        <p:cTn id="268" dur="1" fill="hold"/>
                                        <p:tgtEl>
                                          <p:spTgt spid="267"/>
                                        </p:tgtEl>
                                        <p:attrNameLst>
                                          <p:attrName/>
                                        </p:attrNameLst>
                                      </p:cBhvr>
                                    </p:anim>
                                  </p:childTnLst>
                                </p:cTn>
                              </p:par>
                              <p:par>
                                <p:cTn id="269" presetID="24" presetClass="entr" presetSubtype="0" fill="hold" grpId="0" nodeType="withEffect">
                                  <p:stCondLst>
                                    <p:cond delay="0"/>
                                  </p:stCondLst>
                                  <p:childTnLst>
                                    <p:set>
                                      <p:cBhvr>
                                        <p:cTn id="270" dur="1" fill="hold">
                                          <p:stCondLst>
                                            <p:cond delay="0"/>
                                          </p:stCondLst>
                                        </p:cTn>
                                        <p:tgtEl>
                                          <p:spTgt spid="268"/>
                                        </p:tgtEl>
                                        <p:attrNameLst>
                                          <p:attrName>style.visibility</p:attrName>
                                        </p:attrNameLst>
                                      </p:cBhvr>
                                      <p:to>
                                        <p:strVal val="visible"/>
                                      </p:to>
                                    </p:set>
                                    <p:anim to="" calcmode="lin" valueType="num">
                                      <p:cBhvr>
                                        <p:cTn id="271" dur="1" fill="hold"/>
                                        <p:tgtEl>
                                          <p:spTgt spid="268"/>
                                        </p:tgtEl>
                                        <p:attrNameLst>
                                          <p:attrName/>
                                        </p:attrNameLst>
                                      </p:cBhvr>
                                    </p:anim>
                                  </p:childTnLst>
                                </p:cTn>
                              </p:par>
                              <p:par>
                                <p:cTn id="272" presetID="24" presetClass="entr" presetSubtype="0" fill="hold" grpId="0" nodeType="withEffect">
                                  <p:stCondLst>
                                    <p:cond delay="0"/>
                                  </p:stCondLst>
                                  <p:childTnLst>
                                    <p:set>
                                      <p:cBhvr>
                                        <p:cTn id="273" dur="1" fill="hold">
                                          <p:stCondLst>
                                            <p:cond delay="0"/>
                                          </p:stCondLst>
                                        </p:cTn>
                                        <p:tgtEl>
                                          <p:spTgt spid="269"/>
                                        </p:tgtEl>
                                        <p:attrNameLst>
                                          <p:attrName>style.visibility</p:attrName>
                                        </p:attrNameLst>
                                      </p:cBhvr>
                                      <p:to>
                                        <p:strVal val="visible"/>
                                      </p:to>
                                    </p:set>
                                    <p:anim to="" calcmode="lin" valueType="num">
                                      <p:cBhvr>
                                        <p:cTn id="274" dur="1" fill="hold"/>
                                        <p:tgtEl>
                                          <p:spTgt spid="269"/>
                                        </p:tgtEl>
                                        <p:attrNameLst>
                                          <p:attrName/>
                                        </p:attrNameLst>
                                      </p:cBhvr>
                                    </p:anim>
                                  </p:childTnLst>
                                </p:cTn>
                              </p:par>
                              <p:par>
                                <p:cTn id="275" presetID="24" presetClass="entr" presetSubtype="0" fill="hold" grpId="0" nodeType="withEffect">
                                  <p:stCondLst>
                                    <p:cond delay="0"/>
                                  </p:stCondLst>
                                  <p:childTnLst>
                                    <p:set>
                                      <p:cBhvr>
                                        <p:cTn id="276" dur="1" fill="hold">
                                          <p:stCondLst>
                                            <p:cond delay="0"/>
                                          </p:stCondLst>
                                        </p:cTn>
                                        <p:tgtEl>
                                          <p:spTgt spid="270"/>
                                        </p:tgtEl>
                                        <p:attrNameLst>
                                          <p:attrName>style.visibility</p:attrName>
                                        </p:attrNameLst>
                                      </p:cBhvr>
                                      <p:to>
                                        <p:strVal val="visible"/>
                                      </p:to>
                                    </p:set>
                                    <p:anim to="" calcmode="lin" valueType="num">
                                      <p:cBhvr>
                                        <p:cTn id="277" dur="1" fill="hold"/>
                                        <p:tgtEl>
                                          <p:spTgt spid="270"/>
                                        </p:tgtEl>
                                        <p:attrNameLst>
                                          <p:attrName/>
                                        </p:attrNameLst>
                                      </p:cBhvr>
                                    </p:anim>
                                  </p:childTnLst>
                                </p:cTn>
                              </p:par>
                              <p:par>
                                <p:cTn id="278" presetID="24" presetClass="entr" presetSubtype="0" fill="hold" grpId="0" nodeType="withEffect">
                                  <p:stCondLst>
                                    <p:cond delay="0"/>
                                  </p:stCondLst>
                                  <p:childTnLst>
                                    <p:set>
                                      <p:cBhvr>
                                        <p:cTn id="279" dur="1" fill="hold">
                                          <p:stCondLst>
                                            <p:cond delay="0"/>
                                          </p:stCondLst>
                                        </p:cTn>
                                        <p:tgtEl>
                                          <p:spTgt spid="271"/>
                                        </p:tgtEl>
                                        <p:attrNameLst>
                                          <p:attrName>style.visibility</p:attrName>
                                        </p:attrNameLst>
                                      </p:cBhvr>
                                      <p:to>
                                        <p:strVal val="visible"/>
                                      </p:to>
                                    </p:set>
                                    <p:anim to="" calcmode="lin" valueType="num">
                                      <p:cBhvr>
                                        <p:cTn id="280" dur="1" fill="hold"/>
                                        <p:tgtEl>
                                          <p:spTgt spid="271"/>
                                        </p:tgtEl>
                                        <p:attrNameLst>
                                          <p:attrName/>
                                        </p:attrNameLst>
                                      </p:cBhvr>
                                    </p:anim>
                                  </p:childTnLst>
                                </p:cTn>
                              </p:par>
                              <p:par>
                                <p:cTn id="281" presetID="24" presetClass="entr" presetSubtype="0" fill="hold" grpId="0" nodeType="withEffect">
                                  <p:stCondLst>
                                    <p:cond delay="0"/>
                                  </p:stCondLst>
                                  <p:childTnLst>
                                    <p:set>
                                      <p:cBhvr>
                                        <p:cTn id="282" dur="1" fill="hold">
                                          <p:stCondLst>
                                            <p:cond delay="0"/>
                                          </p:stCondLst>
                                        </p:cTn>
                                        <p:tgtEl>
                                          <p:spTgt spid="272"/>
                                        </p:tgtEl>
                                        <p:attrNameLst>
                                          <p:attrName>style.visibility</p:attrName>
                                        </p:attrNameLst>
                                      </p:cBhvr>
                                      <p:to>
                                        <p:strVal val="visible"/>
                                      </p:to>
                                    </p:set>
                                    <p:anim to="" calcmode="lin" valueType="num">
                                      <p:cBhvr>
                                        <p:cTn id="283" dur="1" fill="hold"/>
                                        <p:tgtEl>
                                          <p:spTgt spid="272"/>
                                        </p:tgtEl>
                                        <p:attrNameLst>
                                          <p:attrName/>
                                        </p:attrNameLst>
                                      </p:cBhvr>
                                    </p:anim>
                                  </p:childTnLst>
                                </p:cTn>
                              </p:par>
                              <p:par>
                                <p:cTn id="284" presetID="24" presetClass="entr" presetSubtype="0" fill="hold" grpId="0" nodeType="withEffect">
                                  <p:stCondLst>
                                    <p:cond delay="0"/>
                                  </p:stCondLst>
                                  <p:childTnLst>
                                    <p:set>
                                      <p:cBhvr>
                                        <p:cTn id="285" dur="1" fill="hold">
                                          <p:stCondLst>
                                            <p:cond delay="0"/>
                                          </p:stCondLst>
                                        </p:cTn>
                                        <p:tgtEl>
                                          <p:spTgt spid="273"/>
                                        </p:tgtEl>
                                        <p:attrNameLst>
                                          <p:attrName>style.visibility</p:attrName>
                                        </p:attrNameLst>
                                      </p:cBhvr>
                                      <p:to>
                                        <p:strVal val="visible"/>
                                      </p:to>
                                    </p:set>
                                    <p:anim to="" calcmode="lin" valueType="num">
                                      <p:cBhvr>
                                        <p:cTn id="286" dur="1" fill="hold"/>
                                        <p:tgtEl>
                                          <p:spTgt spid="273"/>
                                        </p:tgtEl>
                                        <p:attrNameLst>
                                          <p:attrName/>
                                        </p:attrNameLst>
                                      </p:cBhvr>
                                    </p:anim>
                                  </p:childTnLst>
                                </p:cTn>
                              </p:par>
                              <p:par>
                                <p:cTn id="287" presetID="24" presetClass="entr" presetSubtype="0" fill="hold" grpId="0" nodeType="withEffect">
                                  <p:stCondLst>
                                    <p:cond delay="0"/>
                                  </p:stCondLst>
                                  <p:childTnLst>
                                    <p:set>
                                      <p:cBhvr>
                                        <p:cTn id="288" dur="1" fill="hold">
                                          <p:stCondLst>
                                            <p:cond delay="0"/>
                                          </p:stCondLst>
                                        </p:cTn>
                                        <p:tgtEl>
                                          <p:spTgt spid="274"/>
                                        </p:tgtEl>
                                        <p:attrNameLst>
                                          <p:attrName>style.visibility</p:attrName>
                                        </p:attrNameLst>
                                      </p:cBhvr>
                                      <p:to>
                                        <p:strVal val="visible"/>
                                      </p:to>
                                    </p:set>
                                    <p:anim to="" calcmode="lin" valueType="num">
                                      <p:cBhvr>
                                        <p:cTn id="289" dur="1" fill="hold"/>
                                        <p:tgtEl>
                                          <p:spTgt spid="274"/>
                                        </p:tgtEl>
                                        <p:attrNameLst>
                                          <p:attrName/>
                                        </p:attrNameLst>
                                      </p:cBhvr>
                                    </p:anim>
                                  </p:childTnLst>
                                </p:cTn>
                              </p:par>
                              <p:par>
                                <p:cTn id="290" presetID="24" presetClass="entr" presetSubtype="0" fill="hold" grpId="0" nodeType="withEffect">
                                  <p:stCondLst>
                                    <p:cond delay="0"/>
                                  </p:stCondLst>
                                  <p:childTnLst>
                                    <p:set>
                                      <p:cBhvr>
                                        <p:cTn id="291" dur="1" fill="hold">
                                          <p:stCondLst>
                                            <p:cond delay="0"/>
                                          </p:stCondLst>
                                        </p:cTn>
                                        <p:tgtEl>
                                          <p:spTgt spid="275"/>
                                        </p:tgtEl>
                                        <p:attrNameLst>
                                          <p:attrName>style.visibility</p:attrName>
                                        </p:attrNameLst>
                                      </p:cBhvr>
                                      <p:to>
                                        <p:strVal val="visible"/>
                                      </p:to>
                                    </p:set>
                                    <p:anim to="" calcmode="lin" valueType="num">
                                      <p:cBhvr>
                                        <p:cTn id="292" dur="1" fill="hold"/>
                                        <p:tgtEl>
                                          <p:spTgt spid="275"/>
                                        </p:tgtEl>
                                        <p:attrNameLst>
                                          <p:attrName/>
                                        </p:attrNameLst>
                                      </p:cBhvr>
                                    </p:anim>
                                  </p:childTnLst>
                                </p:cTn>
                              </p:par>
                              <p:par>
                                <p:cTn id="293" presetID="24" presetClass="entr" presetSubtype="0" fill="hold" grpId="0" nodeType="withEffect">
                                  <p:stCondLst>
                                    <p:cond delay="0"/>
                                  </p:stCondLst>
                                  <p:childTnLst>
                                    <p:set>
                                      <p:cBhvr>
                                        <p:cTn id="294" dur="1" fill="hold">
                                          <p:stCondLst>
                                            <p:cond delay="0"/>
                                          </p:stCondLst>
                                        </p:cTn>
                                        <p:tgtEl>
                                          <p:spTgt spid="276"/>
                                        </p:tgtEl>
                                        <p:attrNameLst>
                                          <p:attrName>style.visibility</p:attrName>
                                        </p:attrNameLst>
                                      </p:cBhvr>
                                      <p:to>
                                        <p:strVal val="visible"/>
                                      </p:to>
                                    </p:set>
                                    <p:anim to="" calcmode="lin" valueType="num">
                                      <p:cBhvr>
                                        <p:cTn id="295" dur="1" fill="hold"/>
                                        <p:tgtEl>
                                          <p:spTgt spid="276"/>
                                        </p:tgtEl>
                                        <p:attrNameLst>
                                          <p:attrName/>
                                        </p:attrNameLst>
                                      </p:cBhvr>
                                    </p:anim>
                                  </p:childTnLst>
                                </p:cTn>
                              </p:par>
                              <p:par>
                                <p:cTn id="296" presetID="24" presetClass="entr" presetSubtype="0" fill="hold" grpId="0" nodeType="withEffect">
                                  <p:stCondLst>
                                    <p:cond delay="0"/>
                                  </p:stCondLst>
                                  <p:childTnLst>
                                    <p:set>
                                      <p:cBhvr>
                                        <p:cTn id="297" dur="1" fill="hold">
                                          <p:stCondLst>
                                            <p:cond delay="0"/>
                                          </p:stCondLst>
                                        </p:cTn>
                                        <p:tgtEl>
                                          <p:spTgt spid="277"/>
                                        </p:tgtEl>
                                        <p:attrNameLst>
                                          <p:attrName>style.visibility</p:attrName>
                                        </p:attrNameLst>
                                      </p:cBhvr>
                                      <p:to>
                                        <p:strVal val="visible"/>
                                      </p:to>
                                    </p:set>
                                    <p:anim to="" calcmode="lin" valueType="num">
                                      <p:cBhvr>
                                        <p:cTn id="298" dur="1" fill="hold"/>
                                        <p:tgtEl>
                                          <p:spTgt spid="277"/>
                                        </p:tgtEl>
                                        <p:attrNameLst>
                                          <p:attrName/>
                                        </p:attrNameLst>
                                      </p:cBhvr>
                                    </p:anim>
                                  </p:childTnLst>
                                </p:cTn>
                              </p:par>
                              <p:par>
                                <p:cTn id="299" presetID="24" presetClass="entr" presetSubtype="0" fill="hold" grpId="0" nodeType="withEffect">
                                  <p:stCondLst>
                                    <p:cond delay="0"/>
                                  </p:stCondLst>
                                  <p:childTnLst>
                                    <p:set>
                                      <p:cBhvr>
                                        <p:cTn id="300" dur="1" fill="hold">
                                          <p:stCondLst>
                                            <p:cond delay="0"/>
                                          </p:stCondLst>
                                        </p:cTn>
                                        <p:tgtEl>
                                          <p:spTgt spid="278"/>
                                        </p:tgtEl>
                                        <p:attrNameLst>
                                          <p:attrName>style.visibility</p:attrName>
                                        </p:attrNameLst>
                                      </p:cBhvr>
                                      <p:to>
                                        <p:strVal val="visible"/>
                                      </p:to>
                                    </p:set>
                                    <p:anim to="" calcmode="lin" valueType="num">
                                      <p:cBhvr>
                                        <p:cTn id="301" dur="1" fill="hold"/>
                                        <p:tgtEl>
                                          <p:spTgt spid="278"/>
                                        </p:tgtEl>
                                        <p:attrNameLst>
                                          <p:attrName/>
                                        </p:attrNameLst>
                                      </p:cBhvr>
                                    </p:anim>
                                  </p:childTnLst>
                                </p:cTn>
                              </p:par>
                              <p:par>
                                <p:cTn id="302" presetID="24" presetClass="entr" presetSubtype="0" fill="hold" grpId="0" nodeType="withEffect">
                                  <p:stCondLst>
                                    <p:cond delay="0"/>
                                  </p:stCondLst>
                                  <p:childTnLst>
                                    <p:set>
                                      <p:cBhvr>
                                        <p:cTn id="303" dur="1" fill="hold">
                                          <p:stCondLst>
                                            <p:cond delay="0"/>
                                          </p:stCondLst>
                                        </p:cTn>
                                        <p:tgtEl>
                                          <p:spTgt spid="279"/>
                                        </p:tgtEl>
                                        <p:attrNameLst>
                                          <p:attrName>style.visibility</p:attrName>
                                        </p:attrNameLst>
                                      </p:cBhvr>
                                      <p:to>
                                        <p:strVal val="visible"/>
                                      </p:to>
                                    </p:set>
                                    <p:anim to="" calcmode="lin" valueType="num">
                                      <p:cBhvr>
                                        <p:cTn id="304" dur="1" fill="hold"/>
                                        <p:tgtEl>
                                          <p:spTgt spid="279"/>
                                        </p:tgtEl>
                                        <p:attrNameLst>
                                          <p:attrName/>
                                        </p:attrNameLst>
                                      </p:cBhvr>
                                    </p:anim>
                                  </p:childTnLst>
                                </p:cTn>
                              </p:par>
                              <p:par>
                                <p:cTn id="305" presetID="24" presetClass="entr" presetSubtype="0" fill="hold" grpId="0" nodeType="withEffect">
                                  <p:stCondLst>
                                    <p:cond delay="0"/>
                                  </p:stCondLst>
                                  <p:childTnLst>
                                    <p:set>
                                      <p:cBhvr>
                                        <p:cTn id="306" dur="1" fill="hold">
                                          <p:stCondLst>
                                            <p:cond delay="0"/>
                                          </p:stCondLst>
                                        </p:cTn>
                                        <p:tgtEl>
                                          <p:spTgt spid="280"/>
                                        </p:tgtEl>
                                        <p:attrNameLst>
                                          <p:attrName>style.visibility</p:attrName>
                                        </p:attrNameLst>
                                      </p:cBhvr>
                                      <p:to>
                                        <p:strVal val="visible"/>
                                      </p:to>
                                    </p:set>
                                    <p:anim to="" calcmode="lin" valueType="num">
                                      <p:cBhvr>
                                        <p:cTn id="307" dur="1" fill="hold"/>
                                        <p:tgtEl>
                                          <p:spTgt spid="280"/>
                                        </p:tgtEl>
                                        <p:attrNameLst>
                                          <p:attrName/>
                                        </p:attrNameLst>
                                      </p:cBhvr>
                                    </p:anim>
                                  </p:childTnLst>
                                </p:cTn>
                              </p:par>
                              <p:par>
                                <p:cTn id="308" presetID="24" presetClass="entr" presetSubtype="0" fill="hold" grpId="0" nodeType="withEffect">
                                  <p:stCondLst>
                                    <p:cond delay="0"/>
                                  </p:stCondLst>
                                  <p:childTnLst>
                                    <p:set>
                                      <p:cBhvr>
                                        <p:cTn id="309" dur="1" fill="hold">
                                          <p:stCondLst>
                                            <p:cond delay="0"/>
                                          </p:stCondLst>
                                        </p:cTn>
                                        <p:tgtEl>
                                          <p:spTgt spid="281"/>
                                        </p:tgtEl>
                                        <p:attrNameLst>
                                          <p:attrName>style.visibility</p:attrName>
                                        </p:attrNameLst>
                                      </p:cBhvr>
                                      <p:to>
                                        <p:strVal val="visible"/>
                                      </p:to>
                                    </p:set>
                                    <p:anim to="" calcmode="lin" valueType="num">
                                      <p:cBhvr>
                                        <p:cTn id="310" dur="1" fill="hold"/>
                                        <p:tgtEl>
                                          <p:spTgt spid="281"/>
                                        </p:tgtEl>
                                        <p:attrNameLst>
                                          <p:attrName/>
                                        </p:attrNameLst>
                                      </p:cBhvr>
                                    </p:anim>
                                  </p:childTnLst>
                                </p:cTn>
                              </p:par>
                              <p:par>
                                <p:cTn id="311" presetID="24" presetClass="entr" presetSubtype="0" fill="hold" grpId="0" nodeType="withEffect">
                                  <p:stCondLst>
                                    <p:cond delay="0"/>
                                  </p:stCondLst>
                                  <p:childTnLst>
                                    <p:set>
                                      <p:cBhvr>
                                        <p:cTn id="312" dur="1" fill="hold">
                                          <p:stCondLst>
                                            <p:cond delay="0"/>
                                          </p:stCondLst>
                                        </p:cTn>
                                        <p:tgtEl>
                                          <p:spTgt spid="282"/>
                                        </p:tgtEl>
                                        <p:attrNameLst>
                                          <p:attrName>style.visibility</p:attrName>
                                        </p:attrNameLst>
                                      </p:cBhvr>
                                      <p:to>
                                        <p:strVal val="visible"/>
                                      </p:to>
                                    </p:set>
                                    <p:anim to="" calcmode="lin" valueType="num">
                                      <p:cBhvr>
                                        <p:cTn id="313" dur="1" fill="hold"/>
                                        <p:tgtEl>
                                          <p:spTgt spid="282"/>
                                        </p:tgtEl>
                                        <p:attrNameLst>
                                          <p:attrName/>
                                        </p:attrNameLst>
                                      </p:cBhvr>
                                    </p:anim>
                                  </p:childTnLst>
                                </p:cTn>
                              </p:par>
                              <p:par>
                                <p:cTn id="314" presetID="24" presetClass="entr" presetSubtype="0" fill="hold" grpId="0" nodeType="withEffect">
                                  <p:stCondLst>
                                    <p:cond delay="0"/>
                                  </p:stCondLst>
                                  <p:childTnLst>
                                    <p:set>
                                      <p:cBhvr>
                                        <p:cTn id="315" dur="1" fill="hold">
                                          <p:stCondLst>
                                            <p:cond delay="0"/>
                                          </p:stCondLst>
                                        </p:cTn>
                                        <p:tgtEl>
                                          <p:spTgt spid="283"/>
                                        </p:tgtEl>
                                        <p:attrNameLst>
                                          <p:attrName>style.visibility</p:attrName>
                                        </p:attrNameLst>
                                      </p:cBhvr>
                                      <p:to>
                                        <p:strVal val="visible"/>
                                      </p:to>
                                    </p:set>
                                    <p:anim to="" calcmode="lin" valueType="num">
                                      <p:cBhvr>
                                        <p:cTn id="316" dur="1" fill="hold"/>
                                        <p:tgtEl>
                                          <p:spTgt spid="283"/>
                                        </p:tgtEl>
                                        <p:attrNameLst>
                                          <p:attrName/>
                                        </p:attrNameLst>
                                      </p:cBhvr>
                                    </p:anim>
                                  </p:childTnLst>
                                </p:cTn>
                              </p:par>
                              <p:par>
                                <p:cTn id="317" presetID="24" presetClass="entr" presetSubtype="0" fill="hold" grpId="0" nodeType="withEffect">
                                  <p:stCondLst>
                                    <p:cond delay="0"/>
                                  </p:stCondLst>
                                  <p:childTnLst>
                                    <p:set>
                                      <p:cBhvr>
                                        <p:cTn id="318" dur="1" fill="hold">
                                          <p:stCondLst>
                                            <p:cond delay="0"/>
                                          </p:stCondLst>
                                        </p:cTn>
                                        <p:tgtEl>
                                          <p:spTgt spid="284"/>
                                        </p:tgtEl>
                                        <p:attrNameLst>
                                          <p:attrName>style.visibility</p:attrName>
                                        </p:attrNameLst>
                                      </p:cBhvr>
                                      <p:to>
                                        <p:strVal val="visible"/>
                                      </p:to>
                                    </p:set>
                                    <p:anim to="" calcmode="lin" valueType="num">
                                      <p:cBhvr>
                                        <p:cTn id="319" dur="1" fill="hold"/>
                                        <p:tgtEl>
                                          <p:spTgt spid="284"/>
                                        </p:tgtEl>
                                        <p:attrNameLst>
                                          <p:attrName/>
                                        </p:attrNameLst>
                                      </p:cBhvr>
                                    </p:anim>
                                  </p:childTnLst>
                                </p:cTn>
                              </p:par>
                              <p:par>
                                <p:cTn id="320" presetID="24" presetClass="entr" presetSubtype="0" fill="hold" grpId="0" nodeType="withEffect">
                                  <p:stCondLst>
                                    <p:cond delay="0"/>
                                  </p:stCondLst>
                                  <p:childTnLst>
                                    <p:set>
                                      <p:cBhvr>
                                        <p:cTn id="321" dur="1" fill="hold">
                                          <p:stCondLst>
                                            <p:cond delay="0"/>
                                          </p:stCondLst>
                                        </p:cTn>
                                        <p:tgtEl>
                                          <p:spTgt spid="285"/>
                                        </p:tgtEl>
                                        <p:attrNameLst>
                                          <p:attrName>style.visibility</p:attrName>
                                        </p:attrNameLst>
                                      </p:cBhvr>
                                      <p:to>
                                        <p:strVal val="visible"/>
                                      </p:to>
                                    </p:set>
                                    <p:anim to="" calcmode="lin" valueType="num">
                                      <p:cBhvr>
                                        <p:cTn id="322" dur="1" fill="hold"/>
                                        <p:tgtEl>
                                          <p:spTgt spid="285"/>
                                        </p:tgtEl>
                                        <p:attrNameLst>
                                          <p:attrName/>
                                        </p:attrNameLst>
                                      </p:cBhvr>
                                    </p:anim>
                                  </p:childTnLst>
                                </p:cTn>
                              </p:par>
                              <p:par>
                                <p:cTn id="323" presetID="24" presetClass="entr" presetSubtype="0" fill="hold" grpId="0" nodeType="withEffect">
                                  <p:stCondLst>
                                    <p:cond delay="0"/>
                                  </p:stCondLst>
                                  <p:childTnLst>
                                    <p:set>
                                      <p:cBhvr>
                                        <p:cTn id="324" dur="1" fill="hold">
                                          <p:stCondLst>
                                            <p:cond delay="0"/>
                                          </p:stCondLst>
                                        </p:cTn>
                                        <p:tgtEl>
                                          <p:spTgt spid="286"/>
                                        </p:tgtEl>
                                        <p:attrNameLst>
                                          <p:attrName>style.visibility</p:attrName>
                                        </p:attrNameLst>
                                      </p:cBhvr>
                                      <p:to>
                                        <p:strVal val="visible"/>
                                      </p:to>
                                    </p:set>
                                    <p:anim to="" calcmode="lin" valueType="num">
                                      <p:cBhvr>
                                        <p:cTn id="325" dur="1" fill="hold"/>
                                        <p:tgtEl>
                                          <p:spTgt spid="286"/>
                                        </p:tgtEl>
                                        <p:attrNameLst>
                                          <p:attrName/>
                                        </p:attrNameLst>
                                      </p:cBhvr>
                                    </p:anim>
                                  </p:childTnLst>
                                </p:cTn>
                              </p:par>
                              <p:par>
                                <p:cTn id="326" presetID="24" presetClass="entr" presetSubtype="0" fill="hold" grpId="0" nodeType="withEffect">
                                  <p:stCondLst>
                                    <p:cond delay="0"/>
                                  </p:stCondLst>
                                  <p:childTnLst>
                                    <p:set>
                                      <p:cBhvr>
                                        <p:cTn id="327" dur="1" fill="hold">
                                          <p:stCondLst>
                                            <p:cond delay="0"/>
                                          </p:stCondLst>
                                        </p:cTn>
                                        <p:tgtEl>
                                          <p:spTgt spid="287"/>
                                        </p:tgtEl>
                                        <p:attrNameLst>
                                          <p:attrName>style.visibility</p:attrName>
                                        </p:attrNameLst>
                                      </p:cBhvr>
                                      <p:to>
                                        <p:strVal val="visible"/>
                                      </p:to>
                                    </p:set>
                                    <p:anim to="" calcmode="lin" valueType="num">
                                      <p:cBhvr>
                                        <p:cTn id="328" dur="1" fill="hold"/>
                                        <p:tgtEl>
                                          <p:spTgt spid="287"/>
                                        </p:tgtEl>
                                        <p:attrNameLst>
                                          <p:attrName/>
                                        </p:attrNameLst>
                                      </p:cBhvr>
                                    </p:anim>
                                  </p:childTnLst>
                                </p:cTn>
                              </p:par>
                              <p:par>
                                <p:cTn id="329" presetID="24" presetClass="entr" presetSubtype="0" fill="hold" grpId="0" nodeType="withEffect">
                                  <p:stCondLst>
                                    <p:cond delay="0"/>
                                  </p:stCondLst>
                                  <p:childTnLst>
                                    <p:set>
                                      <p:cBhvr>
                                        <p:cTn id="330" dur="1" fill="hold">
                                          <p:stCondLst>
                                            <p:cond delay="0"/>
                                          </p:stCondLst>
                                        </p:cTn>
                                        <p:tgtEl>
                                          <p:spTgt spid="288"/>
                                        </p:tgtEl>
                                        <p:attrNameLst>
                                          <p:attrName>style.visibility</p:attrName>
                                        </p:attrNameLst>
                                      </p:cBhvr>
                                      <p:to>
                                        <p:strVal val="visible"/>
                                      </p:to>
                                    </p:set>
                                    <p:anim to="" calcmode="lin" valueType="num">
                                      <p:cBhvr>
                                        <p:cTn id="331" dur="1" fill="hold"/>
                                        <p:tgtEl>
                                          <p:spTgt spid="288"/>
                                        </p:tgtEl>
                                        <p:attrNameLst>
                                          <p:attrName/>
                                        </p:attrNameLst>
                                      </p:cBhvr>
                                    </p:anim>
                                  </p:childTnLst>
                                </p:cTn>
                              </p:par>
                              <p:par>
                                <p:cTn id="332" presetID="24" presetClass="entr" presetSubtype="0" fill="hold" grpId="0" nodeType="withEffect">
                                  <p:stCondLst>
                                    <p:cond delay="0"/>
                                  </p:stCondLst>
                                  <p:childTnLst>
                                    <p:set>
                                      <p:cBhvr>
                                        <p:cTn id="333" dur="1" fill="hold">
                                          <p:stCondLst>
                                            <p:cond delay="0"/>
                                          </p:stCondLst>
                                        </p:cTn>
                                        <p:tgtEl>
                                          <p:spTgt spid="289"/>
                                        </p:tgtEl>
                                        <p:attrNameLst>
                                          <p:attrName>style.visibility</p:attrName>
                                        </p:attrNameLst>
                                      </p:cBhvr>
                                      <p:to>
                                        <p:strVal val="visible"/>
                                      </p:to>
                                    </p:set>
                                    <p:anim to="" calcmode="lin" valueType="num">
                                      <p:cBhvr>
                                        <p:cTn id="334" dur="1" fill="hold"/>
                                        <p:tgtEl>
                                          <p:spTgt spid="289"/>
                                        </p:tgtEl>
                                        <p:attrNameLst>
                                          <p:attrName/>
                                        </p:attrNameLst>
                                      </p:cBhvr>
                                    </p:anim>
                                  </p:childTnLst>
                                </p:cTn>
                              </p:par>
                              <p:par>
                                <p:cTn id="335" presetID="24" presetClass="entr" presetSubtype="0" fill="hold" grpId="0" nodeType="withEffect">
                                  <p:stCondLst>
                                    <p:cond delay="0"/>
                                  </p:stCondLst>
                                  <p:childTnLst>
                                    <p:set>
                                      <p:cBhvr>
                                        <p:cTn id="336" dur="1" fill="hold">
                                          <p:stCondLst>
                                            <p:cond delay="0"/>
                                          </p:stCondLst>
                                        </p:cTn>
                                        <p:tgtEl>
                                          <p:spTgt spid="290"/>
                                        </p:tgtEl>
                                        <p:attrNameLst>
                                          <p:attrName>style.visibility</p:attrName>
                                        </p:attrNameLst>
                                      </p:cBhvr>
                                      <p:to>
                                        <p:strVal val="visible"/>
                                      </p:to>
                                    </p:set>
                                    <p:anim to="" calcmode="lin" valueType="num">
                                      <p:cBhvr>
                                        <p:cTn id="337" dur="1" fill="hold"/>
                                        <p:tgtEl>
                                          <p:spTgt spid="290"/>
                                        </p:tgtEl>
                                        <p:attrNameLst>
                                          <p:attrName/>
                                        </p:attrNameLst>
                                      </p:cBhvr>
                                    </p:anim>
                                  </p:childTnLst>
                                </p:cTn>
                              </p:par>
                              <p:par>
                                <p:cTn id="338" presetID="24" presetClass="entr" presetSubtype="0" fill="hold" grpId="0" nodeType="withEffect">
                                  <p:stCondLst>
                                    <p:cond delay="0"/>
                                  </p:stCondLst>
                                  <p:childTnLst>
                                    <p:set>
                                      <p:cBhvr>
                                        <p:cTn id="339" dur="1" fill="hold">
                                          <p:stCondLst>
                                            <p:cond delay="0"/>
                                          </p:stCondLst>
                                        </p:cTn>
                                        <p:tgtEl>
                                          <p:spTgt spid="291"/>
                                        </p:tgtEl>
                                        <p:attrNameLst>
                                          <p:attrName>style.visibility</p:attrName>
                                        </p:attrNameLst>
                                      </p:cBhvr>
                                      <p:to>
                                        <p:strVal val="visible"/>
                                      </p:to>
                                    </p:set>
                                    <p:anim to="" calcmode="lin" valueType="num">
                                      <p:cBhvr>
                                        <p:cTn id="340" dur="1" fill="hold"/>
                                        <p:tgtEl>
                                          <p:spTgt spid="291"/>
                                        </p:tgtEl>
                                        <p:attrNameLst>
                                          <p:attrName/>
                                        </p:attrNameLst>
                                      </p:cBhvr>
                                    </p:anim>
                                  </p:childTnLst>
                                </p:cTn>
                              </p:par>
                              <p:par>
                                <p:cTn id="341" presetID="24" presetClass="entr" presetSubtype="0" fill="hold" grpId="0" nodeType="withEffect">
                                  <p:stCondLst>
                                    <p:cond delay="0"/>
                                  </p:stCondLst>
                                  <p:childTnLst>
                                    <p:set>
                                      <p:cBhvr>
                                        <p:cTn id="342" dur="1" fill="hold">
                                          <p:stCondLst>
                                            <p:cond delay="0"/>
                                          </p:stCondLst>
                                        </p:cTn>
                                        <p:tgtEl>
                                          <p:spTgt spid="292"/>
                                        </p:tgtEl>
                                        <p:attrNameLst>
                                          <p:attrName>style.visibility</p:attrName>
                                        </p:attrNameLst>
                                      </p:cBhvr>
                                      <p:to>
                                        <p:strVal val="visible"/>
                                      </p:to>
                                    </p:set>
                                    <p:anim to="" calcmode="lin" valueType="num">
                                      <p:cBhvr>
                                        <p:cTn id="343" dur="1" fill="hold"/>
                                        <p:tgtEl>
                                          <p:spTgt spid="292"/>
                                        </p:tgtEl>
                                        <p:attrNameLst>
                                          <p:attrName/>
                                        </p:attrNameLst>
                                      </p:cBhvr>
                                    </p:anim>
                                  </p:childTnLst>
                                </p:cTn>
                              </p:par>
                              <p:par>
                                <p:cTn id="344" presetID="24" presetClass="entr" presetSubtype="0" fill="hold" grpId="0" nodeType="withEffect">
                                  <p:stCondLst>
                                    <p:cond delay="0"/>
                                  </p:stCondLst>
                                  <p:childTnLst>
                                    <p:set>
                                      <p:cBhvr>
                                        <p:cTn id="345" dur="1" fill="hold">
                                          <p:stCondLst>
                                            <p:cond delay="0"/>
                                          </p:stCondLst>
                                        </p:cTn>
                                        <p:tgtEl>
                                          <p:spTgt spid="293"/>
                                        </p:tgtEl>
                                        <p:attrNameLst>
                                          <p:attrName>style.visibility</p:attrName>
                                        </p:attrNameLst>
                                      </p:cBhvr>
                                      <p:to>
                                        <p:strVal val="visible"/>
                                      </p:to>
                                    </p:set>
                                    <p:anim to="" calcmode="lin" valueType="num">
                                      <p:cBhvr>
                                        <p:cTn id="346" dur="1" fill="hold"/>
                                        <p:tgtEl>
                                          <p:spTgt spid="293"/>
                                        </p:tgtEl>
                                        <p:attrNameLst>
                                          <p:attrName/>
                                        </p:attrNameLst>
                                      </p:cBhvr>
                                    </p:anim>
                                  </p:childTnLst>
                                </p:cTn>
                              </p:par>
                              <p:par>
                                <p:cTn id="347" presetID="24" presetClass="entr" presetSubtype="0" fill="hold" grpId="0" nodeType="withEffect">
                                  <p:stCondLst>
                                    <p:cond delay="0"/>
                                  </p:stCondLst>
                                  <p:childTnLst>
                                    <p:set>
                                      <p:cBhvr>
                                        <p:cTn id="348" dur="1" fill="hold">
                                          <p:stCondLst>
                                            <p:cond delay="0"/>
                                          </p:stCondLst>
                                        </p:cTn>
                                        <p:tgtEl>
                                          <p:spTgt spid="294"/>
                                        </p:tgtEl>
                                        <p:attrNameLst>
                                          <p:attrName>style.visibility</p:attrName>
                                        </p:attrNameLst>
                                      </p:cBhvr>
                                      <p:to>
                                        <p:strVal val="visible"/>
                                      </p:to>
                                    </p:set>
                                    <p:anim to="" calcmode="lin" valueType="num">
                                      <p:cBhvr>
                                        <p:cTn id="349" dur="1" fill="hold"/>
                                        <p:tgtEl>
                                          <p:spTgt spid="294"/>
                                        </p:tgtEl>
                                        <p:attrNameLst>
                                          <p:attrName/>
                                        </p:attrNameLst>
                                      </p:cBhvr>
                                    </p:anim>
                                  </p:childTnLst>
                                </p:cTn>
                              </p:par>
                              <p:par>
                                <p:cTn id="350" presetID="24" presetClass="entr" presetSubtype="0" fill="hold" grpId="0" nodeType="withEffect">
                                  <p:stCondLst>
                                    <p:cond delay="0"/>
                                  </p:stCondLst>
                                  <p:childTnLst>
                                    <p:set>
                                      <p:cBhvr>
                                        <p:cTn id="351" dur="1" fill="hold">
                                          <p:stCondLst>
                                            <p:cond delay="0"/>
                                          </p:stCondLst>
                                        </p:cTn>
                                        <p:tgtEl>
                                          <p:spTgt spid="295"/>
                                        </p:tgtEl>
                                        <p:attrNameLst>
                                          <p:attrName>style.visibility</p:attrName>
                                        </p:attrNameLst>
                                      </p:cBhvr>
                                      <p:to>
                                        <p:strVal val="visible"/>
                                      </p:to>
                                    </p:set>
                                    <p:anim to="" calcmode="lin" valueType="num">
                                      <p:cBhvr>
                                        <p:cTn id="352" dur="1" fill="hold"/>
                                        <p:tgtEl>
                                          <p:spTgt spid="295"/>
                                        </p:tgtEl>
                                        <p:attrNameLst>
                                          <p:attrName/>
                                        </p:attrNameLst>
                                      </p:cBhvr>
                                    </p:anim>
                                  </p:childTnLst>
                                </p:cTn>
                              </p:par>
                              <p:par>
                                <p:cTn id="353" presetID="24" presetClass="entr" presetSubtype="0" fill="hold" grpId="0" nodeType="withEffect">
                                  <p:stCondLst>
                                    <p:cond delay="0"/>
                                  </p:stCondLst>
                                  <p:childTnLst>
                                    <p:set>
                                      <p:cBhvr>
                                        <p:cTn id="354" dur="1" fill="hold">
                                          <p:stCondLst>
                                            <p:cond delay="0"/>
                                          </p:stCondLst>
                                        </p:cTn>
                                        <p:tgtEl>
                                          <p:spTgt spid="296"/>
                                        </p:tgtEl>
                                        <p:attrNameLst>
                                          <p:attrName>style.visibility</p:attrName>
                                        </p:attrNameLst>
                                      </p:cBhvr>
                                      <p:to>
                                        <p:strVal val="visible"/>
                                      </p:to>
                                    </p:set>
                                    <p:anim to="" calcmode="lin" valueType="num">
                                      <p:cBhvr>
                                        <p:cTn id="355" dur="1" fill="hold"/>
                                        <p:tgtEl>
                                          <p:spTgt spid="296"/>
                                        </p:tgtEl>
                                        <p:attrNameLst>
                                          <p:attrName/>
                                        </p:attrNameLst>
                                      </p:cBhvr>
                                    </p:anim>
                                  </p:childTnLst>
                                </p:cTn>
                              </p:par>
                              <p:par>
                                <p:cTn id="356" presetID="24" presetClass="entr" presetSubtype="0" fill="hold" grpId="0" nodeType="withEffect">
                                  <p:stCondLst>
                                    <p:cond delay="0"/>
                                  </p:stCondLst>
                                  <p:childTnLst>
                                    <p:set>
                                      <p:cBhvr>
                                        <p:cTn id="357" dur="1" fill="hold">
                                          <p:stCondLst>
                                            <p:cond delay="0"/>
                                          </p:stCondLst>
                                        </p:cTn>
                                        <p:tgtEl>
                                          <p:spTgt spid="297"/>
                                        </p:tgtEl>
                                        <p:attrNameLst>
                                          <p:attrName>style.visibility</p:attrName>
                                        </p:attrNameLst>
                                      </p:cBhvr>
                                      <p:to>
                                        <p:strVal val="visible"/>
                                      </p:to>
                                    </p:set>
                                    <p:anim to="" calcmode="lin" valueType="num">
                                      <p:cBhvr>
                                        <p:cTn id="358" dur="1" fill="hold"/>
                                        <p:tgtEl>
                                          <p:spTgt spid="297"/>
                                        </p:tgtEl>
                                        <p:attrNameLst>
                                          <p:attrName/>
                                        </p:attrNameLst>
                                      </p:cBhvr>
                                    </p:anim>
                                  </p:childTnLst>
                                </p:cTn>
                              </p:par>
                              <p:par>
                                <p:cTn id="359" presetID="24" presetClass="entr" presetSubtype="0" fill="hold" grpId="0" nodeType="withEffect">
                                  <p:stCondLst>
                                    <p:cond delay="0"/>
                                  </p:stCondLst>
                                  <p:childTnLst>
                                    <p:set>
                                      <p:cBhvr>
                                        <p:cTn id="360" dur="1" fill="hold">
                                          <p:stCondLst>
                                            <p:cond delay="0"/>
                                          </p:stCondLst>
                                        </p:cTn>
                                        <p:tgtEl>
                                          <p:spTgt spid="298"/>
                                        </p:tgtEl>
                                        <p:attrNameLst>
                                          <p:attrName>style.visibility</p:attrName>
                                        </p:attrNameLst>
                                      </p:cBhvr>
                                      <p:to>
                                        <p:strVal val="visible"/>
                                      </p:to>
                                    </p:set>
                                    <p:anim to="" calcmode="lin" valueType="num">
                                      <p:cBhvr>
                                        <p:cTn id="361" dur="1" fill="hold"/>
                                        <p:tgtEl>
                                          <p:spTgt spid="298"/>
                                        </p:tgtEl>
                                        <p:attrNameLst>
                                          <p:attrName/>
                                        </p:attrNameLst>
                                      </p:cBhvr>
                                    </p:anim>
                                  </p:childTnLst>
                                </p:cTn>
                              </p:par>
                              <p:par>
                                <p:cTn id="362" presetID="24" presetClass="entr" presetSubtype="0" fill="hold" grpId="0" nodeType="withEffect">
                                  <p:stCondLst>
                                    <p:cond delay="0"/>
                                  </p:stCondLst>
                                  <p:childTnLst>
                                    <p:set>
                                      <p:cBhvr>
                                        <p:cTn id="363" dur="1" fill="hold">
                                          <p:stCondLst>
                                            <p:cond delay="0"/>
                                          </p:stCondLst>
                                        </p:cTn>
                                        <p:tgtEl>
                                          <p:spTgt spid="299"/>
                                        </p:tgtEl>
                                        <p:attrNameLst>
                                          <p:attrName>style.visibility</p:attrName>
                                        </p:attrNameLst>
                                      </p:cBhvr>
                                      <p:to>
                                        <p:strVal val="visible"/>
                                      </p:to>
                                    </p:set>
                                    <p:anim to="" calcmode="lin" valueType="num">
                                      <p:cBhvr>
                                        <p:cTn id="364" dur="1" fill="hold"/>
                                        <p:tgtEl>
                                          <p:spTgt spid="299"/>
                                        </p:tgtEl>
                                        <p:attrNameLst>
                                          <p:attrName/>
                                        </p:attrNameLst>
                                      </p:cBhvr>
                                    </p:anim>
                                  </p:childTnLst>
                                </p:cTn>
                              </p:par>
                              <p:par>
                                <p:cTn id="365" presetID="24" presetClass="entr" presetSubtype="0" fill="hold" grpId="0" nodeType="withEffect">
                                  <p:stCondLst>
                                    <p:cond delay="0"/>
                                  </p:stCondLst>
                                  <p:childTnLst>
                                    <p:set>
                                      <p:cBhvr>
                                        <p:cTn id="366" dur="1" fill="hold">
                                          <p:stCondLst>
                                            <p:cond delay="0"/>
                                          </p:stCondLst>
                                        </p:cTn>
                                        <p:tgtEl>
                                          <p:spTgt spid="300"/>
                                        </p:tgtEl>
                                        <p:attrNameLst>
                                          <p:attrName>style.visibility</p:attrName>
                                        </p:attrNameLst>
                                      </p:cBhvr>
                                      <p:to>
                                        <p:strVal val="visible"/>
                                      </p:to>
                                    </p:set>
                                    <p:anim to="" calcmode="lin" valueType="num">
                                      <p:cBhvr>
                                        <p:cTn id="367" dur="1" fill="hold"/>
                                        <p:tgtEl>
                                          <p:spTgt spid="300"/>
                                        </p:tgtEl>
                                        <p:attrNameLst>
                                          <p:attrName/>
                                        </p:attrNameLst>
                                      </p:cBhvr>
                                    </p:anim>
                                  </p:childTnLst>
                                </p:cTn>
                              </p:par>
                              <p:par>
                                <p:cTn id="368" presetID="24" presetClass="entr" presetSubtype="0" fill="hold" grpId="0" nodeType="withEffect">
                                  <p:stCondLst>
                                    <p:cond delay="0"/>
                                  </p:stCondLst>
                                  <p:childTnLst>
                                    <p:set>
                                      <p:cBhvr>
                                        <p:cTn id="369" dur="1" fill="hold">
                                          <p:stCondLst>
                                            <p:cond delay="0"/>
                                          </p:stCondLst>
                                        </p:cTn>
                                        <p:tgtEl>
                                          <p:spTgt spid="301"/>
                                        </p:tgtEl>
                                        <p:attrNameLst>
                                          <p:attrName>style.visibility</p:attrName>
                                        </p:attrNameLst>
                                      </p:cBhvr>
                                      <p:to>
                                        <p:strVal val="visible"/>
                                      </p:to>
                                    </p:set>
                                    <p:anim to="" calcmode="lin" valueType="num">
                                      <p:cBhvr>
                                        <p:cTn id="370" dur="1" fill="hold"/>
                                        <p:tgtEl>
                                          <p:spTgt spid="301"/>
                                        </p:tgtEl>
                                        <p:attrNameLst>
                                          <p:attrName/>
                                        </p:attrNameLst>
                                      </p:cBhvr>
                                    </p:anim>
                                  </p:childTnLst>
                                </p:cTn>
                              </p:par>
                              <p:par>
                                <p:cTn id="371" presetID="24" presetClass="entr" presetSubtype="0" fill="hold" grpId="0" nodeType="withEffect">
                                  <p:stCondLst>
                                    <p:cond delay="0"/>
                                  </p:stCondLst>
                                  <p:childTnLst>
                                    <p:set>
                                      <p:cBhvr>
                                        <p:cTn id="372" dur="1" fill="hold">
                                          <p:stCondLst>
                                            <p:cond delay="0"/>
                                          </p:stCondLst>
                                        </p:cTn>
                                        <p:tgtEl>
                                          <p:spTgt spid="302"/>
                                        </p:tgtEl>
                                        <p:attrNameLst>
                                          <p:attrName>style.visibility</p:attrName>
                                        </p:attrNameLst>
                                      </p:cBhvr>
                                      <p:to>
                                        <p:strVal val="visible"/>
                                      </p:to>
                                    </p:set>
                                    <p:anim to="" calcmode="lin" valueType="num">
                                      <p:cBhvr>
                                        <p:cTn id="373" dur="1" fill="hold"/>
                                        <p:tgtEl>
                                          <p:spTgt spid="302"/>
                                        </p:tgtEl>
                                        <p:attrNameLst>
                                          <p:attrName/>
                                        </p:attrNameLst>
                                      </p:cBhvr>
                                    </p:anim>
                                  </p:childTnLst>
                                </p:cTn>
                              </p:par>
                              <p:par>
                                <p:cTn id="374" presetID="24" presetClass="entr" presetSubtype="0" fill="hold" grpId="0" nodeType="withEffect">
                                  <p:stCondLst>
                                    <p:cond delay="0"/>
                                  </p:stCondLst>
                                  <p:childTnLst>
                                    <p:set>
                                      <p:cBhvr>
                                        <p:cTn id="375" dur="1" fill="hold">
                                          <p:stCondLst>
                                            <p:cond delay="0"/>
                                          </p:stCondLst>
                                        </p:cTn>
                                        <p:tgtEl>
                                          <p:spTgt spid="303"/>
                                        </p:tgtEl>
                                        <p:attrNameLst>
                                          <p:attrName>style.visibility</p:attrName>
                                        </p:attrNameLst>
                                      </p:cBhvr>
                                      <p:to>
                                        <p:strVal val="visible"/>
                                      </p:to>
                                    </p:set>
                                    <p:anim to="" calcmode="lin" valueType="num">
                                      <p:cBhvr>
                                        <p:cTn id="376" dur="1" fill="hold"/>
                                        <p:tgtEl>
                                          <p:spTgt spid="303"/>
                                        </p:tgtEl>
                                        <p:attrNameLst>
                                          <p:attrName/>
                                        </p:attrNameLst>
                                      </p:cBhvr>
                                    </p:anim>
                                  </p:childTnLst>
                                </p:cTn>
                              </p:par>
                              <p:par>
                                <p:cTn id="377" presetID="24" presetClass="entr" presetSubtype="0" fill="hold" grpId="0" nodeType="withEffect">
                                  <p:stCondLst>
                                    <p:cond delay="0"/>
                                  </p:stCondLst>
                                  <p:childTnLst>
                                    <p:set>
                                      <p:cBhvr>
                                        <p:cTn id="378" dur="1" fill="hold">
                                          <p:stCondLst>
                                            <p:cond delay="0"/>
                                          </p:stCondLst>
                                        </p:cTn>
                                        <p:tgtEl>
                                          <p:spTgt spid="304"/>
                                        </p:tgtEl>
                                        <p:attrNameLst>
                                          <p:attrName>style.visibility</p:attrName>
                                        </p:attrNameLst>
                                      </p:cBhvr>
                                      <p:to>
                                        <p:strVal val="visible"/>
                                      </p:to>
                                    </p:set>
                                    <p:anim to="" calcmode="lin" valueType="num">
                                      <p:cBhvr>
                                        <p:cTn id="379" dur="1" fill="hold"/>
                                        <p:tgtEl>
                                          <p:spTgt spid="304"/>
                                        </p:tgtEl>
                                        <p:attrNameLst>
                                          <p:attrName/>
                                        </p:attrNameLst>
                                      </p:cBhvr>
                                    </p:anim>
                                  </p:childTnLst>
                                </p:cTn>
                              </p:par>
                              <p:par>
                                <p:cTn id="380" presetID="24" presetClass="entr" presetSubtype="0" fill="hold" grpId="0" nodeType="withEffect">
                                  <p:stCondLst>
                                    <p:cond delay="0"/>
                                  </p:stCondLst>
                                  <p:childTnLst>
                                    <p:set>
                                      <p:cBhvr>
                                        <p:cTn id="381" dur="1" fill="hold">
                                          <p:stCondLst>
                                            <p:cond delay="0"/>
                                          </p:stCondLst>
                                        </p:cTn>
                                        <p:tgtEl>
                                          <p:spTgt spid="305"/>
                                        </p:tgtEl>
                                        <p:attrNameLst>
                                          <p:attrName>style.visibility</p:attrName>
                                        </p:attrNameLst>
                                      </p:cBhvr>
                                      <p:to>
                                        <p:strVal val="visible"/>
                                      </p:to>
                                    </p:set>
                                    <p:anim to="" calcmode="lin" valueType="num">
                                      <p:cBhvr>
                                        <p:cTn id="382" dur="1" fill="hold"/>
                                        <p:tgtEl>
                                          <p:spTgt spid="305"/>
                                        </p:tgtEl>
                                        <p:attrNameLst>
                                          <p:attrName/>
                                        </p:attrNameLst>
                                      </p:cBhvr>
                                    </p:anim>
                                  </p:childTnLst>
                                </p:cTn>
                              </p:par>
                              <p:par>
                                <p:cTn id="383" presetID="24" presetClass="entr" presetSubtype="0" fill="hold" grpId="0" nodeType="withEffect">
                                  <p:stCondLst>
                                    <p:cond delay="0"/>
                                  </p:stCondLst>
                                  <p:childTnLst>
                                    <p:set>
                                      <p:cBhvr>
                                        <p:cTn id="384" dur="1" fill="hold">
                                          <p:stCondLst>
                                            <p:cond delay="0"/>
                                          </p:stCondLst>
                                        </p:cTn>
                                        <p:tgtEl>
                                          <p:spTgt spid="306"/>
                                        </p:tgtEl>
                                        <p:attrNameLst>
                                          <p:attrName>style.visibility</p:attrName>
                                        </p:attrNameLst>
                                      </p:cBhvr>
                                      <p:to>
                                        <p:strVal val="visible"/>
                                      </p:to>
                                    </p:set>
                                    <p:anim to="" calcmode="lin" valueType="num">
                                      <p:cBhvr>
                                        <p:cTn id="385" dur="1" fill="hold"/>
                                        <p:tgtEl>
                                          <p:spTgt spid="306"/>
                                        </p:tgtEl>
                                        <p:attrNameLst>
                                          <p:attrName/>
                                        </p:attrNameLst>
                                      </p:cBhvr>
                                    </p:anim>
                                  </p:childTnLst>
                                </p:cTn>
                              </p:par>
                              <p:par>
                                <p:cTn id="386" presetID="24" presetClass="entr" presetSubtype="0" fill="hold" grpId="0" nodeType="withEffect">
                                  <p:stCondLst>
                                    <p:cond delay="0"/>
                                  </p:stCondLst>
                                  <p:childTnLst>
                                    <p:set>
                                      <p:cBhvr>
                                        <p:cTn id="387" dur="1" fill="hold">
                                          <p:stCondLst>
                                            <p:cond delay="0"/>
                                          </p:stCondLst>
                                        </p:cTn>
                                        <p:tgtEl>
                                          <p:spTgt spid="307"/>
                                        </p:tgtEl>
                                        <p:attrNameLst>
                                          <p:attrName>style.visibility</p:attrName>
                                        </p:attrNameLst>
                                      </p:cBhvr>
                                      <p:to>
                                        <p:strVal val="visible"/>
                                      </p:to>
                                    </p:set>
                                    <p:anim to="" calcmode="lin" valueType="num">
                                      <p:cBhvr>
                                        <p:cTn id="388" dur="1" fill="hold"/>
                                        <p:tgtEl>
                                          <p:spTgt spid="307"/>
                                        </p:tgtEl>
                                        <p:attrNameLst>
                                          <p:attrName/>
                                        </p:attrNameLst>
                                      </p:cBhvr>
                                    </p:anim>
                                  </p:childTnLst>
                                </p:cTn>
                              </p:par>
                              <p:par>
                                <p:cTn id="389" presetID="24" presetClass="entr" presetSubtype="0" fill="hold" grpId="0" nodeType="withEffect">
                                  <p:stCondLst>
                                    <p:cond delay="0"/>
                                  </p:stCondLst>
                                  <p:childTnLst>
                                    <p:set>
                                      <p:cBhvr>
                                        <p:cTn id="390" dur="1" fill="hold">
                                          <p:stCondLst>
                                            <p:cond delay="0"/>
                                          </p:stCondLst>
                                        </p:cTn>
                                        <p:tgtEl>
                                          <p:spTgt spid="308"/>
                                        </p:tgtEl>
                                        <p:attrNameLst>
                                          <p:attrName>style.visibility</p:attrName>
                                        </p:attrNameLst>
                                      </p:cBhvr>
                                      <p:to>
                                        <p:strVal val="visible"/>
                                      </p:to>
                                    </p:set>
                                    <p:anim to="" calcmode="lin" valueType="num">
                                      <p:cBhvr>
                                        <p:cTn id="391" dur="1" fill="hold"/>
                                        <p:tgtEl>
                                          <p:spTgt spid="308"/>
                                        </p:tgtEl>
                                        <p:attrNameLst>
                                          <p:attrName/>
                                        </p:attrNameLst>
                                      </p:cBhvr>
                                    </p:anim>
                                  </p:childTnLst>
                                </p:cTn>
                              </p:par>
                              <p:par>
                                <p:cTn id="392" presetID="24" presetClass="entr" presetSubtype="0" fill="hold" grpId="0" nodeType="withEffect">
                                  <p:stCondLst>
                                    <p:cond delay="0"/>
                                  </p:stCondLst>
                                  <p:childTnLst>
                                    <p:set>
                                      <p:cBhvr>
                                        <p:cTn id="393" dur="1" fill="hold">
                                          <p:stCondLst>
                                            <p:cond delay="0"/>
                                          </p:stCondLst>
                                        </p:cTn>
                                        <p:tgtEl>
                                          <p:spTgt spid="309"/>
                                        </p:tgtEl>
                                        <p:attrNameLst>
                                          <p:attrName>style.visibility</p:attrName>
                                        </p:attrNameLst>
                                      </p:cBhvr>
                                      <p:to>
                                        <p:strVal val="visible"/>
                                      </p:to>
                                    </p:set>
                                    <p:anim to="" calcmode="lin" valueType="num">
                                      <p:cBhvr>
                                        <p:cTn id="394" dur="1" fill="hold"/>
                                        <p:tgtEl>
                                          <p:spTgt spid="309"/>
                                        </p:tgtEl>
                                        <p:attrNameLst>
                                          <p:attrName/>
                                        </p:attrNameLst>
                                      </p:cBhvr>
                                    </p:anim>
                                  </p:childTnLst>
                                </p:cTn>
                              </p:par>
                              <p:par>
                                <p:cTn id="395" presetID="24" presetClass="entr" presetSubtype="0" fill="hold" grpId="0" nodeType="withEffect">
                                  <p:stCondLst>
                                    <p:cond delay="0"/>
                                  </p:stCondLst>
                                  <p:childTnLst>
                                    <p:set>
                                      <p:cBhvr>
                                        <p:cTn id="396" dur="1" fill="hold">
                                          <p:stCondLst>
                                            <p:cond delay="0"/>
                                          </p:stCondLst>
                                        </p:cTn>
                                        <p:tgtEl>
                                          <p:spTgt spid="310"/>
                                        </p:tgtEl>
                                        <p:attrNameLst>
                                          <p:attrName>style.visibility</p:attrName>
                                        </p:attrNameLst>
                                      </p:cBhvr>
                                      <p:to>
                                        <p:strVal val="visible"/>
                                      </p:to>
                                    </p:set>
                                    <p:anim to="" calcmode="lin" valueType="num">
                                      <p:cBhvr>
                                        <p:cTn id="397" dur="1" fill="hold"/>
                                        <p:tgtEl>
                                          <p:spTgt spid="310"/>
                                        </p:tgtEl>
                                        <p:attrNameLst>
                                          <p:attrName/>
                                        </p:attrNameLst>
                                      </p:cBhvr>
                                    </p:anim>
                                  </p:childTnLst>
                                </p:cTn>
                              </p:par>
                              <p:par>
                                <p:cTn id="398" presetID="24" presetClass="entr" presetSubtype="0" fill="hold" grpId="0" nodeType="withEffect">
                                  <p:stCondLst>
                                    <p:cond delay="0"/>
                                  </p:stCondLst>
                                  <p:childTnLst>
                                    <p:set>
                                      <p:cBhvr>
                                        <p:cTn id="399" dur="1" fill="hold">
                                          <p:stCondLst>
                                            <p:cond delay="0"/>
                                          </p:stCondLst>
                                        </p:cTn>
                                        <p:tgtEl>
                                          <p:spTgt spid="311"/>
                                        </p:tgtEl>
                                        <p:attrNameLst>
                                          <p:attrName>style.visibility</p:attrName>
                                        </p:attrNameLst>
                                      </p:cBhvr>
                                      <p:to>
                                        <p:strVal val="visible"/>
                                      </p:to>
                                    </p:set>
                                    <p:anim to="" calcmode="lin" valueType="num">
                                      <p:cBhvr>
                                        <p:cTn id="400" dur="1" fill="hold"/>
                                        <p:tgtEl>
                                          <p:spTgt spid="311"/>
                                        </p:tgtEl>
                                        <p:attrNameLst>
                                          <p:attrName/>
                                        </p:attrNameLst>
                                      </p:cBhvr>
                                    </p:anim>
                                  </p:childTnLst>
                                </p:cTn>
                              </p:par>
                              <p:par>
                                <p:cTn id="401" presetID="24" presetClass="entr" presetSubtype="0" fill="hold" grpId="0" nodeType="withEffect">
                                  <p:stCondLst>
                                    <p:cond delay="0"/>
                                  </p:stCondLst>
                                  <p:childTnLst>
                                    <p:set>
                                      <p:cBhvr>
                                        <p:cTn id="402" dur="1" fill="hold">
                                          <p:stCondLst>
                                            <p:cond delay="0"/>
                                          </p:stCondLst>
                                        </p:cTn>
                                        <p:tgtEl>
                                          <p:spTgt spid="312"/>
                                        </p:tgtEl>
                                        <p:attrNameLst>
                                          <p:attrName>style.visibility</p:attrName>
                                        </p:attrNameLst>
                                      </p:cBhvr>
                                      <p:to>
                                        <p:strVal val="visible"/>
                                      </p:to>
                                    </p:set>
                                    <p:anim to="" calcmode="lin" valueType="num">
                                      <p:cBhvr>
                                        <p:cTn id="403" dur="1" fill="hold"/>
                                        <p:tgtEl>
                                          <p:spTgt spid="312"/>
                                        </p:tgtEl>
                                        <p:attrNameLst>
                                          <p:attrName/>
                                        </p:attrNameLst>
                                      </p:cBhvr>
                                    </p:anim>
                                  </p:childTnLst>
                                </p:cTn>
                              </p:par>
                              <p:par>
                                <p:cTn id="404" presetID="24" presetClass="entr" presetSubtype="0" fill="hold" grpId="0" nodeType="withEffect">
                                  <p:stCondLst>
                                    <p:cond delay="0"/>
                                  </p:stCondLst>
                                  <p:childTnLst>
                                    <p:set>
                                      <p:cBhvr>
                                        <p:cTn id="405" dur="1" fill="hold">
                                          <p:stCondLst>
                                            <p:cond delay="0"/>
                                          </p:stCondLst>
                                        </p:cTn>
                                        <p:tgtEl>
                                          <p:spTgt spid="313"/>
                                        </p:tgtEl>
                                        <p:attrNameLst>
                                          <p:attrName>style.visibility</p:attrName>
                                        </p:attrNameLst>
                                      </p:cBhvr>
                                      <p:to>
                                        <p:strVal val="visible"/>
                                      </p:to>
                                    </p:set>
                                    <p:anim to="" calcmode="lin" valueType="num">
                                      <p:cBhvr>
                                        <p:cTn id="406" dur="1" fill="hold"/>
                                        <p:tgtEl>
                                          <p:spTgt spid="313"/>
                                        </p:tgtEl>
                                        <p:attrNameLst>
                                          <p:attrName/>
                                        </p:attrNameLst>
                                      </p:cBhvr>
                                    </p:anim>
                                  </p:childTnLst>
                                </p:cTn>
                              </p:par>
                              <p:par>
                                <p:cTn id="407" presetID="24" presetClass="entr" presetSubtype="0" fill="hold" grpId="0" nodeType="withEffect">
                                  <p:stCondLst>
                                    <p:cond delay="0"/>
                                  </p:stCondLst>
                                  <p:childTnLst>
                                    <p:set>
                                      <p:cBhvr>
                                        <p:cTn id="408" dur="1" fill="hold">
                                          <p:stCondLst>
                                            <p:cond delay="0"/>
                                          </p:stCondLst>
                                        </p:cTn>
                                        <p:tgtEl>
                                          <p:spTgt spid="314"/>
                                        </p:tgtEl>
                                        <p:attrNameLst>
                                          <p:attrName>style.visibility</p:attrName>
                                        </p:attrNameLst>
                                      </p:cBhvr>
                                      <p:to>
                                        <p:strVal val="visible"/>
                                      </p:to>
                                    </p:set>
                                    <p:anim to="" calcmode="lin" valueType="num">
                                      <p:cBhvr>
                                        <p:cTn id="409" dur="1" fill="hold"/>
                                        <p:tgtEl>
                                          <p:spTgt spid="314"/>
                                        </p:tgtEl>
                                        <p:attrNameLst>
                                          <p:attrName/>
                                        </p:attrNameLst>
                                      </p:cBhvr>
                                    </p:anim>
                                  </p:childTnLst>
                                </p:cTn>
                              </p:par>
                              <p:par>
                                <p:cTn id="410" presetID="24" presetClass="entr" presetSubtype="0" fill="hold" grpId="0" nodeType="withEffect">
                                  <p:stCondLst>
                                    <p:cond delay="0"/>
                                  </p:stCondLst>
                                  <p:childTnLst>
                                    <p:set>
                                      <p:cBhvr>
                                        <p:cTn id="411" dur="1" fill="hold">
                                          <p:stCondLst>
                                            <p:cond delay="0"/>
                                          </p:stCondLst>
                                        </p:cTn>
                                        <p:tgtEl>
                                          <p:spTgt spid="315"/>
                                        </p:tgtEl>
                                        <p:attrNameLst>
                                          <p:attrName>style.visibility</p:attrName>
                                        </p:attrNameLst>
                                      </p:cBhvr>
                                      <p:to>
                                        <p:strVal val="visible"/>
                                      </p:to>
                                    </p:set>
                                    <p:anim to="" calcmode="lin" valueType="num">
                                      <p:cBhvr>
                                        <p:cTn id="412" dur="1" fill="hold"/>
                                        <p:tgtEl>
                                          <p:spTgt spid="315"/>
                                        </p:tgtEl>
                                        <p:attrNameLst>
                                          <p:attrName/>
                                        </p:attrNameLst>
                                      </p:cBhvr>
                                    </p:anim>
                                  </p:childTnLst>
                                </p:cTn>
                              </p:par>
                              <p:par>
                                <p:cTn id="413" presetID="24" presetClass="entr" presetSubtype="0" fill="hold" grpId="0" nodeType="withEffect">
                                  <p:stCondLst>
                                    <p:cond delay="0"/>
                                  </p:stCondLst>
                                  <p:childTnLst>
                                    <p:set>
                                      <p:cBhvr>
                                        <p:cTn id="414" dur="1" fill="hold">
                                          <p:stCondLst>
                                            <p:cond delay="0"/>
                                          </p:stCondLst>
                                        </p:cTn>
                                        <p:tgtEl>
                                          <p:spTgt spid="316"/>
                                        </p:tgtEl>
                                        <p:attrNameLst>
                                          <p:attrName>style.visibility</p:attrName>
                                        </p:attrNameLst>
                                      </p:cBhvr>
                                      <p:to>
                                        <p:strVal val="visible"/>
                                      </p:to>
                                    </p:set>
                                    <p:anim to="" calcmode="lin" valueType="num">
                                      <p:cBhvr>
                                        <p:cTn id="415" dur="1" fill="hold"/>
                                        <p:tgtEl>
                                          <p:spTgt spid="316"/>
                                        </p:tgtEl>
                                        <p:attrNameLst>
                                          <p:attrName/>
                                        </p:attrNameLst>
                                      </p:cBhvr>
                                    </p:anim>
                                  </p:childTnLst>
                                </p:cTn>
                              </p:par>
                              <p:par>
                                <p:cTn id="416" presetID="24" presetClass="entr" presetSubtype="0" fill="hold" grpId="0" nodeType="withEffect">
                                  <p:stCondLst>
                                    <p:cond delay="0"/>
                                  </p:stCondLst>
                                  <p:childTnLst>
                                    <p:set>
                                      <p:cBhvr>
                                        <p:cTn id="417" dur="1" fill="hold">
                                          <p:stCondLst>
                                            <p:cond delay="0"/>
                                          </p:stCondLst>
                                        </p:cTn>
                                        <p:tgtEl>
                                          <p:spTgt spid="317"/>
                                        </p:tgtEl>
                                        <p:attrNameLst>
                                          <p:attrName>style.visibility</p:attrName>
                                        </p:attrNameLst>
                                      </p:cBhvr>
                                      <p:to>
                                        <p:strVal val="visible"/>
                                      </p:to>
                                    </p:set>
                                    <p:anim to="" calcmode="lin" valueType="num">
                                      <p:cBhvr>
                                        <p:cTn id="418" dur="1" fill="hold"/>
                                        <p:tgtEl>
                                          <p:spTgt spid="317"/>
                                        </p:tgtEl>
                                        <p:attrNameLst>
                                          <p:attrName/>
                                        </p:attrNameLst>
                                      </p:cBhvr>
                                    </p:anim>
                                  </p:childTnLst>
                                </p:cTn>
                              </p:par>
                              <p:par>
                                <p:cTn id="419" presetID="24" presetClass="entr" presetSubtype="0" fill="hold" grpId="0" nodeType="withEffect">
                                  <p:stCondLst>
                                    <p:cond delay="0"/>
                                  </p:stCondLst>
                                  <p:childTnLst>
                                    <p:set>
                                      <p:cBhvr>
                                        <p:cTn id="420" dur="1" fill="hold">
                                          <p:stCondLst>
                                            <p:cond delay="0"/>
                                          </p:stCondLst>
                                        </p:cTn>
                                        <p:tgtEl>
                                          <p:spTgt spid="318"/>
                                        </p:tgtEl>
                                        <p:attrNameLst>
                                          <p:attrName>style.visibility</p:attrName>
                                        </p:attrNameLst>
                                      </p:cBhvr>
                                      <p:to>
                                        <p:strVal val="visible"/>
                                      </p:to>
                                    </p:set>
                                    <p:anim to="" calcmode="lin" valueType="num">
                                      <p:cBhvr>
                                        <p:cTn id="421" dur="1" fill="hold"/>
                                        <p:tgtEl>
                                          <p:spTgt spid="318"/>
                                        </p:tgtEl>
                                        <p:attrNameLst>
                                          <p:attrName/>
                                        </p:attrNameLst>
                                      </p:cBhvr>
                                    </p:anim>
                                  </p:childTnLst>
                                </p:cTn>
                              </p:par>
                              <p:par>
                                <p:cTn id="422" presetID="24" presetClass="entr" presetSubtype="0" fill="hold" grpId="0" nodeType="withEffect">
                                  <p:stCondLst>
                                    <p:cond delay="0"/>
                                  </p:stCondLst>
                                  <p:childTnLst>
                                    <p:set>
                                      <p:cBhvr>
                                        <p:cTn id="423" dur="1" fill="hold">
                                          <p:stCondLst>
                                            <p:cond delay="0"/>
                                          </p:stCondLst>
                                        </p:cTn>
                                        <p:tgtEl>
                                          <p:spTgt spid="319"/>
                                        </p:tgtEl>
                                        <p:attrNameLst>
                                          <p:attrName>style.visibility</p:attrName>
                                        </p:attrNameLst>
                                      </p:cBhvr>
                                      <p:to>
                                        <p:strVal val="visible"/>
                                      </p:to>
                                    </p:set>
                                    <p:anim to="" calcmode="lin" valueType="num">
                                      <p:cBhvr>
                                        <p:cTn id="424" dur="1" fill="hold"/>
                                        <p:tgtEl>
                                          <p:spTgt spid="319"/>
                                        </p:tgtEl>
                                        <p:attrNameLst>
                                          <p:attrName/>
                                        </p:attrNameLst>
                                      </p:cBhvr>
                                    </p:anim>
                                  </p:childTnLst>
                                </p:cTn>
                              </p:par>
                              <p:par>
                                <p:cTn id="425" presetID="24" presetClass="entr" presetSubtype="0" fill="hold" grpId="0" nodeType="withEffect">
                                  <p:stCondLst>
                                    <p:cond delay="0"/>
                                  </p:stCondLst>
                                  <p:childTnLst>
                                    <p:set>
                                      <p:cBhvr>
                                        <p:cTn id="426" dur="1" fill="hold">
                                          <p:stCondLst>
                                            <p:cond delay="0"/>
                                          </p:stCondLst>
                                        </p:cTn>
                                        <p:tgtEl>
                                          <p:spTgt spid="320"/>
                                        </p:tgtEl>
                                        <p:attrNameLst>
                                          <p:attrName>style.visibility</p:attrName>
                                        </p:attrNameLst>
                                      </p:cBhvr>
                                      <p:to>
                                        <p:strVal val="visible"/>
                                      </p:to>
                                    </p:set>
                                    <p:anim to="" calcmode="lin" valueType="num">
                                      <p:cBhvr>
                                        <p:cTn id="427" dur="1" fill="hold"/>
                                        <p:tgtEl>
                                          <p:spTgt spid="320"/>
                                        </p:tgtEl>
                                        <p:attrNameLst>
                                          <p:attrName/>
                                        </p:attrNameLst>
                                      </p:cBhvr>
                                    </p:anim>
                                  </p:childTnLst>
                                </p:cTn>
                              </p:par>
                              <p:par>
                                <p:cTn id="428" presetID="24" presetClass="entr" presetSubtype="0" fill="hold" grpId="0" nodeType="withEffect">
                                  <p:stCondLst>
                                    <p:cond delay="0"/>
                                  </p:stCondLst>
                                  <p:childTnLst>
                                    <p:set>
                                      <p:cBhvr>
                                        <p:cTn id="429" dur="1" fill="hold">
                                          <p:stCondLst>
                                            <p:cond delay="0"/>
                                          </p:stCondLst>
                                        </p:cTn>
                                        <p:tgtEl>
                                          <p:spTgt spid="321"/>
                                        </p:tgtEl>
                                        <p:attrNameLst>
                                          <p:attrName>style.visibility</p:attrName>
                                        </p:attrNameLst>
                                      </p:cBhvr>
                                      <p:to>
                                        <p:strVal val="visible"/>
                                      </p:to>
                                    </p:set>
                                    <p:anim to="" calcmode="lin" valueType="num">
                                      <p:cBhvr>
                                        <p:cTn id="430" dur="1" fill="hold"/>
                                        <p:tgtEl>
                                          <p:spTgt spid="321"/>
                                        </p:tgtEl>
                                        <p:attrNameLst>
                                          <p:attrName/>
                                        </p:attrNameLst>
                                      </p:cBhvr>
                                    </p:anim>
                                  </p:childTnLst>
                                </p:cTn>
                              </p:par>
                              <p:par>
                                <p:cTn id="431" presetID="24" presetClass="entr" presetSubtype="0" fill="hold" grpId="0" nodeType="withEffect">
                                  <p:stCondLst>
                                    <p:cond delay="0"/>
                                  </p:stCondLst>
                                  <p:childTnLst>
                                    <p:set>
                                      <p:cBhvr>
                                        <p:cTn id="432" dur="1" fill="hold">
                                          <p:stCondLst>
                                            <p:cond delay="0"/>
                                          </p:stCondLst>
                                        </p:cTn>
                                        <p:tgtEl>
                                          <p:spTgt spid="322"/>
                                        </p:tgtEl>
                                        <p:attrNameLst>
                                          <p:attrName>style.visibility</p:attrName>
                                        </p:attrNameLst>
                                      </p:cBhvr>
                                      <p:to>
                                        <p:strVal val="visible"/>
                                      </p:to>
                                    </p:set>
                                    <p:anim to="" calcmode="lin" valueType="num">
                                      <p:cBhvr>
                                        <p:cTn id="433" dur="1" fill="hold"/>
                                        <p:tgtEl>
                                          <p:spTgt spid="322"/>
                                        </p:tgtEl>
                                        <p:attrNameLst>
                                          <p:attrName/>
                                        </p:attrNameLst>
                                      </p:cBhvr>
                                    </p:anim>
                                  </p:childTnLst>
                                </p:cTn>
                              </p:par>
                              <p:par>
                                <p:cTn id="434" presetID="24" presetClass="entr" presetSubtype="0" fill="hold" grpId="0" nodeType="withEffect">
                                  <p:stCondLst>
                                    <p:cond delay="0"/>
                                  </p:stCondLst>
                                  <p:childTnLst>
                                    <p:set>
                                      <p:cBhvr>
                                        <p:cTn id="435" dur="1" fill="hold">
                                          <p:stCondLst>
                                            <p:cond delay="0"/>
                                          </p:stCondLst>
                                        </p:cTn>
                                        <p:tgtEl>
                                          <p:spTgt spid="323"/>
                                        </p:tgtEl>
                                        <p:attrNameLst>
                                          <p:attrName>style.visibility</p:attrName>
                                        </p:attrNameLst>
                                      </p:cBhvr>
                                      <p:to>
                                        <p:strVal val="visible"/>
                                      </p:to>
                                    </p:set>
                                    <p:anim to="" calcmode="lin" valueType="num">
                                      <p:cBhvr>
                                        <p:cTn id="436" dur="1" fill="hold"/>
                                        <p:tgtEl>
                                          <p:spTgt spid="323"/>
                                        </p:tgtEl>
                                        <p:attrNameLst>
                                          <p:attrName/>
                                        </p:attrNameLst>
                                      </p:cBhvr>
                                    </p:anim>
                                  </p:childTnLst>
                                </p:cTn>
                              </p:par>
                              <p:par>
                                <p:cTn id="437" presetID="24" presetClass="entr" presetSubtype="0" fill="hold" grpId="0" nodeType="withEffect">
                                  <p:stCondLst>
                                    <p:cond delay="0"/>
                                  </p:stCondLst>
                                  <p:childTnLst>
                                    <p:set>
                                      <p:cBhvr>
                                        <p:cTn id="438" dur="1" fill="hold">
                                          <p:stCondLst>
                                            <p:cond delay="0"/>
                                          </p:stCondLst>
                                        </p:cTn>
                                        <p:tgtEl>
                                          <p:spTgt spid="324"/>
                                        </p:tgtEl>
                                        <p:attrNameLst>
                                          <p:attrName>style.visibility</p:attrName>
                                        </p:attrNameLst>
                                      </p:cBhvr>
                                      <p:to>
                                        <p:strVal val="visible"/>
                                      </p:to>
                                    </p:set>
                                    <p:anim to="" calcmode="lin" valueType="num">
                                      <p:cBhvr>
                                        <p:cTn id="439" dur="1" fill="hold"/>
                                        <p:tgtEl>
                                          <p:spTgt spid="324"/>
                                        </p:tgtEl>
                                        <p:attrNameLst>
                                          <p:attrName/>
                                        </p:attrNameLst>
                                      </p:cBhvr>
                                    </p:anim>
                                  </p:childTnLst>
                                </p:cTn>
                              </p:par>
                              <p:par>
                                <p:cTn id="440" presetID="24" presetClass="entr" presetSubtype="0" fill="hold" grpId="0" nodeType="withEffect">
                                  <p:stCondLst>
                                    <p:cond delay="0"/>
                                  </p:stCondLst>
                                  <p:childTnLst>
                                    <p:set>
                                      <p:cBhvr>
                                        <p:cTn id="441" dur="1" fill="hold">
                                          <p:stCondLst>
                                            <p:cond delay="0"/>
                                          </p:stCondLst>
                                        </p:cTn>
                                        <p:tgtEl>
                                          <p:spTgt spid="325"/>
                                        </p:tgtEl>
                                        <p:attrNameLst>
                                          <p:attrName>style.visibility</p:attrName>
                                        </p:attrNameLst>
                                      </p:cBhvr>
                                      <p:to>
                                        <p:strVal val="visible"/>
                                      </p:to>
                                    </p:set>
                                    <p:anim to="" calcmode="lin" valueType="num">
                                      <p:cBhvr>
                                        <p:cTn id="442" dur="1" fill="hold"/>
                                        <p:tgtEl>
                                          <p:spTgt spid="325"/>
                                        </p:tgtEl>
                                        <p:attrNameLst>
                                          <p:attrName/>
                                        </p:attrNameLst>
                                      </p:cBhvr>
                                    </p:anim>
                                  </p:childTnLst>
                                </p:cTn>
                              </p:par>
                              <p:par>
                                <p:cTn id="443" presetID="24" presetClass="entr" presetSubtype="0" fill="hold" grpId="0" nodeType="withEffect">
                                  <p:stCondLst>
                                    <p:cond delay="0"/>
                                  </p:stCondLst>
                                  <p:childTnLst>
                                    <p:set>
                                      <p:cBhvr>
                                        <p:cTn id="444" dur="1" fill="hold">
                                          <p:stCondLst>
                                            <p:cond delay="0"/>
                                          </p:stCondLst>
                                        </p:cTn>
                                        <p:tgtEl>
                                          <p:spTgt spid="326"/>
                                        </p:tgtEl>
                                        <p:attrNameLst>
                                          <p:attrName>style.visibility</p:attrName>
                                        </p:attrNameLst>
                                      </p:cBhvr>
                                      <p:to>
                                        <p:strVal val="visible"/>
                                      </p:to>
                                    </p:set>
                                    <p:anim to="" calcmode="lin" valueType="num">
                                      <p:cBhvr>
                                        <p:cTn id="445" dur="1" fill="hold"/>
                                        <p:tgtEl>
                                          <p:spTgt spid="326"/>
                                        </p:tgtEl>
                                        <p:attrNameLst>
                                          <p:attrName/>
                                        </p:attrNameLst>
                                      </p:cBhvr>
                                    </p:anim>
                                  </p:childTnLst>
                                </p:cTn>
                              </p:par>
                              <p:par>
                                <p:cTn id="446" presetID="24" presetClass="entr" presetSubtype="0" fill="hold" grpId="0" nodeType="withEffect">
                                  <p:stCondLst>
                                    <p:cond delay="0"/>
                                  </p:stCondLst>
                                  <p:childTnLst>
                                    <p:set>
                                      <p:cBhvr>
                                        <p:cTn id="447" dur="1" fill="hold">
                                          <p:stCondLst>
                                            <p:cond delay="0"/>
                                          </p:stCondLst>
                                        </p:cTn>
                                        <p:tgtEl>
                                          <p:spTgt spid="327"/>
                                        </p:tgtEl>
                                        <p:attrNameLst>
                                          <p:attrName>style.visibility</p:attrName>
                                        </p:attrNameLst>
                                      </p:cBhvr>
                                      <p:to>
                                        <p:strVal val="visible"/>
                                      </p:to>
                                    </p:set>
                                    <p:anim to="" calcmode="lin" valueType="num">
                                      <p:cBhvr>
                                        <p:cTn id="448" dur="1" fill="hold"/>
                                        <p:tgtEl>
                                          <p:spTgt spid="327"/>
                                        </p:tgtEl>
                                        <p:attrNameLst>
                                          <p:attrName/>
                                        </p:attrNameLst>
                                      </p:cBhvr>
                                    </p:anim>
                                  </p:childTnLst>
                                </p:cTn>
                              </p:par>
                              <p:par>
                                <p:cTn id="449" presetID="24" presetClass="entr" presetSubtype="0" fill="hold" grpId="0" nodeType="withEffect">
                                  <p:stCondLst>
                                    <p:cond delay="0"/>
                                  </p:stCondLst>
                                  <p:childTnLst>
                                    <p:set>
                                      <p:cBhvr>
                                        <p:cTn id="450" dur="1" fill="hold">
                                          <p:stCondLst>
                                            <p:cond delay="0"/>
                                          </p:stCondLst>
                                        </p:cTn>
                                        <p:tgtEl>
                                          <p:spTgt spid="328"/>
                                        </p:tgtEl>
                                        <p:attrNameLst>
                                          <p:attrName>style.visibility</p:attrName>
                                        </p:attrNameLst>
                                      </p:cBhvr>
                                      <p:to>
                                        <p:strVal val="visible"/>
                                      </p:to>
                                    </p:set>
                                    <p:anim to="" calcmode="lin" valueType="num">
                                      <p:cBhvr>
                                        <p:cTn id="451" dur="1" fill="hold"/>
                                        <p:tgtEl>
                                          <p:spTgt spid="328"/>
                                        </p:tgtEl>
                                        <p:attrNameLst>
                                          <p:attrName/>
                                        </p:attrNameLst>
                                      </p:cBhvr>
                                    </p:anim>
                                  </p:childTnLst>
                                </p:cTn>
                              </p:par>
                              <p:par>
                                <p:cTn id="452" presetID="24" presetClass="entr" presetSubtype="0" fill="hold" grpId="0" nodeType="withEffect">
                                  <p:stCondLst>
                                    <p:cond delay="0"/>
                                  </p:stCondLst>
                                  <p:childTnLst>
                                    <p:set>
                                      <p:cBhvr>
                                        <p:cTn id="453" dur="1" fill="hold">
                                          <p:stCondLst>
                                            <p:cond delay="0"/>
                                          </p:stCondLst>
                                        </p:cTn>
                                        <p:tgtEl>
                                          <p:spTgt spid="329"/>
                                        </p:tgtEl>
                                        <p:attrNameLst>
                                          <p:attrName>style.visibility</p:attrName>
                                        </p:attrNameLst>
                                      </p:cBhvr>
                                      <p:to>
                                        <p:strVal val="visible"/>
                                      </p:to>
                                    </p:set>
                                    <p:anim to="" calcmode="lin" valueType="num">
                                      <p:cBhvr>
                                        <p:cTn id="454" dur="1" fill="hold"/>
                                        <p:tgtEl>
                                          <p:spTgt spid="329"/>
                                        </p:tgtEl>
                                        <p:attrNameLst>
                                          <p:attrName/>
                                        </p:attrNameLst>
                                      </p:cBhvr>
                                    </p:anim>
                                  </p:childTnLst>
                                </p:cTn>
                              </p:par>
                              <p:par>
                                <p:cTn id="455" presetID="24" presetClass="entr" presetSubtype="0" fill="hold" grpId="0" nodeType="withEffect">
                                  <p:stCondLst>
                                    <p:cond delay="0"/>
                                  </p:stCondLst>
                                  <p:childTnLst>
                                    <p:set>
                                      <p:cBhvr>
                                        <p:cTn id="456" dur="1" fill="hold">
                                          <p:stCondLst>
                                            <p:cond delay="0"/>
                                          </p:stCondLst>
                                        </p:cTn>
                                        <p:tgtEl>
                                          <p:spTgt spid="330"/>
                                        </p:tgtEl>
                                        <p:attrNameLst>
                                          <p:attrName>style.visibility</p:attrName>
                                        </p:attrNameLst>
                                      </p:cBhvr>
                                      <p:to>
                                        <p:strVal val="visible"/>
                                      </p:to>
                                    </p:set>
                                    <p:anim to="" calcmode="lin" valueType="num">
                                      <p:cBhvr>
                                        <p:cTn id="457" dur="1" fill="hold"/>
                                        <p:tgtEl>
                                          <p:spTgt spid="330"/>
                                        </p:tgtEl>
                                        <p:attrNameLst>
                                          <p:attrName/>
                                        </p:attrNameLst>
                                      </p:cBhvr>
                                    </p:anim>
                                  </p:childTnLst>
                                </p:cTn>
                              </p:par>
                              <p:par>
                                <p:cTn id="458" presetID="24" presetClass="entr" presetSubtype="0" fill="hold" grpId="0" nodeType="withEffect">
                                  <p:stCondLst>
                                    <p:cond delay="0"/>
                                  </p:stCondLst>
                                  <p:childTnLst>
                                    <p:set>
                                      <p:cBhvr>
                                        <p:cTn id="459" dur="1" fill="hold">
                                          <p:stCondLst>
                                            <p:cond delay="0"/>
                                          </p:stCondLst>
                                        </p:cTn>
                                        <p:tgtEl>
                                          <p:spTgt spid="331"/>
                                        </p:tgtEl>
                                        <p:attrNameLst>
                                          <p:attrName>style.visibility</p:attrName>
                                        </p:attrNameLst>
                                      </p:cBhvr>
                                      <p:to>
                                        <p:strVal val="visible"/>
                                      </p:to>
                                    </p:set>
                                    <p:anim to="" calcmode="lin" valueType="num">
                                      <p:cBhvr>
                                        <p:cTn id="460" dur="1" fill="hold"/>
                                        <p:tgtEl>
                                          <p:spTgt spid="331"/>
                                        </p:tgtEl>
                                        <p:attrNameLst>
                                          <p:attrName/>
                                        </p:attrNameLst>
                                      </p:cBhvr>
                                    </p:anim>
                                  </p:childTnLst>
                                </p:cTn>
                              </p:par>
                              <p:par>
                                <p:cTn id="461" presetID="24" presetClass="entr" presetSubtype="0" fill="hold" grpId="0" nodeType="withEffect">
                                  <p:stCondLst>
                                    <p:cond delay="0"/>
                                  </p:stCondLst>
                                  <p:childTnLst>
                                    <p:set>
                                      <p:cBhvr>
                                        <p:cTn id="462" dur="1" fill="hold">
                                          <p:stCondLst>
                                            <p:cond delay="0"/>
                                          </p:stCondLst>
                                        </p:cTn>
                                        <p:tgtEl>
                                          <p:spTgt spid="332"/>
                                        </p:tgtEl>
                                        <p:attrNameLst>
                                          <p:attrName>style.visibility</p:attrName>
                                        </p:attrNameLst>
                                      </p:cBhvr>
                                      <p:to>
                                        <p:strVal val="visible"/>
                                      </p:to>
                                    </p:set>
                                    <p:anim to="" calcmode="lin" valueType="num">
                                      <p:cBhvr>
                                        <p:cTn id="463" dur="1" fill="hold"/>
                                        <p:tgtEl>
                                          <p:spTgt spid="332"/>
                                        </p:tgtEl>
                                        <p:attrNameLst>
                                          <p:attrName/>
                                        </p:attrNameLst>
                                      </p:cBhvr>
                                    </p:anim>
                                  </p:childTnLst>
                                </p:cTn>
                              </p:par>
                              <p:par>
                                <p:cTn id="464" presetID="24" presetClass="entr" presetSubtype="0" fill="hold" grpId="0" nodeType="withEffect">
                                  <p:stCondLst>
                                    <p:cond delay="0"/>
                                  </p:stCondLst>
                                  <p:childTnLst>
                                    <p:set>
                                      <p:cBhvr>
                                        <p:cTn id="465" dur="1" fill="hold">
                                          <p:stCondLst>
                                            <p:cond delay="0"/>
                                          </p:stCondLst>
                                        </p:cTn>
                                        <p:tgtEl>
                                          <p:spTgt spid="333"/>
                                        </p:tgtEl>
                                        <p:attrNameLst>
                                          <p:attrName>style.visibility</p:attrName>
                                        </p:attrNameLst>
                                      </p:cBhvr>
                                      <p:to>
                                        <p:strVal val="visible"/>
                                      </p:to>
                                    </p:set>
                                    <p:anim to="" calcmode="lin" valueType="num">
                                      <p:cBhvr>
                                        <p:cTn id="466" dur="1" fill="hold"/>
                                        <p:tgtEl>
                                          <p:spTgt spid="333"/>
                                        </p:tgtEl>
                                        <p:attrNameLst>
                                          <p:attrName/>
                                        </p:attrNameLst>
                                      </p:cBhvr>
                                    </p:anim>
                                  </p:childTnLst>
                                </p:cTn>
                              </p:par>
                              <p:par>
                                <p:cTn id="467" presetID="24" presetClass="entr" presetSubtype="0" fill="hold" grpId="0" nodeType="withEffect">
                                  <p:stCondLst>
                                    <p:cond delay="0"/>
                                  </p:stCondLst>
                                  <p:childTnLst>
                                    <p:set>
                                      <p:cBhvr>
                                        <p:cTn id="468" dur="1" fill="hold">
                                          <p:stCondLst>
                                            <p:cond delay="0"/>
                                          </p:stCondLst>
                                        </p:cTn>
                                        <p:tgtEl>
                                          <p:spTgt spid="334"/>
                                        </p:tgtEl>
                                        <p:attrNameLst>
                                          <p:attrName>style.visibility</p:attrName>
                                        </p:attrNameLst>
                                      </p:cBhvr>
                                      <p:to>
                                        <p:strVal val="visible"/>
                                      </p:to>
                                    </p:set>
                                    <p:anim to="" calcmode="lin" valueType="num">
                                      <p:cBhvr>
                                        <p:cTn id="469" dur="1" fill="hold"/>
                                        <p:tgtEl>
                                          <p:spTgt spid="334"/>
                                        </p:tgtEl>
                                        <p:attrNameLst>
                                          <p:attrName/>
                                        </p:attrNameLst>
                                      </p:cBhvr>
                                    </p:anim>
                                  </p:childTnLst>
                                </p:cTn>
                              </p:par>
                              <p:par>
                                <p:cTn id="470" presetID="24" presetClass="entr" presetSubtype="0" fill="hold" grpId="0" nodeType="withEffect">
                                  <p:stCondLst>
                                    <p:cond delay="0"/>
                                  </p:stCondLst>
                                  <p:childTnLst>
                                    <p:set>
                                      <p:cBhvr>
                                        <p:cTn id="471" dur="1" fill="hold">
                                          <p:stCondLst>
                                            <p:cond delay="0"/>
                                          </p:stCondLst>
                                        </p:cTn>
                                        <p:tgtEl>
                                          <p:spTgt spid="335"/>
                                        </p:tgtEl>
                                        <p:attrNameLst>
                                          <p:attrName>style.visibility</p:attrName>
                                        </p:attrNameLst>
                                      </p:cBhvr>
                                      <p:to>
                                        <p:strVal val="visible"/>
                                      </p:to>
                                    </p:set>
                                    <p:anim to="" calcmode="lin" valueType="num">
                                      <p:cBhvr>
                                        <p:cTn id="472" dur="1" fill="hold"/>
                                        <p:tgtEl>
                                          <p:spTgt spid="335"/>
                                        </p:tgtEl>
                                        <p:attrNameLst>
                                          <p:attrName/>
                                        </p:attrNameLst>
                                      </p:cBhvr>
                                    </p:anim>
                                  </p:childTnLst>
                                </p:cTn>
                              </p:par>
                              <p:par>
                                <p:cTn id="473" presetID="24" presetClass="entr" presetSubtype="0" fill="hold" grpId="0" nodeType="withEffect">
                                  <p:stCondLst>
                                    <p:cond delay="0"/>
                                  </p:stCondLst>
                                  <p:childTnLst>
                                    <p:set>
                                      <p:cBhvr>
                                        <p:cTn id="474" dur="1" fill="hold">
                                          <p:stCondLst>
                                            <p:cond delay="0"/>
                                          </p:stCondLst>
                                        </p:cTn>
                                        <p:tgtEl>
                                          <p:spTgt spid="336"/>
                                        </p:tgtEl>
                                        <p:attrNameLst>
                                          <p:attrName>style.visibility</p:attrName>
                                        </p:attrNameLst>
                                      </p:cBhvr>
                                      <p:to>
                                        <p:strVal val="visible"/>
                                      </p:to>
                                    </p:set>
                                    <p:anim to="" calcmode="lin" valueType="num">
                                      <p:cBhvr>
                                        <p:cTn id="475" dur="1" fill="hold"/>
                                        <p:tgtEl>
                                          <p:spTgt spid="336"/>
                                        </p:tgtEl>
                                        <p:attrNameLst>
                                          <p:attrName/>
                                        </p:attrNameLst>
                                      </p:cBhvr>
                                    </p:anim>
                                  </p:childTnLst>
                                </p:cTn>
                              </p:par>
                              <p:par>
                                <p:cTn id="476" presetID="24" presetClass="entr" presetSubtype="0" fill="hold" grpId="0" nodeType="withEffect">
                                  <p:stCondLst>
                                    <p:cond delay="0"/>
                                  </p:stCondLst>
                                  <p:childTnLst>
                                    <p:set>
                                      <p:cBhvr>
                                        <p:cTn id="477" dur="1" fill="hold">
                                          <p:stCondLst>
                                            <p:cond delay="0"/>
                                          </p:stCondLst>
                                        </p:cTn>
                                        <p:tgtEl>
                                          <p:spTgt spid="337"/>
                                        </p:tgtEl>
                                        <p:attrNameLst>
                                          <p:attrName>style.visibility</p:attrName>
                                        </p:attrNameLst>
                                      </p:cBhvr>
                                      <p:to>
                                        <p:strVal val="visible"/>
                                      </p:to>
                                    </p:set>
                                    <p:anim to="" calcmode="lin" valueType="num">
                                      <p:cBhvr>
                                        <p:cTn id="478" dur="1" fill="hold"/>
                                        <p:tgtEl>
                                          <p:spTgt spid="337"/>
                                        </p:tgtEl>
                                        <p:attrNameLst>
                                          <p:attrName/>
                                        </p:attrNameLst>
                                      </p:cBhvr>
                                    </p:anim>
                                  </p:childTnLst>
                                </p:cTn>
                              </p:par>
                              <p:par>
                                <p:cTn id="479" presetID="24" presetClass="entr" presetSubtype="0" fill="hold" grpId="0" nodeType="withEffect">
                                  <p:stCondLst>
                                    <p:cond delay="0"/>
                                  </p:stCondLst>
                                  <p:childTnLst>
                                    <p:set>
                                      <p:cBhvr>
                                        <p:cTn id="480" dur="1" fill="hold">
                                          <p:stCondLst>
                                            <p:cond delay="0"/>
                                          </p:stCondLst>
                                        </p:cTn>
                                        <p:tgtEl>
                                          <p:spTgt spid="338"/>
                                        </p:tgtEl>
                                        <p:attrNameLst>
                                          <p:attrName>style.visibility</p:attrName>
                                        </p:attrNameLst>
                                      </p:cBhvr>
                                      <p:to>
                                        <p:strVal val="visible"/>
                                      </p:to>
                                    </p:set>
                                    <p:anim to="" calcmode="lin" valueType="num">
                                      <p:cBhvr>
                                        <p:cTn id="481" dur="1" fill="hold"/>
                                        <p:tgtEl>
                                          <p:spTgt spid="338"/>
                                        </p:tgtEl>
                                        <p:attrNameLst>
                                          <p:attrName/>
                                        </p:attrNameLst>
                                      </p:cBhvr>
                                    </p:anim>
                                  </p:childTnLst>
                                </p:cTn>
                              </p:par>
                              <p:par>
                                <p:cTn id="482" presetID="24" presetClass="entr" presetSubtype="0" fill="hold" grpId="0" nodeType="withEffect">
                                  <p:stCondLst>
                                    <p:cond delay="0"/>
                                  </p:stCondLst>
                                  <p:childTnLst>
                                    <p:set>
                                      <p:cBhvr>
                                        <p:cTn id="483" dur="1" fill="hold">
                                          <p:stCondLst>
                                            <p:cond delay="0"/>
                                          </p:stCondLst>
                                        </p:cTn>
                                        <p:tgtEl>
                                          <p:spTgt spid="339"/>
                                        </p:tgtEl>
                                        <p:attrNameLst>
                                          <p:attrName>style.visibility</p:attrName>
                                        </p:attrNameLst>
                                      </p:cBhvr>
                                      <p:to>
                                        <p:strVal val="visible"/>
                                      </p:to>
                                    </p:set>
                                    <p:anim to="" calcmode="lin" valueType="num">
                                      <p:cBhvr>
                                        <p:cTn id="484" dur="1" fill="hold"/>
                                        <p:tgtEl>
                                          <p:spTgt spid="339"/>
                                        </p:tgtEl>
                                        <p:attrNameLst>
                                          <p:attrName/>
                                        </p:attrNameLst>
                                      </p:cBhvr>
                                    </p:anim>
                                  </p:childTnLst>
                                </p:cTn>
                              </p:par>
                              <p:par>
                                <p:cTn id="485" presetID="24" presetClass="entr" presetSubtype="0" fill="hold" grpId="0" nodeType="withEffect">
                                  <p:stCondLst>
                                    <p:cond delay="0"/>
                                  </p:stCondLst>
                                  <p:childTnLst>
                                    <p:set>
                                      <p:cBhvr>
                                        <p:cTn id="486" dur="1" fill="hold">
                                          <p:stCondLst>
                                            <p:cond delay="0"/>
                                          </p:stCondLst>
                                        </p:cTn>
                                        <p:tgtEl>
                                          <p:spTgt spid="340"/>
                                        </p:tgtEl>
                                        <p:attrNameLst>
                                          <p:attrName>style.visibility</p:attrName>
                                        </p:attrNameLst>
                                      </p:cBhvr>
                                      <p:to>
                                        <p:strVal val="visible"/>
                                      </p:to>
                                    </p:set>
                                    <p:anim to="" calcmode="lin" valueType="num">
                                      <p:cBhvr>
                                        <p:cTn id="487" dur="1" fill="hold"/>
                                        <p:tgtEl>
                                          <p:spTgt spid="340"/>
                                        </p:tgtEl>
                                        <p:attrNameLst>
                                          <p:attrName/>
                                        </p:attrNameLst>
                                      </p:cBhvr>
                                    </p:anim>
                                  </p:childTnLst>
                                </p:cTn>
                              </p:par>
                              <p:par>
                                <p:cTn id="488" presetID="24" presetClass="entr" presetSubtype="0" fill="hold" grpId="0" nodeType="withEffect">
                                  <p:stCondLst>
                                    <p:cond delay="0"/>
                                  </p:stCondLst>
                                  <p:childTnLst>
                                    <p:set>
                                      <p:cBhvr>
                                        <p:cTn id="489" dur="1" fill="hold">
                                          <p:stCondLst>
                                            <p:cond delay="0"/>
                                          </p:stCondLst>
                                        </p:cTn>
                                        <p:tgtEl>
                                          <p:spTgt spid="341"/>
                                        </p:tgtEl>
                                        <p:attrNameLst>
                                          <p:attrName>style.visibility</p:attrName>
                                        </p:attrNameLst>
                                      </p:cBhvr>
                                      <p:to>
                                        <p:strVal val="visible"/>
                                      </p:to>
                                    </p:set>
                                    <p:anim to="" calcmode="lin" valueType="num">
                                      <p:cBhvr>
                                        <p:cTn id="490" dur="1" fill="hold"/>
                                        <p:tgtEl>
                                          <p:spTgt spid="341"/>
                                        </p:tgtEl>
                                        <p:attrNameLst>
                                          <p:attrName/>
                                        </p:attrNameLst>
                                      </p:cBhvr>
                                    </p:anim>
                                  </p:childTnLst>
                                </p:cTn>
                              </p:par>
                              <p:par>
                                <p:cTn id="491" presetID="24" presetClass="entr" presetSubtype="0" fill="hold" grpId="0" nodeType="withEffect">
                                  <p:stCondLst>
                                    <p:cond delay="0"/>
                                  </p:stCondLst>
                                  <p:childTnLst>
                                    <p:set>
                                      <p:cBhvr>
                                        <p:cTn id="492" dur="1" fill="hold">
                                          <p:stCondLst>
                                            <p:cond delay="0"/>
                                          </p:stCondLst>
                                        </p:cTn>
                                        <p:tgtEl>
                                          <p:spTgt spid="342"/>
                                        </p:tgtEl>
                                        <p:attrNameLst>
                                          <p:attrName>style.visibility</p:attrName>
                                        </p:attrNameLst>
                                      </p:cBhvr>
                                      <p:to>
                                        <p:strVal val="visible"/>
                                      </p:to>
                                    </p:set>
                                    <p:anim to="" calcmode="lin" valueType="num">
                                      <p:cBhvr>
                                        <p:cTn id="493" dur="1" fill="hold"/>
                                        <p:tgtEl>
                                          <p:spTgt spid="342"/>
                                        </p:tgtEl>
                                        <p:attrNameLst>
                                          <p:attrName/>
                                        </p:attrNameLst>
                                      </p:cBhvr>
                                    </p:anim>
                                  </p:childTnLst>
                                </p:cTn>
                              </p:par>
                              <p:par>
                                <p:cTn id="494" presetID="24" presetClass="entr" presetSubtype="0" fill="hold" grpId="0" nodeType="withEffect">
                                  <p:stCondLst>
                                    <p:cond delay="0"/>
                                  </p:stCondLst>
                                  <p:childTnLst>
                                    <p:set>
                                      <p:cBhvr>
                                        <p:cTn id="495" dur="1" fill="hold">
                                          <p:stCondLst>
                                            <p:cond delay="0"/>
                                          </p:stCondLst>
                                        </p:cTn>
                                        <p:tgtEl>
                                          <p:spTgt spid="343"/>
                                        </p:tgtEl>
                                        <p:attrNameLst>
                                          <p:attrName>style.visibility</p:attrName>
                                        </p:attrNameLst>
                                      </p:cBhvr>
                                      <p:to>
                                        <p:strVal val="visible"/>
                                      </p:to>
                                    </p:set>
                                    <p:anim to="" calcmode="lin" valueType="num">
                                      <p:cBhvr>
                                        <p:cTn id="496" dur="1" fill="hold"/>
                                        <p:tgtEl>
                                          <p:spTgt spid="343"/>
                                        </p:tgtEl>
                                        <p:attrNameLst>
                                          <p:attrName/>
                                        </p:attrNameLst>
                                      </p:cBhvr>
                                    </p:anim>
                                  </p:childTnLst>
                                </p:cTn>
                              </p:par>
                              <p:par>
                                <p:cTn id="497" presetID="24" presetClass="entr" presetSubtype="0" fill="hold" grpId="0" nodeType="withEffect">
                                  <p:stCondLst>
                                    <p:cond delay="0"/>
                                  </p:stCondLst>
                                  <p:childTnLst>
                                    <p:set>
                                      <p:cBhvr>
                                        <p:cTn id="498" dur="1" fill="hold">
                                          <p:stCondLst>
                                            <p:cond delay="0"/>
                                          </p:stCondLst>
                                        </p:cTn>
                                        <p:tgtEl>
                                          <p:spTgt spid="344"/>
                                        </p:tgtEl>
                                        <p:attrNameLst>
                                          <p:attrName>style.visibility</p:attrName>
                                        </p:attrNameLst>
                                      </p:cBhvr>
                                      <p:to>
                                        <p:strVal val="visible"/>
                                      </p:to>
                                    </p:set>
                                    <p:anim to="" calcmode="lin" valueType="num">
                                      <p:cBhvr>
                                        <p:cTn id="499" dur="1" fill="hold"/>
                                        <p:tgtEl>
                                          <p:spTgt spid="344"/>
                                        </p:tgtEl>
                                        <p:attrNameLst>
                                          <p:attrName/>
                                        </p:attrNameLst>
                                      </p:cBhvr>
                                    </p:anim>
                                  </p:childTnLst>
                                </p:cTn>
                              </p:par>
                              <p:par>
                                <p:cTn id="500" presetID="24" presetClass="entr" presetSubtype="0" fill="hold" grpId="0" nodeType="withEffect">
                                  <p:stCondLst>
                                    <p:cond delay="0"/>
                                  </p:stCondLst>
                                  <p:childTnLst>
                                    <p:set>
                                      <p:cBhvr>
                                        <p:cTn id="501" dur="1" fill="hold">
                                          <p:stCondLst>
                                            <p:cond delay="0"/>
                                          </p:stCondLst>
                                        </p:cTn>
                                        <p:tgtEl>
                                          <p:spTgt spid="345"/>
                                        </p:tgtEl>
                                        <p:attrNameLst>
                                          <p:attrName>style.visibility</p:attrName>
                                        </p:attrNameLst>
                                      </p:cBhvr>
                                      <p:to>
                                        <p:strVal val="visible"/>
                                      </p:to>
                                    </p:set>
                                    <p:anim to="" calcmode="lin" valueType="num">
                                      <p:cBhvr>
                                        <p:cTn id="502" dur="1" fill="hold"/>
                                        <p:tgtEl>
                                          <p:spTgt spid="345"/>
                                        </p:tgtEl>
                                        <p:attrNameLst>
                                          <p:attrName/>
                                        </p:attrNameLst>
                                      </p:cBhvr>
                                    </p:anim>
                                  </p:childTnLst>
                                </p:cTn>
                              </p:par>
                              <p:par>
                                <p:cTn id="503" presetID="24" presetClass="entr" presetSubtype="0" fill="hold" grpId="0" nodeType="withEffect">
                                  <p:stCondLst>
                                    <p:cond delay="0"/>
                                  </p:stCondLst>
                                  <p:childTnLst>
                                    <p:set>
                                      <p:cBhvr>
                                        <p:cTn id="504" dur="1" fill="hold">
                                          <p:stCondLst>
                                            <p:cond delay="0"/>
                                          </p:stCondLst>
                                        </p:cTn>
                                        <p:tgtEl>
                                          <p:spTgt spid="346"/>
                                        </p:tgtEl>
                                        <p:attrNameLst>
                                          <p:attrName>style.visibility</p:attrName>
                                        </p:attrNameLst>
                                      </p:cBhvr>
                                      <p:to>
                                        <p:strVal val="visible"/>
                                      </p:to>
                                    </p:set>
                                    <p:anim to="" calcmode="lin" valueType="num">
                                      <p:cBhvr>
                                        <p:cTn id="505" dur="1" fill="hold"/>
                                        <p:tgtEl>
                                          <p:spTgt spid="346"/>
                                        </p:tgtEl>
                                        <p:attrNameLst>
                                          <p:attrName/>
                                        </p:attrNameLst>
                                      </p:cBhvr>
                                    </p:anim>
                                  </p:childTnLst>
                                </p:cTn>
                              </p:par>
                              <p:par>
                                <p:cTn id="506" presetID="24" presetClass="entr" presetSubtype="0" fill="hold" grpId="0" nodeType="withEffect">
                                  <p:stCondLst>
                                    <p:cond delay="0"/>
                                  </p:stCondLst>
                                  <p:childTnLst>
                                    <p:set>
                                      <p:cBhvr>
                                        <p:cTn id="507" dur="1" fill="hold">
                                          <p:stCondLst>
                                            <p:cond delay="0"/>
                                          </p:stCondLst>
                                        </p:cTn>
                                        <p:tgtEl>
                                          <p:spTgt spid="347"/>
                                        </p:tgtEl>
                                        <p:attrNameLst>
                                          <p:attrName>style.visibility</p:attrName>
                                        </p:attrNameLst>
                                      </p:cBhvr>
                                      <p:to>
                                        <p:strVal val="visible"/>
                                      </p:to>
                                    </p:set>
                                    <p:anim to="" calcmode="lin" valueType="num">
                                      <p:cBhvr>
                                        <p:cTn id="508" dur="1" fill="hold"/>
                                        <p:tgtEl>
                                          <p:spTgt spid="347"/>
                                        </p:tgtEl>
                                        <p:attrNameLst>
                                          <p:attrName/>
                                        </p:attrNameLst>
                                      </p:cBhvr>
                                    </p:anim>
                                  </p:childTnLst>
                                </p:cTn>
                              </p:par>
                              <p:par>
                                <p:cTn id="509" presetID="24" presetClass="entr" presetSubtype="0" fill="hold" grpId="0" nodeType="withEffect">
                                  <p:stCondLst>
                                    <p:cond delay="0"/>
                                  </p:stCondLst>
                                  <p:childTnLst>
                                    <p:set>
                                      <p:cBhvr>
                                        <p:cTn id="510" dur="1" fill="hold">
                                          <p:stCondLst>
                                            <p:cond delay="0"/>
                                          </p:stCondLst>
                                        </p:cTn>
                                        <p:tgtEl>
                                          <p:spTgt spid="348"/>
                                        </p:tgtEl>
                                        <p:attrNameLst>
                                          <p:attrName>style.visibility</p:attrName>
                                        </p:attrNameLst>
                                      </p:cBhvr>
                                      <p:to>
                                        <p:strVal val="visible"/>
                                      </p:to>
                                    </p:set>
                                    <p:anim to="" calcmode="lin" valueType="num">
                                      <p:cBhvr>
                                        <p:cTn id="511" dur="1" fill="hold"/>
                                        <p:tgtEl>
                                          <p:spTgt spid="348"/>
                                        </p:tgtEl>
                                        <p:attrNameLst>
                                          <p:attrName/>
                                        </p:attrNameLst>
                                      </p:cBhvr>
                                    </p:anim>
                                  </p:childTnLst>
                                </p:cTn>
                              </p:par>
                              <p:par>
                                <p:cTn id="512" presetID="24" presetClass="entr" presetSubtype="0" fill="hold" grpId="0" nodeType="withEffect">
                                  <p:stCondLst>
                                    <p:cond delay="0"/>
                                  </p:stCondLst>
                                  <p:childTnLst>
                                    <p:set>
                                      <p:cBhvr>
                                        <p:cTn id="513" dur="1" fill="hold">
                                          <p:stCondLst>
                                            <p:cond delay="0"/>
                                          </p:stCondLst>
                                        </p:cTn>
                                        <p:tgtEl>
                                          <p:spTgt spid="349"/>
                                        </p:tgtEl>
                                        <p:attrNameLst>
                                          <p:attrName>style.visibility</p:attrName>
                                        </p:attrNameLst>
                                      </p:cBhvr>
                                      <p:to>
                                        <p:strVal val="visible"/>
                                      </p:to>
                                    </p:set>
                                    <p:anim to="" calcmode="lin" valueType="num">
                                      <p:cBhvr>
                                        <p:cTn id="514" dur="1" fill="hold"/>
                                        <p:tgtEl>
                                          <p:spTgt spid="349"/>
                                        </p:tgtEl>
                                        <p:attrNameLst>
                                          <p:attrName/>
                                        </p:attrNameLst>
                                      </p:cBhvr>
                                    </p:anim>
                                  </p:childTnLst>
                                </p:cTn>
                              </p:par>
                              <p:par>
                                <p:cTn id="515" presetID="24" presetClass="entr" presetSubtype="0" fill="hold" grpId="0" nodeType="withEffect">
                                  <p:stCondLst>
                                    <p:cond delay="0"/>
                                  </p:stCondLst>
                                  <p:childTnLst>
                                    <p:set>
                                      <p:cBhvr>
                                        <p:cTn id="516" dur="1" fill="hold">
                                          <p:stCondLst>
                                            <p:cond delay="0"/>
                                          </p:stCondLst>
                                        </p:cTn>
                                        <p:tgtEl>
                                          <p:spTgt spid="350"/>
                                        </p:tgtEl>
                                        <p:attrNameLst>
                                          <p:attrName>style.visibility</p:attrName>
                                        </p:attrNameLst>
                                      </p:cBhvr>
                                      <p:to>
                                        <p:strVal val="visible"/>
                                      </p:to>
                                    </p:set>
                                    <p:anim to="" calcmode="lin" valueType="num">
                                      <p:cBhvr>
                                        <p:cTn id="517" dur="1" fill="hold"/>
                                        <p:tgtEl>
                                          <p:spTgt spid="350"/>
                                        </p:tgtEl>
                                        <p:attrNameLst>
                                          <p:attrName/>
                                        </p:attrNameLst>
                                      </p:cBhvr>
                                    </p:anim>
                                  </p:childTnLst>
                                </p:cTn>
                              </p:par>
                              <p:par>
                                <p:cTn id="518" presetID="24" presetClass="entr" presetSubtype="0" fill="hold" grpId="0" nodeType="withEffect">
                                  <p:stCondLst>
                                    <p:cond delay="0"/>
                                  </p:stCondLst>
                                  <p:childTnLst>
                                    <p:set>
                                      <p:cBhvr>
                                        <p:cTn id="519" dur="1" fill="hold">
                                          <p:stCondLst>
                                            <p:cond delay="0"/>
                                          </p:stCondLst>
                                        </p:cTn>
                                        <p:tgtEl>
                                          <p:spTgt spid="351"/>
                                        </p:tgtEl>
                                        <p:attrNameLst>
                                          <p:attrName>style.visibility</p:attrName>
                                        </p:attrNameLst>
                                      </p:cBhvr>
                                      <p:to>
                                        <p:strVal val="visible"/>
                                      </p:to>
                                    </p:set>
                                    <p:anim to="" calcmode="lin" valueType="num">
                                      <p:cBhvr>
                                        <p:cTn id="520" dur="1" fill="hold"/>
                                        <p:tgtEl>
                                          <p:spTgt spid="351"/>
                                        </p:tgtEl>
                                        <p:attrNameLst>
                                          <p:attrName/>
                                        </p:attrNameLst>
                                      </p:cBhvr>
                                    </p:anim>
                                  </p:childTnLst>
                                </p:cTn>
                              </p:par>
                              <p:par>
                                <p:cTn id="521" presetID="24" presetClass="entr" presetSubtype="0" fill="hold" nodeType="withEffect">
                                  <p:stCondLst>
                                    <p:cond delay="0"/>
                                  </p:stCondLst>
                                  <p:childTnLst>
                                    <p:set>
                                      <p:cBhvr>
                                        <p:cTn id="522" dur="1" fill="hold">
                                          <p:stCondLst>
                                            <p:cond delay="0"/>
                                          </p:stCondLst>
                                        </p:cTn>
                                        <p:tgtEl>
                                          <p:spTgt spid="352"/>
                                        </p:tgtEl>
                                        <p:attrNameLst>
                                          <p:attrName>style.visibility</p:attrName>
                                        </p:attrNameLst>
                                      </p:cBhvr>
                                      <p:to>
                                        <p:strVal val="visible"/>
                                      </p:to>
                                    </p:set>
                                    <p:anim to="" calcmode="lin" valueType="num">
                                      <p:cBhvr>
                                        <p:cTn id="523" dur="1" fill="hold"/>
                                        <p:tgtEl>
                                          <p:spTgt spid="352"/>
                                        </p:tgtEl>
                                        <p:attrNameLst>
                                          <p:attrName/>
                                        </p:attrNameLst>
                                      </p:cBhvr>
                                    </p:anim>
                                  </p:childTnLst>
                                </p:cTn>
                              </p:par>
                              <p:par>
                                <p:cTn id="524" presetID="24" presetClass="entr" presetSubtype="0" fill="hold" nodeType="withEffect">
                                  <p:stCondLst>
                                    <p:cond delay="0"/>
                                  </p:stCondLst>
                                  <p:childTnLst>
                                    <p:set>
                                      <p:cBhvr>
                                        <p:cTn id="525" dur="1" fill="hold">
                                          <p:stCondLst>
                                            <p:cond delay="0"/>
                                          </p:stCondLst>
                                        </p:cTn>
                                        <p:tgtEl>
                                          <p:spTgt spid="356"/>
                                        </p:tgtEl>
                                        <p:attrNameLst>
                                          <p:attrName>style.visibility</p:attrName>
                                        </p:attrNameLst>
                                      </p:cBhvr>
                                      <p:to>
                                        <p:strVal val="visible"/>
                                      </p:to>
                                    </p:set>
                                    <p:anim to="" calcmode="lin" valueType="num">
                                      <p:cBhvr>
                                        <p:cTn id="526" dur="1" fill="hold"/>
                                        <p:tgtEl>
                                          <p:spTgt spid="356"/>
                                        </p:tgtEl>
                                        <p:attrNameLst>
                                          <p:attrName/>
                                        </p:attrNameLst>
                                      </p:cBhvr>
                                    </p:anim>
                                  </p:childTnLst>
                                </p:cTn>
                              </p:par>
                              <p:par>
                                <p:cTn id="527" presetID="24" presetClass="entr" presetSubtype="0" fill="hold" nodeType="withEffect">
                                  <p:stCondLst>
                                    <p:cond delay="0"/>
                                  </p:stCondLst>
                                  <p:childTnLst>
                                    <p:set>
                                      <p:cBhvr>
                                        <p:cTn id="528" dur="1" fill="hold">
                                          <p:stCondLst>
                                            <p:cond delay="0"/>
                                          </p:stCondLst>
                                        </p:cTn>
                                        <p:tgtEl>
                                          <p:spTgt spid="360"/>
                                        </p:tgtEl>
                                        <p:attrNameLst>
                                          <p:attrName>style.visibility</p:attrName>
                                        </p:attrNameLst>
                                      </p:cBhvr>
                                      <p:to>
                                        <p:strVal val="visible"/>
                                      </p:to>
                                    </p:set>
                                    <p:anim to="" calcmode="lin" valueType="num">
                                      <p:cBhvr>
                                        <p:cTn id="529" dur="1" fill="hold"/>
                                        <p:tgtEl>
                                          <p:spTgt spid="360"/>
                                        </p:tgtEl>
                                        <p:attrNameLst>
                                          <p:attrName/>
                                        </p:attrNameLst>
                                      </p:cBhvr>
                                    </p:anim>
                                  </p:childTnLst>
                                </p:cTn>
                              </p:par>
                              <p:par>
                                <p:cTn id="530" presetID="24" presetClass="entr" presetSubtype="0" fill="hold" nodeType="withEffect">
                                  <p:stCondLst>
                                    <p:cond delay="0"/>
                                  </p:stCondLst>
                                  <p:childTnLst>
                                    <p:set>
                                      <p:cBhvr>
                                        <p:cTn id="531" dur="1" fill="hold">
                                          <p:stCondLst>
                                            <p:cond delay="0"/>
                                          </p:stCondLst>
                                        </p:cTn>
                                        <p:tgtEl>
                                          <p:spTgt spid="364"/>
                                        </p:tgtEl>
                                        <p:attrNameLst>
                                          <p:attrName>style.visibility</p:attrName>
                                        </p:attrNameLst>
                                      </p:cBhvr>
                                      <p:to>
                                        <p:strVal val="visible"/>
                                      </p:to>
                                    </p:set>
                                    <p:anim to="" calcmode="lin" valueType="num">
                                      <p:cBhvr>
                                        <p:cTn id="532" dur="1" fill="hold"/>
                                        <p:tgtEl>
                                          <p:spTgt spid="364"/>
                                        </p:tgtEl>
                                        <p:attrNameLst>
                                          <p:attrName/>
                                        </p:attrNameLst>
                                      </p:cBhvr>
                                    </p:anim>
                                  </p:childTnLst>
                                </p:cTn>
                              </p:par>
                              <p:par>
                                <p:cTn id="533" presetID="24" presetClass="entr" presetSubtype="0" fill="hold" grpId="0" nodeType="withEffect">
                                  <p:stCondLst>
                                    <p:cond delay="0"/>
                                  </p:stCondLst>
                                  <p:childTnLst>
                                    <p:set>
                                      <p:cBhvr>
                                        <p:cTn id="534" dur="1" fill="hold">
                                          <p:stCondLst>
                                            <p:cond delay="0"/>
                                          </p:stCondLst>
                                        </p:cTn>
                                        <p:tgtEl>
                                          <p:spTgt spid="368"/>
                                        </p:tgtEl>
                                        <p:attrNameLst>
                                          <p:attrName>style.visibility</p:attrName>
                                        </p:attrNameLst>
                                      </p:cBhvr>
                                      <p:to>
                                        <p:strVal val="visible"/>
                                      </p:to>
                                    </p:set>
                                    <p:anim to="" calcmode="lin" valueType="num">
                                      <p:cBhvr>
                                        <p:cTn id="535" dur="1" fill="hold"/>
                                        <p:tgtEl>
                                          <p:spTgt spid="368"/>
                                        </p:tgtEl>
                                        <p:attrNameLst>
                                          <p:attrName/>
                                        </p:attrNameLst>
                                      </p:cBhvr>
                                    </p:anim>
                                  </p:childTnLst>
                                </p:cTn>
                              </p:par>
                              <p:par>
                                <p:cTn id="536" presetID="24" presetClass="entr" presetSubtype="0" fill="hold" grpId="0" nodeType="withEffect">
                                  <p:stCondLst>
                                    <p:cond delay="0"/>
                                  </p:stCondLst>
                                  <p:childTnLst>
                                    <p:set>
                                      <p:cBhvr>
                                        <p:cTn id="537" dur="1" fill="hold">
                                          <p:stCondLst>
                                            <p:cond delay="0"/>
                                          </p:stCondLst>
                                        </p:cTn>
                                        <p:tgtEl>
                                          <p:spTgt spid="369"/>
                                        </p:tgtEl>
                                        <p:attrNameLst>
                                          <p:attrName>style.visibility</p:attrName>
                                        </p:attrNameLst>
                                      </p:cBhvr>
                                      <p:to>
                                        <p:strVal val="visible"/>
                                      </p:to>
                                    </p:set>
                                    <p:anim to="" calcmode="lin" valueType="num">
                                      <p:cBhvr>
                                        <p:cTn id="538" dur="1" fill="hold"/>
                                        <p:tgtEl>
                                          <p:spTgt spid="369"/>
                                        </p:tgtEl>
                                        <p:attrNameLst>
                                          <p:attrName/>
                                        </p:attrNameLst>
                                      </p:cBhvr>
                                    </p:anim>
                                  </p:childTnLst>
                                </p:cTn>
                              </p:par>
                              <p:par>
                                <p:cTn id="539" presetID="24" presetClass="entr" presetSubtype="0" fill="hold" grpId="0" nodeType="withEffect">
                                  <p:stCondLst>
                                    <p:cond delay="0"/>
                                  </p:stCondLst>
                                  <p:childTnLst>
                                    <p:set>
                                      <p:cBhvr>
                                        <p:cTn id="540" dur="1" fill="hold">
                                          <p:stCondLst>
                                            <p:cond delay="0"/>
                                          </p:stCondLst>
                                        </p:cTn>
                                        <p:tgtEl>
                                          <p:spTgt spid="370"/>
                                        </p:tgtEl>
                                        <p:attrNameLst>
                                          <p:attrName>style.visibility</p:attrName>
                                        </p:attrNameLst>
                                      </p:cBhvr>
                                      <p:to>
                                        <p:strVal val="visible"/>
                                      </p:to>
                                    </p:set>
                                    <p:anim to="" calcmode="lin" valueType="num">
                                      <p:cBhvr>
                                        <p:cTn id="541" dur="1" fill="hold"/>
                                        <p:tgtEl>
                                          <p:spTgt spid="370"/>
                                        </p:tgtEl>
                                        <p:attrNameLst>
                                          <p:attrName/>
                                        </p:attrNameLst>
                                      </p:cBhvr>
                                    </p:anim>
                                  </p:childTnLst>
                                </p:cTn>
                              </p:par>
                              <p:par>
                                <p:cTn id="542" presetID="24" presetClass="entr" presetSubtype="0" fill="hold" grpId="0" nodeType="withEffect">
                                  <p:stCondLst>
                                    <p:cond delay="0"/>
                                  </p:stCondLst>
                                  <p:childTnLst>
                                    <p:set>
                                      <p:cBhvr>
                                        <p:cTn id="543" dur="1" fill="hold">
                                          <p:stCondLst>
                                            <p:cond delay="0"/>
                                          </p:stCondLst>
                                        </p:cTn>
                                        <p:tgtEl>
                                          <p:spTgt spid="371"/>
                                        </p:tgtEl>
                                        <p:attrNameLst>
                                          <p:attrName>style.visibility</p:attrName>
                                        </p:attrNameLst>
                                      </p:cBhvr>
                                      <p:to>
                                        <p:strVal val="visible"/>
                                      </p:to>
                                    </p:set>
                                    <p:anim to="" calcmode="lin" valueType="num">
                                      <p:cBhvr>
                                        <p:cTn id="544" dur="1" fill="hold"/>
                                        <p:tgtEl>
                                          <p:spTgt spid="37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58" grpId="0" animBg="1"/>
      <p:bldP spid="259" grpId="0" animBg="1"/>
      <p:bldP spid="260" grpId="0" animBg="1"/>
      <p:bldP spid="261" grpId="0" animBg="1"/>
      <p:bldP spid="262" grpId="0" animBg="1"/>
      <p:bldP spid="263" grpId="0" animBg="1"/>
      <p:bldP spid="264" grpId="0" animBg="1"/>
      <p:bldP spid="265" grpId="0" animBg="1"/>
      <p:bldP spid="266" grpId="0" animBg="1"/>
      <p:bldP spid="267" grpId="0" animBg="1"/>
      <p:bldP spid="268" grpId="0" animBg="1"/>
      <p:bldP spid="269" grpId="0" animBg="1"/>
      <p:bldP spid="270" grpId="0" animBg="1"/>
      <p:bldP spid="271" grpId="0" animBg="1"/>
      <p:bldP spid="272" grpId="0" animBg="1"/>
      <p:bldP spid="273" grpId="0" animBg="1"/>
      <p:bldP spid="274" grpId="0" animBg="1"/>
      <p:bldP spid="275" grpId="0" animBg="1"/>
      <p:bldP spid="276" grpId="0" animBg="1"/>
      <p:bldP spid="277" grpId="0" animBg="1"/>
      <p:bldP spid="278" grpId="0" animBg="1"/>
      <p:bldP spid="279" grpId="0" animBg="1"/>
      <p:bldP spid="280" grpId="0" animBg="1"/>
      <p:bldP spid="281" grpId="0" animBg="1"/>
      <p:bldP spid="282" grpId="0" animBg="1"/>
      <p:bldP spid="283" grpId="0" animBg="1"/>
      <p:bldP spid="284" grpId="0" animBg="1"/>
      <p:bldP spid="285" grpId="0" animBg="1"/>
      <p:bldP spid="286" grpId="0" animBg="1"/>
      <p:bldP spid="287" grpId="0" animBg="1"/>
      <p:bldP spid="288" grpId="0" animBg="1"/>
      <p:bldP spid="289" grpId="0" animBg="1"/>
      <p:bldP spid="290" grpId="0" animBg="1"/>
      <p:bldP spid="291" grpId="0" animBg="1"/>
      <p:bldP spid="292" grpId="0" animBg="1"/>
      <p:bldP spid="293" grpId="0" animBg="1"/>
      <p:bldP spid="294" grpId="0" animBg="1"/>
      <p:bldP spid="295" grpId="0" animBg="1"/>
      <p:bldP spid="296" grpId="0" animBg="1"/>
      <p:bldP spid="297" grpId="0" animBg="1"/>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P spid="310" grpId="0" animBg="1"/>
      <p:bldP spid="311" grpId="0" animBg="1"/>
      <p:bldP spid="312" grpId="0" animBg="1"/>
      <p:bldP spid="313" grpId="0" animBg="1"/>
      <p:bldP spid="314" grpId="0" animBg="1"/>
      <p:bldP spid="315" grpId="0" animBg="1"/>
      <p:bldP spid="316" grpId="0" animBg="1"/>
      <p:bldP spid="317" grpId="0" animBg="1"/>
      <p:bldP spid="318" grpId="0" animBg="1"/>
      <p:bldP spid="319" grpId="0" animBg="1"/>
      <p:bldP spid="320" grpId="0" animBg="1"/>
      <p:bldP spid="321" grpId="0" animBg="1"/>
      <p:bldP spid="322" grpId="0" animBg="1"/>
      <p:bldP spid="323" grpId="0" animBg="1"/>
      <p:bldP spid="324" grpId="0" animBg="1"/>
      <p:bldP spid="325" grpId="0" animBg="1"/>
      <p:bldP spid="326" grpId="0" animBg="1"/>
      <p:bldP spid="327" grpId="0" animBg="1"/>
      <p:bldP spid="328" grpId="0" animBg="1"/>
      <p:bldP spid="329" grpId="0" animBg="1"/>
      <p:bldP spid="330" grpId="0" animBg="1"/>
      <p:bldP spid="331" grpId="0" animBg="1"/>
      <p:bldP spid="332" grpId="0" animBg="1"/>
      <p:bldP spid="333" grpId="0" animBg="1"/>
      <p:bldP spid="334" grpId="0" animBg="1"/>
      <p:bldP spid="335" grpId="0" animBg="1"/>
      <p:bldP spid="336" grpId="0" animBg="1"/>
      <p:bldP spid="337" grpId="0" animBg="1"/>
      <p:bldP spid="338" grpId="0" animBg="1"/>
      <p:bldP spid="339" grpId="0" animBg="1"/>
      <p:bldP spid="340" grpId="0" animBg="1"/>
      <p:bldP spid="341" grpId="0" animBg="1"/>
      <p:bldP spid="342" grpId="0" animBg="1"/>
      <p:bldP spid="343" grpId="0" animBg="1"/>
      <p:bldP spid="344" grpId="0" animBg="1"/>
      <p:bldP spid="345" grpId="0" animBg="1"/>
      <p:bldP spid="346" grpId="0" animBg="1"/>
      <p:bldP spid="347" grpId="0" animBg="1"/>
      <p:bldP spid="348" grpId="0" animBg="1"/>
      <p:bldP spid="349" grpId="0" animBg="1"/>
      <p:bldP spid="350" grpId="0" animBg="1"/>
      <p:bldP spid="351" grpId="0" animBg="1"/>
      <p:bldP spid="368" grpId="0" animBg="1"/>
      <p:bldP spid="369" grpId="0" animBg="1"/>
      <p:bldP spid="370" grpId="0" animBg="1"/>
      <p:bldP spid="37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5779" y="1588154"/>
            <a:ext cx="2449710"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bg1"/>
                </a:solidFill>
              </a:rPr>
              <a:t>目录修改：</a:t>
            </a:r>
          </a:p>
        </p:txBody>
      </p:sp>
      <p:sp>
        <p:nvSpPr>
          <p:cNvPr id="4" name="文本框 3"/>
          <p:cNvSpPr txBox="1"/>
          <p:nvPr/>
        </p:nvSpPr>
        <p:spPr>
          <a:xfrm>
            <a:off x="1055779" y="3995162"/>
            <a:ext cx="2449710"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bg1"/>
                </a:solidFill>
              </a:rPr>
              <a:t>目录调整：</a:t>
            </a:r>
          </a:p>
        </p:txBody>
      </p:sp>
      <p:sp>
        <p:nvSpPr>
          <p:cNvPr id="6" name="文本框 5"/>
          <p:cNvSpPr txBox="1"/>
          <p:nvPr/>
        </p:nvSpPr>
        <p:spPr>
          <a:xfrm>
            <a:off x="1652243" y="4524226"/>
            <a:ext cx="7266733"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选中左侧缩略图文件 </a:t>
            </a:r>
            <a:r>
              <a:rPr lang="en-US" altLang="zh-CN" sz="2000" dirty="0" smtClean="0">
                <a:solidFill>
                  <a:schemeClr val="bg1"/>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右键“版式”</a:t>
            </a:r>
            <a:r>
              <a:rPr lang="en-US" altLang="zh-CN" sz="2000" dirty="0" smtClean="0">
                <a:solidFill>
                  <a:schemeClr val="bg1"/>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选择需要调整的版式</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652243" y="2069189"/>
            <a:ext cx="9804280" cy="1741613"/>
            <a:chOff x="1853300" y="2990984"/>
            <a:chExt cx="9804280" cy="1741613"/>
          </a:xfrm>
        </p:grpSpPr>
        <p:pic>
          <p:nvPicPr>
            <p:cNvPr id="5" name="图片 4"/>
            <p:cNvPicPr>
              <a:picLocks noChangeAspect="1"/>
            </p:cNvPicPr>
            <p:nvPr/>
          </p:nvPicPr>
          <p:blipFill>
            <a:blip r:embed="rId2" cstate="email">
              <a:grayscl/>
            </a:blip>
            <a:stretch>
              <a:fillRect/>
            </a:stretch>
          </p:blipFill>
          <p:spPr>
            <a:xfrm>
              <a:off x="1853300" y="3171597"/>
              <a:ext cx="9804280" cy="1561000"/>
            </a:xfrm>
            <a:prstGeom prst="rect">
              <a:avLst/>
            </a:prstGeom>
          </p:spPr>
        </p:pic>
        <p:sp>
          <p:nvSpPr>
            <p:cNvPr id="7" name="矩形 6"/>
            <p:cNvSpPr/>
            <p:nvPr/>
          </p:nvSpPr>
          <p:spPr>
            <a:xfrm>
              <a:off x="8291471" y="3280330"/>
              <a:ext cx="583964" cy="462120"/>
            </a:xfrm>
            <a:prstGeom prst="rect">
              <a:avLst/>
            </a:prstGeom>
            <a:solidFill>
              <a:srgbClr val="343434">
                <a:alpha val="37000"/>
              </a:srgbClr>
            </a:solidFill>
            <a:ln>
              <a:solidFill>
                <a:srgbClr val="34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8" name="矩形 7"/>
            <p:cNvSpPr/>
            <p:nvPr/>
          </p:nvSpPr>
          <p:spPr>
            <a:xfrm>
              <a:off x="4780404" y="3721036"/>
              <a:ext cx="801912" cy="812597"/>
            </a:xfrm>
            <a:prstGeom prst="rect">
              <a:avLst/>
            </a:prstGeom>
            <a:solidFill>
              <a:srgbClr val="343434">
                <a:alpha val="37000"/>
              </a:srgbClr>
            </a:solidFill>
            <a:ln>
              <a:solidFill>
                <a:srgbClr val="34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9" name="椭圆 8"/>
            <p:cNvSpPr/>
            <p:nvPr/>
          </p:nvSpPr>
          <p:spPr>
            <a:xfrm>
              <a:off x="8414001" y="2990984"/>
              <a:ext cx="338903" cy="338903"/>
            </a:xfrm>
            <a:prstGeom prst="ellips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lumMod val="75000"/>
                    </a:schemeClr>
                  </a:solidFill>
                </a:rPr>
                <a:t>1</a:t>
              </a:r>
              <a:endParaRPr lang="zh-CN" altLang="en-US" dirty="0">
                <a:solidFill>
                  <a:schemeClr val="bg1">
                    <a:lumMod val="75000"/>
                  </a:schemeClr>
                </a:solidFill>
              </a:endParaRPr>
            </a:p>
          </p:txBody>
        </p:sp>
        <p:sp>
          <p:nvSpPr>
            <p:cNvPr id="10" name="椭圆 9"/>
            <p:cNvSpPr/>
            <p:nvPr/>
          </p:nvSpPr>
          <p:spPr>
            <a:xfrm>
              <a:off x="5011908" y="3445160"/>
              <a:ext cx="338903" cy="338903"/>
            </a:xfrm>
            <a:prstGeom prst="ellips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lumMod val="75000"/>
                    </a:schemeClr>
                  </a:solidFill>
                </a:rPr>
                <a:t>2</a:t>
              </a:r>
              <a:endParaRPr lang="zh-CN" altLang="en-US" dirty="0">
                <a:solidFill>
                  <a:schemeClr val="bg1">
                    <a:lumMod val="75000"/>
                  </a:schemeClr>
                </a:solidFill>
              </a:endParaRPr>
            </a:p>
          </p:txBody>
        </p:sp>
      </p:grpSp>
      <p:sp>
        <p:nvSpPr>
          <p:cNvPr id="13" name="文本框 12"/>
          <p:cNvSpPr txBox="1"/>
          <p:nvPr/>
        </p:nvSpPr>
        <p:spPr>
          <a:xfrm>
            <a:off x="1055779" y="5108696"/>
            <a:ext cx="1728358"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bg1"/>
                </a:solidFill>
              </a:rPr>
              <a:t>字体：</a:t>
            </a:r>
          </a:p>
        </p:txBody>
      </p:sp>
      <p:sp>
        <p:nvSpPr>
          <p:cNvPr id="14" name="文本框 13"/>
          <p:cNvSpPr txBox="1"/>
          <p:nvPr/>
        </p:nvSpPr>
        <p:spPr>
          <a:xfrm>
            <a:off x="1652243" y="5637760"/>
            <a:ext cx="5944256"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封面字体：</a:t>
            </a:r>
            <a:r>
              <a:rPr lang="zh-CN" altLang="en-US" sz="2000" b="1" dirty="0">
                <a:solidFill>
                  <a:schemeClr val="bg1"/>
                </a:solidFill>
                <a:latin typeface="微软雅黑" panose="020B0503020204020204" pitchFamily="34" charset="-122"/>
                <a:ea typeface="微软雅黑" panose="020B0503020204020204" pitchFamily="34" charset="-122"/>
              </a:rPr>
              <a:t>方正兰亭特黑</a:t>
            </a:r>
            <a:r>
              <a:rPr lang="en-US" altLang="zh-CN" sz="2000" b="1" dirty="0">
                <a:solidFill>
                  <a:schemeClr val="bg1"/>
                </a:solidFill>
                <a:latin typeface="微软雅黑" panose="020B0503020204020204" pitchFamily="34" charset="-122"/>
                <a:ea typeface="微软雅黑" panose="020B0503020204020204" pitchFamily="34" charset="-122"/>
              </a:rPr>
              <a:t>_</a:t>
            </a:r>
            <a:r>
              <a:rPr lang="en-US" altLang="zh-CN" sz="2000" b="1" dirty="0" smtClean="0">
                <a:solidFill>
                  <a:schemeClr val="bg1"/>
                </a:solidFill>
                <a:latin typeface="微软雅黑" panose="020B0503020204020204" pitchFamily="34" charset="-122"/>
                <a:ea typeface="微软雅黑" panose="020B0503020204020204" pitchFamily="34" charset="-122"/>
              </a:rPr>
              <a:t>GBK</a:t>
            </a:r>
            <a:r>
              <a:rPr lang="zh-CN" altLang="en-US" sz="2000" dirty="0" smtClean="0">
                <a:solidFill>
                  <a:schemeClr val="bg1"/>
                </a:solidFill>
                <a:latin typeface="微软雅黑" panose="020B0503020204020204" pitchFamily="34" charset="-122"/>
                <a:ea typeface="微软雅黑" panose="020B0503020204020204" pitchFamily="34" charset="-122"/>
              </a:rPr>
              <a:t>，烦请自行下载安装</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125398"/>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to="" calcmode="lin" valueType="num">
                                      <p:cBhvr>
                                        <p:cTn id="16" dur="1" fill="hold"/>
                                        <p:tgtEl>
                                          <p:spTgt spid="12"/>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to="" calcmode="lin" valueType="num">
                                      <p:cBhvr>
                                        <p:cTn id="19" dur="1" fill="hold"/>
                                        <p:tgtEl>
                                          <p:spTgt spid="13"/>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to="" calcmode="lin" valueType="num">
                                      <p:cBhvr>
                                        <p:cTn id="22" dur="1" fill="hold"/>
                                        <p:tgtEl>
                                          <p:spTgt spid="1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144601" y="3941817"/>
            <a:ext cx="3877985" cy="461665"/>
          </a:xfrm>
          <a:prstGeom prst="rect">
            <a:avLst/>
          </a:prstGeom>
          <a:noFill/>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点击添加</a:t>
            </a:r>
            <a:r>
              <a:rPr lang="zh-CN" altLang="en-US" sz="2400" dirty="0" smtClean="0">
                <a:solidFill>
                  <a:schemeClr val="bg1"/>
                </a:solidFill>
                <a:latin typeface="微软雅黑" panose="020B0503020204020204" pitchFamily="34" charset="-122"/>
                <a:ea typeface="微软雅黑" panose="020B0503020204020204" pitchFamily="34" charset="-122"/>
              </a:rPr>
              <a:t>汇报主题内容标题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299772" y="4554746"/>
            <a:ext cx="3416320" cy="307777"/>
          </a:xfrm>
          <a:prstGeom prst="rect">
            <a:avLst/>
          </a:prstGeom>
          <a:noFill/>
        </p:spPr>
        <p:txBody>
          <a:bodyPr wrap="none">
            <a:spAutoFit/>
          </a:bodyPr>
          <a:lstStyle/>
          <a:p>
            <a:pPr algn="ctr"/>
            <a:r>
              <a:rPr lang="zh-CN" altLang="en-US" sz="1400" dirty="0">
                <a:solidFill>
                  <a:schemeClr val="bg1"/>
                </a:solidFill>
                <a:latin typeface="方正兰亭超细黑简体" panose="02000000000000000000" pitchFamily="2" charset="-122"/>
                <a:ea typeface="方正兰亭超细黑简体" panose="02000000000000000000" pitchFamily="2" charset="-122"/>
              </a:rPr>
              <a:t>汇报人</a:t>
            </a:r>
            <a:r>
              <a:rPr lang="zh-CN" altLang="en-US" sz="1400" dirty="0" smtClean="0">
                <a:solidFill>
                  <a:schemeClr val="bg1"/>
                </a:solidFill>
                <a:latin typeface="方正兰亭超细黑简体" panose="02000000000000000000" pitchFamily="2" charset="-122"/>
                <a:ea typeface="方正兰亭超细黑简体" panose="02000000000000000000" pitchFamily="2" charset="-122"/>
              </a:rPr>
              <a:t>：</a:t>
            </a:r>
            <a:r>
              <a:rPr lang="en-US" altLang="zh-CN" sz="1400" dirty="0" smtClean="0">
                <a:solidFill>
                  <a:schemeClr val="bg1"/>
                </a:solidFill>
                <a:latin typeface="方正兰亭超细黑简体" panose="02000000000000000000" pitchFamily="2" charset="-122"/>
                <a:ea typeface="方正兰亭超细黑简体" panose="02000000000000000000" pitchFamily="2" charset="-122"/>
              </a:rPr>
              <a:t>PPT     </a:t>
            </a:r>
            <a:r>
              <a:rPr lang="zh-CN" altLang="en-US" sz="1400" dirty="0">
                <a:solidFill>
                  <a:schemeClr val="bg1"/>
                </a:solidFill>
                <a:latin typeface="方正兰亭超细黑简体" panose="02000000000000000000" pitchFamily="2" charset="-122"/>
                <a:ea typeface="方正兰亭超细黑简体" panose="02000000000000000000" pitchFamily="2" charset="-122"/>
              </a:rPr>
              <a:t>汇报时间：</a:t>
            </a:r>
            <a:r>
              <a:rPr lang="en-US" altLang="zh-CN" sz="1400" dirty="0" smtClean="0">
                <a:solidFill>
                  <a:schemeClr val="bg1"/>
                </a:solidFill>
                <a:latin typeface="方正兰亭超细黑简体" panose="02000000000000000000" pitchFamily="2" charset="-122"/>
                <a:ea typeface="方正兰亭超细黑简体" panose="02000000000000000000" pitchFamily="2" charset="-122"/>
              </a:rPr>
              <a:t>2015.08.08</a:t>
            </a:r>
            <a:endParaRPr lang="zh-CN" altLang="en-US" sz="1400"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5" name="组合 4"/>
          <p:cNvGrpSpPr/>
          <p:nvPr/>
        </p:nvGrpSpPr>
        <p:grpSpPr>
          <a:xfrm>
            <a:off x="3915770" y="2182946"/>
            <a:ext cx="4553253" cy="369332"/>
            <a:chOff x="2064002" y="1897170"/>
            <a:chExt cx="7171315" cy="560400"/>
          </a:xfrm>
        </p:grpSpPr>
        <p:cxnSp>
          <p:nvCxnSpPr>
            <p:cNvPr id="12" name="直接连接符 11"/>
            <p:cNvCxnSpPr/>
            <p:nvPr/>
          </p:nvCxnSpPr>
          <p:spPr>
            <a:xfrm>
              <a:off x="2064002" y="2158780"/>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832476" y="1897170"/>
              <a:ext cx="1690926" cy="560400"/>
            </a:xfrm>
            <a:prstGeom prst="rect">
              <a:avLst/>
            </a:prstGeom>
            <a:noFill/>
          </p:spPr>
          <p:txBody>
            <a:bodyPr wrap="none">
              <a:spAutoFit/>
            </a:bodyPr>
            <a:lstStyle/>
            <a:p>
              <a:pPr algn="ctr"/>
              <a:r>
                <a:rPr lang="zh-CN" altLang="en-US" b="1" dirty="0" smtClean="0">
                  <a:solidFill>
                    <a:schemeClr val="bg1"/>
                  </a:solidFill>
                  <a:latin typeface="方正兰亭超细黑简体" panose="02000000000000000000" pitchFamily="2" charset="-122"/>
                  <a:ea typeface="方正兰亭超细黑简体" panose="02000000000000000000" pitchFamily="2" charset="-122"/>
                </a:rPr>
                <a:t>谢谢大家</a:t>
              </a:r>
              <a:endParaRPr lang="en-US" altLang="zh-CN" b="1"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15" name="直接连接符 14"/>
            <p:cNvCxnSpPr/>
            <p:nvPr/>
          </p:nvCxnSpPr>
          <p:spPr>
            <a:xfrm>
              <a:off x="6715317" y="2158780"/>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3691753" y="2457321"/>
            <a:ext cx="4783682" cy="1446550"/>
          </a:xfrm>
          <a:prstGeom prst="rect">
            <a:avLst/>
          </a:prstGeom>
          <a:noFill/>
        </p:spPr>
        <p:txBody>
          <a:bodyPr wrap="none">
            <a:spAutoFit/>
          </a:bodyPr>
          <a:lstStyle>
            <a:defPPr>
              <a:defRPr lang="zh-CN"/>
            </a:defPPr>
            <a:lvl1pPr algn="ctr">
              <a:defRPr sz="11500">
                <a:solidFill>
                  <a:schemeClr val="bg1"/>
                </a:solidFill>
                <a:latin typeface="方正兰亭超细黑简体" panose="02000000000000000000" pitchFamily="2" charset="-122"/>
                <a:ea typeface="方正兰亭超细黑简体" panose="02000000000000000000" pitchFamily="2" charset="-122"/>
              </a:defRPr>
            </a:lvl1pPr>
          </a:lstStyle>
          <a:p>
            <a:r>
              <a:rPr lang="en-US" altLang="zh-CN" sz="8800" dirty="0" smtClean="0">
                <a:latin typeface="微软雅黑" panose="020B0503020204020204" pitchFamily="34" charset="-122"/>
                <a:ea typeface="微软雅黑" panose="020B0503020204020204" pitchFamily="34" charset="-122"/>
              </a:rPr>
              <a:t>THANKS</a:t>
            </a:r>
            <a:endParaRPr lang="zh-CN" altLang="en-US" sz="8800"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4304133" y="5169430"/>
            <a:ext cx="3812437"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9600544"/>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to="" calcmode="lin" valueType="num">
                                      <p:cBhvr>
                                        <p:cTn id="10" dur="1" fill="hold"/>
                                        <p:tgtEl>
                                          <p:spTgt spid="11"/>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to="" calcmode="lin" valueType="num">
                                      <p:cBhvr>
                                        <p:cTn id="16" dur="1" fill="hold"/>
                                        <p:tgtEl>
                                          <p:spTgt spid="2"/>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to="" calcmode="lin" valueType="num">
                                      <p:cBhvr>
                                        <p:cTn id="19"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96000" y="1520825"/>
            <a:ext cx="1800000" cy="1800000"/>
            <a:chOff x="4224000" y="727567"/>
            <a:chExt cx="3744000" cy="3744000"/>
          </a:xfrm>
        </p:grpSpPr>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351564" y="855131"/>
              <a:ext cx="3488872" cy="3488872"/>
            </a:xfrm>
            <a:custGeom>
              <a:avLst/>
              <a:gdLst/>
              <a:ahLst/>
              <a:cxnLst/>
              <a:rect l="l" t="t" r="r" b="b"/>
              <a:pathLst>
                <a:path w="3488872" h="3488872">
                  <a:moveTo>
                    <a:pt x="1678678" y="681599"/>
                  </a:moveTo>
                  <a:cubicBezTo>
                    <a:pt x="1551456" y="991431"/>
                    <a:pt x="1296519" y="1253230"/>
                    <a:pt x="913866" y="1466996"/>
                  </a:cubicBezTo>
                  <a:lnTo>
                    <a:pt x="957262" y="1555458"/>
                  </a:lnTo>
                  <a:cubicBezTo>
                    <a:pt x="1334228" y="1355167"/>
                    <a:pt x="1571918" y="1126317"/>
                    <a:pt x="1670332" y="868907"/>
                  </a:cubicBezTo>
                  <a:lnTo>
                    <a:pt x="1670332" y="3033339"/>
                  </a:lnTo>
                  <a:lnTo>
                    <a:pt x="1799779" y="3033339"/>
                  </a:lnTo>
                  <a:lnTo>
                    <a:pt x="1799779" y="681599"/>
                  </a:ln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3900" b="1" dirty="0">
                <a:solidFill>
                  <a:schemeClr val="bg1"/>
                </a:solidFill>
                <a:latin typeface="方正兰亭超细黑简体" panose="02000000000000000000" pitchFamily="2" charset="-122"/>
                <a:ea typeface="方正兰亭超细黑简体" panose="02000000000000000000" pitchFamily="2" charset="-122"/>
              </a:endParaRPr>
            </a:p>
          </p:txBody>
        </p:sp>
      </p:grpSp>
      <p:sp>
        <p:nvSpPr>
          <p:cNvPr id="9" name="矩形 8"/>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0" name="矩形 9"/>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1" name="直接连接符 10"/>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3833689"/>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to="" calcmode="lin" valueType="num">
                                      <p:cBhvr>
                                        <p:cTn id="10" dur="1" fill="hold"/>
                                        <p:tgtEl>
                                          <p:spTgt spid="9"/>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to="" calcmode="lin" valueType="num">
                                      <p:cBhvr>
                                        <p:cTn id="13" dur="1" fill="hold"/>
                                        <p:tgtEl>
                                          <p:spTgt spid="10"/>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to="" calcmode="lin" valueType="num">
                                      <p:cBhvr>
                                        <p:cTn id="16" dur="1" fill="hold"/>
                                        <p:tgtEl>
                                          <p:spTgt spid="11"/>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to="" calcmode="lin" valueType="num">
                                      <p:cBhvr>
                                        <p:cTn id="19" dur="1" fill="hold"/>
                                        <p:tgtEl>
                                          <p:spTgt spid="1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055394"/>
            <a:ext cx="12192000" cy="3088106"/>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048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44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sp>
        <p:nvSpPr>
          <p:cNvPr id="13" name="KSO_Shape"/>
          <p:cNvSpPr>
            <a:spLocks/>
          </p:cNvSpPr>
          <p:nvPr/>
        </p:nvSpPr>
        <p:spPr bwMode="auto">
          <a:xfrm>
            <a:off x="1162192" y="2390814"/>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a:spLocks/>
          </p:cNvSpPr>
          <p:nvPr/>
        </p:nvSpPr>
        <p:spPr bwMode="auto">
          <a:xfrm>
            <a:off x="9952281" y="2390814"/>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KSO_Shape"/>
          <p:cNvSpPr>
            <a:spLocks/>
          </p:cNvSpPr>
          <p:nvPr/>
        </p:nvSpPr>
        <p:spPr bwMode="auto">
          <a:xfrm>
            <a:off x="3925503" y="2390814"/>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6" name="KSO_Shape"/>
          <p:cNvSpPr>
            <a:spLocks/>
          </p:cNvSpPr>
          <p:nvPr/>
        </p:nvSpPr>
        <p:spPr bwMode="auto">
          <a:xfrm>
            <a:off x="7021848" y="2390814"/>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7" name="矩形 16"/>
          <p:cNvSpPr/>
          <p:nvPr/>
        </p:nvSpPr>
        <p:spPr>
          <a:xfrm>
            <a:off x="458378" y="4042442"/>
            <a:ext cx="2393605" cy="800219"/>
          </a:xfrm>
          <a:prstGeom prst="rect">
            <a:avLst/>
          </a:prstGeom>
          <a:noFill/>
        </p:spPr>
        <p:txBody>
          <a:bodyPr wrap="none">
            <a:spAutoFit/>
          </a:bodyPr>
          <a:lstStyle/>
          <a:p>
            <a:pPr algn="ctr"/>
            <a:r>
              <a:rPr lang="zh-CN" altLang="en-US" sz="2800" b="1" dirty="0">
                <a:latin typeface="方正兰亭超细黑简体" panose="02000000000000000000" pitchFamily="2" charset="-122"/>
                <a:ea typeface="方正兰亭超细黑简体" panose="02000000000000000000" pitchFamily="2" charset="-122"/>
                <a:sym typeface="Calibri" panose="020F0502020204030204" pitchFamily="34" charset="0"/>
              </a:rPr>
              <a:t>时间</a:t>
            </a: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管理</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latin typeface="方正兰亭超细黑简体" panose="02000000000000000000" pitchFamily="2" charset="-122"/>
                <a:ea typeface="方正兰亭超细黑简体" panose="02000000000000000000" pitchFamily="2" charset="-122"/>
              </a:rPr>
              <a:t>Time management</a:t>
            </a:r>
            <a:endParaRPr lang="zh-CN" altLang="en-US" dirty="0">
              <a:latin typeface="方正兰亭超细黑简体" panose="02000000000000000000" pitchFamily="2" charset="-122"/>
              <a:ea typeface="方正兰亭超细黑简体" panose="02000000000000000000" pitchFamily="2" charset="-122"/>
            </a:endParaRPr>
          </a:p>
        </p:txBody>
      </p:sp>
      <p:sp>
        <p:nvSpPr>
          <p:cNvPr id="18" name="矩形 17"/>
          <p:cNvSpPr/>
          <p:nvPr/>
        </p:nvSpPr>
        <p:spPr>
          <a:xfrm>
            <a:off x="3367367" y="4042442"/>
            <a:ext cx="2435283" cy="800219"/>
          </a:xfrm>
          <a:prstGeom prst="rect">
            <a:avLst/>
          </a:prstGeom>
          <a:noFill/>
        </p:spPr>
        <p:txBody>
          <a:bodyPr wrap="none">
            <a:spAutoFit/>
          </a:bodyPr>
          <a:lstStyle/>
          <a:p>
            <a:pPr algn="ct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管理能力</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latin typeface="方正兰亭超细黑简体" panose="02000000000000000000" pitchFamily="2" charset="-122"/>
                <a:ea typeface="方正兰亭超细黑简体" panose="02000000000000000000" pitchFamily="2" charset="-122"/>
              </a:rPr>
              <a:t>Management ability</a:t>
            </a:r>
            <a:endParaRPr lang="zh-CN" altLang="en-US" dirty="0">
              <a:latin typeface="方正兰亭超细黑简体" panose="02000000000000000000" pitchFamily="2" charset="-122"/>
              <a:ea typeface="方正兰亭超细黑简体" panose="02000000000000000000" pitchFamily="2" charset="-122"/>
            </a:endParaRPr>
          </a:p>
        </p:txBody>
      </p:sp>
      <p:sp>
        <p:nvSpPr>
          <p:cNvPr id="19" name="矩形 18"/>
          <p:cNvSpPr/>
          <p:nvPr/>
        </p:nvSpPr>
        <p:spPr>
          <a:xfrm>
            <a:off x="6603300" y="4042442"/>
            <a:ext cx="1901483" cy="800219"/>
          </a:xfrm>
          <a:prstGeom prst="rect">
            <a:avLst/>
          </a:prstGeom>
          <a:noFill/>
        </p:spPr>
        <p:txBody>
          <a:bodyPr wrap="none">
            <a:spAutoFit/>
          </a:bodyPr>
          <a:lstStyle/>
          <a:p>
            <a:pPr algn="ct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应变能力</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latin typeface="方正兰亭超细黑简体" panose="02000000000000000000" pitchFamily="2" charset="-122"/>
                <a:ea typeface="方正兰亭超细黑简体" panose="02000000000000000000" pitchFamily="2" charset="-122"/>
              </a:rPr>
              <a:t>Strain capacity</a:t>
            </a:r>
            <a:endParaRPr lang="zh-CN" altLang="en-US" dirty="0">
              <a:latin typeface="方正兰亭超细黑简体" panose="02000000000000000000" pitchFamily="2" charset="-122"/>
              <a:ea typeface="方正兰亭超细黑简体" panose="02000000000000000000" pitchFamily="2" charset="-122"/>
            </a:endParaRPr>
          </a:p>
        </p:txBody>
      </p:sp>
      <p:sp>
        <p:nvSpPr>
          <p:cNvPr id="21" name="矩形 20"/>
          <p:cNvSpPr/>
          <p:nvPr/>
        </p:nvSpPr>
        <p:spPr>
          <a:xfrm>
            <a:off x="9570851" y="4050336"/>
            <a:ext cx="2116285" cy="800219"/>
          </a:xfrm>
          <a:prstGeom prst="rect">
            <a:avLst/>
          </a:prstGeom>
          <a:noFill/>
        </p:spPr>
        <p:txBody>
          <a:bodyPr wrap="none">
            <a:spAutoFit/>
          </a:bodyPr>
          <a:lstStyle/>
          <a:p>
            <a:pPr algn="ct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协作能力</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smtClean="0">
                <a:latin typeface="方正兰亭超细黑简体" panose="02000000000000000000" pitchFamily="2" charset="-122"/>
                <a:ea typeface="方正兰亭超细黑简体" panose="02000000000000000000" pitchFamily="2" charset="-122"/>
              </a:rPr>
              <a:t>Teamwork ability</a:t>
            </a:r>
            <a:endParaRPr lang="zh-CN" altLang="en-US"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471519829"/>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to="" calcmode="lin" valueType="num">
                                      <p:cBhvr>
                                        <p:cTn id="19" dur="1" fill="hold"/>
                                        <p:tgtEl>
                                          <p:spTgt spid="13"/>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to="" calcmode="lin" valueType="num">
                                      <p:cBhvr>
                                        <p:cTn id="22" dur="1" fill="hold"/>
                                        <p:tgtEl>
                                          <p:spTgt spid="14"/>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to="" calcmode="lin" valueType="num">
                                      <p:cBhvr>
                                        <p:cTn id="25" dur="1" fill="hold"/>
                                        <p:tgtEl>
                                          <p:spTgt spid="15"/>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to="" calcmode="lin" valueType="num">
                                      <p:cBhvr>
                                        <p:cTn id="28" dur="1" fill="hold"/>
                                        <p:tgtEl>
                                          <p:spTgt spid="16"/>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to="" calcmode="lin" valueType="num">
                                      <p:cBhvr>
                                        <p:cTn id="31" dur="1" fill="hold"/>
                                        <p:tgtEl>
                                          <p:spTgt spid="17"/>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to="" calcmode="lin" valueType="num">
                                      <p:cBhvr>
                                        <p:cTn id="34" dur="1" fill="hold"/>
                                        <p:tgtEl>
                                          <p:spTgt spid="18"/>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to="" calcmode="lin" valueType="num">
                                      <p:cBhvr>
                                        <p:cTn id="37" dur="1" fill="hold"/>
                                        <p:tgtEl>
                                          <p:spTgt spid="19"/>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to="" calcmode="lin" valueType="num">
                                      <p:cBhvr>
                                        <p:cTn id="40" dur="1" fill="hold"/>
                                        <p:tgtEl>
                                          <p:spTgt spid="2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animBg="1"/>
      <p:bldP spid="15" grpId="0" animBg="1"/>
      <p:bldP spid="16" grpId="0" animBg="1"/>
      <p:bldP spid="17" grpId="0"/>
      <p:bldP spid="18" grpId="0"/>
      <p:bldP spid="19"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5"/>
          <p:cNvSpPr>
            <a:spLocks/>
          </p:cNvSpPr>
          <p:nvPr/>
        </p:nvSpPr>
        <p:spPr bwMode="auto">
          <a:xfrm>
            <a:off x="4165715" y="1259307"/>
            <a:ext cx="1935173" cy="1387851"/>
          </a:xfrm>
          <a:custGeom>
            <a:avLst/>
            <a:gdLst>
              <a:gd name="T0" fmla="*/ 83 w 83"/>
              <a:gd name="T1" fmla="*/ 0 h 59"/>
              <a:gd name="T2" fmla="*/ 0 w 83"/>
              <a:gd name="T3" fmla="*/ 23 h 59"/>
              <a:gd name="T4" fmla="*/ 20 w 83"/>
              <a:gd name="T5" fmla="*/ 59 h 59"/>
              <a:gd name="T6" fmla="*/ 83 w 83"/>
              <a:gd name="T7" fmla="*/ 42 h 59"/>
              <a:gd name="T8" fmla="*/ 83 w 83"/>
              <a:gd name="T9" fmla="*/ 0 h 59"/>
            </a:gdLst>
            <a:ahLst/>
            <a:cxnLst>
              <a:cxn ang="0">
                <a:pos x="T0" y="T1"/>
              </a:cxn>
              <a:cxn ang="0">
                <a:pos x="T2" y="T3"/>
              </a:cxn>
              <a:cxn ang="0">
                <a:pos x="T4" y="T5"/>
              </a:cxn>
              <a:cxn ang="0">
                <a:pos x="T6" y="T7"/>
              </a:cxn>
              <a:cxn ang="0">
                <a:pos x="T8" y="T9"/>
              </a:cxn>
            </a:cxnLst>
            <a:rect l="0" t="0" r="r" b="b"/>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noEditPoints="1"/>
          </p:cNvSpPr>
          <p:nvPr/>
        </p:nvSpPr>
        <p:spPr bwMode="auto">
          <a:xfrm>
            <a:off x="2719222" y="1796855"/>
            <a:ext cx="3381665" cy="3410985"/>
          </a:xfrm>
          <a:custGeom>
            <a:avLst/>
            <a:gdLst>
              <a:gd name="T0" fmla="*/ 145 w 145"/>
              <a:gd name="T1" fmla="*/ 145 h 145"/>
              <a:gd name="T2" fmla="*/ 145 w 145"/>
              <a:gd name="T3" fmla="*/ 145 h 145"/>
              <a:gd name="T4" fmla="*/ 62 w 145"/>
              <a:gd name="T5" fmla="*/ 0 h 145"/>
              <a:gd name="T6" fmla="*/ 0 w 145"/>
              <a:gd name="T7" fmla="*/ 61 h 145"/>
              <a:gd name="T8" fmla="*/ 32 w 145"/>
              <a:gd name="T9" fmla="*/ 79 h 145"/>
              <a:gd name="T10" fmla="*/ 80 w 145"/>
              <a:gd name="T11" fmla="*/ 31 h 145"/>
              <a:gd name="T12" fmla="*/ 145 w 145"/>
              <a:gd name="T13" fmla="*/ 145 h 145"/>
              <a:gd name="T14" fmla="*/ 82 w 145"/>
              <a:gd name="T15" fmla="*/ 36 h 145"/>
              <a:gd name="T16" fmla="*/ 82 w 145"/>
              <a:gd name="T17" fmla="*/ 36 h 145"/>
              <a:gd name="T18" fmla="*/ 62 w 14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p:cNvSpPr>
          <p:nvPr/>
        </p:nvSpPr>
        <p:spPr bwMode="auto">
          <a:xfrm>
            <a:off x="2210995" y="3233574"/>
            <a:ext cx="3889892" cy="1974267"/>
          </a:xfrm>
          <a:custGeom>
            <a:avLst/>
            <a:gdLst>
              <a:gd name="T0" fmla="*/ 22 w 167"/>
              <a:gd name="T1" fmla="*/ 0 h 84"/>
              <a:gd name="T2" fmla="*/ 0 w 167"/>
              <a:gd name="T3" fmla="*/ 84 h 84"/>
              <a:gd name="T4" fmla="*/ 167 w 167"/>
              <a:gd name="T5" fmla="*/ 84 h 84"/>
              <a:gd name="T6" fmla="*/ 56 w 167"/>
              <a:gd name="T7" fmla="*/ 84 h 84"/>
              <a:gd name="T8" fmla="*/ 71 w 167"/>
              <a:gd name="T9" fmla="*/ 28 h 84"/>
              <a:gd name="T10" fmla="*/ 54 w 167"/>
              <a:gd name="T11" fmla="*/ 18 h 84"/>
              <a:gd name="T12" fmla="*/ 54 w 167"/>
              <a:gd name="T13" fmla="*/ 18 h 84"/>
              <a:gd name="T14" fmla="*/ 22 w 167"/>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p:cNvSpPr>
          <p:nvPr/>
        </p:nvSpPr>
        <p:spPr bwMode="auto">
          <a:xfrm>
            <a:off x="6100887" y="3233574"/>
            <a:ext cx="3880119" cy="1974267"/>
          </a:xfrm>
          <a:custGeom>
            <a:avLst/>
            <a:gdLst>
              <a:gd name="T0" fmla="*/ 145 w 167"/>
              <a:gd name="T1" fmla="*/ 0 h 84"/>
              <a:gd name="T2" fmla="*/ 97 w 167"/>
              <a:gd name="T3" fmla="*/ 28 h 84"/>
              <a:gd name="T4" fmla="*/ 97 w 167"/>
              <a:gd name="T5" fmla="*/ 28 h 84"/>
              <a:gd name="T6" fmla="*/ 0 w 167"/>
              <a:gd name="T7" fmla="*/ 84 h 84"/>
              <a:gd name="T8" fmla="*/ 109 w 167"/>
              <a:gd name="T9" fmla="*/ 21 h 84"/>
              <a:gd name="T10" fmla="*/ 125 w 167"/>
              <a:gd name="T11" fmla="*/ 84 h 84"/>
              <a:gd name="T12" fmla="*/ 0 w 167"/>
              <a:gd name="T13" fmla="*/ 84 h 84"/>
              <a:gd name="T14" fmla="*/ 167 w 167"/>
              <a:gd name="T15" fmla="*/ 84 h 84"/>
              <a:gd name="T16" fmla="*/ 145 w 167"/>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
          <p:cNvSpPr>
            <a:spLocks noEditPoints="1"/>
          </p:cNvSpPr>
          <p:nvPr/>
        </p:nvSpPr>
        <p:spPr bwMode="auto">
          <a:xfrm>
            <a:off x="6100887" y="1796855"/>
            <a:ext cx="3371892" cy="3410985"/>
          </a:xfrm>
          <a:custGeom>
            <a:avLst/>
            <a:gdLst>
              <a:gd name="T0" fmla="*/ 0 w 145"/>
              <a:gd name="T1" fmla="*/ 145 h 145"/>
              <a:gd name="T2" fmla="*/ 0 w 145"/>
              <a:gd name="T3" fmla="*/ 145 h 145"/>
              <a:gd name="T4" fmla="*/ 84 w 145"/>
              <a:gd name="T5" fmla="*/ 0 h 145"/>
              <a:gd name="T6" fmla="*/ 72 w 145"/>
              <a:gd name="T7" fmla="*/ 20 h 145"/>
              <a:gd name="T8" fmla="*/ 72 w 145"/>
              <a:gd name="T9" fmla="*/ 20 h 145"/>
              <a:gd name="T10" fmla="*/ 56 w 145"/>
              <a:gd name="T11" fmla="*/ 48 h 145"/>
              <a:gd name="T12" fmla="*/ 97 w 145"/>
              <a:gd name="T13" fmla="*/ 89 h 145"/>
              <a:gd name="T14" fmla="*/ 145 w 145"/>
              <a:gd name="T15" fmla="*/ 61 h 145"/>
              <a:gd name="T16" fmla="*/ 84 w 145"/>
              <a:gd name="T1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
          <p:cNvSpPr>
            <a:spLocks/>
          </p:cNvSpPr>
          <p:nvPr/>
        </p:nvSpPr>
        <p:spPr bwMode="auto">
          <a:xfrm>
            <a:off x="6100887" y="1259307"/>
            <a:ext cx="1954720" cy="3948533"/>
          </a:xfrm>
          <a:custGeom>
            <a:avLst/>
            <a:gdLst>
              <a:gd name="T0" fmla="*/ 0 w 84"/>
              <a:gd name="T1" fmla="*/ 0 h 168"/>
              <a:gd name="T2" fmla="*/ 0 w 84"/>
              <a:gd name="T3" fmla="*/ 42 h 168"/>
              <a:gd name="T4" fmla="*/ 0 w 84"/>
              <a:gd name="T5" fmla="*/ 42 h 168"/>
              <a:gd name="T6" fmla="*/ 0 w 84"/>
              <a:gd name="T7" fmla="*/ 168 h 168"/>
              <a:gd name="T8" fmla="*/ 0 w 84"/>
              <a:gd name="T9" fmla="*/ 24 h 168"/>
              <a:gd name="T10" fmla="*/ 72 w 84"/>
              <a:gd name="T11" fmla="*/ 43 h 168"/>
              <a:gd name="T12" fmla="*/ 84 w 84"/>
              <a:gd name="T13" fmla="*/ 23 h 168"/>
              <a:gd name="T14" fmla="*/ 0 w 84"/>
              <a:gd name="T15" fmla="*/ 0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
          <p:cNvSpPr>
            <a:spLocks/>
          </p:cNvSpPr>
          <p:nvPr/>
        </p:nvSpPr>
        <p:spPr bwMode="auto">
          <a:xfrm>
            <a:off x="4634847" y="2246440"/>
            <a:ext cx="1466040" cy="2961400"/>
          </a:xfrm>
          <a:custGeom>
            <a:avLst/>
            <a:gdLst>
              <a:gd name="T0" fmla="*/ 63 w 63"/>
              <a:gd name="T1" fmla="*/ 0 h 126"/>
              <a:gd name="T2" fmla="*/ 0 w 63"/>
              <a:gd name="T3" fmla="*/ 17 h 126"/>
              <a:gd name="T4" fmla="*/ 63 w 63"/>
              <a:gd name="T5" fmla="*/ 126 h 126"/>
              <a:gd name="T6" fmla="*/ 63 w 63"/>
              <a:gd name="T7" fmla="*/ 0 h 126"/>
            </a:gdLst>
            <a:ahLst/>
            <a:cxnLst>
              <a:cxn ang="0">
                <a:pos x="T0" y="T1"/>
              </a:cxn>
              <a:cxn ang="0">
                <a:pos x="T2" y="T3"/>
              </a:cxn>
              <a:cxn ang="0">
                <a:pos x="T4" y="T5"/>
              </a:cxn>
              <a:cxn ang="0">
                <a:pos x="T6" y="T7"/>
              </a:cxn>
            </a:cxnLst>
            <a:rect l="0" t="0" r="r" b="b"/>
            <a:pathLst>
              <a:path w="63" h="126">
                <a:moveTo>
                  <a:pt x="63" y="0"/>
                </a:moveTo>
                <a:cubicBezTo>
                  <a:pt x="40" y="0"/>
                  <a:pt x="20" y="5"/>
                  <a:pt x="0" y="17"/>
                </a:cubicBezTo>
                <a:cubicBezTo>
                  <a:pt x="63" y="126"/>
                  <a:pt x="63" y="126"/>
                  <a:pt x="63" y="126"/>
                </a:cubicBezTo>
                <a:cubicBezTo>
                  <a:pt x="63" y="0"/>
                  <a:pt x="63" y="0"/>
                  <a:pt x="63"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2"/>
          <p:cNvSpPr>
            <a:spLocks/>
          </p:cNvSpPr>
          <p:nvPr/>
        </p:nvSpPr>
        <p:spPr bwMode="auto">
          <a:xfrm>
            <a:off x="4634847" y="2647158"/>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close/>
              </a:path>
            </a:pathLst>
          </a:custGeom>
          <a:solidFill>
            <a:srgbClr val="33A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
          <p:cNvSpPr>
            <a:spLocks/>
          </p:cNvSpPr>
          <p:nvPr/>
        </p:nvSpPr>
        <p:spPr bwMode="auto">
          <a:xfrm>
            <a:off x="4634847" y="2647158"/>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4"/>
          <p:cNvSpPr>
            <a:spLocks/>
          </p:cNvSpPr>
          <p:nvPr/>
        </p:nvSpPr>
        <p:spPr bwMode="auto">
          <a:xfrm>
            <a:off x="3464415" y="2536360"/>
            <a:ext cx="2629098" cy="2677965"/>
          </a:xfrm>
          <a:custGeom>
            <a:avLst/>
            <a:gdLst>
              <a:gd name="T0" fmla="*/ 48 w 113"/>
              <a:gd name="T1" fmla="*/ 0 h 114"/>
              <a:gd name="T2" fmla="*/ 0 w 113"/>
              <a:gd name="T3" fmla="*/ 48 h 114"/>
              <a:gd name="T4" fmla="*/ 17 w 113"/>
              <a:gd name="T5" fmla="*/ 58 h 114"/>
              <a:gd name="T6" fmla="*/ 17 w 113"/>
              <a:gd name="T7" fmla="*/ 58 h 114"/>
              <a:gd name="T8" fmla="*/ 113 w 113"/>
              <a:gd name="T9" fmla="*/ 114 h 114"/>
              <a:gd name="T10" fmla="*/ 48 w 113"/>
              <a:gd name="T11" fmla="*/ 0 h 114"/>
            </a:gdLst>
            <a:ahLst/>
            <a:cxnLst>
              <a:cxn ang="0">
                <a:pos x="T0" y="T1"/>
              </a:cxn>
              <a:cxn ang="0">
                <a:pos x="T2" y="T3"/>
              </a:cxn>
              <a:cxn ang="0">
                <a:pos x="T4" y="T5"/>
              </a:cxn>
              <a:cxn ang="0">
                <a:pos x="T6" y="T7"/>
              </a:cxn>
              <a:cxn ang="0">
                <a:pos x="T8" y="T9"/>
              </a:cxn>
              <a:cxn ang="0">
                <a:pos x="T10" y="T11"/>
              </a:cxn>
            </a:cxnLst>
            <a:rect l="0" t="0" r="r" b="b"/>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5"/>
          <p:cNvSpPr>
            <a:spLocks/>
          </p:cNvSpPr>
          <p:nvPr/>
        </p:nvSpPr>
        <p:spPr bwMode="auto">
          <a:xfrm>
            <a:off x="3471789" y="3663612"/>
            <a:ext cx="390944" cy="234566"/>
          </a:xfrm>
          <a:custGeom>
            <a:avLst/>
            <a:gdLst>
              <a:gd name="T0" fmla="*/ 0 w 17"/>
              <a:gd name="T1" fmla="*/ 0 h 10"/>
              <a:gd name="T2" fmla="*/ 0 w 17"/>
              <a:gd name="T3" fmla="*/ 0 h 10"/>
              <a:gd name="T4" fmla="*/ 17 w 17"/>
              <a:gd name="T5" fmla="*/ 10 h 10"/>
              <a:gd name="T6" fmla="*/ 17 w 17"/>
              <a:gd name="T7" fmla="*/ 10 h 10"/>
              <a:gd name="T8" fmla="*/ 0 w 17"/>
              <a:gd name="T9" fmla="*/ 0 h 10"/>
            </a:gdLst>
            <a:ahLst/>
            <a:cxnLst>
              <a:cxn ang="0">
                <a:pos x="T0" y="T1"/>
              </a:cxn>
              <a:cxn ang="0">
                <a:pos x="T2" y="T3"/>
              </a:cxn>
              <a:cxn ang="0">
                <a:pos x="T4" y="T5"/>
              </a:cxn>
              <a:cxn ang="0">
                <a:pos x="T6" y="T7"/>
              </a:cxn>
              <a:cxn ang="0">
                <a:pos x="T8" y="T9"/>
              </a:cxn>
            </a:cxnLst>
            <a:rect l="0" t="0" r="r" b="b"/>
            <a:pathLst>
              <a:path w="17" h="10">
                <a:moveTo>
                  <a:pt x="0" y="0"/>
                </a:moveTo>
                <a:cubicBezTo>
                  <a:pt x="0" y="0"/>
                  <a:pt x="0" y="0"/>
                  <a:pt x="0" y="0"/>
                </a:cubicBezTo>
                <a:cubicBezTo>
                  <a:pt x="17" y="10"/>
                  <a:pt x="17" y="10"/>
                  <a:pt x="17" y="10"/>
                </a:cubicBezTo>
                <a:cubicBezTo>
                  <a:pt x="17" y="10"/>
                  <a:pt x="17" y="10"/>
                  <a:pt x="17" y="10"/>
                </a:cubicBezTo>
                <a:cubicBezTo>
                  <a:pt x="0" y="0"/>
                  <a:pt x="0" y="0"/>
                  <a:pt x="0" y="0"/>
                </a:cubicBezTo>
              </a:path>
            </a:pathLst>
          </a:custGeom>
          <a:solidFill>
            <a:srgbClr val="3E5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6"/>
          <p:cNvSpPr>
            <a:spLocks/>
          </p:cNvSpPr>
          <p:nvPr/>
        </p:nvSpPr>
        <p:spPr bwMode="auto">
          <a:xfrm>
            <a:off x="3510884" y="3898178"/>
            <a:ext cx="2590004" cy="1309662"/>
          </a:xfrm>
          <a:custGeom>
            <a:avLst/>
            <a:gdLst>
              <a:gd name="T0" fmla="*/ 15 w 111"/>
              <a:gd name="T1" fmla="*/ 0 h 56"/>
              <a:gd name="T2" fmla="*/ 15 w 111"/>
              <a:gd name="T3" fmla="*/ 0 h 56"/>
              <a:gd name="T4" fmla="*/ 0 w 111"/>
              <a:gd name="T5" fmla="*/ 56 h 56"/>
              <a:gd name="T6" fmla="*/ 111 w 111"/>
              <a:gd name="T7" fmla="*/ 56 h 56"/>
              <a:gd name="T8" fmla="*/ 15 w 111"/>
              <a:gd name="T9" fmla="*/ 0 h 56"/>
            </a:gdLst>
            <a:ahLst/>
            <a:cxnLst>
              <a:cxn ang="0">
                <a:pos x="T0" y="T1"/>
              </a:cxn>
              <a:cxn ang="0">
                <a:pos x="T2" y="T3"/>
              </a:cxn>
              <a:cxn ang="0">
                <a:pos x="T4" y="T5"/>
              </a:cxn>
              <a:cxn ang="0">
                <a:pos x="T6" y="T7"/>
              </a:cxn>
              <a:cxn ang="0">
                <a:pos x="T8" y="T9"/>
              </a:cxn>
            </a:cxnLst>
            <a:rect l="0" t="0" r="r" b="b"/>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7"/>
          <p:cNvSpPr>
            <a:spLocks/>
          </p:cNvSpPr>
          <p:nvPr/>
        </p:nvSpPr>
        <p:spPr bwMode="auto">
          <a:xfrm>
            <a:off x="6100887" y="3732027"/>
            <a:ext cx="2902759" cy="1475813"/>
          </a:xfrm>
          <a:custGeom>
            <a:avLst/>
            <a:gdLst>
              <a:gd name="T0" fmla="*/ 109 w 125"/>
              <a:gd name="T1" fmla="*/ 0 h 63"/>
              <a:gd name="T2" fmla="*/ 0 w 125"/>
              <a:gd name="T3" fmla="*/ 63 h 63"/>
              <a:gd name="T4" fmla="*/ 125 w 125"/>
              <a:gd name="T5" fmla="*/ 63 h 63"/>
              <a:gd name="T6" fmla="*/ 109 w 125"/>
              <a:gd name="T7" fmla="*/ 0 h 63"/>
            </a:gdLst>
            <a:ahLst/>
            <a:cxnLst>
              <a:cxn ang="0">
                <a:pos x="T0" y="T1"/>
              </a:cxn>
              <a:cxn ang="0">
                <a:pos x="T2" y="T3"/>
              </a:cxn>
              <a:cxn ang="0">
                <a:pos x="T4" y="T5"/>
              </a:cxn>
              <a:cxn ang="0">
                <a:pos x="T6" y="T7"/>
              </a:cxn>
            </a:cxnLst>
            <a:rect l="0" t="0" r="r" b="b"/>
            <a:pathLst>
              <a:path w="125" h="63">
                <a:moveTo>
                  <a:pt x="109" y="0"/>
                </a:moveTo>
                <a:cubicBezTo>
                  <a:pt x="0" y="63"/>
                  <a:pt x="0" y="63"/>
                  <a:pt x="0" y="63"/>
                </a:cubicBezTo>
                <a:cubicBezTo>
                  <a:pt x="125" y="63"/>
                  <a:pt x="125" y="63"/>
                  <a:pt x="125" y="63"/>
                </a:cubicBezTo>
                <a:cubicBezTo>
                  <a:pt x="125" y="39"/>
                  <a:pt x="120" y="20"/>
                  <a:pt x="109"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8"/>
          <p:cNvSpPr>
            <a:spLocks/>
          </p:cNvSpPr>
          <p:nvPr/>
        </p:nvSpPr>
        <p:spPr bwMode="auto">
          <a:xfrm>
            <a:off x="6100887" y="3898178"/>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close/>
              </a:path>
            </a:pathLst>
          </a:custGeom>
          <a:solidFill>
            <a:srgbClr val="405C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9"/>
          <p:cNvSpPr>
            <a:spLocks/>
          </p:cNvSpPr>
          <p:nvPr/>
        </p:nvSpPr>
        <p:spPr bwMode="auto">
          <a:xfrm>
            <a:off x="6100887" y="3898178"/>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0"/>
          <p:cNvSpPr>
            <a:spLocks/>
          </p:cNvSpPr>
          <p:nvPr/>
        </p:nvSpPr>
        <p:spPr bwMode="auto">
          <a:xfrm>
            <a:off x="6100887" y="2930592"/>
            <a:ext cx="2257701" cy="2277248"/>
          </a:xfrm>
          <a:custGeom>
            <a:avLst/>
            <a:gdLst>
              <a:gd name="T0" fmla="*/ 56 w 97"/>
              <a:gd name="T1" fmla="*/ 0 h 97"/>
              <a:gd name="T2" fmla="*/ 0 w 97"/>
              <a:gd name="T3" fmla="*/ 97 h 97"/>
              <a:gd name="T4" fmla="*/ 97 w 97"/>
              <a:gd name="T5" fmla="*/ 41 h 97"/>
              <a:gd name="T6" fmla="*/ 56 w 97"/>
              <a:gd name="T7" fmla="*/ 0 h 97"/>
            </a:gdLst>
            <a:ahLst/>
            <a:cxnLst>
              <a:cxn ang="0">
                <a:pos x="T0" y="T1"/>
              </a:cxn>
              <a:cxn ang="0">
                <a:pos x="T2" y="T3"/>
              </a:cxn>
              <a:cxn ang="0">
                <a:pos x="T4" y="T5"/>
              </a:cxn>
              <a:cxn ang="0">
                <a:pos x="T6" y="T7"/>
              </a:cxn>
            </a:cxnLst>
            <a:rect l="0" t="0" r="r" b="b"/>
            <a:pathLst>
              <a:path w="97" h="97">
                <a:moveTo>
                  <a:pt x="56" y="0"/>
                </a:moveTo>
                <a:cubicBezTo>
                  <a:pt x="0" y="97"/>
                  <a:pt x="0" y="97"/>
                  <a:pt x="0" y="97"/>
                </a:cubicBezTo>
                <a:cubicBezTo>
                  <a:pt x="97" y="41"/>
                  <a:pt x="97" y="41"/>
                  <a:pt x="97" y="41"/>
                </a:cubicBezTo>
                <a:cubicBezTo>
                  <a:pt x="86" y="23"/>
                  <a:pt x="74" y="10"/>
                  <a:pt x="56"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1"/>
          <p:cNvSpPr>
            <a:spLocks/>
          </p:cNvSpPr>
          <p:nvPr/>
        </p:nvSpPr>
        <p:spPr bwMode="auto">
          <a:xfrm>
            <a:off x="6100887" y="2275761"/>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close/>
              </a:path>
            </a:pathLst>
          </a:custGeom>
          <a:solidFill>
            <a:srgbClr val="E27B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2"/>
          <p:cNvSpPr>
            <a:spLocks/>
          </p:cNvSpPr>
          <p:nvPr/>
        </p:nvSpPr>
        <p:spPr bwMode="auto">
          <a:xfrm>
            <a:off x="6100887" y="2275761"/>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3"/>
          <p:cNvSpPr>
            <a:spLocks/>
          </p:cNvSpPr>
          <p:nvPr/>
        </p:nvSpPr>
        <p:spPr bwMode="auto">
          <a:xfrm>
            <a:off x="6100887" y="1826176"/>
            <a:ext cx="1671285" cy="3381664"/>
          </a:xfrm>
          <a:custGeom>
            <a:avLst/>
            <a:gdLst>
              <a:gd name="T0" fmla="*/ 0 w 72"/>
              <a:gd name="T1" fmla="*/ 0 h 144"/>
              <a:gd name="T2" fmla="*/ 0 w 72"/>
              <a:gd name="T3" fmla="*/ 144 h 144"/>
              <a:gd name="T4" fmla="*/ 72 w 72"/>
              <a:gd name="T5" fmla="*/ 19 h 144"/>
              <a:gd name="T6" fmla="*/ 0 w 72"/>
              <a:gd name="T7" fmla="*/ 0 h 144"/>
            </a:gdLst>
            <a:ahLst/>
            <a:cxnLst>
              <a:cxn ang="0">
                <a:pos x="T0" y="T1"/>
              </a:cxn>
              <a:cxn ang="0">
                <a:pos x="T2" y="T3"/>
              </a:cxn>
              <a:cxn ang="0">
                <a:pos x="T4" y="T5"/>
              </a:cxn>
              <a:cxn ang="0">
                <a:pos x="T6" y="T7"/>
              </a:cxn>
            </a:cxnLst>
            <a:rect l="0" t="0" r="r" b="b"/>
            <a:pathLst>
              <a:path w="72" h="144">
                <a:moveTo>
                  <a:pt x="0" y="0"/>
                </a:moveTo>
                <a:cubicBezTo>
                  <a:pt x="0" y="144"/>
                  <a:pt x="0" y="144"/>
                  <a:pt x="0" y="144"/>
                </a:cubicBezTo>
                <a:cubicBezTo>
                  <a:pt x="72" y="19"/>
                  <a:pt x="72" y="19"/>
                  <a:pt x="72" y="19"/>
                </a:cubicBezTo>
                <a:cubicBezTo>
                  <a:pt x="49" y="6"/>
                  <a:pt x="26" y="0"/>
                  <a:pt x="0"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矩形 54"/>
          <p:cNvSpPr/>
          <p:nvPr/>
        </p:nvSpPr>
        <p:spPr>
          <a:xfrm>
            <a:off x="3207296" y="5344857"/>
            <a:ext cx="5645841" cy="646331"/>
          </a:xfrm>
          <a:prstGeom prst="rect">
            <a:avLst/>
          </a:prstGeom>
        </p:spPr>
        <p:txBody>
          <a:bodyPr wrap="none">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Click Here To Add A Title</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1728778" y="5958927"/>
            <a:ext cx="8734442" cy="338554"/>
          </a:xfrm>
          <a:prstGeom prst="rect">
            <a:avLst/>
          </a:prstGeom>
          <a:noFill/>
        </p:spPr>
        <p:txBody>
          <a:bodyPr wrap="none">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Welcome to use WPS original template, this template by </a:t>
            </a:r>
            <a:r>
              <a:rPr lang="en-US" altLang="zh-CN" sz="1600" dirty="0" err="1">
                <a:solidFill>
                  <a:schemeClr val="bg1"/>
                </a:solidFill>
                <a:latin typeface="微软雅黑" panose="020B0503020204020204" pitchFamily="34" charset="-122"/>
                <a:ea typeface="微软雅黑" panose="020B0503020204020204" pitchFamily="34" charset="-122"/>
              </a:rPr>
              <a:t>xiang</a:t>
            </a:r>
            <a:r>
              <a:rPr lang="en-US" altLang="zh-CN" sz="1600" dirty="0">
                <a:solidFill>
                  <a:schemeClr val="bg1"/>
                </a:solidFill>
                <a:latin typeface="微软雅黑" panose="020B0503020204020204" pitchFamily="34" charset="-122"/>
                <a:ea typeface="微软雅黑" panose="020B0503020204020204" pitchFamily="34" charset="-122"/>
              </a:rPr>
              <a:t> yang flower </a:t>
            </a:r>
            <a:r>
              <a:rPr lang="en-US" altLang="zh-CN" sz="1600" dirty="0" err="1">
                <a:solidFill>
                  <a:schemeClr val="bg1"/>
                </a:solidFill>
                <a:latin typeface="微软雅黑" panose="020B0503020204020204" pitchFamily="34" charset="-122"/>
                <a:ea typeface="微软雅黑" panose="020B0503020204020204" pitchFamily="34" charset="-122"/>
              </a:rPr>
              <a:t>ppt</a:t>
            </a:r>
            <a:r>
              <a:rPr lang="en-US" altLang="zh-CN" sz="1600" dirty="0">
                <a:solidFill>
                  <a:schemeClr val="bg1"/>
                </a:solidFill>
                <a:latin typeface="微软雅黑" panose="020B0503020204020204" pitchFamily="34" charset="-122"/>
                <a:ea typeface="微软雅黑" panose="020B0503020204020204" pitchFamily="34" charset="-122"/>
              </a:rPr>
              <a:t> original</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2538639" y="4368343"/>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50%</a:t>
            </a:r>
            <a:endParaRPr lang="zh-CN" altLang="en-US" sz="2400" dirty="0">
              <a:latin typeface="Kozuka Gothic Pro EL" panose="020B0200000000000000" pitchFamily="34" charset="-128"/>
              <a:ea typeface="Kozuka Gothic Pro EL" panose="020B0200000000000000" pitchFamily="34" charset="-128"/>
            </a:endParaRPr>
          </a:p>
        </p:txBody>
      </p:sp>
      <p:sp>
        <p:nvSpPr>
          <p:cNvPr id="26" name="矩形 25"/>
          <p:cNvSpPr/>
          <p:nvPr/>
        </p:nvSpPr>
        <p:spPr>
          <a:xfrm>
            <a:off x="3203313" y="2556890"/>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70%</a:t>
            </a:r>
            <a:endParaRPr lang="zh-CN" altLang="en-US" sz="2400" dirty="0">
              <a:latin typeface="Kozuka Gothic Pro EL" panose="020B0200000000000000" pitchFamily="34" charset="-128"/>
              <a:ea typeface="Kozuka Gothic Pro EL" panose="020B0200000000000000" pitchFamily="34" charset="-128"/>
            </a:endParaRPr>
          </a:p>
        </p:txBody>
      </p:sp>
      <p:sp>
        <p:nvSpPr>
          <p:cNvPr id="27" name="矩形 26"/>
          <p:cNvSpPr/>
          <p:nvPr/>
        </p:nvSpPr>
        <p:spPr>
          <a:xfrm>
            <a:off x="4857939" y="1773560"/>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68%</a:t>
            </a:r>
            <a:endParaRPr lang="zh-CN" altLang="en-US" sz="2400" dirty="0">
              <a:latin typeface="Kozuka Gothic Pro EL" panose="020B0200000000000000" pitchFamily="34" charset="-128"/>
              <a:ea typeface="Kozuka Gothic Pro EL" panose="020B0200000000000000" pitchFamily="34" charset="-128"/>
            </a:endParaRPr>
          </a:p>
        </p:txBody>
      </p:sp>
      <p:sp>
        <p:nvSpPr>
          <p:cNvPr id="28" name="矩形 27"/>
          <p:cNvSpPr/>
          <p:nvPr/>
        </p:nvSpPr>
        <p:spPr>
          <a:xfrm>
            <a:off x="6605536" y="1413010"/>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82%</a:t>
            </a:r>
            <a:endParaRPr lang="zh-CN" altLang="en-US" sz="2400" dirty="0">
              <a:latin typeface="Kozuka Gothic Pro EL" panose="020B0200000000000000" pitchFamily="34" charset="-128"/>
              <a:ea typeface="Kozuka Gothic Pro EL" panose="020B0200000000000000" pitchFamily="34" charset="-128"/>
            </a:endParaRPr>
          </a:p>
        </p:txBody>
      </p:sp>
      <p:sp>
        <p:nvSpPr>
          <p:cNvPr id="29" name="矩形 28"/>
          <p:cNvSpPr/>
          <p:nvPr/>
        </p:nvSpPr>
        <p:spPr>
          <a:xfrm>
            <a:off x="8040946" y="2753515"/>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60%</a:t>
            </a:r>
            <a:endParaRPr lang="zh-CN" altLang="en-US" sz="2400" dirty="0">
              <a:latin typeface="Kozuka Gothic Pro EL" panose="020B0200000000000000" pitchFamily="34" charset="-128"/>
              <a:ea typeface="Kozuka Gothic Pro EL" panose="020B0200000000000000" pitchFamily="34" charset="-128"/>
            </a:endParaRPr>
          </a:p>
        </p:txBody>
      </p:sp>
      <p:sp>
        <p:nvSpPr>
          <p:cNvPr id="30" name="矩形 29"/>
          <p:cNvSpPr/>
          <p:nvPr/>
        </p:nvSpPr>
        <p:spPr>
          <a:xfrm>
            <a:off x="9038890" y="4279199"/>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55%</a:t>
            </a:r>
            <a:endParaRPr lang="zh-CN" altLang="en-US" sz="2400" dirty="0">
              <a:latin typeface="Kozuka Gothic Pro EL" panose="020B0200000000000000" pitchFamily="34" charset="-128"/>
              <a:ea typeface="Kozuka Gothic Pro EL" panose="020B0200000000000000" pitchFamily="34" charset="-128"/>
            </a:endParaRPr>
          </a:p>
        </p:txBody>
      </p:sp>
    </p:spTree>
    <p:extLst>
      <p:ext uri="{BB962C8B-B14F-4D97-AF65-F5344CB8AC3E}">
        <p14:creationId xmlns:p14="http://schemas.microsoft.com/office/powerpoint/2010/main" val="2101978872"/>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to="" calcmode="lin" valueType="num">
                                      <p:cBhvr>
                                        <p:cTn id="7" dur="1" fill="hold"/>
                                        <p:tgtEl>
                                          <p:spTgt spid="36"/>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 to="" calcmode="lin" valueType="num">
                                      <p:cBhvr>
                                        <p:cTn id="10" dur="1" fill="hold"/>
                                        <p:tgtEl>
                                          <p:spTgt spid="37"/>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 to="" calcmode="lin" valueType="num">
                                      <p:cBhvr>
                                        <p:cTn id="13" dur="1" fill="hold"/>
                                        <p:tgtEl>
                                          <p:spTgt spid="38"/>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 to="" calcmode="lin" valueType="num">
                                      <p:cBhvr>
                                        <p:cTn id="16" dur="1" fill="hold"/>
                                        <p:tgtEl>
                                          <p:spTgt spid="39"/>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to="" calcmode="lin" valueType="num">
                                      <p:cBhvr>
                                        <p:cTn id="19" dur="1" fill="hold"/>
                                        <p:tgtEl>
                                          <p:spTgt spid="40"/>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to="" calcmode="lin" valueType="num">
                                      <p:cBhvr>
                                        <p:cTn id="22" dur="1" fill="hold"/>
                                        <p:tgtEl>
                                          <p:spTgt spid="41"/>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 to="" calcmode="lin" valueType="num">
                                      <p:cBhvr>
                                        <p:cTn id="25" dur="1" fill="hold"/>
                                        <p:tgtEl>
                                          <p:spTgt spid="42"/>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to="" calcmode="lin" valueType="num">
                                      <p:cBhvr>
                                        <p:cTn id="28" dur="1" fill="hold"/>
                                        <p:tgtEl>
                                          <p:spTgt spid="43"/>
                                        </p:tgtEl>
                                        <p:attrNameLst>
                                          <p:attrName/>
                                        </p:attrNameLst>
                                      </p:cBhvr>
                                    </p:anim>
                                  </p:childTnLst>
                                </p:cTn>
                              </p:par>
                              <p:par>
                                <p:cTn id="29" presetID="24" presetClass="entr" presetSubtype="0" fill="hold" grpId="0" nodeType="withEffect" nodePh="1">
                                  <p:stCondLst>
                                    <p:cond delay="0"/>
                                  </p:stCondLst>
                                  <p:endCondLst>
                                    <p:cond evt="begin" delay="0">
                                      <p:tn val="29"/>
                                    </p:cond>
                                  </p:endCondLst>
                                  <p:childTnLst>
                                    <p:set>
                                      <p:cBhvr>
                                        <p:cTn id="30" dur="1" fill="hold">
                                          <p:stCondLst>
                                            <p:cond delay="0"/>
                                          </p:stCondLst>
                                        </p:cTn>
                                        <p:tgtEl>
                                          <p:spTgt spid="44"/>
                                        </p:tgtEl>
                                        <p:attrNameLst>
                                          <p:attrName>style.visibility</p:attrName>
                                        </p:attrNameLst>
                                      </p:cBhvr>
                                      <p:to>
                                        <p:strVal val="visible"/>
                                      </p:to>
                                    </p:set>
                                    <p:anim to="" calcmode="lin" valueType="num">
                                      <p:cBhvr>
                                        <p:cTn id="31" dur="1" fill="hold"/>
                                        <p:tgtEl>
                                          <p:spTgt spid="44"/>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 to="" calcmode="lin" valueType="num">
                                      <p:cBhvr>
                                        <p:cTn id="34" dur="1" fill="hold"/>
                                        <p:tgtEl>
                                          <p:spTgt spid="45"/>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 to="" calcmode="lin" valueType="num">
                                      <p:cBhvr>
                                        <p:cTn id="37" dur="1" fill="hold"/>
                                        <p:tgtEl>
                                          <p:spTgt spid="46"/>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 to="" calcmode="lin" valueType="num">
                                      <p:cBhvr>
                                        <p:cTn id="40" dur="1" fill="hold"/>
                                        <p:tgtEl>
                                          <p:spTgt spid="47"/>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 to="" calcmode="lin" valueType="num">
                                      <p:cBhvr>
                                        <p:cTn id="43" dur="1" fill="hold"/>
                                        <p:tgtEl>
                                          <p:spTgt spid="48"/>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 to="" calcmode="lin" valueType="num">
                                      <p:cBhvr>
                                        <p:cTn id="46" dur="1" fill="hold"/>
                                        <p:tgtEl>
                                          <p:spTgt spid="49"/>
                                        </p:tgtEl>
                                        <p:attrNameLst>
                                          <p:attrName/>
                                        </p:attrNameLst>
                                      </p:cBhvr>
                                    </p:anim>
                                  </p:childTnLst>
                                </p:cTn>
                              </p:par>
                              <p:par>
                                <p:cTn id="47" presetID="24" presetClass="entr" presetSubtype="0" fill="hold" grpId="0" nodeType="withEffect" nodePh="1">
                                  <p:stCondLst>
                                    <p:cond delay="0"/>
                                  </p:stCondLst>
                                  <p:endCondLst>
                                    <p:cond evt="begin" delay="0">
                                      <p:tn val="47"/>
                                    </p:cond>
                                  </p:endCondLst>
                                  <p:childTnLst>
                                    <p:set>
                                      <p:cBhvr>
                                        <p:cTn id="48" dur="1" fill="hold">
                                          <p:stCondLst>
                                            <p:cond delay="0"/>
                                          </p:stCondLst>
                                        </p:cTn>
                                        <p:tgtEl>
                                          <p:spTgt spid="50"/>
                                        </p:tgtEl>
                                        <p:attrNameLst>
                                          <p:attrName>style.visibility</p:attrName>
                                        </p:attrNameLst>
                                      </p:cBhvr>
                                      <p:to>
                                        <p:strVal val="visible"/>
                                      </p:to>
                                    </p:set>
                                    <p:anim to="" calcmode="lin" valueType="num">
                                      <p:cBhvr>
                                        <p:cTn id="49" dur="1" fill="hold"/>
                                        <p:tgtEl>
                                          <p:spTgt spid="50"/>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51"/>
                                        </p:tgtEl>
                                        <p:attrNameLst>
                                          <p:attrName>style.visibility</p:attrName>
                                        </p:attrNameLst>
                                      </p:cBhvr>
                                      <p:to>
                                        <p:strVal val="visible"/>
                                      </p:to>
                                    </p:set>
                                    <p:anim to="" calcmode="lin" valueType="num">
                                      <p:cBhvr>
                                        <p:cTn id="52" dur="1" fill="hold"/>
                                        <p:tgtEl>
                                          <p:spTgt spid="51"/>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 to="" calcmode="lin" valueType="num">
                                      <p:cBhvr>
                                        <p:cTn id="55" dur="1" fill="hold"/>
                                        <p:tgtEl>
                                          <p:spTgt spid="52"/>
                                        </p:tgtEl>
                                        <p:attrNameLst>
                                          <p:attrName/>
                                        </p:attrNameLst>
                                      </p:cBhvr>
                                    </p:anim>
                                  </p:childTnLst>
                                </p:cTn>
                              </p:par>
                              <p:par>
                                <p:cTn id="56" presetID="24" presetClass="entr" presetSubtype="0" fill="hold" grpId="0" nodeType="withEffect" nodePh="1">
                                  <p:stCondLst>
                                    <p:cond delay="0"/>
                                  </p:stCondLst>
                                  <p:endCondLst>
                                    <p:cond evt="begin" delay="0">
                                      <p:tn val="56"/>
                                    </p:cond>
                                  </p:endCondLst>
                                  <p:childTnLst>
                                    <p:set>
                                      <p:cBhvr>
                                        <p:cTn id="57" dur="1" fill="hold">
                                          <p:stCondLst>
                                            <p:cond delay="0"/>
                                          </p:stCondLst>
                                        </p:cTn>
                                        <p:tgtEl>
                                          <p:spTgt spid="53"/>
                                        </p:tgtEl>
                                        <p:attrNameLst>
                                          <p:attrName>style.visibility</p:attrName>
                                        </p:attrNameLst>
                                      </p:cBhvr>
                                      <p:to>
                                        <p:strVal val="visible"/>
                                      </p:to>
                                    </p:set>
                                    <p:anim to="" calcmode="lin" valueType="num">
                                      <p:cBhvr>
                                        <p:cTn id="58" dur="1" fill="hold"/>
                                        <p:tgtEl>
                                          <p:spTgt spid="53"/>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 to="" calcmode="lin" valueType="num">
                                      <p:cBhvr>
                                        <p:cTn id="61" dur="1" fill="hold"/>
                                        <p:tgtEl>
                                          <p:spTgt spid="54"/>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55"/>
                                        </p:tgtEl>
                                        <p:attrNameLst>
                                          <p:attrName>style.visibility</p:attrName>
                                        </p:attrNameLst>
                                      </p:cBhvr>
                                      <p:to>
                                        <p:strVal val="visible"/>
                                      </p:to>
                                    </p:set>
                                    <p:anim to="" calcmode="lin" valueType="num">
                                      <p:cBhvr>
                                        <p:cTn id="64" dur="1" fill="hold"/>
                                        <p:tgtEl>
                                          <p:spTgt spid="55"/>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 to="" calcmode="lin" valueType="num">
                                      <p:cBhvr>
                                        <p:cTn id="67" dur="1" fill="hold"/>
                                        <p:tgtEl>
                                          <p:spTgt spid="56"/>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2"/>
                                        </p:tgtEl>
                                        <p:attrNameLst>
                                          <p:attrName>style.visibility</p:attrName>
                                        </p:attrNameLst>
                                      </p:cBhvr>
                                      <p:to>
                                        <p:strVal val="visible"/>
                                      </p:to>
                                    </p:set>
                                    <p:anim to="" calcmode="lin" valueType="num">
                                      <p:cBhvr>
                                        <p:cTn id="70" dur="1" fill="hold"/>
                                        <p:tgtEl>
                                          <p:spTgt spid="2"/>
                                        </p:tgtEl>
                                        <p:attrNameLst>
                                          <p:attrName/>
                                        </p:attrNameLst>
                                      </p:cBhvr>
                                    </p:anim>
                                  </p:childTnLst>
                                </p:cTn>
                              </p:par>
                              <p:par>
                                <p:cTn id="71" presetID="24"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 to="" calcmode="lin" valueType="num">
                                      <p:cBhvr>
                                        <p:cTn id="73" dur="1" fill="hold"/>
                                        <p:tgtEl>
                                          <p:spTgt spid="26"/>
                                        </p:tgtEl>
                                        <p:attrNameLst>
                                          <p:attrName/>
                                        </p:attrNameLst>
                                      </p:cBhvr>
                                    </p:anim>
                                  </p:childTnLst>
                                </p:cTn>
                              </p:par>
                              <p:par>
                                <p:cTn id="74" presetID="24"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to="" calcmode="lin" valueType="num">
                                      <p:cBhvr>
                                        <p:cTn id="76" dur="1" fill="hold"/>
                                        <p:tgtEl>
                                          <p:spTgt spid="27"/>
                                        </p:tgtEl>
                                        <p:attrNameLst>
                                          <p:attrName/>
                                        </p:attrNameLst>
                                      </p:cBhvr>
                                    </p:anim>
                                  </p:childTnLst>
                                </p:cTn>
                              </p:par>
                              <p:par>
                                <p:cTn id="77" presetID="24"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to="" calcmode="lin" valueType="num">
                                      <p:cBhvr>
                                        <p:cTn id="79" dur="1" fill="hold"/>
                                        <p:tgtEl>
                                          <p:spTgt spid="28"/>
                                        </p:tgtEl>
                                        <p:attrNameLst>
                                          <p:attrName/>
                                        </p:attrNameLst>
                                      </p:cBhvr>
                                    </p:anim>
                                  </p:childTnLst>
                                </p:cTn>
                              </p:par>
                              <p:par>
                                <p:cTn id="80" presetID="24"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to="" calcmode="lin" valueType="num">
                                      <p:cBhvr>
                                        <p:cTn id="82" dur="1" fill="hold"/>
                                        <p:tgtEl>
                                          <p:spTgt spid="29"/>
                                        </p:tgtEl>
                                        <p:attrNameLst>
                                          <p:attrName/>
                                        </p:attrNameLst>
                                      </p:cBhvr>
                                    </p:anim>
                                  </p:childTnLst>
                                </p:cTn>
                              </p:par>
                              <p:par>
                                <p:cTn id="83" presetID="24" presetClass="entr" presetSubtype="0"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to="" calcmode="lin" valueType="num">
                                      <p:cBhvr>
                                        <p:cTn id="85" dur="1" fill="hold"/>
                                        <p:tgtEl>
                                          <p:spTgt spid="3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44" grpId="0"/>
      <p:bldP spid="45" grpId="0" animBg="1"/>
      <p:bldP spid="46" grpId="0" animBg="1"/>
      <p:bldP spid="47" grpId="0" animBg="1"/>
      <p:bldP spid="48" grpId="0" animBg="1"/>
      <p:bldP spid="49" grpId="0" animBg="1"/>
      <p:bldP spid="50" grpId="0"/>
      <p:bldP spid="51" grpId="0" animBg="1"/>
      <p:bldP spid="52" grpId="0" animBg="1"/>
      <p:bldP spid="53" grpId="0"/>
      <p:bldP spid="54" grpId="0" animBg="1"/>
      <p:bldP spid="55" grpId="0"/>
      <p:bldP spid="56" grpId="0"/>
      <p:bldP spid="2" grpId="0"/>
      <p:bldP spid="26" grpId="0"/>
      <p:bldP spid="27" grpId="0"/>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5"/>
          <p:cNvGrpSpPr/>
          <p:nvPr/>
        </p:nvGrpSpPr>
        <p:grpSpPr>
          <a:xfrm rot="10800000">
            <a:off x="2107235" y="1777877"/>
            <a:ext cx="3661219" cy="1901651"/>
            <a:chOff x="2274097" y="1463540"/>
            <a:chExt cx="3547082" cy="1842368"/>
          </a:xfrm>
          <a:solidFill>
            <a:schemeClr val="bg1">
              <a:alpha val="70000"/>
            </a:schemeClr>
          </a:solidFill>
        </p:grpSpPr>
        <p:sp>
          <p:nvSpPr>
            <p:cNvPr id="17" name="Rounded Rectangle 1"/>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Isosceles Triangle 2"/>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Group 16"/>
          <p:cNvGrpSpPr/>
          <p:nvPr/>
        </p:nvGrpSpPr>
        <p:grpSpPr>
          <a:xfrm rot="10800000">
            <a:off x="2107235" y="3898743"/>
            <a:ext cx="3661219" cy="1901651"/>
            <a:chOff x="2274097" y="1463540"/>
            <a:chExt cx="3547082" cy="1842368"/>
          </a:xfrm>
          <a:solidFill>
            <a:schemeClr val="bg1">
              <a:alpha val="70000"/>
            </a:schemeClr>
          </a:solidFill>
        </p:grpSpPr>
        <p:sp>
          <p:nvSpPr>
            <p:cNvPr id="20" name="Rounded Rectangle 17"/>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Isosceles Triangle 18"/>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Group 26"/>
          <p:cNvGrpSpPr/>
          <p:nvPr/>
        </p:nvGrpSpPr>
        <p:grpSpPr>
          <a:xfrm rot="10800000">
            <a:off x="7854875" y="1777877"/>
            <a:ext cx="3661219" cy="1901651"/>
            <a:chOff x="2274097" y="1463540"/>
            <a:chExt cx="3547082" cy="1842368"/>
          </a:xfrm>
          <a:solidFill>
            <a:schemeClr val="bg1">
              <a:alpha val="70000"/>
            </a:schemeClr>
          </a:solidFill>
        </p:grpSpPr>
        <p:sp>
          <p:nvSpPr>
            <p:cNvPr id="23" name="Rounded Rectangle 27"/>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Isosceles Triangle 28"/>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Group 29"/>
          <p:cNvGrpSpPr/>
          <p:nvPr/>
        </p:nvGrpSpPr>
        <p:grpSpPr>
          <a:xfrm rot="10800000">
            <a:off x="7859277" y="3898744"/>
            <a:ext cx="3656817" cy="1901651"/>
            <a:chOff x="2274097" y="1463540"/>
            <a:chExt cx="3542817" cy="1842368"/>
          </a:xfrm>
          <a:solidFill>
            <a:schemeClr val="bg1">
              <a:alpha val="70000"/>
            </a:schemeClr>
          </a:solidFill>
        </p:grpSpPr>
        <p:sp>
          <p:nvSpPr>
            <p:cNvPr id="26" name="Rounded Rectangle 30"/>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Isosceles Triangle 31"/>
            <p:cNvSpPr/>
            <p:nvPr/>
          </p:nvSpPr>
          <p:spPr>
            <a:xfrm rot="5400000">
              <a:off x="5573732"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a:off x="2543283" y="2007615"/>
            <a:ext cx="3054803" cy="1446550"/>
          </a:xfrm>
          <a:prstGeom prst="rect">
            <a:avLst/>
          </a:prstGeom>
        </p:spPr>
        <p:txBody>
          <a:bodyPr wrap="square">
            <a:spAutoFit/>
          </a:bodyPr>
          <a:lstStyle/>
          <a:p>
            <a:r>
              <a:rPr lang="en-US" altLang="zh-CN" sz="2000" b="1" dirty="0">
                <a:solidFill>
                  <a:srgbClr val="343434"/>
                </a:solidFill>
                <a:latin typeface="方正兰亭超细黑简体" panose="02000000000000000000" pitchFamily="2" charset="-122"/>
                <a:ea typeface="方正兰亭超细黑简体" panose="02000000000000000000" pitchFamily="2" charset="-122"/>
              </a:rPr>
              <a:t>Short Statement</a:t>
            </a:r>
            <a:r>
              <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rPr>
              <a:t>.</a:t>
            </a:r>
          </a:p>
          <a:p>
            <a:endPar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endParaRPr>
          </a:p>
          <a:p>
            <a:r>
              <a:rPr lang="en-US" altLang="zh-CN" sz="1200" dirty="0">
                <a:solidFill>
                  <a:srgbClr val="343434"/>
                </a:solidFill>
                <a:latin typeface="方正兰亭超细黑简体" panose="02000000000000000000" pitchFamily="2" charset="-122"/>
                <a:ea typeface="方正兰亭超细黑简体" panose="02000000000000000000" pitchFamily="2" charset="-122"/>
              </a:rPr>
              <a:t>Welcome to use WPS </a:t>
            </a:r>
            <a:r>
              <a:rPr lang="en-US" altLang="zh-CN" sz="1200" dirty="0" err="1" smtClean="0">
                <a:solidFill>
                  <a:srgbClr val="343434"/>
                </a:solidFill>
                <a:latin typeface="方正兰亭超细黑简体" panose="02000000000000000000" pitchFamily="2" charset="-122"/>
                <a:ea typeface="方正兰亭超细黑简体" panose="02000000000000000000" pitchFamily="2" charset="-122"/>
              </a:rPr>
              <a:t>orig</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  </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template, this template by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xiang</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yang flower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ppt</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a:t>
            </a:r>
            <a:endParaRPr lang="zh-CN" altLang="en-US" sz="1200" dirty="0">
              <a:solidFill>
                <a:srgbClr val="343434"/>
              </a:solidFill>
              <a:latin typeface="方正兰亭超细黑简体" panose="02000000000000000000" pitchFamily="2" charset="-122"/>
              <a:ea typeface="方正兰亭超细黑简体" panose="02000000000000000000" pitchFamily="2" charset="-122"/>
            </a:endParaRPr>
          </a:p>
        </p:txBody>
      </p:sp>
      <p:sp>
        <p:nvSpPr>
          <p:cNvPr id="29" name="矩形 28"/>
          <p:cNvSpPr/>
          <p:nvPr/>
        </p:nvSpPr>
        <p:spPr>
          <a:xfrm>
            <a:off x="8278543" y="2007615"/>
            <a:ext cx="3054803" cy="1446550"/>
          </a:xfrm>
          <a:prstGeom prst="rect">
            <a:avLst/>
          </a:prstGeom>
        </p:spPr>
        <p:txBody>
          <a:bodyPr wrap="square">
            <a:spAutoFit/>
          </a:bodyPr>
          <a:lstStyle/>
          <a:p>
            <a:r>
              <a:rPr lang="en-US" altLang="zh-CN" sz="2000" b="1" dirty="0">
                <a:solidFill>
                  <a:srgbClr val="343434"/>
                </a:solidFill>
                <a:latin typeface="方正兰亭超细黑简体" panose="02000000000000000000" pitchFamily="2" charset="-122"/>
                <a:ea typeface="方正兰亭超细黑简体" panose="02000000000000000000" pitchFamily="2" charset="-122"/>
              </a:rPr>
              <a:t>Short Statement</a:t>
            </a:r>
            <a:r>
              <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rPr>
              <a:t>.</a:t>
            </a:r>
          </a:p>
          <a:p>
            <a:endPar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endParaRPr>
          </a:p>
          <a:p>
            <a:r>
              <a:rPr lang="en-US" altLang="zh-CN" sz="1200" dirty="0">
                <a:solidFill>
                  <a:srgbClr val="343434"/>
                </a:solidFill>
                <a:latin typeface="方正兰亭超细黑简体" panose="02000000000000000000" pitchFamily="2" charset="-122"/>
                <a:ea typeface="方正兰亭超细黑简体" panose="02000000000000000000" pitchFamily="2" charset="-122"/>
              </a:rPr>
              <a:t>Welcome to use WPS </a:t>
            </a:r>
            <a:r>
              <a:rPr lang="en-US" altLang="zh-CN" sz="1200" dirty="0" err="1" smtClean="0">
                <a:solidFill>
                  <a:srgbClr val="343434"/>
                </a:solidFill>
                <a:latin typeface="方正兰亭超细黑简体" panose="02000000000000000000" pitchFamily="2" charset="-122"/>
                <a:ea typeface="方正兰亭超细黑简体" panose="02000000000000000000" pitchFamily="2" charset="-122"/>
              </a:rPr>
              <a:t>orig</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  </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template, this template by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xiang</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yang flower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ppt</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a:t>
            </a:r>
            <a:endParaRPr lang="zh-CN" altLang="en-US" sz="1200" dirty="0">
              <a:solidFill>
                <a:srgbClr val="343434"/>
              </a:solidFill>
              <a:latin typeface="方正兰亭超细黑简体" panose="02000000000000000000" pitchFamily="2" charset="-122"/>
              <a:ea typeface="方正兰亭超细黑简体" panose="02000000000000000000" pitchFamily="2" charset="-122"/>
            </a:endParaRPr>
          </a:p>
        </p:txBody>
      </p:sp>
      <p:sp>
        <p:nvSpPr>
          <p:cNvPr id="30" name="矩形 29"/>
          <p:cNvSpPr/>
          <p:nvPr/>
        </p:nvSpPr>
        <p:spPr>
          <a:xfrm>
            <a:off x="8313810" y="4190777"/>
            <a:ext cx="3054803" cy="1446550"/>
          </a:xfrm>
          <a:prstGeom prst="rect">
            <a:avLst/>
          </a:prstGeom>
        </p:spPr>
        <p:txBody>
          <a:bodyPr wrap="square">
            <a:spAutoFit/>
          </a:bodyPr>
          <a:lstStyle/>
          <a:p>
            <a:r>
              <a:rPr lang="en-US" altLang="zh-CN" sz="2000" b="1" dirty="0">
                <a:latin typeface="方正兰亭超细黑简体" panose="02000000000000000000" pitchFamily="2" charset="-122"/>
                <a:ea typeface="方正兰亭超细黑简体" panose="02000000000000000000" pitchFamily="2" charset="-122"/>
              </a:rPr>
              <a:t>Short Statement</a:t>
            </a:r>
            <a:r>
              <a:rPr lang="en-US" altLang="zh-CN" sz="2000" b="1" dirty="0" smtClean="0">
                <a:latin typeface="方正兰亭超细黑简体" panose="02000000000000000000" pitchFamily="2" charset="-122"/>
                <a:ea typeface="方正兰亭超细黑简体" panose="02000000000000000000" pitchFamily="2" charset="-122"/>
              </a:rPr>
              <a:t>.</a:t>
            </a:r>
          </a:p>
          <a:p>
            <a:endParaRPr lang="en-US" altLang="zh-CN" sz="2000" b="1" dirty="0" smtClean="0">
              <a:latin typeface="方正兰亭超细黑简体" panose="02000000000000000000" pitchFamily="2" charset="-122"/>
              <a:ea typeface="方正兰亭超细黑简体" panose="02000000000000000000" pitchFamily="2" charset="-122"/>
            </a:endParaRPr>
          </a:p>
          <a:p>
            <a:r>
              <a:rPr lang="en-US" altLang="zh-CN" sz="1200" dirty="0">
                <a:latin typeface="方正兰亭超细黑简体" panose="02000000000000000000" pitchFamily="2" charset="-122"/>
                <a:ea typeface="方正兰亭超细黑简体" panose="02000000000000000000" pitchFamily="2" charset="-122"/>
              </a:rPr>
              <a:t>Welcome to use WPS </a:t>
            </a:r>
            <a:r>
              <a:rPr lang="en-US" altLang="zh-CN" sz="1200" dirty="0" err="1" smtClean="0">
                <a:latin typeface="方正兰亭超细黑简体" panose="02000000000000000000" pitchFamily="2" charset="-122"/>
                <a:ea typeface="方正兰亭超细黑简体" panose="02000000000000000000" pitchFamily="2" charset="-122"/>
              </a:rPr>
              <a:t>orig</a:t>
            </a:r>
            <a:r>
              <a:rPr lang="en-US" altLang="zh-CN" sz="1200" dirty="0" smtClean="0">
                <a:latin typeface="方正兰亭超细黑简体" panose="02000000000000000000" pitchFamily="2" charset="-122"/>
                <a:ea typeface="方正兰亭超细黑简体" panose="02000000000000000000" pitchFamily="2" charset="-122"/>
              </a:rPr>
              <a:t>  </a:t>
            </a:r>
            <a:r>
              <a:rPr lang="en-US" altLang="zh-CN" sz="1200" dirty="0">
                <a:latin typeface="方正兰亭超细黑简体" panose="02000000000000000000" pitchFamily="2" charset="-122"/>
                <a:ea typeface="方正兰亭超细黑简体" panose="02000000000000000000" pitchFamily="2" charset="-122"/>
              </a:rPr>
              <a:t>template, this template by </a:t>
            </a:r>
            <a:r>
              <a:rPr lang="en-US" altLang="zh-CN" sz="1200" dirty="0" err="1">
                <a:latin typeface="方正兰亭超细黑简体" panose="02000000000000000000" pitchFamily="2" charset="-122"/>
                <a:ea typeface="方正兰亭超细黑简体" panose="02000000000000000000" pitchFamily="2" charset="-122"/>
              </a:rPr>
              <a:t>xiang</a:t>
            </a:r>
            <a:r>
              <a:rPr lang="en-US" altLang="zh-CN" sz="1200" dirty="0">
                <a:latin typeface="方正兰亭超细黑简体" panose="02000000000000000000" pitchFamily="2" charset="-122"/>
                <a:ea typeface="方正兰亭超细黑简体" panose="02000000000000000000" pitchFamily="2" charset="-122"/>
              </a:rPr>
              <a:t> yang flower </a:t>
            </a:r>
            <a:r>
              <a:rPr lang="en-US" altLang="zh-CN" sz="1200" dirty="0" err="1">
                <a:latin typeface="方正兰亭超细黑简体" panose="02000000000000000000" pitchFamily="2" charset="-122"/>
                <a:ea typeface="方正兰亭超细黑简体" panose="02000000000000000000" pitchFamily="2" charset="-122"/>
              </a:rPr>
              <a:t>ppt</a:t>
            </a:r>
            <a:r>
              <a:rPr lang="en-US" altLang="zh-CN" sz="1200" dirty="0">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latin typeface="方正兰亭超细黑简体" panose="02000000000000000000" pitchFamily="2" charset="-122"/>
                <a:ea typeface="方正兰亭超细黑简体" panose="02000000000000000000" pitchFamily="2" charset="-122"/>
              </a:rPr>
              <a:t>,</a:t>
            </a:r>
            <a:endParaRPr lang="zh-CN" altLang="en-US" sz="1200" dirty="0">
              <a:latin typeface="方正兰亭超细黑简体" panose="02000000000000000000" pitchFamily="2" charset="-122"/>
              <a:ea typeface="方正兰亭超细黑简体" panose="02000000000000000000" pitchFamily="2" charset="-122"/>
            </a:endParaRPr>
          </a:p>
        </p:txBody>
      </p:sp>
      <p:sp>
        <p:nvSpPr>
          <p:cNvPr id="31" name="矩形 30"/>
          <p:cNvSpPr/>
          <p:nvPr/>
        </p:nvSpPr>
        <p:spPr>
          <a:xfrm>
            <a:off x="2531344" y="4132967"/>
            <a:ext cx="3054803" cy="1446550"/>
          </a:xfrm>
          <a:prstGeom prst="rect">
            <a:avLst/>
          </a:prstGeom>
        </p:spPr>
        <p:txBody>
          <a:bodyPr wrap="square">
            <a:spAutoFit/>
          </a:bodyPr>
          <a:lstStyle/>
          <a:p>
            <a:r>
              <a:rPr lang="en-US" altLang="zh-CN" sz="2000" b="1" dirty="0">
                <a:latin typeface="方正兰亭超细黑简体" panose="02000000000000000000" pitchFamily="2" charset="-122"/>
                <a:ea typeface="方正兰亭超细黑简体" panose="02000000000000000000" pitchFamily="2" charset="-122"/>
              </a:rPr>
              <a:t>Short Statement</a:t>
            </a:r>
            <a:r>
              <a:rPr lang="en-US" altLang="zh-CN" sz="2000" b="1" dirty="0" smtClean="0">
                <a:latin typeface="方正兰亭超细黑简体" panose="02000000000000000000" pitchFamily="2" charset="-122"/>
                <a:ea typeface="方正兰亭超细黑简体" panose="02000000000000000000" pitchFamily="2" charset="-122"/>
              </a:rPr>
              <a:t>.</a:t>
            </a:r>
          </a:p>
          <a:p>
            <a:endParaRPr lang="en-US" altLang="zh-CN" sz="2000" b="1" dirty="0" smtClean="0">
              <a:latin typeface="方正兰亭超细黑简体" panose="02000000000000000000" pitchFamily="2" charset="-122"/>
              <a:ea typeface="方正兰亭超细黑简体" panose="02000000000000000000" pitchFamily="2" charset="-122"/>
            </a:endParaRPr>
          </a:p>
          <a:p>
            <a:r>
              <a:rPr lang="en-US" altLang="zh-CN" sz="1200" dirty="0">
                <a:latin typeface="方正兰亭超细黑简体" panose="02000000000000000000" pitchFamily="2" charset="-122"/>
                <a:ea typeface="方正兰亭超细黑简体" panose="02000000000000000000" pitchFamily="2" charset="-122"/>
              </a:rPr>
              <a:t>Welcome to use WPS </a:t>
            </a:r>
            <a:r>
              <a:rPr lang="en-US" altLang="zh-CN" sz="1200" dirty="0" err="1" smtClean="0">
                <a:latin typeface="方正兰亭超细黑简体" panose="02000000000000000000" pitchFamily="2" charset="-122"/>
                <a:ea typeface="方正兰亭超细黑简体" panose="02000000000000000000" pitchFamily="2" charset="-122"/>
              </a:rPr>
              <a:t>orig</a:t>
            </a:r>
            <a:r>
              <a:rPr lang="en-US" altLang="zh-CN" sz="1200" dirty="0" smtClean="0">
                <a:latin typeface="方正兰亭超细黑简体" panose="02000000000000000000" pitchFamily="2" charset="-122"/>
                <a:ea typeface="方正兰亭超细黑简体" panose="02000000000000000000" pitchFamily="2" charset="-122"/>
              </a:rPr>
              <a:t>  </a:t>
            </a:r>
            <a:r>
              <a:rPr lang="en-US" altLang="zh-CN" sz="1200" dirty="0">
                <a:latin typeface="方正兰亭超细黑简体" panose="02000000000000000000" pitchFamily="2" charset="-122"/>
                <a:ea typeface="方正兰亭超细黑简体" panose="02000000000000000000" pitchFamily="2" charset="-122"/>
              </a:rPr>
              <a:t>template, this template by </a:t>
            </a:r>
            <a:r>
              <a:rPr lang="en-US" altLang="zh-CN" sz="1200" dirty="0" err="1">
                <a:latin typeface="方正兰亭超细黑简体" panose="02000000000000000000" pitchFamily="2" charset="-122"/>
                <a:ea typeface="方正兰亭超细黑简体" panose="02000000000000000000" pitchFamily="2" charset="-122"/>
              </a:rPr>
              <a:t>xiang</a:t>
            </a:r>
            <a:r>
              <a:rPr lang="en-US" altLang="zh-CN" sz="1200" dirty="0">
                <a:latin typeface="方正兰亭超细黑简体" panose="02000000000000000000" pitchFamily="2" charset="-122"/>
                <a:ea typeface="方正兰亭超细黑简体" panose="02000000000000000000" pitchFamily="2" charset="-122"/>
              </a:rPr>
              <a:t> yang flower </a:t>
            </a:r>
            <a:r>
              <a:rPr lang="en-US" altLang="zh-CN" sz="1200" dirty="0" err="1">
                <a:latin typeface="方正兰亭超细黑简体" panose="02000000000000000000" pitchFamily="2" charset="-122"/>
                <a:ea typeface="方正兰亭超细黑简体" panose="02000000000000000000" pitchFamily="2" charset="-122"/>
              </a:rPr>
              <a:t>ppt</a:t>
            </a:r>
            <a:r>
              <a:rPr lang="en-US" altLang="zh-CN" sz="1200" dirty="0">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latin typeface="方正兰亭超细黑简体" panose="02000000000000000000" pitchFamily="2" charset="-122"/>
                <a:ea typeface="方正兰亭超细黑简体" panose="02000000000000000000" pitchFamily="2" charset="-122"/>
              </a:rPr>
              <a:t>,</a:t>
            </a:r>
            <a:endParaRPr lang="zh-CN" altLang="en-US" sz="1200" dirty="0">
              <a:latin typeface="方正兰亭超细黑简体" panose="02000000000000000000" pitchFamily="2" charset="-122"/>
              <a:ea typeface="方正兰亭超细黑简体" panose="02000000000000000000" pitchFamily="2" charset="-122"/>
            </a:endParaRPr>
          </a:p>
        </p:txBody>
      </p:sp>
      <p:pic>
        <p:nvPicPr>
          <p:cNvPr id="32" name="图片 31"/>
          <p:cNvPicPr>
            <a:picLocks noChangeAspect="1"/>
          </p:cNvPicPr>
          <p:nvPr/>
        </p:nvPicPr>
        <p:blipFill rotWithShape="1">
          <a:blip r:embed="rId2" cstate="email">
            <a:grayscl/>
            <a:extLst>
              <a:ext uri="{28A0092B-C50C-407E-A947-70E740481C1C}">
                <a14:useLocalDpi xmlns:a14="http://schemas.microsoft.com/office/drawing/2010/main" val="0"/>
              </a:ext>
            </a:extLst>
          </a:blip>
          <a:srcRect l="11921" t="3794" r="38053" b="21206"/>
          <a:stretch/>
        </p:blipFill>
        <p:spPr>
          <a:xfrm>
            <a:off x="611047" y="2007615"/>
            <a:ext cx="1348383" cy="1348383"/>
          </a:xfrm>
          <a:prstGeom prst="ellipse">
            <a:avLst/>
          </a:prstGeom>
          <a:solidFill>
            <a:srgbClr val="A47C48"/>
          </a:solidFill>
          <a:ln w="57150">
            <a:solidFill>
              <a:schemeClr val="bg1">
                <a:alpha val="70000"/>
              </a:schemeClr>
            </a:solidFill>
          </a:ln>
        </p:spPr>
      </p:pic>
      <p:pic>
        <p:nvPicPr>
          <p:cNvPr id="33" name="图片 32"/>
          <p:cNvPicPr>
            <a:picLocks noChangeAspect="1"/>
          </p:cNvPicPr>
          <p:nvPr/>
        </p:nvPicPr>
        <p:blipFill rotWithShape="1">
          <a:blip r:embed="rId3" cstate="email">
            <a:grayscl/>
            <a:extLst>
              <a:ext uri="{28A0092B-C50C-407E-A947-70E740481C1C}">
                <a14:useLocalDpi xmlns:a14="http://schemas.microsoft.com/office/drawing/2010/main" val="0"/>
              </a:ext>
            </a:extLst>
          </a:blip>
          <a:srcRect l="27378" t="12500" r="17122" b="12500"/>
          <a:stretch/>
        </p:blipFill>
        <p:spPr>
          <a:xfrm>
            <a:off x="611048" y="4182051"/>
            <a:ext cx="1348382" cy="1348382"/>
          </a:xfrm>
          <a:prstGeom prst="ellipse">
            <a:avLst/>
          </a:prstGeom>
          <a:noFill/>
          <a:ln w="57150">
            <a:solidFill>
              <a:schemeClr val="bg1">
                <a:alpha val="70000"/>
              </a:schemeClr>
            </a:solidFill>
          </a:ln>
        </p:spPr>
      </p:pic>
      <p:pic>
        <p:nvPicPr>
          <p:cNvPr id="34" name="图片 33"/>
          <p:cNvPicPr>
            <a:picLocks noChangeAspect="1"/>
          </p:cNvPicPr>
          <p:nvPr/>
        </p:nvPicPr>
        <p:blipFill rotWithShape="1">
          <a:blip r:embed="rId4" cstate="email">
            <a:grayscl/>
            <a:extLst>
              <a:ext uri="{28A0092B-C50C-407E-A947-70E740481C1C}">
                <a14:useLocalDpi xmlns:a14="http://schemas.microsoft.com/office/drawing/2010/main" val="0"/>
              </a:ext>
            </a:extLst>
          </a:blip>
          <a:srcRect l="44697" t="12500" r="3553" b="12500"/>
          <a:stretch/>
        </p:blipFill>
        <p:spPr>
          <a:xfrm>
            <a:off x="6439354" y="2070875"/>
            <a:ext cx="1348382" cy="1348382"/>
          </a:xfrm>
          <a:prstGeom prst="ellipse">
            <a:avLst/>
          </a:prstGeom>
          <a:solidFill>
            <a:srgbClr val="A47C48"/>
          </a:solidFill>
          <a:ln w="57150">
            <a:solidFill>
              <a:schemeClr val="bg1">
                <a:alpha val="70000"/>
              </a:schemeClr>
            </a:solidFill>
          </a:ln>
        </p:spPr>
      </p:pic>
      <p:pic>
        <p:nvPicPr>
          <p:cNvPr id="35" name="图片 34"/>
          <p:cNvPicPr>
            <a:picLocks noChangeAspect="1"/>
          </p:cNvPicPr>
          <p:nvPr/>
        </p:nvPicPr>
        <p:blipFill rotWithShape="1">
          <a:blip r:embed="rId5" cstate="email">
            <a:grayscl/>
            <a:extLst>
              <a:ext uri="{28A0092B-C50C-407E-A947-70E740481C1C}">
                <a14:useLocalDpi xmlns:a14="http://schemas.microsoft.com/office/drawing/2010/main" val="0"/>
              </a:ext>
            </a:extLst>
          </a:blip>
          <a:srcRect l="51799" t="-116" r="1282" b="29791"/>
          <a:stretch/>
        </p:blipFill>
        <p:spPr>
          <a:xfrm>
            <a:off x="6439354" y="4190777"/>
            <a:ext cx="1348382" cy="1348382"/>
          </a:xfrm>
          <a:prstGeom prst="ellipse">
            <a:avLst/>
          </a:prstGeom>
          <a:noFill/>
          <a:ln w="57150">
            <a:solidFill>
              <a:schemeClr val="bg1">
                <a:alpha val="70000"/>
              </a:schemeClr>
            </a:solidFill>
          </a:ln>
        </p:spPr>
      </p:pic>
    </p:spTree>
    <p:extLst>
      <p:ext uri="{BB962C8B-B14F-4D97-AF65-F5344CB8AC3E}">
        <p14:creationId xmlns:p14="http://schemas.microsoft.com/office/powerpoint/2010/main" val="2847610942"/>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to="" calcmode="lin" valueType="num">
                                      <p:cBhvr>
                                        <p:cTn id="7" dur="1" fill="hold"/>
                                        <p:tgtEl>
                                          <p:spTgt spid="12"/>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to="" calcmode="lin" valueType="num">
                                      <p:cBhvr>
                                        <p:cTn id="10" dur="1" fill="hold"/>
                                        <p:tgtEl>
                                          <p:spTgt spid="19"/>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to="" calcmode="lin" valueType="num">
                                      <p:cBhvr>
                                        <p:cTn id="13" dur="1" fill="hold"/>
                                        <p:tgtEl>
                                          <p:spTgt spid="22"/>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 to="" calcmode="lin" valueType="num">
                                      <p:cBhvr>
                                        <p:cTn id="16" dur="1" fill="hold"/>
                                        <p:tgtEl>
                                          <p:spTgt spid="25"/>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to="" calcmode="lin" valueType="num">
                                      <p:cBhvr>
                                        <p:cTn id="19" dur="1" fill="hold"/>
                                        <p:tgtEl>
                                          <p:spTgt spid="28"/>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 to="" calcmode="lin" valueType="num">
                                      <p:cBhvr>
                                        <p:cTn id="22" dur="1" fill="hold"/>
                                        <p:tgtEl>
                                          <p:spTgt spid="29"/>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to="" calcmode="lin" valueType="num">
                                      <p:cBhvr>
                                        <p:cTn id="25" dur="1" fill="hold"/>
                                        <p:tgtEl>
                                          <p:spTgt spid="3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to="" calcmode="lin" valueType="num">
                                      <p:cBhvr>
                                        <p:cTn id="28" dur="1" fill="hold"/>
                                        <p:tgtEl>
                                          <p:spTgt spid="31"/>
                                        </p:tgtEl>
                                        <p:attrNameLst>
                                          <p:attrName/>
                                        </p:attrNameLst>
                                      </p:cBhvr>
                                    </p:anim>
                                  </p:childTnLst>
                                </p:cTn>
                              </p:par>
                              <p:par>
                                <p:cTn id="29" presetID="24"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 to="" calcmode="lin" valueType="num">
                                      <p:cBhvr>
                                        <p:cTn id="31" dur="1" fill="hold"/>
                                        <p:tgtEl>
                                          <p:spTgt spid="32"/>
                                        </p:tgtEl>
                                        <p:attrNameLst>
                                          <p:attrName/>
                                        </p:attrNameLst>
                                      </p:cBhvr>
                                    </p:anim>
                                  </p:childTnLst>
                                </p:cTn>
                              </p:par>
                              <p:par>
                                <p:cTn id="32" presetID="24" presetClass="entr" presetSubtype="0"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 to="" calcmode="lin" valueType="num">
                                      <p:cBhvr>
                                        <p:cTn id="34" dur="1" fill="hold"/>
                                        <p:tgtEl>
                                          <p:spTgt spid="33"/>
                                        </p:tgtEl>
                                        <p:attrNameLst>
                                          <p:attrName/>
                                        </p:attrNameLst>
                                      </p:cBhvr>
                                    </p:anim>
                                  </p:childTnLst>
                                </p:cTn>
                              </p:par>
                              <p:par>
                                <p:cTn id="35" presetID="24" presetClass="entr" presetSubtype="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 to="" calcmode="lin" valueType="num">
                                      <p:cBhvr>
                                        <p:cTn id="37" dur="1" fill="hold"/>
                                        <p:tgtEl>
                                          <p:spTgt spid="34"/>
                                        </p:tgtEl>
                                        <p:attrNameLst>
                                          <p:attrName/>
                                        </p:attrNameLst>
                                      </p:cBhvr>
                                    </p:anim>
                                  </p:childTnLst>
                                </p:cTn>
                              </p:par>
                              <p:par>
                                <p:cTn id="38" presetID="24" presetClass="entr" presetSubtype="0" fill="hold" nodeType="withEffect">
                                  <p:stCondLst>
                                    <p:cond delay="0"/>
                                  </p:stCondLst>
                                  <p:childTnLst>
                                    <p:set>
                                      <p:cBhvr>
                                        <p:cTn id="39" dur="1" fill="hold">
                                          <p:stCondLst>
                                            <p:cond delay="0"/>
                                          </p:stCondLst>
                                        </p:cTn>
                                        <p:tgtEl>
                                          <p:spTgt spid="35"/>
                                        </p:tgtEl>
                                        <p:attrNameLst>
                                          <p:attrName>style.visibility</p:attrName>
                                        </p:attrNameLst>
                                      </p:cBhvr>
                                      <p:to>
                                        <p:strVal val="visible"/>
                                      </p:to>
                                    </p:set>
                                    <p:anim to="" calcmode="lin" valueType="num">
                                      <p:cBhvr>
                                        <p:cTn id="40" dur="1" fill="hold"/>
                                        <p:tgtEl>
                                          <p:spTgt spid="3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a:spLocks noChangeArrowheads="1"/>
          </p:cNvSpPr>
          <p:nvPr/>
        </p:nvSpPr>
        <p:spPr bwMode="auto">
          <a:xfrm>
            <a:off x="1693272" y="3827807"/>
            <a:ext cx="9519225" cy="629040"/>
          </a:xfrm>
          <a:prstGeom prst="roundRect">
            <a:avLst>
              <a:gd name="adj" fmla="val 50000"/>
            </a:avLst>
          </a:prstGeom>
          <a:solidFill>
            <a:schemeClr val="bg1">
              <a:alpha val="70000"/>
            </a:schemeClr>
          </a:solidFill>
          <a:ln w="9525" algn="ctr">
            <a:noFill/>
            <a:round/>
            <a:headEnd/>
            <a:tailEnd/>
          </a:ln>
          <a:effectLst/>
          <a:extLst/>
        </p:spPr>
        <p:txBody>
          <a:bodyPr wrap="none" anchor="ctr"/>
          <a:lstStyle/>
          <a:p>
            <a:pPr defTabSz="685800">
              <a:defRPr/>
            </a:pPr>
            <a:endParaRPr lang="zh-CN" altLang="en-US" sz="1400" kern="0">
              <a:solidFill>
                <a:srgbClr val="11111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AutoShape 5"/>
          <p:cNvSpPr>
            <a:spLocks noChangeArrowheads="1"/>
          </p:cNvSpPr>
          <p:nvPr/>
        </p:nvSpPr>
        <p:spPr bwMode="auto">
          <a:xfrm>
            <a:off x="855437" y="3827807"/>
            <a:ext cx="7573782" cy="629040"/>
          </a:xfrm>
          <a:prstGeom prst="roundRect">
            <a:avLst>
              <a:gd name="adj" fmla="val 50000"/>
            </a:avLst>
          </a:prstGeom>
          <a:solidFill>
            <a:schemeClr val="bg1"/>
          </a:solidFill>
          <a:ln w="9525" algn="ctr">
            <a:noFill/>
            <a:round/>
            <a:headEnd/>
            <a:tailEnd/>
          </a:ln>
          <a:effectLst/>
        </p:spPr>
        <p:txBody>
          <a:bodyPr wrap="none" anchor="ctr"/>
          <a:lstStyle/>
          <a:p>
            <a:pPr defTabSz="685800">
              <a:defRPr/>
            </a:pPr>
            <a:endParaRPr lang="zh-CN" altLang="en-US" sz="1400" kern="0">
              <a:solidFill>
                <a:srgbClr val="11111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Line 7"/>
          <p:cNvSpPr>
            <a:spLocks noChangeShapeType="1"/>
          </p:cNvSpPr>
          <p:nvPr/>
        </p:nvSpPr>
        <p:spPr bwMode="auto">
          <a:xfrm>
            <a:off x="2522385" y="2197565"/>
            <a:ext cx="0" cy="2259282"/>
          </a:xfrm>
          <a:prstGeom prst="line">
            <a:avLst/>
          </a:prstGeom>
          <a:noFill/>
          <a:ln w="127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8" name="Line 8"/>
          <p:cNvSpPr>
            <a:spLocks noChangeShapeType="1"/>
          </p:cNvSpPr>
          <p:nvPr/>
        </p:nvSpPr>
        <p:spPr bwMode="auto">
          <a:xfrm>
            <a:off x="4559508" y="2197565"/>
            <a:ext cx="0" cy="2259282"/>
          </a:xfrm>
          <a:prstGeom prst="line">
            <a:avLst/>
          </a:prstGeom>
          <a:noFill/>
          <a:ln w="127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9" name="Line 9"/>
          <p:cNvSpPr>
            <a:spLocks noChangeShapeType="1"/>
          </p:cNvSpPr>
          <p:nvPr/>
        </p:nvSpPr>
        <p:spPr bwMode="auto">
          <a:xfrm>
            <a:off x="6596631" y="2197565"/>
            <a:ext cx="0" cy="2259282"/>
          </a:xfrm>
          <a:prstGeom prst="line">
            <a:avLst/>
          </a:prstGeom>
          <a:noFill/>
          <a:ln w="127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0" name="Line 10"/>
          <p:cNvSpPr>
            <a:spLocks noChangeShapeType="1"/>
          </p:cNvSpPr>
          <p:nvPr/>
        </p:nvSpPr>
        <p:spPr bwMode="auto">
          <a:xfrm>
            <a:off x="8633754" y="2197565"/>
            <a:ext cx="0" cy="2259282"/>
          </a:xfrm>
          <a:prstGeom prst="line">
            <a:avLst/>
          </a:prstGeom>
          <a:noFill/>
          <a:ln w="127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1" name="Line 11"/>
          <p:cNvSpPr>
            <a:spLocks noChangeShapeType="1"/>
          </p:cNvSpPr>
          <p:nvPr/>
        </p:nvSpPr>
        <p:spPr bwMode="auto">
          <a:xfrm>
            <a:off x="10670878" y="2179893"/>
            <a:ext cx="0" cy="2259282"/>
          </a:xfrm>
          <a:prstGeom prst="line">
            <a:avLst/>
          </a:prstGeom>
          <a:noFill/>
          <a:ln w="127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2" name="Content Placeholder 7"/>
          <p:cNvSpPr txBox="1">
            <a:spLocks noChangeAspect="1"/>
          </p:cNvSpPr>
          <p:nvPr/>
        </p:nvSpPr>
        <p:spPr>
          <a:xfrm>
            <a:off x="1016339" y="2197565"/>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2011</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55"/>
          <p:cNvSpPr>
            <a:spLocks noChangeAspect="1" noEditPoints="1"/>
          </p:cNvSpPr>
          <p:nvPr/>
        </p:nvSpPr>
        <p:spPr bwMode="auto">
          <a:xfrm>
            <a:off x="7762092" y="3999606"/>
            <a:ext cx="277552" cy="29986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343434"/>
          </a:solidFill>
          <a:ln>
            <a:noFill/>
          </a:ln>
        </p:spPr>
        <p:txBody>
          <a:bodyPr vert="horz" wrap="square" lIns="68580" tIns="34290" rIns="68580" bIns="34290" numCol="1" anchor="t" anchorCtr="0" compatLnSpc="1">
            <a:prstTxWarp prst="textNoShape">
              <a:avLst/>
            </a:prstTxWarp>
          </a:bodyPr>
          <a:lstStyle/>
          <a:p>
            <a:endParaRPr lang="en-US" sz="1400"/>
          </a:p>
        </p:txBody>
      </p:sp>
      <p:cxnSp>
        <p:nvCxnSpPr>
          <p:cNvPr id="377" name="Straight Connector 399"/>
          <p:cNvCxnSpPr/>
          <p:nvPr/>
        </p:nvCxnSpPr>
        <p:spPr>
          <a:xfrm>
            <a:off x="568840" y="5155443"/>
            <a:ext cx="11054321" cy="0"/>
          </a:xfrm>
          <a:prstGeom prst="line">
            <a:avLst/>
          </a:prstGeom>
          <a:ln w="12700">
            <a:solidFill>
              <a:schemeClr val="bg1">
                <a:lumMod val="75000"/>
              </a:schemeClr>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378" name="TextBox 400"/>
          <p:cNvSpPr txBox="1"/>
          <p:nvPr/>
        </p:nvSpPr>
        <p:spPr>
          <a:xfrm>
            <a:off x="720842" y="5370586"/>
            <a:ext cx="11006171" cy="627428"/>
          </a:xfrm>
          <a:prstGeom prst="rect">
            <a:avLst/>
          </a:prstGeom>
          <a:noFill/>
        </p:spPr>
        <p:txBody>
          <a:bodyPr wrap="square" rIns="108000" bIns="27000" numCol="1" spcCol="360000">
            <a:spAutoFit/>
          </a:bodyPr>
          <a:lstStyle/>
          <a:p>
            <a:pPr algn="ctr">
              <a:lnSpc>
                <a:spcPct val="150000"/>
              </a:lnSpc>
              <a:defRPr/>
            </a:pP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a:t>
            </a:r>
            <a:r>
              <a:rPr 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to</a:t>
            </a:r>
          </a:p>
          <a:p>
            <a:pPr algn="ctr">
              <a:lnSpc>
                <a:spcPct val="150000"/>
              </a:lnSpc>
              <a:defRPr/>
            </a:pPr>
            <a:r>
              <a:rPr 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their own needs, in order to better expression meaning of your speech, if there is more to please search</a:t>
            </a:r>
          </a:p>
        </p:txBody>
      </p:sp>
      <p:sp>
        <p:nvSpPr>
          <p:cNvPr id="382" name="Content Placeholder 7"/>
          <p:cNvSpPr txBox="1">
            <a:spLocks noChangeAspect="1"/>
          </p:cNvSpPr>
          <p:nvPr/>
        </p:nvSpPr>
        <p:spPr>
          <a:xfrm>
            <a:off x="3051553" y="2197565"/>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2012</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3" name="Content Placeholder 7"/>
          <p:cNvSpPr txBox="1">
            <a:spLocks noChangeAspect="1"/>
          </p:cNvSpPr>
          <p:nvPr/>
        </p:nvSpPr>
        <p:spPr>
          <a:xfrm>
            <a:off x="5086767" y="2179893"/>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2013</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4" name="Content Placeholder 7"/>
          <p:cNvSpPr txBox="1">
            <a:spLocks noChangeAspect="1"/>
          </p:cNvSpPr>
          <p:nvPr/>
        </p:nvSpPr>
        <p:spPr>
          <a:xfrm>
            <a:off x="7121981" y="2162222"/>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2014</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5" name="Content Placeholder 7"/>
          <p:cNvSpPr txBox="1">
            <a:spLocks noChangeAspect="1"/>
          </p:cNvSpPr>
          <p:nvPr/>
        </p:nvSpPr>
        <p:spPr>
          <a:xfrm>
            <a:off x="9157195" y="2145458"/>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6" name="KSO_Shape"/>
          <p:cNvSpPr>
            <a:spLocks/>
          </p:cNvSpPr>
          <p:nvPr/>
        </p:nvSpPr>
        <p:spPr bwMode="auto">
          <a:xfrm>
            <a:off x="10196476" y="3999606"/>
            <a:ext cx="314506" cy="31383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1591965654"/>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to="" calcmode="lin" valueType="num">
                                      <p:cBhvr>
                                        <p:cTn id="13" dur="1" fill="hold"/>
                                        <p:tgtEl>
                                          <p:spTgt spid="7"/>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to="" calcmode="lin" valueType="num">
                                      <p:cBhvr>
                                        <p:cTn id="16" dur="1" fill="hold"/>
                                        <p:tgtEl>
                                          <p:spTgt spid="8"/>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to="" calcmode="lin" valueType="num">
                                      <p:cBhvr>
                                        <p:cTn id="19" dur="1" fill="hold"/>
                                        <p:tgtEl>
                                          <p:spTgt spid="9"/>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to="" calcmode="lin" valueType="num">
                                      <p:cBhvr>
                                        <p:cTn id="25" dur="1" fill="hold"/>
                                        <p:tgtEl>
                                          <p:spTgt spid="11"/>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to="" calcmode="lin" valueType="num">
                                      <p:cBhvr>
                                        <p:cTn id="28" dur="1" fill="hold"/>
                                        <p:tgtEl>
                                          <p:spTgt spid="12"/>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to="" calcmode="lin" valueType="num">
                                      <p:cBhvr>
                                        <p:cTn id="31" dur="1" fill="hold"/>
                                        <p:tgtEl>
                                          <p:spTgt spid="20"/>
                                        </p:tgtEl>
                                        <p:attrNameLst>
                                          <p:attrName/>
                                        </p:attrNameLst>
                                      </p:cBhvr>
                                    </p:anim>
                                  </p:childTnLst>
                                </p:cTn>
                              </p:par>
                              <p:par>
                                <p:cTn id="32" presetID="24" presetClass="entr" presetSubtype="0" fill="hold" nodeType="withEffect">
                                  <p:stCondLst>
                                    <p:cond delay="0"/>
                                  </p:stCondLst>
                                  <p:childTnLst>
                                    <p:set>
                                      <p:cBhvr>
                                        <p:cTn id="33" dur="1" fill="hold">
                                          <p:stCondLst>
                                            <p:cond delay="0"/>
                                          </p:stCondLst>
                                        </p:cTn>
                                        <p:tgtEl>
                                          <p:spTgt spid="377"/>
                                        </p:tgtEl>
                                        <p:attrNameLst>
                                          <p:attrName>style.visibility</p:attrName>
                                        </p:attrNameLst>
                                      </p:cBhvr>
                                      <p:to>
                                        <p:strVal val="visible"/>
                                      </p:to>
                                    </p:set>
                                    <p:anim to="" calcmode="lin" valueType="num">
                                      <p:cBhvr>
                                        <p:cTn id="34" dur="1" fill="hold"/>
                                        <p:tgtEl>
                                          <p:spTgt spid="377"/>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378"/>
                                        </p:tgtEl>
                                        <p:attrNameLst>
                                          <p:attrName>style.visibility</p:attrName>
                                        </p:attrNameLst>
                                      </p:cBhvr>
                                      <p:to>
                                        <p:strVal val="visible"/>
                                      </p:to>
                                    </p:set>
                                    <p:anim to="" calcmode="lin" valueType="num">
                                      <p:cBhvr>
                                        <p:cTn id="37" dur="1" fill="hold"/>
                                        <p:tgtEl>
                                          <p:spTgt spid="378"/>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382"/>
                                        </p:tgtEl>
                                        <p:attrNameLst>
                                          <p:attrName>style.visibility</p:attrName>
                                        </p:attrNameLst>
                                      </p:cBhvr>
                                      <p:to>
                                        <p:strVal val="visible"/>
                                      </p:to>
                                    </p:set>
                                    <p:anim to="" calcmode="lin" valueType="num">
                                      <p:cBhvr>
                                        <p:cTn id="40" dur="1" fill="hold"/>
                                        <p:tgtEl>
                                          <p:spTgt spid="382"/>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383"/>
                                        </p:tgtEl>
                                        <p:attrNameLst>
                                          <p:attrName>style.visibility</p:attrName>
                                        </p:attrNameLst>
                                      </p:cBhvr>
                                      <p:to>
                                        <p:strVal val="visible"/>
                                      </p:to>
                                    </p:set>
                                    <p:anim to="" calcmode="lin" valueType="num">
                                      <p:cBhvr>
                                        <p:cTn id="43" dur="1" fill="hold"/>
                                        <p:tgtEl>
                                          <p:spTgt spid="383"/>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384"/>
                                        </p:tgtEl>
                                        <p:attrNameLst>
                                          <p:attrName>style.visibility</p:attrName>
                                        </p:attrNameLst>
                                      </p:cBhvr>
                                      <p:to>
                                        <p:strVal val="visible"/>
                                      </p:to>
                                    </p:set>
                                    <p:anim to="" calcmode="lin" valueType="num">
                                      <p:cBhvr>
                                        <p:cTn id="46" dur="1" fill="hold"/>
                                        <p:tgtEl>
                                          <p:spTgt spid="384"/>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385"/>
                                        </p:tgtEl>
                                        <p:attrNameLst>
                                          <p:attrName>style.visibility</p:attrName>
                                        </p:attrNameLst>
                                      </p:cBhvr>
                                      <p:to>
                                        <p:strVal val="visible"/>
                                      </p:to>
                                    </p:set>
                                    <p:anim to="" calcmode="lin" valueType="num">
                                      <p:cBhvr>
                                        <p:cTn id="49" dur="1" fill="hold"/>
                                        <p:tgtEl>
                                          <p:spTgt spid="385"/>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386"/>
                                        </p:tgtEl>
                                        <p:attrNameLst>
                                          <p:attrName>style.visibility</p:attrName>
                                        </p:attrNameLst>
                                      </p:cBhvr>
                                      <p:to>
                                        <p:strVal val="visible"/>
                                      </p:to>
                                    </p:set>
                                    <p:anim to="" calcmode="lin" valueType="num">
                                      <p:cBhvr>
                                        <p:cTn id="52" dur="1" fill="hold"/>
                                        <p:tgtEl>
                                          <p:spTgt spid="38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P spid="11" grpId="0" animBg="1"/>
      <p:bldP spid="12" grpId="0"/>
      <p:bldP spid="20" grpId="0" animBg="1"/>
      <p:bldP spid="378" grpId="0"/>
      <p:bldP spid="382" grpId="0"/>
      <p:bldP spid="383" grpId="0"/>
      <p:bldP spid="384" grpId="0"/>
      <p:bldP spid="385" grpId="0"/>
      <p:bldP spid="38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rot="5400000">
            <a:off x="8137393" y="4064649"/>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39" name="空心弧 38"/>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矩形 39"/>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16200000">
            <a:off x="899995" y="1761868"/>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43" name="空心弧 4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44" name="矩形 4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5" name="矩形 4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46" name="组合 45"/>
          <p:cNvGrpSpPr/>
          <p:nvPr/>
        </p:nvGrpSpPr>
        <p:grpSpPr>
          <a:xfrm rot="16200000">
            <a:off x="9548691" y="1761867"/>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47" name="空心弧 4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48" name="矩形 4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9" name="矩形 4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2" name="组合 1"/>
          <p:cNvGrpSpPr/>
          <p:nvPr/>
        </p:nvGrpSpPr>
        <p:grpSpPr>
          <a:xfrm rot="5400000">
            <a:off x="2349663" y="3914971"/>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6200000">
            <a:off x="3791096" y="1761867"/>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10" name="组合 9"/>
          <p:cNvGrpSpPr/>
          <p:nvPr/>
        </p:nvGrpSpPr>
        <p:grpSpPr>
          <a:xfrm rot="5400000">
            <a:off x="5236740" y="3914971"/>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16200000">
            <a:off x="6678173" y="1761867"/>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8" name="矩形 17"/>
          <p:cNvSpPr/>
          <p:nvPr/>
        </p:nvSpPr>
        <p:spPr>
          <a:xfrm>
            <a:off x="0" y="3618507"/>
            <a:ext cx="12192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028643"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02</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0" name="TextBox 25"/>
          <p:cNvSpPr txBox="1"/>
          <p:nvPr/>
        </p:nvSpPr>
        <p:spPr>
          <a:xfrm>
            <a:off x="3159988" y="4105972"/>
            <a:ext cx="470706" cy="307777"/>
          </a:xfrm>
          <a:prstGeom prst="rect">
            <a:avLst/>
          </a:prstGeom>
          <a:noFill/>
        </p:spPr>
        <p:txBody>
          <a:bodyPr wrap="none" rtlCol="0">
            <a:spAutoFit/>
          </a:bodyPr>
          <a:lstStyle/>
          <a:p>
            <a:pPr algn="ctr"/>
            <a:r>
              <a:rPr lang="en-US" altLang="zh-CN" sz="1400" dirty="0" smtClean="0">
                <a:solidFill>
                  <a:schemeClr val="bg1"/>
                </a:solidFill>
              </a:rPr>
              <a:t>text</a:t>
            </a:r>
            <a:endParaRPr lang="zh-CN" altLang="en-US" sz="1400" dirty="0">
              <a:solidFill>
                <a:schemeClr val="bg1"/>
              </a:solidFill>
            </a:endParaRPr>
          </a:p>
        </p:txBody>
      </p:sp>
      <p:sp>
        <p:nvSpPr>
          <p:cNvPr id="21" name="TextBox 26"/>
          <p:cNvSpPr txBox="1"/>
          <p:nvPr/>
        </p:nvSpPr>
        <p:spPr>
          <a:xfrm>
            <a:off x="4470807"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03</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3" name="TextBox 28"/>
          <p:cNvSpPr txBox="1"/>
          <p:nvPr/>
        </p:nvSpPr>
        <p:spPr>
          <a:xfrm>
            <a:off x="7357884"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05</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5" name="TextBox 30"/>
          <p:cNvSpPr txBox="1"/>
          <p:nvPr/>
        </p:nvSpPr>
        <p:spPr>
          <a:xfrm>
            <a:off x="5886916"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04</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6" name="TextBox 31"/>
          <p:cNvSpPr txBox="1"/>
          <p:nvPr/>
        </p:nvSpPr>
        <p:spPr>
          <a:xfrm>
            <a:off x="6018261" y="4105972"/>
            <a:ext cx="470706" cy="307777"/>
          </a:xfrm>
          <a:prstGeom prst="rect">
            <a:avLst/>
          </a:prstGeom>
          <a:noFill/>
        </p:spPr>
        <p:txBody>
          <a:bodyPr wrap="none" rtlCol="0">
            <a:spAutoFit/>
          </a:bodyPr>
          <a:lstStyle/>
          <a:p>
            <a:pPr algn="ctr"/>
            <a:r>
              <a:rPr lang="en-US" altLang="zh-CN" sz="1400" dirty="0" smtClean="0">
                <a:solidFill>
                  <a:schemeClr val="bg1"/>
                </a:solidFill>
              </a:rPr>
              <a:t>text</a:t>
            </a:r>
            <a:endParaRPr lang="zh-CN" altLang="en-US" sz="1400" dirty="0">
              <a:solidFill>
                <a:schemeClr val="bg1"/>
              </a:solidFill>
            </a:endParaRPr>
          </a:p>
        </p:txBody>
      </p:sp>
      <p:sp>
        <p:nvSpPr>
          <p:cNvPr id="27" name="矩形 26"/>
          <p:cNvSpPr/>
          <p:nvPr/>
        </p:nvSpPr>
        <p:spPr>
          <a:xfrm>
            <a:off x="3078455" y="5446427"/>
            <a:ext cx="565348" cy="369332"/>
          </a:xfrm>
          <a:prstGeom prst="rect">
            <a:avLst/>
          </a:prstGeom>
        </p:spPr>
        <p:txBody>
          <a:bodyPr wrap="none">
            <a:spAutoFit/>
          </a:bodyPr>
          <a:lstStyle/>
          <a:p>
            <a:r>
              <a:rPr lang="en-US" altLang="zh-CN" dirty="0" smtClean="0"/>
              <a:t>Text</a:t>
            </a:r>
            <a:endParaRPr lang="en-US" altLang="zh-CN" dirty="0"/>
          </a:p>
        </p:txBody>
      </p:sp>
      <p:sp>
        <p:nvSpPr>
          <p:cNvPr id="28" name="矩形 27"/>
          <p:cNvSpPr/>
          <p:nvPr/>
        </p:nvSpPr>
        <p:spPr>
          <a:xfrm>
            <a:off x="4508269" y="1890227"/>
            <a:ext cx="565348" cy="369332"/>
          </a:xfrm>
          <a:prstGeom prst="rect">
            <a:avLst/>
          </a:prstGeom>
        </p:spPr>
        <p:txBody>
          <a:bodyPr wrap="none">
            <a:spAutoFit/>
          </a:bodyPr>
          <a:lstStyle/>
          <a:p>
            <a:r>
              <a:rPr lang="en-US" altLang="zh-CN" dirty="0" smtClean="0"/>
              <a:t>Text</a:t>
            </a:r>
            <a:endParaRPr lang="en-US" altLang="zh-CN" dirty="0"/>
          </a:p>
        </p:txBody>
      </p:sp>
      <p:sp>
        <p:nvSpPr>
          <p:cNvPr id="29" name="矩形 28"/>
          <p:cNvSpPr/>
          <p:nvPr/>
        </p:nvSpPr>
        <p:spPr>
          <a:xfrm>
            <a:off x="5965532" y="5446427"/>
            <a:ext cx="565348" cy="369332"/>
          </a:xfrm>
          <a:prstGeom prst="rect">
            <a:avLst/>
          </a:prstGeom>
        </p:spPr>
        <p:txBody>
          <a:bodyPr wrap="none">
            <a:spAutoFit/>
          </a:bodyPr>
          <a:lstStyle/>
          <a:p>
            <a:r>
              <a:rPr lang="en-US" altLang="zh-CN" dirty="0" smtClean="0"/>
              <a:t>Text</a:t>
            </a:r>
            <a:endParaRPr lang="en-US" altLang="zh-CN" dirty="0"/>
          </a:p>
        </p:txBody>
      </p:sp>
      <p:sp>
        <p:nvSpPr>
          <p:cNvPr id="30" name="矩形 29"/>
          <p:cNvSpPr/>
          <p:nvPr/>
        </p:nvSpPr>
        <p:spPr>
          <a:xfrm>
            <a:off x="7424023" y="1890227"/>
            <a:ext cx="565348" cy="369332"/>
          </a:xfrm>
          <a:prstGeom prst="rect">
            <a:avLst/>
          </a:prstGeom>
        </p:spPr>
        <p:txBody>
          <a:bodyPr wrap="none">
            <a:spAutoFit/>
          </a:bodyPr>
          <a:lstStyle/>
          <a:p>
            <a:r>
              <a:rPr lang="en-US" altLang="zh-CN" dirty="0" smtClean="0"/>
              <a:t>Text</a:t>
            </a:r>
            <a:endParaRPr lang="en-US" altLang="zh-CN" dirty="0"/>
          </a:p>
        </p:txBody>
      </p:sp>
      <p:sp>
        <p:nvSpPr>
          <p:cNvPr id="33" name="Freeform 5"/>
          <p:cNvSpPr>
            <a:spLocks noEditPoints="1"/>
          </p:cNvSpPr>
          <p:nvPr/>
        </p:nvSpPr>
        <p:spPr bwMode="auto">
          <a:xfrm>
            <a:off x="4603227" y="2602470"/>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noEditPoints="1"/>
          </p:cNvSpPr>
          <p:nvPr/>
        </p:nvSpPr>
        <p:spPr bwMode="auto">
          <a:xfrm>
            <a:off x="3178286" y="4592419"/>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6086860" y="4696962"/>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7"/>
          <p:cNvSpPr>
            <a:spLocks noEditPoints="1"/>
          </p:cNvSpPr>
          <p:nvPr/>
        </p:nvSpPr>
        <p:spPr bwMode="auto">
          <a:xfrm>
            <a:off x="7510530" y="2658303"/>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TextBox 28"/>
          <p:cNvSpPr txBox="1"/>
          <p:nvPr/>
        </p:nvSpPr>
        <p:spPr>
          <a:xfrm>
            <a:off x="8778071" y="3536954"/>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06</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55" name="TextBox 28"/>
          <p:cNvSpPr txBox="1"/>
          <p:nvPr/>
        </p:nvSpPr>
        <p:spPr>
          <a:xfrm>
            <a:off x="10248030" y="3588069"/>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07</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56" name="TextBox 28"/>
          <p:cNvSpPr txBox="1"/>
          <p:nvPr/>
        </p:nvSpPr>
        <p:spPr>
          <a:xfrm>
            <a:off x="1569493" y="3525670"/>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01</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57" name="矩形 56"/>
          <p:cNvSpPr/>
          <p:nvPr/>
        </p:nvSpPr>
        <p:spPr>
          <a:xfrm>
            <a:off x="10249680" y="1873898"/>
            <a:ext cx="565348" cy="369332"/>
          </a:xfrm>
          <a:prstGeom prst="rect">
            <a:avLst/>
          </a:prstGeom>
        </p:spPr>
        <p:txBody>
          <a:bodyPr wrap="none">
            <a:spAutoFit/>
          </a:bodyPr>
          <a:lstStyle/>
          <a:p>
            <a:r>
              <a:rPr lang="en-US" altLang="zh-CN" dirty="0" smtClean="0"/>
              <a:t>Text</a:t>
            </a:r>
            <a:endParaRPr lang="en-US" altLang="zh-CN" dirty="0"/>
          </a:p>
        </p:txBody>
      </p:sp>
      <p:sp>
        <p:nvSpPr>
          <p:cNvPr id="60" name="KSO_Shape"/>
          <p:cNvSpPr>
            <a:spLocks/>
          </p:cNvSpPr>
          <p:nvPr/>
        </p:nvSpPr>
        <p:spPr bwMode="auto">
          <a:xfrm>
            <a:off x="1773890" y="2566782"/>
            <a:ext cx="347089" cy="463339"/>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1" name="KSO_Shape"/>
          <p:cNvSpPr>
            <a:spLocks/>
          </p:cNvSpPr>
          <p:nvPr/>
        </p:nvSpPr>
        <p:spPr bwMode="auto">
          <a:xfrm>
            <a:off x="10388238" y="2613797"/>
            <a:ext cx="417210" cy="41632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2" name="KSO_Shape"/>
          <p:cNvSpPr>
            <a:spLocks/>
          </p:cNvSpPr>
          <p:nvPr/>
        </p:nvSpPr>
        <p:spPr bwMode="auto">
          <a:xfrm>
            <a:off x="8965707" y="4783569"/>
            <a:ext cx="417210" cy="416324"/>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3" name="矩形 62"/>
          <p:cNvSpPr/>
          <p:nvPr/>
        </p:nvSpPr>
        <p:spPr>
          <a:xfrm>
            <a:off x="1555631" y="1879115"/>
            <a:ext cx="565348" cy="369332"/>
          </a:xfrm>
          <a:prstGeom prst="rect">
            <a:avLst/>
          </a:prstGeom>
        </p:spPr>
        <p:txBody>
          <a:bodyPr wrap="none">
            <a:spAutoFit/>
          </a:bodyPr>
          <a:lstStyle/>
          <a:p>
            <a:r>
              <a:rPr lang="en-US" altLang="zh-CN" dirty="0" smtClean="0"/>
              <a:t>Text</a:t>
            </a:r>
            <a:endParaRPr lang="en-US" altLang="zh-CN" dirty="0"/>
          </a:p>
        </p:txBody>
      </p:sp>
      <p:sp>
        <p:nvSpPr>
          <p:cNvPr id="64" name="矩形 63"/>
          <p:cNvSpPr/>
          <p:nvPr/>
        </p:nvSpPr>
        <p:spPr>
          <a:xfrm>
            <a:off x="8970092" y="5610493"/>
            <a:ext cx="565348" cy="369332"/>
          </a:xfrm>
          <a:prstGeom prst="rect">
            <a:avLst/>
          </a:prstGeom>
        </p:spPr>
        <p:txBody>
          <a:bodyPr wrap="none">
            <a:spAutoFit/>
          </a:bodyPr>
          <a:lstStyle/>
          <a:p>
            <a:r>
              <a:rPr lang="en-US" altLang="zh-CN" dirty="0" smtClean="0"/>
              <a:t>Text</a:t>
            </a:r>
            <a:endParaRPr lang="en-US" altLang="zh-CN" dirty="0"/>
          </a:p>
        </p:txBody>
      </p:sp>
    </p:spTree>
    <p:extLst>
      <p:ext uri="{BB962C8B-B14F-4D97-AF65-F5344CB8AC3E}">
        <p14:creationId xmlns:p14="http://schemas.microsoft.com/office/powerpoint/2010/main" val="19871858"/>
      </p:ext>
    </p:extLst>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to="" calcmode="lin" valueType="num">
                                      <p:cBhvr>
                                        <p:cTn id="7" dur="1" fill="hold"/>
                                        <p:tgtEl>
                                          <p:spTgt spid="38"/>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 to="" calcmode="lin" valueType="num">
                                      <p:cBhvr>
                                        <p:cTn id="10" dur="1" fill="hold"/>
                                        <p:tgtEl>
                                          <p:spTgt spid="42"/>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to="" calcmode="lin" valueType="num">
                                      <p:cBhvr>
                                        <p:cTn id="13" dur="1" fill="hold"/>
                                        <p:tgtEl>
                                          <p:spTgt spid="4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to="" calcmode="lin" valueType="num">
                                      <p:cBhvr>
                                        <p:cTn id="16" dur="1" fill="hold"/>
                                        <p:tgtEl>
                                          <p:spTgt spid="2"/>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to="" calcmode="lin" valueType="num">
                                      <p:cBhvr>
                                        <p:cTn id="19" dur="1" fill="hold"/>
                                        <p:tgtEl>
                                          <p:spTgt spid="6"/>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to="" calcmode="lin" valueType="num">
                                      <p:cBhvr>
                                        <p:cTn id="25" dur="1" fill="hold"/>
                                        <p:tgtEl>
                                          <p:spTgt spid="14"/>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to="" calcmode="lin" valueType="num">
                                      <p:cBhvr>
                                        <p:cTn id="28" dur="1" fill="hold"/>
                                        <p:tgtEl>
                                          <p:spTgt spid="18"/>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to="" calcmode="lin" valueType="num">
                                      <p:cBhvr>
                                        <p:cTn id="31" dur="1" fill="hold"/>
                                        <p:tgtEl>
                                          <p:spTgt spid="19"/>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to="" calcmode="lin" valueType="num">
                                      <p:cBhvr>
                                        <p:cTn id="34" dur="1" fill="hold"/>
                                        <p:tgtEl>
                                          <p:spTgt spid="20"/>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to="" calcmode="lin" valueType="num">
                                      <p:cBhvr>
                                        <p:cTn id="37" dur="1" fill="hold"/>
                                        <p:tgtEl>
                                          <p:spTgt spid="21"/>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to="" calcmode="lin" valueType="num">
                                      <p:cBhvr>
                                        <p:cTn id="40" dur="1" fill="hold"/>
                                        <p:tgtEl>
                                          <p:spTgt spid="23"/>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to="" calcmode="lin" valueType="num">
                                      <p:cBhvr>
                                        <p:cTn id="43" dur="1" fill="hold"/>
                                        <p:tgtEl>
                                          <p:spTgt spid="25"/>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to="" calcmode="lin" valueType="num">
                                      <p:cBhvr>
                                        <p:cTn id="46" dur="1" fill="hold"/>
                                        <p:tgtEl>
                                          <p:spTgt spid="26"/>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to="" calcmode="lin" valueType="num">
                                      <p:cBhvr>
                                        <p:cTn id="49" dur="1" fill="hold"/>
                                        <p:tgtEl>
                                          <p:spTgt spid="27"/>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to="" calcmode="lin" valueType="num">
                                      <p:cBhvr>
                                        <p:cTn id="52" dur="1" fill="hold"/>
                                        <p:tgtEl>
                                          <p:spTgt spid="28"/>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to="" calcmode="lin" valueType="num">
                                      <p:cBhvr>
                                        <p:cTn id="55" dur="1" fill="hold"/>
                                        <p:tgtEl>
                                          <p:spTgt spid="29"/>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 to="" calcmode="lin" valueType="num">
                                      <p:cBhvr>
                                        <p:cTn id="58" dur="1" fill="hold"/>
                                        <p:tgtEl>
                                          <p:spTgt spid="30"/>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 to="" calcmode="lin" valueType="num">
                                      <p:cBhvr>
                                        <p:cTn id="61" dur="1" fill="hold"/>
                                        <p:tgtEl>
                                          <p:spTgt spid="33"/>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 to="" calcmode="lin" valueType="num">
                                      <p:cBhvr>
                                        <p:cTn id="64" dur="1" fill="hold"/>
                                        <p:tgtEl>
                                          <p:spTgt spid="34"/>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to="" calcmode="lin" valueType="num">
                                      <p:cBhvr>
                                        <p:cTn id="67" dur="1" fill="hold"/>
                                        <p:tgtEl>
                                          <p:spTgt spid="35"/>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 to="" calcmode="lin" valueType="num">
                                      <p:cBhvr>
                                        <p:cTn id="70" dur="1" fill="hold"/>
                                        <p:tgtEl>
                                          <p:spTgt spid="36"/>
                                        </p:tgtEl>
                                        <p:attrNameLst>
                                          <p:attrName/>
                                        </p:attrNameLst>
                                      </p:cBhvr>
                                    </p:anim>
                                  </p:childTnLst>
                                </p:cTn>
                              </p:par>
                              <p:par>
                                <p:cTn id="71" presetID="24" presetClass="entr" presetSubtype="0"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 to="" calcmode="lin" valueType="num">
                                      <p:cBhvr>
                                        <p:cTn id="73" dur="1" fill="hold"/>
                                        <p:tgtEl>
                                          <p:spTgt spid="54"/>
                                        </p:tgtEl>
                                        <p:attrNameLst>
                                          <p:attrName/>
                                        </p:attrNameLst>
                                      </p:cBhvr>
                                    </p:anim>
                                  </p:childTnLst>
                                </p:cTn>
                              </p:par>
                              <p:par>
                                <p:cTn id="74" presetID="24" presetClass="entr" presetSubtype="0" fill="hold" grpId="0" nodeType="withEffect">
                                  <p:stCondLst>
                                    <p:cond delay="0"/>
                                  </p:stCondLst>
                                  <p:childTnLst>
                                    <p:set>
                                      <p:cBhvr>
                                        <p:cTn id="75" dur="1" fill="hold">
                                          <p:stCondLst>
                                            <p:cond delay="0"/>
                                          </p:stCondLst>
                                        </p:cTn>
                                        <p:tgtEl>
                                          <p:spTgt spid="55"/>
                                        </p:tgtEl>
                                        <p:attrNameLst>
                                          <p:attrName>style.visibility</p:attrName>
                                        </p:attrNameLst>
                                      </p:cBhvr>
                                      <p:to>
                                        <p:strVal val="visible"/>
                                      </p:to>
                                    </p:set>
                                    <p:anim to="" calcmode="lin" valueType="num">
                                      <p:cBhvr>
                                        <p:cTn id="76" dur="1" fill="hold"/>
                                        <p:tgtEl>
                                          <p:spTgt spid="55"/>
                                        </p:tgtEl>
                                        <p:attrNameLst>
                                          <p:attrName/>
                                        </p:attrNameLst>
                                      </p:cBhvr>
                                    </p:anim>
                                  </p:childTnLst>
                                </p:cTn>
                              </p:par>
                              <p:par>
                                <p:cTn id="77" presetID="24" presetClass="entr" presetSubtype="0"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 to="" calcmode="lin" valueType="num">
                                      <p:cBhvr>
                                        <p:cTn id="79" dur="1" fill="hold"/>
                                        <p:tgtEl>
                                          <p:spTgt spid="56"/>
                                        </p:tgtEl>
                                        <p:attrNameLst>
                                          <p:attrName/>
                                        </p:attrNameLst>
                                      </p:cBhvr>
                                    </p:anim>
                                  </p:childTnLst>
                                </p:cTn>
                              </p:par>
                              <p:par>
                                <p:cTn id="80" presetID="24" presetClass="entr" presetSubtype="0"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 to="" calcmode="lin" valueType="num">
                                      <p:cBhvr>
                                        <p:cTn id="82" dur="1" fill="hold"/>
                                        <p:tgtEl>
                                          <p:spTgt spid="57"/>
                                        </p:tgtEl>
                                        <p:attrNameLst>
                                          <p:attrName/>
                                        </p:attrNameLst>
                                      </p:cBhvr>
                                    </p:anim>
                                  </p:childTnLst>
                                </p:cTn>
                              </p:par>
                              <p:par>
                                <p:cTn id="83" presetID="24" presetClass="entr" presetSubtype="0" fill="hold" grpId="0" nodeType="withEffect">
                                  <p:stCondLst>
                                    <p:cond delay="0"/>
                                  </p:stCondLst>
                                  <p:childTnLst>
                                    <p:set>
                                      <p:cBhvr>
                                        <p:cTn id="84" dur="1" fill="hold">
                                          <p:stCondLst>
                                            <p:cond delay="0"/>
                                          </p:stCondLst>
                                        </p:cTn>
                                        <p:tgtEl>
                                          <p:spTgt spid="60"/>
                                        </p:tgtEl>
                                        <p:attrNameLst>
                                          <p:attrName>style.visibility</p:attrName>
                                        </p:attrNameLst>
                                      </p:cBhvr>
                                      <p:to>
                                        <p:strVal val="visible"/>
                                      </p:to>
                                    </p:set>
                                    <p:anim to="" calcmode="lin" valueType="num">
                                      <p:cBhvr>
                                        <p:cTn id="85" dur="1" fill="hold"/>
                                        <p:tgtEl>
                                          <p:spTgt spid="60"/>
                                        </p:tgtEl>
                                        <p:attrNameLst>
                                          <p:attrName/>
                                        </p:attrNameLst>
                                      </p:cBhvr>
                                    </p:anim>
                                  </p:childTnLst>
                                </p:cTn>
                              </p:par>
                              <p:par>
                                <p:cTn id="86" presetID="24" presetClass="entr" presetSubtype="0" fill="hold" grpId="0" nodeType="withEffect">
                                  <p:stCondLst>
                                    <p:cond delay="0"/>
                                  </p:stCondLst>
                                  <p:childTnLst>
                                    <p:set>
                                      <p:cBhvr>
                                        <p:cTn id="87" dur="1" fill="hold">
                                          <p:stCondLst>
                                            <p:cond delay="0"/>
                                          </p:stCondLst>
                                        </p:cTn>
                                        <p:tgtEl>
                                          <p:spTgt spid="61"/>
                                        </p:tgtEl>
                                        <p:attrNameLst>
                                          <p:attrName>style.visibility</p:attrName>
                                        </p:attrNameLst>
                                      </p:cBhvr>
                                      <p:to>
                                        <p:strVal val="visible"/>
                                      </p:to>
                                    </p:set>
                                    <p:anim to="" calcmode="lin" valueType="num">
                                      <p:cBhvr>
                                        <p:cTn id="88" dur="1" fill="hold"/>
                                        <p:tgtEl>
                                          <p:spTgt spid="61"/>
                                        </p:tgtEl>
                                        <p:attrNameLst>
                                          <p:attrName/>
                                        </p:attrNameLst>
                                      </p:cBhvr>
                                    </p:anim>
                                  </p:childTnLst>
                                </p:cTn>
                              </p:par>
                              <p:par>
                                <p:cTn id="89" presetID="24" presetClass="entr" presetSubtype="0" fill="hold" grpId="0" nodeType="withEffect">
                                  <p:stCondLst>
                                    <p:cond delay="0"/>
                                  </p:stCondLst>
                                  <p:childTnLst>
                                    <p:set>
                                      <p:cBhvr>
                                        <p:cTn id="90" dur="1" fill="hold">
                                          <p:stCondLst>
                                            <p:cond delay="0"/>
                                          </p:stCondLst>
                                        </p:cTn>
                                        <p:tgtEl>
                                          <p:spTgt spid="62"/>
                                        </p:tgtEl>
                                        <p:attrNameLst>
                                          <p:attrName>style.visibility</p:attrName>
                                        </p:attrNameLst>
                                      </p:cBhvr>
                                      <p:to>
                                        <p:strVal val="visible"/>
                                      </p:to>
                                    </p:set>
                                    <p:anim to="" calcmode="lin" valueType="num">
                                      <p:cBhvr>
                                        <p:cTn id="91" dur="1" fill="hold"/>
                                        <p:tgtEl>
                                          <p:spTgt spid="62"/>
                                        </p:tgtEl>
                                        <p:attrNameLst>
                                          <p:attrName/>
                                        </p:attrNameLst>
                                      </p:cBhvr>
                                    </p:anim>
                                  </p:childTnLst>
                                </p:cTn>
                              </p:par>
                              <p:par>
                                <p:cTn id="92" presetID="24" presetClass="entr" presetSubtype="0" fill="hold" grpId="0" nodeType="withEffect">
                                  <p:stCondLst>
                                    <p:cond delay="0"/>
                                  </p:stCondLst>
                                  <p:childTnLst>
                                    <p:set>
                                      <p:cBhvr>
                                        <p:cTn id="93" dur="1" fill="hold">
                                          <p:stCondLst>
                                            <p:cond delay="0"/>
                                          </p:stCondLst>
                                        </p:cTn>
                                        <p:tgtEl>
                                          <p:spTgt spid="63"/>
                                        </p:tgtEl>
                                        <p:attrNameLst>
                                          <p:attrName>style.visibility</p:attrName>
                                        </p:attrNameLst>
                                      </p:cBhvr>
                                      <p:to>
                                        <p:strVal val="visible"/>
                                      </p:to>
                                    </p:set>
                                    <p:anim to="" calcmode="lin" valueType="num">
                                      <p:cBhvr>
                                        <p:cTn id="94" dur="1" fill="hold"/>
                                        <p:tgtEl>
                                          <p:spTgt spid="63"/>
                                        </p:tgtEl>
                                        <p:attrNameLst>
                                          <p:attrName/>
                                        </p:attrNameLst>
                                      </p:cBhvr>
                                    </p:anim>
                                  </p:childTnLst>
                                </p:cTn>
                              </p:par>
                              <p:par>
                                <p:cTn id="95" presetID="24" presetClass="entr" presetSubtype="0"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 to="" calcmode="lin" valueType="num">
                                      <p:cBhvr>
                                        <p:cTn id="97" dur="1" fill="hold"/>
                                        <p:tgtEl>
                                          <p:spTgt spid="6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3" grpId="0"/>
      <p:bldP spid="25" grpId="0"/>
      <p:bldP spid="26" grpId="0"/>
      <p:bldP spid="27" grpId="0"/>
      <p:bldP spid="28" grpId="0"/>
      <p:bldP spid="29" grpId="0"/>
      <p:bldP spid="30" grpId="0"/>
      <p:bldP spid="33" grpId="0" animBg="1"/>
      <p:bldP spid="34" grpId="0" animBg="1"/>
      <p:bldP spid="35" grpId="0" animBg="1"/>
      <p:bldP spid="36" grpId="0" animBg="1"/>
      <p:bldP spid="54" grpId="0"/>
      <p:bldP spid="55" grpId="0"/>
      <p:bldP spid="56" grpId="0"/>
      <p:bldP spid="57" grpId="0"/>
      <p:bldP spid="60" grpId="0" animBg="1"/>
      <p:bldP spid="61" grpId="0" animBg="1"/>
      <p:bldP spid="62" grpId="0" animBg="1"/>
      <p:bldP spid="63" grpId="0"/>
      <p:bldP spid="6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13340</TotalTime>
  <Words>1964</Words>
  <Application>Microsoft Office PowerPoint</Application>
  <PresentationFormat>自定义</PresentationFormat>
  <Paragraphs>317</Paragraphs>
  <Slides>37</Slides>
  <Notes>2</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向阳花儿PPT</dc:creator>
  <cp:lastModifiedBy>陈佳</cp:lastModifiedBy>
  <cp:revision>697</cp:revision>
  <dcterms:created xsi:type="dcterms:W3CDTF">2014-08-08T03:06:53Z</dcterms:created>
  <dcterms:modified xsi:type="dcterms:W3CDTF">2016-05-21T13:36:01Z</dcterms:modified>
</cp:coreProperties>
</file>