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heme/themeOverride1.xml" ContentType="application/vnd.openxmlformats-officedocument.themeOverride+xml"/>
  <Override PartName="/ppt/tags/tag6.xml" ContentType="application/vnd.openxmlformats-officedocument.presentationml.tags+xml"/>
  <Override PartName="/ppt/notesSlides/notesSlide5.xml" ContentType="application/vnd.openxmlformats-officedocument.presentationml.notesSlide+xml"/>
  <Override PartName="/ppt/theme/themeOverride2.xml" ContentType="application/vnd.openxmlformats-officedocument.themeOverride+xml"/>
  <Override PartName="/ppt/tags/tag7.xml" ContentType="application/vnd.openxmlformats-officedocument.presentationml.tags+xml"/>
  <Override PartName="/ppt/notesSlides/notesSlide6.xml" ContentType="application/vnd.openxmlformats-officedocument.presentationml.notesSlide+xml"/>
  <Override PartName="/ppt/theme/themeOverride3.xml" ContentType="application/vnd.openxmlformats-officedocument.themeOverride+xml"/>
  <Override PartName="/ppt/tags/tag8.xml" ContentType="application/vnd.openxmlformats-officedocument.presentationml.tags+xml"/>
  <Override PartName="/ppt/notesSlides/notesSlide7.xml" ContentType="application/vnd.openxmlformats-officedocument.presentationml.notesSlide+xml"/>
  <Override PartName="/ppt/theme/themeOverride4.xml" ContentType="application/vnd.openxmlformats-officedocument.themeOverr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heme/themeOverride5.xml" ContentType="application/vnd.openxmlformats-officedocument.themeOverride+xml"/>
  <Override PartName="/ppt/tags/tag11.xml" ContentType="application/vnd.openxmlformats-officedocument.presentationml.tags+xml"/>
  <Override PartName="/ppt/notesSlides/notesSlide10.xml" ContentType="application/vnd.openxmlformats-officedocument.presentationml.notesSlide+xml"/>
  <Override PartName="/ppt/theme/themeOverride6.xml" ContentType="application/vnd.openxmlformats-officedocument.themeOverride+xml"/>
  <Override PartName="/ppt/tags/tag12.xml" ContentType="application/vnd.openxmlformats-officedocument.presentationml.tags+xml"/>
  <Override PartName="/ppt/notesSlides/notesSlide11.xml" ContentType="application/vnd.openxmlformats-officedocument.presentationml.notesSlide+xml"/>
  <Override PartName="/ppt/theme/themeOverride7.xml" ContentType="application/vnd.openxmlformats-officedocument.themeOverr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heme/themeOverride8.xml" ContentType="application/vnd.openxmlformats-officedocument.themeOverride+xml"/>
  <Override PartName="/ppt/tags/tag15.xml" ContentType="application/vnd.openxmlformats-officedocument.presentationml.tags+xml"/>
  <Override PartName="/ppt/notesSlides/notesSlide14.xml" ContentType="application/vnd.openxmlformats-officedocument.presentationml.notesSlide+xml"/>
  <Override PartName="/ppt/theme/themeOverride9.xml" ContentType="application/vnd.openxmlformats-officedocument.themeOverride+xml"/>
  <Override PartName="/ppt/tags/tag16.xml" ContentType="application/vnd.openxmlformats-officedocument.presentationml.tags+xml"/>
  <Override PartName="/ppt/notesSlides/notesSlide15.xml" ContentType="application/vnd.openxmlformats-officedocument.presentationml.notesSlide+xml"/>
  <Override PartName="/ppt/theme/themeOverride10.xml" ContentType="application/vnd.openxmlformats-officedocument.themeOverr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heme/themeOverride11.xml" ContentType="application/vnd.openxmlformats-officedocument.themeOverride+xml"/>
  <Override PartName="/ppt/tags/tag19.xml" ContentType="application/vnd.openxmlformats-officedocument.presentationml.tags+xml"/>
  <Override PartName="/ppt/notesSlides/notesSlide18.xml" ContentType="application/vnd.openxmlformats-officedocument.presentationml.notesSlide+xml"/>
  <Override PartName="/ppt/theme/themeOverride12.xml" ContentType="application/vnd.openxmlformats-officedocument.themeOverride+xml"/>
  <Override PartName="/ppt/tags/tag20.xml" ContentType="application/vnd.openxmlformats-officedocument.presentationml.tags+xml"/>
  <Override PartName="/ppt/notesSlides/notesSlide19.xml" ContentType="application/vnd.openxmlformats-officedocument.presentationml.notesSlide+xml"/>
  <Override PartName="/ppt/theme/themeOverride13.xml" ContentType="application/vnd.openxmlformats-officedocument.themeOverr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heme/themeOverride14.xml" ContentType="application/vnd.openxmlformats-officedocument.themeOverr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heme/themeOverride15.xml" ContentType="application/vnd.openxmlformats-officedocument.themeOverride+xml"/>
  <Override PartName="/ppt/tags/tag25.xml" ContentType="application/vnd.openxmlformats-officedocument.presentationml.tags+xml"/>
  <Override PartName="/ppt/notesSlides/notesSlide24.xml" ContentType="application/vnd.openxmlformats-officedocument.presentationml.notesSlide+xml"/>
  <Override PartName="/ppt/theme/themeOverride16.xml" ContentType="application/vnd.openxmlformats-officedocument.themeOverride+xml"/>
  <Override PartName="/ppt/tags/tag2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5" r:id="rId1"/>
    <p:sldMasterId id="2147483689" r:id="rId2"/>
  </p:sldMasterIdLst>
  <p:notesMasterIdLst>
    <p:notesMasterId r:id="rId28"/>
  </p:notesMasterIdLst>
  <p:sldIdLst>
    <p:sldId id="419" r:id="rId3"/>
    <p:sldId id="431" r:id="rId4"/>
    <p:sldId id="422" r:id="rId5"/>
    <p:sldId id="322" r:id="rId6"/>
    <p:sldId id="323" r:id="rId7"/>
    <p:sldId id="279" r:id="rId8"/>
    <p:sldId id="337" r:id="rId9"/>
    <p:sldId id="423" r:id="rId10"/>
    <p:sldId id="326" r:id="rId11"/>
    <p:sldId id="319" r:id="rId12"/>
    <p:sldId id="341" r:id="rId13"/>
    <p:sldId id="424" r:id="rId14"/>
    <p:sldId id="330" r:id="rId15"/>
    <p:sldId id="307" r:id="rId16"/>
    <p:sldId id="325" r:id="rId17"/>
    <p:sldId id="425" r:id="rId18"/>
    <p:sldId id="331" r:id="rId19"/>
    <p:sldId id="339" r:id="rId20"/>
    <p:sldId id="335" r:id="rId21"/>
    <p:sldId id="426" r:id="rId22"/>
    <p:sldId id="289" r:id="rId23"/>
    <p:sldId id="429" r:id="rId24"/>
    <p:sldId id="328" r:id="rId25"/>
    <p:sldId id="274" r:id="rId26"/>
    <p:sldId id="430" r:id="rId27"/>
  </p:sldIdLst>
  <p:sldSz cx="12192000" cy="6858000"/>
  <p:notesSz cx="6858000" cy="9144000"/>
  <p:custDataLst>
    <p:tags r:id="rId29"/>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F4F"/>
    <a:srgbClr val="2A6D83"/>
    <a:srgbClr val="F94C09"/>
    <a:srgbClr val="F2ADF3"/>
    <a:srgbClr val="E2BE51"/>
    <a:srgbClr val="B52F1C"/>
    <a:srgbClr val="682448"/>
    <a:srgbClr val="032A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188" y="7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atin typeface="等线" pitchFamily="2" charset="-122"/>
                <a:ea typeface="等线" pitchFamily="2" charset="-122"/>
              </a:defRPr>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atin typeface="等线" pitchFamily="2" charset="-122"/>
                <a:ea typeface="等线" pitchFamily="2" charset="-122"/>
              </a:defRPr>
            </a:lvl1pPr>
          </a:lstStyle>
          <a:p>
            <a:pPr>
              <a:defRPr/>
            </a:pPr>
            <a:fld id="{E5BD4C8E-5898-4896-9A45-0FAFFE8394CC}" type="datetimeFigureOut">
              <a:rPr lang="zh-CN" altLang="en-US"/>
              <a:pPr>
                <a:defRPr/>
              </a:pPr>
              <a:t>2017/7/26</a:t>
            </a:fld>
            <a:endParaRPr lang="zh-CN" altLang="en-US"/>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w="12700" cmpd="sng">
            <a:noFill/>
            <a:miter lim="800000"/>
            <a:headEnd/>
            <a:tailEnd/>
          </a:ln>
        </p:spPr>
        <p:txBody>
          <a:bodyPr vert="horz" wrap="square" lIns="91440" tIns="45720" rIns="91440" bIns="45720" numCol="1" anchor="ctr" anchorCtr="0" compatLnSpc="1">
            <a:prstTxWarp prst="textNoShape">
              <a:avLst/>
            </a:prstTxWarp>
          </a:bodyPr>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atin typeface="等线" pitchFamily="2" charset="-122"/>
                <a:ea typeface="等线" pitchFamily="2" charset="-122"/>
              </a:defRPr>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atin typeface="等线" panose="02010600030101010101" pitchFamily="2" charset="-122"/>
                <a:ea typeface="等线" panose="02010600030101010101" pitchFamily="2" charset="-122"/>
              </a:defRPr>
            </a:lvl1pPr>
          </a:lstStyle>
          <a:p>
            <a:pPr>
              <a:defRPr/>
            </a:pPr>
            <a:fld id="{3C26F499-AC18-4E53-BCF3-37F6424CFA70}" type="slidenum">
              <a:rPr lang="zh-CN" altLang="en-US"/>
              <a:pPr>
                <a:defRPr/>
              </a:pPr>
              <a:t>‹#›</a:t>
            </a:fld>
            <a:endParaRPr lang="zh-CN" altLang="en-US"/>
          </a:p>
        </p:txBody>
      </p:sp>
    </p:spTree>
    <p:extLst>
      <p:ext uri="{BB962C8B-B14F-4D97-AF65-F5344CB8AC3E}">
        <p14:creationId xmlns:p14="http://schemas.microsoft.com/office/powerpoint/2010/main" val="26292125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1pPr>
    <a:lvl2pPr marL="457200"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2pPr>
    <a:lvl3pPr marL="914400"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3pPr>
    <a:lvl4pPr marL="1371600"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4pPr>
    <a:lvl5pPr marL="1828800"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16.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10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fld id="{10311A1F-71FA-470E-9FE0-1F4E5C6B0BA5}" type="slidenum">
              <a:rPr lang="zh-CN" altLang="en-US" smtClean="0">
                <a:latin typeface="等线" pitchFamily="2" charset="-122"/>
                <a:ea typeface="等线" pitchFamily="2" charset="-122"/>
              </a:rPr>
              <a:pPr/>
              <a:t>1</a:t>
            </a:fld>
            <a:endParaRPr lang="zh-CN" altLang="en-US" smtClean="0">
              <a:latin typeface="等线" pitchFamily="2" charset="-122"/>
              <a:ea typeface="等线" pitchFamily="2" charset="-122"/>
            </a:endParaRPr>
          </a:p>
        </p:txBody>
      </p:sp>
    </p:spTree>
    <p:extLst>
      <p:ext uri="{BB962C8B-B14F-4D97-AF65-F5344CB8AC3E}">
        <p14:creationId xmlns:p14="http://schemas.microsoft.com/office/powerpoint/2010/main" val="2072804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p:sp>
      <p:sp>
        <p:nvSpPr>
          <p:cNvPr id="2253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2253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E6BC73F6-3EFA-402A-AF28-3255287B6A16}" type="slidenum">
              <a:rPr lang="zh-CN" altLang="en-US" sz="1200">
                <a:latin typeface="等线" pitchFamily="2" charset="-122"/>
                <a:ea typeface="等线" pitchFamily="2" charset="-122"/>
              </a:rPr>
              <a:pPr algn="r" eaLnBrk="1" hangingPunct="1">
                <a:buFont typeface="Arial" panose="020B0604020202020204" pitchFamily="34" charset="0"/>
                <a:buNone/>
              </a:pPr>
              <a:t>10</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594443654"/>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2458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46DC57E3-1C34-4661-9546-72D117B36E88}" type="slidenum">
              <a:rPr lang="zh-CN" altLang="en-US" sz="1200">
                <a:solidFill>
                  <a:srgbClr val="000000"/>
                </a:solidFill>
                <a:latin typeface="等线" pitchFamily="2" charset="-122"/>
                <a:ea typeface="等线" pitchFamily="2" charset="-122"/>
              </a:rPr>
              <a:pPr algn="r" eaLnBrk="1" hangingPunct="1">
                <a:buFont typeface="Arial" panose="020B0604020202020204" pitchFamily="34" charset="0"/>
                <a:buNone/>
              </a:pPr>
              <a:t>11</a:t>
            </a:fld>
            <a:endParaRPr lang="zh-CN" altLang="en-US" sz="120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1490398684"/>
      </p:ext>
    </p:extLst>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662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fld id="{03760694-3692-41CF-B14C-3A269FE46FC9}" type="slidenum">
              <a:rPr lang="zh-CN" altLang="en-US" smtClean="0">
                <a:latin typeface="等线" pitchFamily="2" charset="-122"/>
                <a:ea typeface="等线" pitchFamily="2" charset="-122"/>
              </a:rPr>
              <a:pPr/>
              <a:t>12</a:t>
            </a:fld>
            <a:endParaRPr lang="zh-CN" altLang="en-US" smtClean="0">
              <a:latin typeface="等线" pitchFamily="2" charset="-122"/>
              <a:ea typeface="等线" pitchFamily="2" charset="-122"/>
            </a:endParaRPr>
          </a:p>
        </p:txBody>
      </p:sp>
    </p:spTree>
    <p:extLst>
      <p:ext uri="{BB962C8B-B14F-4D97-AF65-F5344CB8AC3E}">
        <p14:creationId xmlns:p14="http://schemas.microsoft.com/office/powerpoint/2010/main" val="3327240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2867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493F78EB-C51E-4E17-BDB0-77D84B462765}" type="slidenum">
              <a:rPr lang="zh-CN" altLang="en-US" sz="1200">
                <a:solidFill>
                  <a:srgbClr val="000000"/>
                </a:solidFill>
                <a:latin typeface="等线" pitchFamily="2" charset="-122"/>
                <a:ea typeface="等线" pitchFamily="2" charset="-122"/>
              </a:rPr>
              <a:pPr algn="r" eaLnBrk="1" hangingPunct="1">
                <a:buFont typeface="Arial" panose="020B0604020202020204" pitchFamily="34" charset="0"/>
                <a:buNone/>
              </a:pPr>
              <a:t>13</a:t>
            </a:fld>
            <a:endParaRPr lang="zh-CN" altLang="en-US" sz="120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215730343"/>
      </p:ext>
    </p:extLst>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30724"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76D0ED9C-33B6-4D1C-B93C-B1E28C26DCF8}" type="slidenum">
              <a:rPr lang="zh-CN" altLang="en-US" sz="1200">
                <a:latin typeface="等线" pitchFamily="2" charset="-122"/>
                <a:ea typeface="等线" pitchFamily="2" charset="-122"/>
              </a:rPr>
              <a:pPr algn="r" eaLnBrk="1" hangingPunct="1">
                <a:buFont typeface="Arial" panose="020B0604020202020204" pitchFamily="34" charset="0"/>
                <a:buNone/>
              </a:pPr>
              <a:t>14</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3845102827"/>
      </p:ext>
    </p:extLst>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p:sp>
      <p:sp>
        <p:nvSpPr>
          <p:cNvPr id="3277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3277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641EF303-B6B9-4EB3-91EC-B94D00E137AC}" type="slidenum">
              <a:rPr lang="zh-CN" altLang="en-US" sz="1200">
                <a:solidFill>
                  <a:srgbClr val="000000"/>
                </a:solidFill>
                <a:latin typeface="等线" pitchFamily="2" charset="-122"/>
                <a:ea typeface="等线" pitchFamily="2" charset="-122"/>
              </a:rPr>
              <a:pPr algn="r" eaLnBrk="1" hangingPunct="1">
                <a:buFont typeface="Arial" panose="020B0604020202020204" pitchFamily="34" charset="0"/>
                <a:buNone/>
              </a:pPr>
              <a:t>15</a:t>
            </a:fld>
            <a:endParaRPr lang="zh-CN" altLang="en-US" sz="120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3627913828"/>
      </p:ext>
    </p:extLst>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p:sp>
      <p:sp>
        <p:nvSpPr>
          <p:cNvPr id="3481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482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fld id="{99F8B286-F951-486F-8A4F-6E7A798ADA79}" type="slidenum">
              <a:rPr lang="zh-CN" altLang="en-US" smtClean="0">
                <a:latin typeface="等线" pitchFamily="2" charset="-122"/>
                <a:ea typeface="等线" pitchFamily="2" charset="-122"/>
              </a:rPr>
              <a:pPr/>
              <a:t>16</a:t>
            </a:fld>
            <a:endParaRPr lang="zh-CN" altLang="en-US" smtClean="0">
              <a:latin typeface="等线" pitchFamily="2" charset="-122"/>
              <a:ea typeface="等线" pitchFamily="2" charset="-122"/>
            </a:endParaRPr>
          </a:p>
        </p:txBody>
      </p:sp>
    </p:spTree>
    <p:extLst>
      <p:ext uri="{BB962C8B-B14F-4D97-AF65-F5344CB8AC3E}">
        <p14:creationId xmlns:p14="http://schemas.microsoft.com/office/powerpoint/2010/main" val="751141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p:sp>
      <p:sp>
        <p:nvSpPr>
          <p:cNvPr id="3686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36868"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92DACA37-38DF-44BB-A2A6-70A70D86DDAE}" type="slidenum">
              <a:rPr lang="zh-CN" altLang="en-US" sz="1200">
                <a:solidFill>
                  <a:srgbClr val="000000"/>
                </a:solidFill>
                <a:latin typeface="等线" pitchFamily="2" charset="-122"/>
                <a:ea typeface="等线" pitchFamily="2" charset="-122"/>
              </a:rPr>
              <a:pPr algn="r" eaLnBrk="1" hangingPunct="1">
                <a:buFont typeface="Arial" panose="020B0604020202020204" pitchFamily="34" charset="0"/>
                <a:buNone/>
              </a:pPr>
              <a:t>17</a:t>
            </a:fld>
            <a:endParaRPr lang="zh-CN" altLang="en-US" sz="120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483977762"/>
      </p:ext>
    </p:extLst>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p:sp>
      <p:sp>
        <p:nvSpPr>
          <p:cNvPr id="3891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3891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D550DE48-4665-426A-925F-909E183C61C5}" type="slidenum">
              <a:rPr lang="zh-CN" altLang="en-US" sz="1200">
                <a:solidFill>
                  <a:srgbClr val="000000"/>
                </a:solidFill>
                <a:latin typeface="等线" pitchFamily="2" charset="-122"/>
                <a:ea typeface="等线" pitchFamily="2" charset="-122"/>
              </a:rPr>
              <a:pPr algn="r" eaLnBrk="1" hangingPunct="1">
                <a:buFont typeface="Arial" panose="020B0604020202020204" pitchFamily="34" charset="0"/>
                <a:buNone/>
              </a:pPr>
              <a:t>18</a:t>
            </a:fld>
            <a:endParaRPr lang="zh-CN" altLang="en-US" sz="120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3096503777"/>
      </p:ext>
    </p:extLst>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p:sp>
      <p:sp>
        <p:nvSpPr>
          <p:cNvPr id="4096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0964"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8B5B08D9-BF9B-4214-A438-14635DE1C428}" type="slidenum">
              <a:rPr lang="zh-CN" altLang="en-US" sz="1200">
                <a:solidFill>
                  <a:srgbClr val="000000"/>
                </a:solidFill>
                <a:latin typeface="等线" pitchFamily="2" charset="-122"/>
                <a:ea typeface="等线" pitchFamily="2" charset="-122"/>
              </a:rPr>
              <a:pPr algn="r" eaLnBrk="1" hangingPunct="1">
                <a:buFont typeface="Arial" panose="020B0604020202020204" pitchFamily="34" charset="0"/>
                <a:buNone/>
              </a:pPr>
              <a:t>19</a:t>
            </a:fld>
            <a:endParaRPr lang="zh-CN" altLang="en-US" sz="120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2869655728"/>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p:sp>
      <p:sp>
        <p:nvSpPr>
          <p:cNvPr id="614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614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fld id="{D5B4778F-48EF-4E08-8033-9BB0D0E10328}" type="slidenum">
              <a:rPr lang="zh-CN" altLang="en-US" smtClean="0">
                <a:latin typeface="等线" pitchFamily="2" charset="-122"/>
                <a:ea typeface="等线" pitchFamily="2" charset="-122"/>
              </a:rPr>
              <a:pPr/>
              <a:t>2</a:t>
            </a:fld>
            <a:endParaRPr lang="zh-CN" altLang="en-US" smtClean="0">
              <a:latin typeface="等线" pitchFamily="2" charset="-122"/>
              <a:ea typeface="等线" pitchFamily="2" charset="-122"/>
            </a:endParaRPr>
          </a:p>
        </p:txBody>
      </p:sp>
    </p:spTree>
    <p:extLst>
      <p:ext uri="{BB962C8B-B14F-4D97-AF65-F5344CB8AC3E}">
        <p14:creationId xmlns:p14="http://schemas.microsoft.com/office/powerpoint/2010/main" val="9697579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301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fld id="{8B0EC4A0-811D-4508-8530-E1D1EF4F9778}" type="slidenum">
              <a:rPr lang="zh-CN" altLang="en-US" smtClean="0">
                <a:latin typeface="等线" pitchFamily="2" charset="-122"/>
                <a:ea typeface="等线" pitchFamily="2" charset="-122"/>
              </a:rPr>
              <a:pPr/>
              <a:t>20</a:t>
            </a:fld>
            <a:endParaRPr lang="zh-CN" altLang="en-US" smtClean="0">
              <a:latin typeface="等线" pitchFamily="2" charset="-122"/>
              <a:ea typeface="等线" pitchFamily="2" charset="-122"/>
            </a:endParaRPr>
          </a:p>
        </p:txBody>
      </p:sp>
    </p:spTree>
    <p:extLst>
      <p:ext uri="{BB962C8B-B14F-4D97-AF65-F5344CB8AC3E}">
        <p14:creationId xmlns:p14="http://schemas.microsoft.com/office/powerpoint/2010/main" val="1536200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506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863BD0A4-885B-4D69-831E-BB07A17B9E61}" type="slidenum">
              <a:rPr lang="zh-CN" altLang="en-US" sz="1200">
                <a:latin typeface="等线" pitchFamily="2" charset="-122"/>
                <a:ea typeface="等线" pitchFamily="2" charset="-122"/>
              </a:rPr>
              <a:pPr algn="r" eaLnBrk="1" hangingPunct="1">
                <a:buFont typeface="Arial" panose="020B0604020202020204" pitchFamily="34" charset="0"/>
                <a:buNone/>
              </a:pPr>
              <a:t>21</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765139654"/>
      </p:ext>
    </p:extLst>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p:sp>
      <p:sp>
        <p:nvSpPr>
          <p:cNvPr id="4710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710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fld id="{28C207AB-8CC0-4523-BE04-236FF7BEA220}" type="slidenum">
              <a:rPr lang="zh-CN" altLang="en-US" smtClean="0">
                <a:latin typeface="等线" pitchFamily="2" charset="-122"/>
                <a:ea typeface="等线" pitchFamily="2" charset="-122"/>
              </a:rPr>
              <a:pPr/>
              <a:t>22</a:t>
            </a:fld>
            <a:endParaRPr lang="zh-CN" altLang="en-US" smtClean="0">
              <a:latin typeface="等线" pitchFamily="2" charset="-122"/>
              <a:ea typeface="等线" pitchFamily="2" charset="-122"/>
            </a:endParaRPr>
          </a:p>
        </p:txBody>
      </p:sp>
    </p:spTree>
    <p:extLst>
      <p:ext uri="{BB962C8B-B14F-4D97-AF65-F5344CB8AC3E}">
        <p14:creationId xmlns:p14="http://schemas.microsoft.com/office/powerpoint/2010/main" val="2593332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915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DB27E007-A8CE-4D18-9418-0A033B7EBBA9}" type="slidenum">
              <a:rPr lang="zh-CN" altLang="en-US" sz="1200">
                <a:latin typeface="等线" pitchFamily="2" charset="-122"/>
                <a:ea typeface="等线" pitchFamily="2" charset="-122"/>
              </a:rPr>
              <a:pPr algn="r" eaLnBrk="1" hangingPunct="1">
                <a:buFont typeface="Arial" panose="020B0604020202020204" pitchFamily="34" charset="0"/>
                <a:buNone/>
              </a:pPr>
              <a:t>23</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97605638"/>
      </p:ext>
    </p:extLst>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51204"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775106FD-3269-48BF-853E-175EE274D47E}" type="slidenum">
              <a:rPr lang="zh-CN" altLang="en-US" sz="1200">
                <a:latin typeface="等线" pitchFamily="2" charset="-122"/>
                <a:ea typeface="等线" pitchFamily="2" charset="-122"/>
              </a:rPr>
              <a:pPr algn="r" eaLnBrk="1" hangingPunct="1">
                <a:buFont typeface="Arial" panose="020B0604020202020204" pitchFamily="34" charset="0"/>
                <a:buNone/>
              </a:pPr>
              <a:t>24</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624300308"/>
      </p:ext>
    </p:extLst>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5325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fld id="{CFC0DE54-C25E-466A-8700-E3B29244ED75}" type="slidenum">
              <a:rPr lang="zh-CN" altLang="en-US" smtClean="0">
                <a:latin typeface="等线" pitchFamily="2" charset="-122"/>
                <a:ea typeface="等线" pitchFamily="2" charset="-122"/>
              </a:rPr>
              <a:pPr/>
              <a:t>25</a:t>
            </a:fld>
            <a:endParaRPr lang="zh-CN" altLang="en-US" smtClean="0">
              <a:latin typeface="等线" pitchFamily="2" charset="-122"/>
              <a:ea typeface="等线" pitchFamily="2" charset="-122"/>
            </a:endParaRPr>
          </a:p>
        </p:txBody>
      </p:sp>
    </p:spTree>
    <p:extLst>
      <p:ext uri="{BB962C8B-B14F-4D97-AF65-F5344CB8AC3E}">
        <p14:creationId xmlns:p14="http://schemas.microsoft.com/office/powerpoint/2010/main" val="820890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p:sp>
      <p:sp>
        <p:nvSpPr>
          <p:cNvPr id="819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819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fld id="{19010D9B-4235-40D6-AC31-FC3713A9E334}" type="slidenum">
              <a:rPr lang="zh-CN" altLang="en-US" smtClean="0">
                <a:latin typeface="等线" pitchFamily="2" charset="-122"/>
                <a:ea typeface="等线" pitchFamily="2" charset="-122"/>
              </a:rPr>
              <a:pPr/>
              <a:t>3</a:t>
            </a:fld>
            <a:endParaRPr lang="zh-CN" altLang="en-US" smtClean="0">
              <a:latin typeface="等线" pitchFamily="2" charset="-122"/>
              <a:ea typeface="等线" pitchFamily="2" charset="-122"/>
            </a:endParaRPr>
          </a:p>
        </p:txBody>
      </p:sp>
    </p:spTree>
    <p:extLst>
      <p:ext uri="{BB962C8B-B14F-4D97-AF65-F5344CB8AC3E}">
        <p14:creationId xmlns:p14="http://schemas.microsoft.com/office/powerpoint/2010/main" val="1386220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p:sp>
      <p:sp>
        <p:nvSpPr>
          <p:cNvPr id="1024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10244"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9F350126-ABCC-4397-89D4-C351D3F94767}" type="slidenum">
              <a:rPr lang="zh-CN" altLang="en-US" sz="1200">
                <a:latin typeface="等线" pitchFamily="2" charset="-122"/>
                <a:ea typeface="等线" pitchFamily="2" charset="-122"/>
              </a:rPr>
              <a:pPr algn="r" eaLnBrk="1" hangingPunct="1">
                <a:buFont typeface="Arial" panose="020B0604020202020204" pitchFamily="34" charset="0"/>
                <a:buNone/>
              </a:pPr>
              <a:t>4</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1896496094"/>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p:sp>
      <p:sp>
        <p:nvSpPr>
          <p:cNvPr id="1229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1229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0F1A78BE-0FF8-4413-A450-EF0B973FBA46}" type="slidenum">
              <a:rPr lang="zh-CN" altLang="en-US" sz="1200">
                <a:latin typeface="等线" pitchFamily="2" charset="-122"/>
                <a:ea typeface="等线" pitchFamily="2" charset="-122"/>
              </a:rPr>
              <a:pPr algn="r" eaLnBrk="1" hangingPunct="1">
                <a:buFont typeface="Arial" panose="020B0604020202020204" pitchFamily="34" charset="0"/>
                <a:buNone/>
              </a:pPr>
              <a:t>5</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3136459986"/>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1434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1177F842-D9E7-4CF7-9AFF-A2C582C6E53E}" type="slidenum">
              <a:rPr lang="zh-CN" altLang="en-US" sz="1200">
                <a:latin typeface="等线" pitchFamily="2" charset="-122"/>
                <a:ea typeface="等线" pitchFamily="2" charset="-122"/>
              </a:rPr>
              <a:pPr algn="r" eaLnBrk="1" hangingPunct="1">
                <a:buFont typeface="Arial" panose="020B0604020202020204" pitchFamily="34" charset="0"/>
                <a:buNone/>
              </a:pPr>
              <a:t>6</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3600391267"/>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16388"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4959C2D2-C83D-4AAA-B4F3-465A0429E729}" type="slidenum">
              <a:rPr lang="zh-CN" altLang="en-US" sz="1200">
                <a:latin typeface="等线" pitchFamily="2" charset="-122"/>
                <a:ea typeface="等线" pitchFamily="2" charset="-122"/>
              </a:rPr>
              <a:pPr algn="r" eaLnBrk="1" hangingPunct="1">
                <a:buFont typeface="Arial" panose="020B0604020202020204" pitchFamily="34" charset="0"/>
                <a:buNone/>
              </a:pPr>
              <a:t>7</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1444363727"/>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843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fld id="{D9CC14F3-4C69-4B3C-8554-895DA3990D46}" type="slidenum">
              <a:rPr lang="zh-CN" altLang="en-US" smtClean="0">
                <a:latin typeface="等线" pitchFamily="2" charset="-122"/>
                <a:ea typeface="等线" pitchFamily="2" charset="-122"/>
              </a:rPr>
              <a:pPr/>
              <a:t>8</a:t>
            </a:fld>
            <a:endParaRPr lang="zh-CN" altLang="en-US" smtClean="0">
              <a:latin typeface="等线" pitchFamily="2" charset="-122"/>
              <a:ea typeface="等线" pitchFamily="2" charset="-122"/>
            </a:endParaRPr>
          </a:p>
        </p:txBody>
      </p:sp>
    </p:spTree>
    <p:extLst>
      <p:ext uri="{BB962C8B-B14F-4D97-AF65-F5344CB8AC3E}">
        <p14:creationId xmlns:p14="http://schemas.microsoft.com/office/powerpoint/2010/main" val="2901906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20484"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fld id="{49BB9A25-973A-402C-A8E6-21631E31A9DD}" type="slidenum">
              <a:rPr lang="zh-CN" altLang="en-US" sz="1200">
                <a:solidFill>
                  <a:srgbClr val="000000"/>
                </a:solidFill>
                <a:latin typeface="等线" pitchFamily="2" charset="-122"/>
                <a:ea typeface="等线" pitchFamily="2" charset="-122"/>
              </a:rPr>
              <a:pPr algn="r" eaLnBrk="1" hangingPunct="1">
                <a:buFont typeface="Arial" panose="020B0604020202020204" pitchFamily="34" charset="0"/>
                <a:buNone/>
              </a:pPr>
              <a:t>9</a:t>
            </a:fld>
            <a:endParaRPr lang="zh-CN" altLang="en-US" sz="120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3304356303"/>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046808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40244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17180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4CD80FF4-6663-4FC6-88B3-5905EA93992E}" type="datetimeFigureOut">
              <a:rPr lang="zh-CN" altLang="en-US"/>
              <a:pPr>
                <a:defRPr/>
              </a:pPr>
              <a:t>2017/7/26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0DA47A1-E1ED-4F7E-8B80-215660247B35}" type="slidenum">
              <a:rPr lang="zh-CN" altLang="en-US"/>
              <a:pPr>
                <a:defRPr/>
              </a:pPr>
              <a:t>‹#›</a:t>
            </a:fld>
            <a:endParaRPr lang="zh-CN" altLang="en-US"/>
          </a:p>
        </p:txBody>
      </p:sp>
    </p:spTree>
    <p:extLst>
      <p:ext uri="{BB962C8B-B14F-4D97-AF65-F5344CB8AC3E}">
        <p14:creationId xmlns:p14="http://schemas.microsoft.com/office/powerpoint/2010/main" val="12127300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DC8AD435-65D2-4279-AAB9-72900FCBF5AE}" type="datetimeFigureOut">
              <a:rPr lang="zh-CN" altLang="en-US"/>
              <a:pPr>
                <a:defRPr/>
              </a:pPr>
              <a:t>2017/7/26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B3A6ABD-920A-46AA-A772-ED08931F7B56}" type="slidenum">
              <a:rPr lang="zh-CN" altLang="en-US"/>
              <a:pPr>
                <a:defRPr/>
              </a:pPr>
              <a:t>‹#›</a:t>
            </a:fld>
            <a:endParaRPr lang="zh-CN" altLang="en-US"/>
          </a:p>
        </p:txBody>
      </p:sp>
    </p:spTree>
    <p:extLst>
      <p:ext uri="{BB962C8B-B14F-4D97-AF65-F5344CB8AC3E}">
        <p14:creationId xmlns:p14="http://schemas.microsoft.com/office/powerpoint/2010/main" val="28360199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BE6F65F-D683-4798-A155-F61AEAB3A573}" type="datetimeFigureOut">
              <a:rPr lang="zh-CN" altLang="en-US"/>
              <a:pPr>
                <a:defRPr/>
              </a:pPr>
              <a:t>2017/7/26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F9A54C5-893F-4C78-9FE8-F1A567AE09EA}" type="slidenum">
              <a:rPr lang="zh-CN" altLang="en-US"/>
              <a:pPr>
                <a:defRPr/>
              </a:pPr>
              <a:t>‹#›</a:t>
            </a:fld>
            <a:endParaRPr lang="zh-CN" altLang="en-US"/>
          </a:p>
        </p:txBody>
      </p:sp>
    </p:spTree>
    <p:extLst>
      <p:ext uri="{BB962C8B-B14F-4D97-AF65-F5344CB8AC3E}">
        <p14:creationId xmlns:p14="http://schemas.microsoft.com/office/powerpoint/2010/main" val="6616463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15C83D1B-C4B5-4E1C-9322-92479C846FB6}" type="datetimeFigureOut">
              <a:rPr lang="zh-CN" altLang="en-US"/>
              <a:pPr>
                <a:defRPr/>
              </a:pPr>
              <a:t>2017/7/26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983078C-D48A-4BC8-B1A5-34F9C1926110}" type="slidenum">
              <a:rPr lang="zh-CN" altLang="en-US"/>
              <a:pPr>
                <a:defRPr/>
              </a:pPr>
              <a:t>‹#›</a:t>
            </a:fld>
            <a:endParaRPr lang="zh-CN" altLang="en-US"/>
          </a:p>
        </p:txBody>
      </p:sp>
    </p:spTree>
    <p:extLst>
      <p:ext uri="{BB962C8B-B14F-4D97-AF65-F5344CB8AC3E}">
        <p14:creationId xmlns:p14="http://schemas.microsoft.com/office/powerpoint/2010/main" val="41593896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AEE0396F-E84E-4AEC-BFEF-3197BBF410DF}" type="datetimeFigureOut">
              <a:rPr lang="zh-CN" altLang="en-US"/>
              <a:pPr>
                <a:defRPr/>
              </a:pPr>
              <a:t>2017/7/26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1C8284DB-B176-4F0D-8215-A06928DBE5F9}" type="slidenum">
              <a:rPr lang="zh-CN" altLang="en-US"/>
              <a:pPr>
                <a:defRPr/>
              </a:pPr>
              <a:t>‹#›</a:t>
            </a:fld>
            <a:endParaRPr lang="zh-CN" altLang="en-US"/>
          </a:p>
        </p:txBody>
      </p:sp>
    </p:spTree>
    <p:extLst>
      <p:ext uri="{BB962C8B-B14F-4D97-AF65-F5344CB8AC3E}">
        <p14:creationId xmlns:p14="http://schemas.microsoft.com/office/powerpoint/2010/main" val="18712474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F3FAA955-1B43-49B3-9CE0-675CB829E898}" type="datetimeFigureOut">
              <a:rPr lang="zh-CN" altLang="en-US"/>
              <a:pPr>
                <a:defRPr/>
              </a:pPr>
              <a:t>2017/7/26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A027D129-B196-4A5A-BA37-825F8EB86D8D}" type="slidenum">
              <a:rPr lang="zh-CN" altLang="en-US"/>
              <a:pPr>
                <a:defRPr/>
              </a:pPr>
              <a:t>‹#›</a:t>
            </a:fld>
            <a:endParaRPr lang="zh-CN" altLang="en-US"/>
          </a:p>
        </p:txBody>
      </p:sp>
    </p:spTree>
    <p:extLst>
      <p:ext uri="{BB962C8B-B14F-4D97-AF65-F5344CB8AC3E}">
        <p14:creationId xmlns:p14="http://schemas.microsoft.com/office/powerpoint/2010/main" val="2002385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0B329E2E-2C79-47E4-8C3D-4A73716E640D}" type="datetimeFigureOut">
              <a:rPr lang="zh-CN" altLang="en-US"/>
              <a:pPr>
                <a:defRPr/>
              </a:pPr>
              <a:t>2017/7/26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27436CB1-47D7-48FE-B67D-C8BB88EDCAC0}" type="slidenum">
              <a:rPr lang="zh-CN" altLang="en-US"/>
              <a:pPr>
                <a:defRPr/>
              </a:pPr>
              <a:t>‹#›</a:t>
            </a:fld>
            <a:endParaRPr lang="zh-CN" altLang="en-US"/>
          </a:p>
        </p:txBody>
      </p:sp>
    </p:spTree>
    <p:extLst>
      <p:ext uri="{BB962C8B-B14F-4D97-AF65-F5344CB8AC3E}">
        <p14:creationId xmlns:p14="http://schemas.microsoft.com/office/powerpoint/2010/main" val="35251601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C473770-F77F-4990-B8F9-B3A19E54372C}" type="datetimeFigureOut">
              <a:rPr lang="zh-CN" altLang="en-US"/>
              <a:pPr>
                <a:defRPr/>
              </a:pPr>
              <a:t>2017/7/26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984CA95-0CDC-40DB-8BF8-CE7E4C567078}" type="slidenum">
              <a:rPr lang="zh-CN" altLang="en-US"/>
              <a:pPr>
                <a:defRPr/>
              </a:pPr>
              <a:t>‹#›</a:t>
            </a:fld>
            <a:endParaRPr lang="zh-CN" altLang="en-US"/>
          </a:p>
        </p:txBody>
      </p:sp>
    </p:spTree>
    <p:extLst>
      <p:ext uri="{BB962C8B-B14F-4D97-AF65-F5344CB8AC3E}">
        <p14:creationId xmlns:p14="http://schemas.microsoft.com/office/powerpoint/2010/main" val="4078688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905571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BFC8B28-E836-4B27-957D-434859C88274}" type="datetimeFigureOut">
              <a:rPr lang="zh-CN" altLang="en-US"/>
              <a:pPr>
                <a:defRPr/>
              </a:pPr>
              <a:t>2017/7/26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62EEE4F-7CF5-48E4-9AD2-47887FE6D83C}" type="slidenum">
              <a:rPr lang="zh-CN" altLang="en-US"/>
              <a:pPr>
                <a:defRPr/>
              </a:pPr>
              <a:t>‹#›</a:t>
            </a:fld>
            <a:endParaRPr lang="zh-CN" altLang="en-US"/>
          </a:p>
        </p:txBody>
      </p:sp>
    </p:spTree>
    <p:extLst>
      <p:ext uri="{BB962C8B-B14F-4D97-AF65-F5344CB8AC3E}">
        <p14:creationId xmlns:p14="http://schemas.microsoft.com/office/powerpoint/2010/main" val="28600597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D22C6B5F-6184-4FC2-948E-E053CA6DF34F}" type="datetimeFigureOut">
              <a:rPr lang="zh-CN" altLang="en-US"/>
              <a:pPr>
                <a:defRPr/>
              </a:pPr>
              <a:t>2017/7/26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05B3F79-C4E6-43E5-8BC1-F184658096DD}" type="slidenum">
              <a:rPr lang="zh-CN" altLang="en-US"/>
              <a:pPr>
                <a:defRPr/>
              </a:pPr>
              <a:t>‹#›</a:t>
            </a:fld>
            <a:endParaRPr lang="zh-CN" altLang="en-US"/>
          </a:p>
        </p:txBody>
      </p:sp>
    </p:spTree>
    <p:extLst>
      <p:ext uri="{BB962C8B-B14F-4D97-AF65-F5344CB8AC3E}">
        <p14:creationId xmlns:p14="http://schemas.microsoft.com/office/powerpoint/2010/main" val="3829397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B0DB3C75-8FD7-4879-9A14-24B18DC37EB3}" type="datetimeFigureOut">
              <a:rPr lang="zh-CN" altLang="en-US"/>
              <a:pPr>
                <a:defRPr/>
              </a:pPr>
              <a:t>2017/7/26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2308CFF-A19F-4631-B58F-1EE37BF14DA2}" type="slidenum">
              <a:rPr lang="zh-CN" altLang="en-US"/>
              <a:pPr>
                <a:defRPr/>
              </a:pPr>
              <a:t>‹#›</a:t>
            </a:fld>
            <a:endParaRPr lang="zh-CN" altLang="en-US"/>
          </a:p>
        </p:txBody>
      </p:sp>
    </p:spTree>
    <p:extLst>
      <p:ext uri="{BB962C8B-B14F-4D97-AF65-F5344CB8AC3E}">
        <p14:creationId xmlns:p14="http://schemas.microsoft.com/office/powerpoint/2010/main" val="3510820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279436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69775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14023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3644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2431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543519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5988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日期占位符 3"/>
          <p:cNvSpPr>
            <a:spLocks noGrp="1" noChangeArrowheads="1"/>
          </p:cNvSpPr>
          <p:nvPr>
            <p:ph type="dt" sz="half" idx="2"/>
          </p:nvPr>
        </p:nvSpPr>
        <p:spPr bwMode="auto">
          <a:xfrm>
            <a:off x="0" y="0"/>
            <a:ext cx="0" cy="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C599026A-18B6-4C88-85FA-8214D50F654C}" type="datetimeFigureOut">
              <a:rPr lang="zh-CN" altLang="en-US"/>
              <a:pPr>
                <a:defRPr/>
              </a:pPr>
              <a:t>2017/7/26</a:t>
            </a:fld>
            <a:endParaRPr lang="zh-CN" altLang="en-US"/>
          </a:p>
        </p:txBody>
      </p:sp>
      <p:sp>
        <p:nvSpPr>
          <p:cNvPr id="2051" name="页脚占位符 4"/>
          <p:cNvSpPr>
            <a:spLocks noGrp="1" noChangeArrowheads="1"/>
          </p:cNvSpPr>
          <p:nvPr>
            <p:ph type="ftr" sz="quarter" idx="3"/>
          </p:nvPr>
        </p:nvSpPr>
        <p:spPr bwMode="auto">
          <a:xfrm>
            <a:off x="0" y="0"/>
            <a:ext cx="0" cy="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2052" name="灯片编号占位符 5"/>
          <p:cNvSpPr>
            <a:spLocks noGrp="1" noChangeArrowheads="1"/>
          </p:cNvSpPr>
          <p:nvPr>
            <p:ph type="sldNum" sz="quarter" idx="4"/>
          </p:nvPr>
        </p:nvSpPr>
        <p:spPr bwMode="auto">
          <a:xfrm>
            <a:off x="0" y="0"/>
            <a:ext cx="0" cy="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BDDDC2B9-2610-4F7C-A9FB-88810B6D88C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10.xml"/><Relationship Id="rId7"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6" name="文本框 26"/>
          <p:cNvSpPr txBox="1">
            <a:spLocks noChangeArrowheads="1"/>
          </p:cNvSpPr>
          <p:nvPr/>
        </p:nvSpPr>
        <p:spPr bwMode="auto">
          <a:xfrm>
            <a:off x="3071813" y="3792538"/>
            <a:ext cx="5600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dist" eaLnBrk="1" hangingPunct="1">
              <a:buFont typeface="Arial" panose="020B0604020202020204" pitchFamily="34" charset="0"/>
              <a:buNone/>
              <a:defRPr/>
            </a:pPr>
            <a:r>
              <a:rPr lang="zh-CN" altLang="en-US" b="1" dirty="0">
                <a:solidFill>
                  <a:schemeClr val="tx2">
                    <a:lumMod val="50000"/>
                  </a:schemeClr>
                </a:solidFill>
                <a:latin typeface="微软雅黑" panose="020B0503020204020204" pitchFamily="34" charset="-122"/>
              </a:rPr>
              <a:t>商务极简工作计划通用</a:t>
            </a:r>
            <a:r>
              <a:rPr lang="en-US" altLang="zh-CN" b="1" dirty="0">
                <a:solidFill>
                  <a:schemeClr val="tx2">
                    <a:lumMod val="50000"/>
                  </a:schemeClr>
                </a:solidFill>
                <a:latin typeface="微软雅黑" panose="020B0503020204020204" pitchFamily="34" charset="-122"/>
              </a:rPr>
              <a:t>PPT</a:t>
            </a:r>
            <a:endParaRPr lang="zh-CN" altLang="en-US" b="1" dirty="0">
              <a:solidFill>
                <a:schemeClr val="tx2">
                  <a:lumMod val="50000"/>
                </a:schemeClr>
              </a:solidFill>
              <a:latin typeface="微软雅黑" panose="020B0503020204020204" pitchFamily="34" charset="-122"/>
            </a:endParaRPr>
          </a:p>
        </p:txBody>
      </p:sp>
      <p:sp>
        <p:nvSpPr>
          <p:cNvPr id="2" name="矩形 1"/>
          <p:cNvSpPr/>
          <p:nvPr/>
        </p:nvSpPr>
        <p:spPr>
          <a:xfrm>
            <a:off x="4299743" y="4161692"/>
            <a:ext cx="2955925" cy="369888"/>
          </a:xfrm>
          <a:prstGeom prst="rect">
            <a:avLst/>
          </a:prstGeom>
        </p:spPr>
        <p:txBody>
          <a:bodyPr wrap="none">
            <a:spAutoFit/>
          </a:bodyPr>
          <a:lstStyle/>
          <a:p>
            <a:pPr algn="ctr" eaLnBrk="1" hangingPunct="1">
              <a:buFont typeface="Arial" panose="020B0604020202020204" pitchFamily="34" charset="0"/>
              <a:buNone/>
              <a:defRPr/>
            </a:pPr>
            <a:r>
              <a:rPr lang="zh-CN" altLang="en-US" dirty="0">
                <a:solidFill>
                  <a:schemeClr val="tx2">
                    <a:lumMod val="50000"/>
                  </a:schemeClr>
                </a:solidFill>
                <a:latin typeface="方正兰亭超细黑简体" panose="02000000000000000000" pitchFamily="2" charset="-122"/>
                <a:ea typeface="方正兰亭超细黑简体" panose="02000000000000000000" pitchFamily="2" charset="-122"/>
              </a:rPr>
              <a:t>单击此处添加您的公司名称</a:t>
            </a:r>
          </a:p>
        </p:txBody>
      </p:sp>
      <p:sp>
        <p:nvSpPr>
          <p:cNvPr id="6" name="文本框 2"/>
          <p:cNvSpPr txBox="1">
            <a:spLocks noChangeArrowheads="1"/>
          </p:cNvSpPr>
          <p:nvPr/>
        </p:nvSpPr>
        <p:spPr bwMode="auto">
          <a:xfrm>
            <a:off x="2368550" y="1358900"/>
            <a:ext cx="681831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en-US" altLang="zh-CN" sz="16600" dirty="0">
                <a:solidFill>
                  <a:schemeClr val="tx1">
                    <a:lumMod val="75000"/>
                  </a:schemeClr>
                </a:solidFill>
                <a:latin typeface="方正兰亭准黑_GBK" panose="02000000000000000000" pitchFamily="2" charset="-122"/>
                <a:ea typeface="方正兰亭准黑_GBK" panose="02000000000000000000" pitchFamily="2" charset="-122"/>
              </a:rPr>
              <a:t>2018</a:t>
            </a:r>
            <a:endParaRPr lang="zh-CN" altLang="en-US" sz="16600" dirty="0">
              <a:solidFill>
                <a:schemeClr val="tx1">
                  <a:lumMod val="75000"/>
                </a:schemeClr>
              </a:solidFill>
              <a:latin typeface="方正兰亭准黑_GBK" panose="02000000000000000000" pitchFamily="2" charset="-122"/>
              <a:ea typeface="方正兰亭准黑_GBK" panose="02000000000000000000" pitchFamily="2" charset="-122"/>
            </a:endParaRPr>
          </a:p>
        </p:txBody>
      </p:sp>
      <p:pic>
        <p:nvPicPr>
          <p:cNvPr id="3077" name="背景音乐 - 纯音乐 - 你是爱 Ppt2.mp3">
            <a:hlinkClick r:id="" action="ppaction://media"/>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793538" y="-4108450"/>
            <a:ext cx="3452813"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Tm="3219">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250" autoRev="1" fill="hold">
                                          <p:stCondLst>
                                            <p:cond delay="0"/>
                                          </p:stCondLst>
                                        </p:cTn>
                                        <p:tgtEl>
                                          <p:spTgt spid="6"/>
                                        </p:tgtEl>
                                        <p:attrNameLst>
                                          <p:attrName>ppt_w</p:attrName>
                                        </p:attrNameLst>
                                      </p:cBhvr>
                                    </p:anim>
                                    <p:anim by="(#ppt_w*0.50)" calcmode="lin" valueType="num">
                                      <p:cBhvr>
                                        <p:cTn id="8" dur="250" decel="50000" autoRev="1" fill="hold">
                                          <p:stCondLst>
                                            <p:cond delay="0"/>
                                          </p:stCondLst>
                                        </p:cTn>
                                        <p:tgtEl>
                                          <p:spTgt spid="6"/>
                                        </p:tgtEl>
                                        <p:attrNameLst>
                                          <p:attrName>ppt_x</p:attrName>
                                        </p:attrNameLst>
                                      </p:cBhvr>
                                    </p:anim>
                                    <p:anim from="(-#ppt_h/2)" to="(#ppt_y)" calcmode="lin" valueType="num">
                                      <p:cBhvr>
                                        <p:cTn id="9" dur="500" fill="hold">
                                          <p:stCondLst>
                                            <p:cond delay="0"/>
                                          </p:stCondLst>
                                        </p:cTn>
                                        <p:tgtEl>
                                          <p:spTgt spid="6"/>
                                        </p:tgtEl>
                                        <p:attrNameLst>
                                          <p:attrName>ppt_y</p:attrName>
                                        </p:attrNameLst>
                                      </p:cBhvr>
                                    </p:anim>
                                    <p:animRot by="21600000">
                                      <p:cBhvr>
                                        <p:cTn id="10" dur="500" fill="hold">
                                          <p:stCondLst>
                                            <p:cond delay="0"/>
                                          </p:stCondLst>
                                        </p:cTn>
                                        <p:tgtEl>
                                          <p:spTgt spid="6"/>
                                        </p:tgtEl>
                                        <p:attrNameLst>
                                          <p:attrName>r</p:attrName>
                                        </p:attrNameLst>
                                      </p:cBhvr>
                                    </p:animRot>
                                  </p:childTnLst>
                                </p:cTn>
                              </p:par>
                            </p:childTnLst>
                          </p:cTn>
                        </p:par>
                        <p:par>
                          <p:cTn id="11" fill="hold" nodeType="afterGroup">
                            <p:stCondLst>
                              <p:cond delay="65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076"/>
                                        </p:tgtEl>
                                        <p:attrNameLst>
                                          <p:attrName>style.visibility</p:attrName>
                                        </p:attrNameLst>
                                      </p:cBhvr>
                                      <p:to>
                                        <p:strVal val="visible"/>
                                      </p:to>
                                    </p:set>
                                    <p:anim calcmode="lin" valueType="num">
                                      <p:cBhvr>
                                        <p:cTn id="14" dur="500" fill="hold"/>
                                        <p:tgtEl>
                                          <p:spTgt spid="307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076"/>
                                        </p:tgtEl>
                                        <p:attrNameLst>
                                          <p:attrName>ppt_y</p:attrName>
                                        </p:attrNameLst>
                                      </p:cBhvr>
                                      <p:tavLst>
                                        <p:tav tm="0">
                                          <p:val>
                                            <p:strVal val="#ppt_y"/>
                                          </p:val>
                                        </p:tav>
                                        <p:tav tm="100000">
                                          <p:val>
                                            <p:strVal val="#ppt_y"/>
                                          </p:val>
                                        </p:tav>
                                      </p:tavLst>
                                    </p:anim>
                                    <p:anim calcmode="lin" valueType="num">
                                      <p:cBhvr>
                                        <p:cTn id="16" dur="500" fill="hold"/>
                                        <p:tgtEl>
                                          <p:spTgt spid="307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07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076"/>
                                        </p:tgtEl>
                                      </p:cBhvr>
                                    </p:animEffect>
                                  </p:childTnLst>
                                </p:cTn>
                              </p:par>
                            </p:childTnLst>
                          </p:cTn>
                        </p:par>
                        <p:par>
                          <p:cTn id="19" fill="hold" nodeType="afterGroup">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P spid="2"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3" name="文本框 39"/>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20504" name="文本框 46"/>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2</a:t>
            </a:r>
            <a:endParaRPr lang="zh-CN" altLang="en-US" sz="3600">
              <a:solidFill>
                <a:srgbClr val="333F4F"/>
              </a:solidFill>
              <a:latin typeface="Impact" panose="020B0806030902050204" pitchFamily="34" charset="0"/>
            </a:endParaRPr>
          </a:p>
        </p:txBody>
      </p:sp>
      <p:sp>
        <p:nvSpPr>
          <p:cNvPr id="24" name="Line 548"/>
          <p:cNvSpPr>
            <a:spLocks noChangeShapeType="1"/>
          </p:cNvSpPr>
          <p:nvPr/>
        </p:nvSpPr>
        <p:spPr bwMode="auto">
          <a:xfrm flipH="1">
            <a:off x="3343275" y="4897438"/>
            <a:ext cx="1403350" cy="0"/>
          </a:xfrm>
          <a:prstGeom prst="line">
            <a:avLst/>
          </a:prstGeom>
          <a:noFill/>
          <a:ln w="19050">
            <a:solidFill>
              <a:srgbClr val="333F4F"/>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89094" tIns="44547" rIns="89094" bIns="44547"/>
          <a:lstStyle/>
          <a:p>
            <a:pPr>
              <a:defRPr/>
            </a:pPr>
            <a:endParaRPr lang="zh-CN" altLang="en-US" sz="3063">
              <a:solidFill>
                <a:schemeClr val="tx1">
                  <a:lumMod val="65000"/>
                  <a:lumOff val="35000"/>
                </a:schemeClr>
              </a:solidFill>
              <a:latin typeface="微软雅黑" panose="020B0503020204020204" pitchFamily="34" charset="-122"/>
            </a:endParaRPr>
          </a:p>
        </p:txBody>
      </p:sp>
      <p:sp>
        <p:nvSpPr>
          <p:cNvPr id="25" name="Rectangle 24"/>
          <p:cNvSpPr>
            <a:spLocks noChangeArrowheads="1"/>
          </p:cNvSpPr>
          <p:nvPr/>
        </p:nvSpPr>
        <p:spPr bwMode="auto">
          <a:xfrm>
            <a:off x="3127375" y="4295775"/>
            <a:ext cx="16906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p>
            <a:pPr>
              <a:lnSpc>
                <a:spcPct val="150000"/>
              </a:lnSpc>
              <a:defRPr/>
            </a:pPr>
            <a:r>
              <a:rPr lang="zh-CN" altLang="en-US" sz="1949" b="1" dirty="0">
                <a:solidFill>
                  <a:srgbClr val="333F4F"/>
                </a:solidFill>
                <a:latin typeface="微软雅黑" panose="020B0503020204020204" pitchFamily="34" charset="-122"/>
              </a:rPr>
              <a:t>添加标题内容</a:t>
            </a:r>
          </a:p>
        </p:txBody>
      </p:sp>
      <p:sp>
        <p:nvSpPr>
          <p:cNvPr id="26" name="Rectangle 25"/>
          <p:cNvSpPr>
            <a:spLocks noChangeArrowheads="1"/>
          </p:cNvSpPr>
          <p:nvPr/>
        </p:nvSpPr>
        <p:spPr bwMode="auto">
          <a:xfrm>
            <a:off x="1203325" y="4295775"/>
            <a:ext cx="168433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p>
            <a:pPr>
              <a:lnSpc>
                <a:spcPct val="150000"/>
              </a:lnSpc>
              <a:defRPr/>
            </a:pPr>
            <a:r>
              <a:rPr lang="zh-CN" altLang="en-US" sz="1949" b="1" dirty="0">
                <a:solidFill>
                  <a:srgbClr val="333F4F"/>
                </a:solidFill>
                <a:latin typeface="微软雅黑" panose="020B0503020204020204" pitchFamily="34" charset="-122"/>
              </a:rPr>
              <a:t>添加标题内容</a:t>
            </a:r>
          </a:p>
        </p:txBody>
      </p:sp>
      <p:sp>
        <p:nvSpPr>
          <p:cNvPr id="27" name="Rectangle 26"/>
          <p:cNvSpPr>
            <a:spLocks noChangeArrowheads="1"/>
          </p:cNvSpPr>
          <p:nvPr/>
        </p:nvSpPr>
        <p:spPr bwMode="auto">
          <a:xfrm>
            <a:off x="5132388" y="4297363"/>
            <a:ext cx="1684337"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p>
            <a:pPr>
              <a:lnSpc>
                <a:spcPct val="150000"/>
              </a:lnSpc>
              <a:defRPr/>
            </a:pPr>
            <a:r>
              <a:rPr lang="zh-CN" altLang="en-US" sz="1949" b="1" dirty="0">
                <a:solidFill>
                  <a:srgbClr val="333F4F"/>
                </a:solidFill>
                <a:latin typeface="微软雅黑" panose="020B0503020204020204" pitchFamily="34" charset="-122"/>
              </a:rPr>
              <a:t>添加标题内容</a:t>
            </a:r>
          </a:p>
        </p:txBody>
      </p:sp>
      <p:sp>
        <p:nvSpPr>
          <p:cNvPr id="28" name="Rectangle 27"/>
          <p:cNvSpPr>
            <a:spLocks noChangeArrowheads="1"/>
          </p:cNvSpPr>
          <p:nvPr/>
        </p:nvSpPr>
        <p:spPr bwMode="auto">
          <a:xfrm>
            <a:off x="6918325" y="4295775"/>
            <a:ext cx="17589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p>
            <a:pPr>
              <a:lnSpc>
                <a:spcPct val="150000"/>
              </a:lnSpc>
              <a:defRPr/>
            </a:pPr>
            <a:r>
              <a:rPr lang="zh-CN" altLang="en-US" sz="1949" b="1" dirty="0">
                <a:solidFill>
                  <a:srgbClr val="333F4F"/>
                </a:solidFill>
                <a:latin typeface="微软雅黑" panose="020B0503020204020204" pitchFamily="34" charset="-122"/>
              </a:rPr>
              <a:t>添加标题内容</a:t>
            </a:r>
          </a:p>
        </p:txBody>
      </p:sp>
      <p:sp>
        <p:nvSpPr>
          <p:cNvPr id="29" name="Rectangle 28"/>
          <p:cNvSpPr>
            <a:spLocks noChangeArrowheads="1"/>
          </p:cNvSpPr>
          <p:nvPr/>
        </p:nvSpPr>
        <p:spPr bwMode="auto">
          <a:xfrm>
            <a:off x="8839200" y="4297363"/>
            <a:ext cx="1814513"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p>
            <a:pPr>
              <a:lnSpc>
                <a:spcPct val="150000"/>
              </a:lnSpc>
              <a:defRPr/>
            </a:pPr>
            <a:r>
              <a:rPr lang="zh-CN" altLang="en-US" sz="1949" b="1" dirty="0">
                <a:solidFill>
                  <a:srgbClr val="333F4F"/>
                </a:solidFill>
                <a:latin typeface="微软雅黑" panose="020B0503020204020204" pitchFamily="34" charset="-122"/>
              </a:rPr>
              <a:t>添加标题内容</a:t>
            </a:r>
          </a:p>
        </p:txBody>
      </p:sp>
      <p:sp>
        <p:nvSpPr>
          <p:cNvPr id="30" name="Line 548"/>
          <p:cNvSpPr>
            <a:spLocks noChangeShapeType="1"/>
          </p:cNvSpPr>
          <p:nvPr/>
        </p:nvSpPr>
        <p:spPr bwMode="auto">
          <a:xfrm flipH="1">
            <a:off x="1377950" y="4897438"/>
            <a:ext cx="1403350" cy="0"/>
          </a:xfrm>
          <a:prstGeom prst="line">
            <a:avLst/>
          </a:prstGeom>
          <a:noFill/>
          <a:ln w="19050">
            <a:solidFill>
              <a:srgbClr val="333F4F"/>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89094" tIns="44547" rIns="89094" bIns="44547"/>
          <a:lstStyle/>
          <a:p>
            <a:pPr>
              <a:defRPr/>
            </a:pPr>
            <a:endParaRPr lang="zh-CN" altLang="en-US" sz="3063">
              <a:solidFill>
                <a:schemeClr val="tx1">
                  <a:lumMod val="65000"/>
                  <a:lumOff val="35000"/>
                </a:schemeClr>
              </a:solidFill>
              <a:latin typeface="微软雅黑" panose="020B0503020204020204" pitchFamily="34" charset="-122"/>
            </a:endParaRPr>
          </a:p>
        </p:txBody>
      </p:sp>
      <p:sp>
        <p:nvSpPr>
          <p:cNvPr id="31" name="Line 548"/>
          <p:cNvSpPr>
            <a:spLocks noChangeShapeType="1"/>
          </p:cNvSpPr>
          <p:nvPr/>
        </p:nvSpPr>
        <p:spPr bwMode="auto">
          <a:xfrm flipH="1">
            <a:off x="5168900" y="4897438"/>
            <a:ext cx="1403350" cy="0"/>
          </a:xfrm>
          <a:prstGeom prst="line">
            <a:avLst/>
          </a:prstGeom>
          <a:noFill/>
          <a:ln w="19050">
            <a:solidFill>
              <a:srgbClr val="333F4F"/>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89094" tIns="44547" rIns="89094" bIns="44547"/>
          <a:lstStyle/>
          <a:p>
            <a:pPr>
              <a:defRPr/>
            </a:pPr>
            <a:endParaRPr lang="zh-CN" altLang="en-US" sz="3063">
              <a:solidFill>
                <a:schemeClr val="tx1">
                  <a:lumMod val="65000"/>
                  <a:lumOff val="35000"/>
                </a:schemeClr>
              </a:solidFill>
              <a:latin typeface="微软雅黑" panose="020B0503020204020204" pitchFamily="34" charset="-122"/>
            </a:endParaRPr>
          </a:p>
        </p:txBody>
      </p:sp>
      <p:sp>
        <p:nvSpPr>
          <p:cNvPr id="32" name="Line 548"/>
          <p:cNvSpPr>
            <a:spLocks noChangeShapeType="1"/>
          </p:cNvSpPr>
          <p:nvPr/>
        </p:nvSpPr>
        <p:spPr bwMode="auto">
          <a:xfrm flipH="1">
            <a:off x="7061200" y="4897438"/>
            <a:ext cx="1403350" cy="0"/>
          </a:xfrm>
          <a:prstGeom prst="line">
            <a:avLst/>
          </a:prstGeom>
          <a:noFill/>
          <a:ln w="19050">
            <a:solidFill>
              <a:srgbClr val="333F4F"/>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89094" tIns="44547" rIns="89094" bIns="44547"/>
          <a:lstStyle/>
          <a:p>
            <a:pPr>
              <a:defRPr/>
            </a:pPr>
            <a:endParaRPr lang="zh-CN" altLang="en-US" sz="3063">
              <a:solidFill>
                <a:schemeClr val="tx1">
                  <a:lumMod val="65000"/>
                  <a:lumOff val="35000"/>
                </a:schemeClr>
              </a:solidFill>
              <a:latin typeface="微软雅黑" panose="020B0503020204020204" pitchFamily="34" charset="-122"/>
            </a:endParaRPr>
          </a:p>
        </p:txBody>
      </p:sp>
      <p:sp>
        <p:nvSpPr>
          <p:cNvPr id="33" name="Line 548"/>
          <p:cNvSpPr>
            <a:spLocks noChangeShapeType="1"/>
          </p:cNvSpPr>
          <p:nvPr/>
        </p:nvSpPr>
        <p:spPr bwMode="auto">
          <a:xfrm flipH="1">
            <a:off x="9026525" y="4897438"/>
            <a:ext cx="1403350" cy="0"/>
          </a:xfrm>
          <a:prstGeom prst="line">
            <a:avLst/>
          </a:prstGeom>
          <a:noFill/>
          <a:ln w="19050">
            <a:solidFill>
              <a:srgbClr val="333F4F"/>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89094" tIns="44547" rIns="89094" bIns="44547"/>
          <a:lstStyle/>
          <a:p>
            <a:pPr>
              <a:defRPr/>
            </a:pPr>
            <a:endParaRPr lang="zh-CN" altLang="en-US" sz="3063">
              <a:solidFill>
                <a:schemeClr val="tx1">
                  <a:lumMod val="65000"/>
                  <a:lumOff val="35000"/>
                </a:schemeClr>
              </a:solidFill>
              <a:latin typeface="微软雅黑" panose="020B0503020204020204" pitchFamily="34" charset="-122"/>
            </a:endParaRPr>
          </a:p>
        </p:txBody>
      </p:sp>
      <p:sp>
        <p:nvSpPr>
          <p:cNvPr id="34" name="Rectangle 33"/>
          <p:cNvSpPr>
            <a:spLocks noChangeArrowheads="1"/>
          </p:cNvSpPr>
          <p:nvPr/>
        </p:nvSpPr>
        <p:spPr bwMode="auto">
          <a:xfrm>
            <a:off x="1168400" y="4991100"/>
            <a:ext cx="96123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p>
            <a:pPr>
              <a:lnSpc>
                <a:spcPct val="150000"/>
              </a:lnSpc>
              <a:defRPr/>
            </a:pPr>
            <a:r>
              <a:rPr lang="zh-CN" altLang="en-US" sz="1429" dirty="0">
                <a:solidFill>
                  <a:srgbClr val="333F4F"/>
                </a:solidFill>
                <a:latin typeface="微软雅黑" panose="020B0503020204020204"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endParaRPr lang="en-US" altLang="zh-CN" sz="1429" dirty="0">
              <a:solidFill>
                <a:srgbClr val="333F4F"/>
              </a:solidFill>
              <a:latin typeface="微软雅黑" panose="020B0503020204020204" pitchFamily="34" charset="-122"/>
            </a:endParaRPr>
          </a:p>
        </p:txBody>
      </p:sp>
      <p:pic>
        <p:nvPicPr>
          <p:cNvPr id="35" name="Picture 3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23088" y="2109788"/>
            <a:ext cx="1646237" cy="167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38250" y="2173288"/>
            <a:ext cx="1614488" cy="1585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36"/>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40313" y="2168525"/>
            <a:ext cx="1589087" cy="158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37"/>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18563" y="2181225"/>
            <a:ext cx="1612900"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38"/>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33725" y="2160588"/>
            <a:ext cx="1614488"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0" name="组合 4"/>
          <p:cNvGrpSpPr/>
          <p:nvPr/>
        </p:nvGrpSpPr>
        <p:grpSpPr bwMode="auto">
          <a:xfrm>
            <a:off x="897248" y="1829955"/>
            <a:ext cx="2246216" cy="2245924"/>
            <a:chOff x="3733576" y="3930057"/>
            <a:chExt cx="1800000" cy="1800000"/>
          </a:xfrm>
          <a:solidFill>
            <a:srgbClr val="333F4F"/>
          </a:solidFill>
        </p:grpSpPr>
        <p:sp>
          <p:nvSpPr>
            <p:cNvPr id="41" name="椭圆 5"/>
            <p:cNvSpPr/>
            <p:nvPr/>
          </p:nvSpPr>
          <p:spPr>
            <a:xfrm>
              <a:off x="4003576" y="4200057"/>
              <a:ext cx="1260000" cy="1260000"/>
            </a:xfrm>
            <a:prstGeom prst="ellipse">
              <a:avLst/>
            </a:prstGeom>
            <a:grp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42"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43" name="椭圆 7"/>
            <p:cNvSpPr/>
            <p:nvPr/>
          </p:nvSpPr>
          <p:spPr>
            <a:xfrm>
              <a:off x="3733576" y="3930057"/>
              <a:ext cx="1800000" cy="1800000"/>
            </a:xfrm>
            <a:prstGeom prst="ellipse">
              <a:avLst/>
            </a:prstGeom>
            <a:grp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grpSp>
      <p:grpSp>
        <p:nvGrpSpPr>
          <p:cNvPr id="44" name="组合 4"/>
          <p:cNvGrpSpPr/>
          <p:nvPr/>
        </p:nvGrpSpPr>
        <p:grpSpPr bwMode="auto">
          <a:xfrm>
            <a:off x="2790753" y="1829955"/>
            <a:ext cx="2246216" cy="2245924"/>
            <a:chOff x="3733576" y="3930057"/>
            <a:chExt cx="1800000" cy="1800000"/>
          </a:xfrm>
          <a:solidFill>
            <a:srgbClr val="333F4F"/>
          </a:solidFill>
        </p:grpSpPr>
        <p:sp>
          <p:nvSpPr>
            <p:cNvPr id="45" name="椭圆 5"/>
            <p:cNvSpPr/>
            <p:nvPr/>
          </p:nvSpPr>
          <p:spPr>
            <a:xfrm>
              <a:off x="4003576" y="4200057"/>
              <a:ext cx="1260000" cy="1260000"/>
            </a:xfrm>
            <a:prstGeom prst="ellipse">
              <a:avLst/>
            </a:prstGeom>
            <a:grp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46"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dirty="0">
                <a:solidFill>
                  <a:schemeClr val="tx1">
                    <a:lumMod val="65000"/>
                    <a:lumOff val="35000"/>
                  </a:schemeClr>
                </a:solidFill>
                <a:latin typeface="微软雅黑" panose="020B0503020204020204" pitchFamily="34" charset="-122"/>
              </a:endParaRPr>
            </a:p>
          </p:txBody>
        </p:sp>
        <p:sp>
          <p:nvSpPr>
            <p:cNvPr id="47" name="椭圆 7"/>
            <p:cNvSpPr/>
            <p:nvPr/>
          </p:nvSpPr>
          <p:spPr>
            <a:xfrm>
              <a:off x="3733576" y="3930057"/>
              <a:ext cx="1800000" cy="1800000"/>
            </a:xfrm>
            <a:prstGeom prst="ellipse">
              <a:avLst/>
            </a:prstGeom>
            <a:grp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grpSp>
      <p:grpSp>
        <p:nvGrpSpPr>
          <p:cNvPr id="48" name="组合 4"/>
          <p:cNvGrpSpPr/>
          <p:nvPr/>
        </p:nvGrpSpPr>
        <p:grpSpPr bwMode="auto">
          <a:xfrm>
            <a:off x="4685804" y="1829955"/>
            <a:ext cx="2246216" cy="2245924"/>
            <a:chOff x="3733576" y="3930057"/>
            <a:chExt cx="1800000" cy="1800000"/>
          </a:xfrm>
          <a:solidFill>
            <a:srgbClr val="333F4F"/>
          </a:solidFill>
        </p:grpSpPr>
        <p:sp>
          <p:nvSpPr>
            <p:cNvPr id="49" name="椭圆 5"/>
            <p:cNvSpPr/>
            <p:nvPr/>
          </p:nvSpPr>
          <p:spPr>
            <a:xfrm>
              <a:off x="4003576" y="4200057"/>
              <a:ext cx="1260000" cy="1260000"/>
            </a:xfrm>
            <a:prstGeom prst="ellipse">
              <a:avLst/>
            </a:prstGeom>
            <a:grp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50"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51" name="椭圆 7"/>
            <p:cNvSpPr/>
            <p:nvPr/>
          </p:nvSpPr>
          <p:spPr>
            <a:xfrm>
              <a:off x="3733576" y="3930057"/>
              <a:ext cx="1800000" cy="1800000"/>
            </a:xfrm>
            <a:prstGeom prst="ellipse">
              <a:avLst/>
            </a:prstGeom>
            <a:grp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dirty="0">
                <a:solidFill>
                  <a:schemeClr val="tx1">
                    <a:lumMod val="65000"/>
                    <a:lumOff val="35000"/>
                  </a:schemeClr>
                </a:solidFill>
                <a:latin typeface="微软雅黑" panose="020B0503020204020204" pitchFamily="34" charset="-122"/>
              </a:endParaRPr>
            </a:p>
          </p:txBody>
        </p:sp>
      </p:grpSp>
      <p:grpSp>
        <p:nvGrpSpPr>
          <p:cNvPr id="52" name="组合 4"/>
          <p:cNvGrpSpPr/>
          <p:nvPr/>
        </p:nvGrpSpPr>
        <p:grpSpPr bwMode="auto">
          <a:xfrm>
            <a:off x="6580855" y="1829955"/>
            <a:ext cx="2246216" cy="2245924"/>
            <a:chOff x="3733576" y="3930057"/>
            <a:chExt cx="1800000" cy="1800000"/>
          </a:xfrm>
          <a:solidFill>
            <a:srgbClr val="333F4F"/>
          </a:solidFill>
        </p:grpSpPr>
        <p:sp>
          <p:nvSpPr>
            <p:cNvPr id="53" name="椭圆 5"/>
            <p:cNvSpPr/>
            <p:nvPr/>
          </p:nvSpPr>
          <p:spPr>
            <a:xfrm>
              <a:off x="4003576" y="4200057"/>
              <a:ext cx="1260000" cy="1260000"/>
            </a:xfrm>
            <a:prstGeom prst="ellipse">
              <a:avLst/>
            </a:prstGeom>
            <a:grp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54"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dirty="0">
                <a:solidFill>
                  <a:schemeClr val="tx1">
                    <a:lumMod val="65000"/>
                    <a:lumOff val="35000"/>
                  </a:schemeClr>
                </a:solidFill>
                <a:latin typeface="微软雅黑" panose="020B0503020204020204" pitchFamily="34" charset="-122"/>
              </a:endParaRPr>
            </a:p>
          </p:txBody>
        </p:sp>
        <p:sp>
          <p:nvSpPr>
            <p:cNvPr id="55" name="椭圆 7"/>
            <p:cNvSpPr/>
            <p:nvPr/>
          </p:nvSpPr>
          <p:spPr>
            <a:xfrm>
              <a:off x="3733576" y="3930057"/>
              <a:ext cx="1800000" cy="1800000"/>
            </a:xfrm>
            <a:prstGeom prst="ellipse">
              <a:avLst/>
            </a:prstGeom>
            <a:grp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grpSp>
      <p:grpSp>
        <p:nvGrpSpPr>
          <p:cNvPr id="56" name="组合 4"/>
          <p:cNvGrpSpPr/>
          <p:nvPr/>
        </p:nvGrpSpPr>
        <p:grpSpPr bwMode="auto">
          <a:xfrm>
            <a:off x="8465077" y="1829955"/>
            <a:ext cx="2246216" cy="2245924"/>
            <a:chOff x="3733576" y="3930057"/>
            <a:chExt cx="1800000" cy="1800000"/>
          </a:xfrm>
          <a:solidFill>
            <a:srgbClr val="333F4F"/>
          </a:solidFill>
        </p:grpSpPr>
        <p:sp>
          <p:nvSpPr>
            <p:cNvPr id="57" name="椭圆 56"/>
            <p:cNvSpPr/>
            <p:nvPr/>
          </p:nvSpPr>
          <p:spPr>
            <a:xfrm>
              <a:off x="4003576" y="4200057"/>
              <a:ext cx="1260000" cy="1260000"/>
            </a:xfrm>
            <a:prstGeom prst="ellipse">
              <a:avLst/>
            </a:prstGeom>
            <a:grp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58" name="任意多边形 37"/>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dirty="0">
                <a:solidFill>
                  <a:schemeClr val="tx1">
                    <a:lumMod val="65000"/>
                    <a:lumOff val="35000"/>
                  </a:schemeClr>
                </a:solidFill>
                <a:latin typeface="微软雅黑" panose="020B0503020204020204" pitchFamily="34" charset="-122"/>
              </a:endParaRPr>
            </a:p>
          </p:txBody>
        </p:sp>
        <p:sp>
          <p:nvSpPr>
            <p:cNvPr id="59" name="椭圆 58"/>
            <p:cNvSpPr/>
            <p:nvPr/>
          </p:nvSpPr>
          <p:spPr>
            <a:xfrm>
              <a:off x="3733576" y="3930057"/>
              <a:ext cx="1800000" cy="1800000"/>
            </a:xfrm>
            <a:prstGeom prst="ellipse">
              <a:avLst/>
            </a:prstGeom>
            <a:grp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grpSp>
      <p:sp>
        <p:nvSpPr>
          <p:cNvPr id="60" name="Rectangle 25"/>
          <p:cNvSpPr>
            <a:spLocks noChangeArrowheads="1"/>
          </p:cNvSpPr>
          <p:nvPr/>
        </p:nvSpPr>
        <p:spPr bwMode="auto">
          <a:xfrm>
            <a:off x="1192213" y="2589213"/>
            <a:ext cx="1684337"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2400" b="1">
                <a:solidFill>
                  <a:schemeClr val="bg1"/>
                </a:solidFill>
                <a:latin typeface="微软雅黑" panose="020B0503020204020204" pitchFamily="34" charset="-122"/>
              </a:rPr>
              <a:t>添加标题</a:t>
            </a:r>
          </a:p>
        </p:txBody>
      </p:sp>
      <p:sp>
        <p:nvSpPr>
          <p:cNvPr id="61" name="Rectangle 25"/>
          <p:cNvSpPr>
            <a:spLocks noChangeArrowheads="1"/>
          </p:cNvSpPr>
          <p:nvPr/>
        </p:nvSpPr>
        <p:spPr bwMode="auto">
          <a:xfrm>
            <a:off x="2998788" y="2589213"/>
            <a:ext cx="1684337"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2400" b="1">
                <a:solidFill>
                  <a:schemeClr val="bg1"/>
                </a:solidFill>
                <a:latin typeface="微软雅黑" panose="020B0503020204020204" pitchFamily="34" charset="-122"/>
              </a:rPr>
              <a:t>添加标题</a:t>
            </a:r>
          </a:p>
        </p:txBody>
      </p:sp>
      <p:sp>
        <p:nvSpPr>
          <p:cNvPr id="62" name="Rectangle 25"/>
          <p:cNvSpPr>
            <a:spLocks noChangeArrowheads="1"/>
          </p:cNvSpPr>
          <p:nvPr/>
        </p:nvSpPr>
        <p:spPr bwMode="auto">
          <a:xfrm>
            <a:off x="4916488" y="2589213"/>
            <a:ext cx="1684337"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2400" b="1">
                <a:solidFill>
                  <a:schemeClr val="bg1"/>
                </a:solidFill>
                <a:latin typeface="微软雅黑" panose="020B0503020204020204" pitchFamily="34" charset="-122"/>
              </a:rPr>
              <a:t>添加标题</a:t>
            </a:r>
          </a:p>
        </p:txBody>
      </p:sp>
      <p:sp>
        <p:nvSpPr>
          <p:cNvPr id="68" name="Rectangle 25"/>
          <p:cNvSpPr>
            <a:spLocks noChangeArrowheads="1"/>
          </p:cNvSpPr>
          <p:nvPr/>
        </p:nvSpPr>
        <p:spPr bwMode="auto">
          <a:xfrm>
            <a:off x="6800850" y="2589213"/>
            <a:ext cx="1684338"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2400" b="1">
                <a:solidFill>
                  <a:schemeClr val="bg1"/>
                </a:solidFill>
                <a:latin typeface="微软雅黑" panose="020B0503020204020204" pitchFamily="34" charset="-122"/>
              </a:rPr>
              <a:t>添加标题</a:t>
            </a:r>
          </a:p>
        </p:txBody>
      </p:sp>
      <p:sp>
        <p:nvSpPr>
          <p:cNvPr id="69" name="Rectangle 25"/>
          <p:cNvSpPr>
            <a:spLocks noChangeArrowheads="1"/>
          </p:cNvSpPr>
          <p:nvPr/>
        </p:nvSpPr>
        <p:spPr bwMode="auto">
          <a:xfrm>
            <a:off x="8829675" y="2589213"/>
            <a:ext cx="1685925"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094" tIns="44547" rIns="89094" bIns="44547">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2400" b="1">
                <a:solidFill>
                  <a:schemeClr val="bg1"/>
                </a:solidFill>
                <a:latin typeface="微软雅黑" panose="020B0503020204020204" pitchFamily="34" charset="-122"/>
              </a:rPr>
              <a:t>添加标题</a:t>
            </a:r>
          </a:p>
        </p:txBody>
      </p:sp>
    </p:spTree>
    <p:custDataLst>
      <p:tags r:id="rId1"/>
    </p:custDataLst>
  </p:cSld>
  <p:clrMapOvr>
    <a:masterClrMapping/>
  </p:clrMapOvr>
  <p:transition spd="slow" advClick="0" advTm="3348">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0503"/>
                                        </p:tgtEl>
                                        <p:attrNameLst>
                                          <p:attrName>style.visibility</p:attrName>
                                        </p:attrNameLst>
                                      </p:cBhvr>
                                      <p:to>
                                        <p:strVal val="visible"/>
                                      </p:to>
                                    </p:set>
                                    <p:anim calcmode="lin" valueType="num">
                                      <p:cBhvr>
                                        <p:cTn id="7" dur="500" fill="hold"/>
                                        <p:tgtEl>
                                          <p:spTgt spid="2050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503"/>
                                        </p:tgtEl>
                                        <p:attrNameLst>
                                          <p:attrName>ppt_y</p:attrName>
                                        </p:attrNameLst>
                                      </p:cBhvr>
                                      <p:tavLst>
                                        <p:tav tm="0">
                                          <p:val>
                                            <p:strVal val="#ppt_y"/>
                                          </p:val>
                                        </p:tav>
                                        <p:tav tm="100000">
                                          <p:val>
                                            <p:strVal val="#ppt_y"/>
                                          </p:val>
                                        </p:tav>
                                      </p:tavLst>
                                    </p:anim>
                                    <p:anim calcmode="lin" valueType="num">
                                      <p:cBhvr>
                                        <p:cTn id="9" dur="500" fill="hold"/>
                                        <p:tgtEl>
                                          <p:spTgt spid="2050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50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503"/>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0504"/>
                                        </p:tgtEl>
                                        <p:attrNameLst>
                                          <p:attrName>style.visibility</p:attrName>
                                        </p:attrNameLst>
                                      </p:cBhvr>
                                      <p:to>
                                        <p:strVal val="visible"/>
                                      </p:to>
                                    </p:set>
                                    <p:anim calcmode="lin" valueType="num">
                                      <p:cBhvr>
                                        <p:cTn id="14" dur="500" fill="hold"/>
                                        <p:tgtEl>
                                          <p:spTgt spid="2050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0504"/>
                                        </p:tgtEl>
                                        <p:attrNameLst>
                                          <p:attrName>ppt_y</p:attrName>
                                        </p:attrNameLst>
                                      </p:cBhvr>
                                      <p:tavLst>
                                        <p:tav tm="0">
                                          <p:val>
                                            <p:strVal val="#ppt_y"/>
                                          </p:val>
                                        </p:tav>
                                        <p:tav tm="100000">
                                          <p:val>
                                            <p:strVal val="#ppt_y"/>
                                          </p:val>
                                        </p:tav>
                                      </p:tavLst>
                                    </p:anim>
                                    <p:anim calcmode="lin" valueType="num">
                                      <p:cBhvr>
                                        <p:cTn id="16" dur="500" fill="hold"/>
                                        <p:tgtEl>
                                          <p:spTgt spid="2050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050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0504"/>
                                        </p:tgtEl>
                                      </p:cBhvr>
                                    </p:animEffect>
                                  </p:childTnLst>
                                </p:cTn>
                              </p:par>
                            </p:childTnLst>
                          </p:cTn>
                        </p:par>
                        <p:par>
                          <p:cTn id="19" fill="hold" nodeType="afterGroup">
                            <p:stCondLst>
                              <p:cond delay="750"/>
                            </p:stCondLst>
                            <p:childTnLst>
                              <p:par>
                                <p:cTn id="20" presetID="2" presetClass="entr" presetSubtype="8"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0-#ppt_w/2"/>
                                          </p:val>
                                        </p:tav>
                                        <p:tav tm="100000">
                                          <p:val>
                                            <p:strVal val="#ppt_x"/>
                                          </p:val>
                                        </p:tav>
                                      </p:tavLst>
                                    </p:anim>
                                    <p:anim calcmode="lin" valueType="num">
                                      <p:cBhvr additive="base">
                                        <p:cTn id="23" dur="500" fill="hold"/>
                                        <p:tgtEl>
                                          <p:spTgt spid="4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0-#ppt_w/2"/>
                                          </p:val>
                                        </p:tav>
                                        <p:tav tm="100000">
                                          <p:val>
                                            <p:strVal val="#ppt_x"/>
                                          </p:val>
                                        </p:tav>
                                      </p:tavLst>
                                    </p:anim>
                                    <p:anim calcmode="lin" valueType="num">
                                      <p:cBhvr additive="base">
                                        <p:cTn id="27" dur="500" fill="hold"/>
                                        <p:tgtEl>
                                          <p:spTgt spid="44"/>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fill="hold"/>
                                        <p:tgtEl>
                                          <p:spTgt spid="48"/>
                                        </p:tgtEl>
                                        <p:attrNameLst>
                                          <p:attrName>ppt_x</p:attrName>
                                        </p:attrNameLst>
                                      </p:cBhvr>
                                      <p:tavLst>
                                        <p:tav tm="0">
                                          <p:val>
                                            <p:strVal val="0-#ppt_w/2"/>
                                          </p:val>
                                        </p:tav>
                                        <p:tav tm="100000">
                                          <p:val>
                                            <p:strVal val="#ppt_x"/>
                                          </p:val>
                                        </p:tav>
                                      </p:tavLst>
                                    </p:anim>
                                    <p:anim calcmode="lin" valueType="num">
                                      <p:cBhvr additive="base">
                                        <p:cTn id="31" dur="500" fill="hold"/>
                                        <p:tgtEl>
                                          <p:spTgt spid="48"/>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500" fill="hold"/>
                                        <p:tgtEl>
                                          <p:spTgt spid="52"/>
                                        </p:tgtEl>
                                        <p:attrNameLst>
                                          <p:attrName>ppt_x</p:attrName>
                                        </p:attrNameLst>
                                      </p:cBhvr>
                                      <p:tavLst>
                                        <p:tav tm="0">
                                          <p:val>
                                            <p:strVal val="0-#ppt_w/2"/>
                                          </p:val>
                                        </p:tav>
                                        <p:tav tm="100000">
                                          <p:val>
                                            <p:strVal val="#ppt_x"/>
                                          </p:val>
                                        </p:tav>
                                      </p:tavLst>
                                    </p:anim>
                                    <p:anim calcmode="lin" valueType="num">
                                      <p:cBhvr additive="base">
                                        <p:cTn id="35" dur="500" fill="hold"/>
                                        <p:tgtEl>
                                          <p:spTgt spid="52"/>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additive="base">
                                        <p:cTn id="38" dur="500" fill="hold"/>
                                        <p:tgtEl>
                                          <p:spTgt spid="56"/>
                                        </p:tgtEl>
                                        <p:attrNameLst>
                                          <p:attrName>ppt_x</p:attrName>
                                        </p:attrNameLst>
                                      </p:cBhvr>
                                      <p:tavLst>
                                        <p:tav tm="0">
                                          <p:val>
                                            <p:strVal val="0-#ppt_w/2"/>
                                          </p:val>
                                        </p:tav>
                                        <p:tav tm="100000">
                                          <p:val>
                                            <p:strVal val="#ppt_x"/>
                                          </p:val>
                                        </p:tav>
                                      </p:tavLst>
                                    </p:anim>
                                    <p:anim calcmode="lin" valueType="num">
                                      <p:cBhvr additive="base">
                                        <p:cTn id="39" dur="500" fill="hold"/>
                                        <p:tgtEl>
                                          <p:spTgt spid="56"/>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250"/>
                            </p:stCondLst>
                            <p:childTnLst>
                              <p:par>
                                <p:cTn id="41" presetID="17" presetClass="entr" presetSubtype="1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strVal val="#ppt_h"/>
                                          </p:val>
                                        </p:tav>
                                        <p:tav tm="100000">
                                          <p:val>
                                            <p:strVal val="#ppt_h"/>
                                          </p:val>
                                        </p:tav>
                                      </p:tavLst>
                                    </p:anim>
                                  </p:childTnLst>
                                </p:cTn>
                              </p:par>
                            </p:childTnLst>
                          </p:cTn>
                        </p:par>
                        <p:par>
                          <p:cTn id="45" fill="hold" nodeType="afterGroup">
                            <p:stCondLst>
                              <p:cond delay="1750"/>
                            </p:stCondLst>
                            <p:childTnLst>
                              <p:par>
                                <p:cTn id="46" presetID="17" presetClass="entr" presetSubtype="1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2250"/>
                            </p:stCondLst>
                            <p:childTnLst>
                              <p:par>
                                <p:cTn id="51" presetID="17" presetClass="entr" presetSubtype="10"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2750"/>
                            </p:stCondLst>
                            <p:childTnLst>
                              <p:par>
                                <p:cTn id="56" presetID="17" presetClass="entr" presetSubtype="1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strVal val="#ppt_h"/>
                                          </p:val>
                                        </p:tav>
                                        <p:tav tm="100000">
                                          <p:val>
                                            <p:strVal val="#ppt_h"/>
                                          </p:val>
                                        </p:tav>
                                      </p:tavLst>
                                    </p:anim>
                                  </p:childTnLst>
                                </p:cTn>
                              </p:par>
                            </p:childTnLst>
                          </p:cTn>
                        </p:par>
                        <p:par>
                          <p:cTn id="60" fill="hold" nodeType="afterGroup">
                            <p:stCondLst>
                              <p:cond delay="3250"/>
                            </p:stCondLst>
                            <p:childTnLst>
                              <p:par>
                                <p:cTn id="61" presetID="17" presetClass="entr" presetSubtype="10"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strVal val="#ppt_h"/>
                                          </p:val>
                                        </p:tav>
                                        <p:tav tm="100000">
                                          <p:val>
                                            <p:strVal val="#ppt_h"/>
                                          </p:val>
                                        </p:tav>
                                      </p:tavLst>
                                    </p:anim>
                                  </p:childTnLst>
                                </p:cTn>
                              </p:par>
                            </p:childTnLst>
                          </p:cTn>
                        </p:par>
                        <p:par>
                          <p:cTn id="65" fill="hold" nodeType="afterGroup">
                            <p:stCondLst>
                              <p:cond delay="3750"/>
                            </p:stCondLst>
                            <p:childTnLst>
                              <p:par>
                                <p:cTn id="66" presetID="17" presetClass="entr" presetSubtype="1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strVal val="#ppt_h"/>
                                          </p:val>
                                        </p:tav>
                                        <p:tav tm="100000">
                                          <p:val>
                                            <p:strVal val="#ppt_h"/>
                                          </p:val>
                                        </p:tav>
                                      </p:tavLst>
                                    </p:anim>
                                  </p:childTnLst>
                                </p:cTn>
                              </p:par>
                            </p:childTnLst>
                          </p:cTn>
                        </p:par>
                        <p:par>
                          <p:cTn id="70" fill="hold" nodeType="afterGroup">
                            <p:stCondLst>
                              <p:cond delay="4250"/>
                            </p:stCondLst>
                            <p:childTnLst>
                              <p:par>
                                <p:cTn id="71" presetID="17" presetClass="entr" presetSubtype="10" fill="hold" nodeType="after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strVal val="#ppt_h"/>
                                          </p:val>
                                        </p:tav>
                                        <p:tav tm="100000">
                                          <p:val>
                                            <p:strVal val="#ppt_h"/>
                                          </p:val>
                                        </p:tav>
                                      </p:tavLst>
                                    </p:anim>
                                  </p:childTnLst>
                                </p:cTn>
                              </p:par>
                            </p:childTnLst>
                          </p:cTn>
                        </p:par>
                        <p:par>
                          <p:cTn id="75" fill="hold" nodeType="afterGroup">
                            <p:stCondLst>
                              <p:cond delay="4750"/>
                            </p:stCondLst>
                            <p:childTnLst>
                              <p:par>
                                <p:cTn id="76" presetID="17" presetClass="entr" presetSubtype="10"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strVal val="#ppt_h"/>
                                          </p:val>
                                        </p:tav>
                                        <p:tav tm="100000">
                                          <p:val>
                                            <p:strVal val="#ppt_h"/>
                                          </p:val>
                                        </p:tav>
                                      </p:tavLst>
                                    </p:anim>
                                  </p:childTnLst>
                                </p:cTn>
                              </p:par>
                            </p:childTnLst>
                          </p:cTn>
                        </p:par>
                        <p:par>
                          <p:cTn id="80" fill="hold" nodeType="afterGroup">
                            <p:stCondLst>
                              <p:cond delay="5250"/>
                            </p:stCondLst>
                            <p:childTnLst>
                              <p:par>
                                <p:cTn id="81" presetID="17" presetClass="entr" presetSubtype="10" fill="hold" nodeType="after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500" fill="hold"/>
                                        <p:tgtEl>
                                          <p:spTgt spid="38"/>
                                        </p:tgtEl>
                                        <p:attrNameLst>
                                          <p:attrName>ppt_w</p:attrName>
                                        </p:attrNameLst>
                                      </p:cBhvr>
                                      <p:tavLst>
                                        <p:tav tm="0">
                                          <p:val>
                                            <p:fltVal val="0"/>
                                          </p:val>
                                        </p:tav>
                                        <p:tav tm="100000">
                                          <p:val>
                                            <p:strVal val="#ppt_w"/>
                                          </p:val>
                                        </p:tav>
                                      </p:tavLst>
                                    </p:anim>
                                    <p:anim calcmode="lin" valueType="num">
                                      <p:cBhvr>
                                        <p:cTn id="84" dur="500" fill="hold"/>
                                        <p:tgtEl>
                                          <p:spTgt spid="38"/>
                                        </p:tgtEl>
                                        <p:attrNameLst>
                                          <p:attrName>ppt_h</p:attrName>
                                        </p:attrNameLst>
                                      </p:cBhvr>
                                      <p:tavLst>
                                        <p:tav tm="0">
                                          <p:val>
                                            <p:strVal val="#ppt_h"/>
                                          </p:val>
                                        </p:tav>
                                        <p:tav tm="100000">
                                          <p:val>
                                            <p:strVal val="#ppt_h"/>
                                          </p:val>
                                        </p:tav>
                                      </p:tavLst>
                                    </p:anim>
                                  </p:childTnLst>
                                </p:cTn>
                              </p:par>
                            </p:childTnLst>
                          </p:cTn>
                        </p:par>
                        <p:par>
                          <p:cTn id="85" fill="hold" nodeType="afterGroup">
                            <p:stCondLst>
                              <p:cond delay="5750"/>
                            </p:stCondLst>
                            <p:childTnLst>
                              <p:par>
                                <p:cTn id="86" presetID="17" presetClass="entr" presetSubtype="10"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p:cTn id="88" dur="500" fill="hold"/>
                                        <p:tgtEl>
                                          <p:spTgt spid="29"/>
                                        </p:tgtEl>
                                        <p:attrNameLst>
                                          <p:attrName>ppt_w</p:attrName>
                                        </p:attrNameLst>
                                      </p:cBhvr>
                                      <p:tavLst>
                                        <p:tav tm="0">
                                          <p:val>
                                            <p:fltVal val="0"/>
                                          </p:val>
                                        </p:tav>
                                        <p:tav tm="100000">
                                          <p:val>
                                            <p:strVal val="#ppt_w"/>
                                          </p:val>
                                        </p:tav>
                                      </p:tavLst>
                                    </p:anim>
                                    <p:anim calcmode="lin" valueType="num">
                                      <p:cBhvr>
                                        <p:cTn id="89" dur="500" fill="hold"/>
                                        <p:tgtEl>
                                          <p:spTgt spid="29"/>
                                        </p:tgtEl>
                                        <p:attrNameLst>
                                          <p:attrName>ppt_h</p:attrName>
                                        </p:attrNameLst>
                                      </p:cBhvr>
                                      <p:tavLst>
                                        <p:tav tm="0">
                                          <p:val>
                                            <p:strVal val="#ppt_h"/>
                                          </p:val>
                                        </p:tav>
                                        <p:tav tm="100000">
                                          <p:val>
                                            <p:strVal val="#ppt_h"/>
                                          </p:val>
                                        </p:tav>
                                      </p:tavLst>
                                    </p:anim>
                                  </p:childTnLst>
                                </p:cTn>
                              </p:par>
                            </p:childTnLst>
                          </p:cTn>
                        </p:par>
                        <p:par>
                          <p:cTn id="90" fill="hold" nodeType="afterGroup">
                            <p:stCondLst>
                              <p:cond delay="6250"/>
                            </p:stCondLst>
                            <p:childTnLst>
                              <p:par>
                                <p:cTn id="91" presetID="18" presetClass="entr" presetSubtype="6" fill="hold"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strips(downRight)">
                                      <p:cBhvr>
                                        <p:cTn id="93" dur="500"/>
                                        <p:tgtEl>
                                          <p:spTgt spid="30"/>
                                        </p:tgtEl>
                                      </p:cBhvr>
                                    </p:animEffect>
                                  </p:childTnLst>
                                </p:cTn>
                              </p:par>
                            </p:childTnLst>
                          </p:cTn>
                        </p:par>
                        <p:par>
                          <p:cTn id="94" fill="hold" nodeType="afterGroup">
                            <p:stCondLst>
                              <p:cond delay="6750"/>
                            </p:stCondLst>
                            <p:childTnLst>
                              <p:par>
                                <p:cTn id="95" presetID="18" presetClass="entr" presetSubtype="6"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strips(downRight)">
                                      <p:cBhvr>
                                        <p:cTn id="97" dur="500"/>
                                        <p:tgtEl>
                                          <p:spTgt spid="24"/>
                                        </p:tgtEl>
                                      </p:cBhvr>
                                    </p:animEffect>
                                  </p:childTnLst>
                                </p:cTn>
                              </p:par>
                            </p:childTnLst>
                          </p:cTn>
                        </p:par>
                        <p:par>
                          <p:cTn id="98" fill="hold" nodeType="afterGroup">
                            <p:stCondLst>
                              <p:cond delay="7250"/>
                            </p:stCondLst>
                            <p:childTnLst>
                              <p:par>
                                <p:cTn id="99" presetID="18" presetClass="entr" presetSubtype="6" fill="hold"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strips(downRight)">
                                      <p:cBhvr>
                                        <p:cTn id="101" dur="500"/>
                                        <p:tgtEl>
                                          <p:spTgt spid="31"/>
                                        </p:tgtEl>
                                      </p:cBhvr>
                                    </p:animEffect>
                                  </p:childTnLst>
                                </p:cTn>
                              </p:par>
                            </p:childTnLst>
                          </p:cTn>
                        </p:par>
                        <p:par>
                          <p:cTn id="102" fill="hold" nodeType="afterGroup">
                            <p:stCondLst>
                              <p:cond delay="7750"/>
                            </p:stCondLst>
                            <p:childTnLst>
                              <p:par>
                                <p:cTn id="103" presetID="18" presetClass="entr" presetSubtype="6" fill="hold" nodeType="after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strips(downRight)">
                                      <p:cBhvr>
                                        <p:cTn id="105" dur="500"/>
                                        <p:tgtEl>
                                          <p:spTgt spid="32"/>
                                        </p:tgtEl>
                                      </p:cBhvr>
                                    </p:animEffect>
                                  </p:childTnLst>
                                </p:cTn>
                              </p:par>
                            </p:childTnLst>
                          </p:cTn>
                        </p:par>
                        <p:par>
                          <p:cTn id="106" fill="hold" nodeType="afterGroup">
                            <p:stCondLst>
                              <p:cond delay="8250"/>
                            </p:stCondLst>
                            <p:childTnLst>
                              <p:par>
                                <p:cTn id="107" presetID="18" presetClass="entr" presetSubtype="6" fill="hold" nodeType="after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strips(downRight)">
                                      <p:cBhvr>
                                        <p:cTn id="109" dur="500"/>
                                        <p:tgtEl>
                                          <p:spTgt spid="33"/>
                                        </p:tgtEl>
                                      </p:cBhvr>
                                    </p:animEffect>
                                  </p:childTnLst>
                                </p:cTn>
                              </p:par>
                            </p:childTnLst>
                          </p:cTn>
                        </p:par>
                        <p:par>
                          <p:cTn id="110" fill="hold" nodeType="afterGroup">
                            <p:stCondLst>
                              <p:cond delay="8750"/>
                            </p:stCondLst>
                            <p:childTnLst>
                              <p:par>
                                <p:cTn id="111" presetID="17" presetClass="entr" presetSubtype="10" fill="hold" grpId="0" nodeType="afterEffect">
                                  <p:stCondLst>
                                    <p:cond delay="0"/>
                                  </p:stCondLst>
                                  <p:childTnLst>
                                    <p:set>
                                      <p:cBhvr>
                                        <p:cTn id="112" dur="1" fill="hold">
                                          <p:stCondLst>
                                            <p:cond delay="0"/>
                                          </p:stCondLst>
                                        </p:cTn>
                                        <p:tgtEl>
                                          <p:spTgt spid="34"/>
                                        </p:tgtEl>
                                        <p:attrNameLst>
                                          <p:attrName>style.visibility</p:attrName>
                                        </p:attrNameLst>
                                      </p:cBhvr>
                                      <p:to>
                                        <p:strVal val="visible"/>
                                      </p:to>
                                    </p:set>
                                    <p:anim calcmode="lin" valueType="num">
                                      <p:cBhvr>
                                        <p:cTn id="113" dur="500" fill="hold"/>
                                        <p:tgtEl>
                                          <p:spTgt spid="34"/>
                                        </p:tgtEl>
                                        <p:attrNameLst>
                                          <p:attrName>ppt_w</p:attrName>
                                        </p:attrNameLst>
                                      </p:cBhvr>
                                      <p:tavLst>
                                        <p:tav tm="0">
                                          <p:val>
                                            <p:fltVal val="0"/>
                                          </p:val>
                                        </p:tav>
                                        <p:tav tm="100000">
                                          <p:val>
                                            <p:strVal val="#ppt_w"/>
                                          </p:val>
                                        </p:tav>
                                      </p:tavLst>
                                    </p:anim>
                                    <p:anim calcmode="lin" valueType="num">
                                      <p:cBhvr>
                                        <p:cTn id="114" dur="500" fill="hold"/>
                                        <p:tgtEl>
                                          <p:spTgt spid="34"/>
                                        </p:tgtEl>
                                        <p:attrNameLst>
                                          <p:attrName>ppt_h</p:attrName>
                                        </p:attrNameLst>
                                      </p:cBhvr>
                                      <p:tavLst>
                                        <p:tav tm="0">
                                          <p:val>
                                            <p:strVal val="#ppt_h"/>
                                          </p:val>
                                        </p:tav>
                                        <p:tav tm="100000">
                                          <p:val>
                                            <p:strVal val="#ppt_h"/>
                                          </p:val>
                                        </p:tav>
                                      </p:tavLst>
                                    </p:anim>
                                  </p:childTnLst>
                                </p:cTn>
                              </p:par>
                            </p:childTnLst>
                          </p:cTn>
                        </p:par>
                        <p:par>
                          <p:cTn id="115" fill="hold" nodeType="afterGroup">
                            <p:stCondLst>
                              <p:cond delay="9250"/>
                            </p:stCondLst>
                            <p:childTnLst>
                              <p:par>
                                <p:cTn id="116" presetID="17" presetClass="entr" presetSubtype="10" fill="hold" grpId="0" nodeType="afterEffect">
                                  <p:stCondLst>
                                    <p:cond delay="0"/>
                                  </p:stCondLst>
                                  <p:childTnLst>
                                    <p:set>
                                      <p:cBhvr>
                                        <p:cTn id="117" dur="1" fill="hold">
                                          <p:stCondLst>
                                            <p:cond delay="0"/>
                                          </p:stCondLst>
                                        </p:cTn>
                                        <p:tgtEl>
                                          <p:spTgt spid="60"/>
                                        </p:tgtEl>
                                        <p:attrNameLst>
                                          <p:attrName>style.visibility</p:attrName>
                                        </p:attrNameLst>
                                      </p:cBhvr>
                                      <p:to>
                                        <p:strVal val="visible"/>
                                      </p:to>
                                    </p:set>
                                    <p:anim calcmode="lin" valueType="num">
                                      <p:cBhvr>
                                        <p:cTn id="118" dur="500" fill="hold"/>
                                        <p:tgtEl>
                                          <p:spTgt spid="60"/>
                                        </p:tgtEl>
                                        <p:attrNameLst>
                                          <p:attrName>ppt_w</p:attrName>
                                        </p:attrNameLst>
                                      </p:cBhvr>
                                      <p:tavLst>
                                        <p:tav tm="0">
                                          <p:val>
                                            <p:fltVal val="0"/>
                                          </p:val>
                                        </p:tav>
                                        <p:tav tm="100000">
                                          <p:val>
                                            <p:strVal val="#ppt_w"/>
                                          </p:val>
                                        </p:tav>
                                      </p:tavLst>
                                    </p:anim>
                                    <p:anim calcmode="lin" valueType="num">
                                      <p:cBhvr>
                                        <p:cTn id="119" dur="500" fill="hold"/>
                                        <p:tgtEl>
                                          <p:spTgt spid="60"/>
                                        </p:tgtEl>
                                        <p:attrNameLst>
                                          <p:attrName>ppt_h</p:attrName>
                                        </p:attrNameLst>
                                      </p:cBhvr>
                                      <p:tavLst>
                                        <p:tav tm="0">
                                          <p:val>
                                            <p:strVal val="#ppt_h"/>
                                          </p:val>
                                        </p:tav>
                                        <p:tav tm="100000">
                                          <p:val>
                                            <p:strVal val="#ppt_h"/>
                                          </p:val>
                                        </p:tav>
                                      </p:tavLst>
                                    </p:anim>
                                  </p:childTnLst>
                                </p:cTn>
                              </p:par>
                            </p:childTnLst>
                          </p:cTn>
                        </p:par>
                        <p:par>
                          <p:cTn id="120" fill="hold" nodeType="afterGroup">
                            <p:stCondLst>
                              <p:cond delay="9750"/>
                            </p:stCondLst>
                            <p:childTnLst>
                              <p:par>
                                <p:cTn id="121" presetID="17" presetClass="entr" presetSubtype="10" fill="hold" grpId="0" nodeType="after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p:cTn id="123" dur="500" fill="hold"/>
                                        <p:tgtEl>
                                          <p:spTgt spid="61"/>
                                        </p:tgtEl>
                                        <p:attrNameLst>
                                          <p:attrName>ppt_w</p:attrName>
                                        </p:attrNameLst>
                                      </p:cBhvr>
                                      <p:tavLst>
                                        <p:tav tm="0">
                                          <p:val>
                                            <p:fltVal val="0"/>
                                          </p:val>
                                        </p:tav>
                                        <p:tav tm="100000">
                                          <p:val>
                                            <p:strVal val="#ppt_w"/>
                                          </p:val>
                                        </p:tav>
                                      </p:tavLst>
                                    </p:anim>
                                    <p:anim calcmode="lin" valueType="num">
                                      <p:cBhvr>
                                        <p:cTn id="124" dur="500" fill="hold"/>
                                        <p:tgtEl>
                                          <p:spTgt spid="61"/>
                                        </p:tgtEl>
                                        <p:attrNameLst>
                                          <p:attrName>ppt_h</p:attrName>
                                        </p:attrNameLst>
                                      </p:cBhvr>
                                      <p:tavLst>
                                        <p:tav tm="0">
                                          <p:val>
                                            <p:strVal val="#ppt_h"/>
                                          </p:val>
                                        </p:tav>
                                        <p:tav tm="100000">
                                          <p:val>
                                            <p:strVal val="#ppt_h"/>
                                          </p:val>
                                        </p:tav>
                                      </p:tavLst>
                                    </p:anim>
                                  </p:childTnLst>
                                </p:cTn>
                              </p:par>
                            </p:childTnLst>
                          </p:cTn>
                        </p:par>
                        <p:par>
                          <p:cTn id="125" fill="hold" nodeType="afterGroup">
                            <p:stCondLst>
                              <p:cond delay="10250"/>
                            </p:stCondLst>
                            <p:childTnLst>
                              <p:par>
                                <p:cTn id="126" presetID="17" presetClass="entr" presetSubtype="10" fill="hold" grpId="0" nodeType="afterEffect">
                                  <p:stCondLst>
                                    <p:cond delay="0"/>
                                  </p:stCondLst>
                                  <p:childTnLst>
                                    <p:set>
                                      <p:cBhvr>
                                        <p:cTn id="127" dur="1" fill="hold">
                                          <p:stCondLst>
                                            <p:cond delay="0"/>
                                          </p:stCondLst>
                                        </p:cTn>
                                        <p:tgtEl>
                                          <p:spTgt spid="62"/>
                                        </p:tgtEl>
                                        <p:attrNameLst>
                                          <p:attrName>style.visibility</p:attrName>
                                        </p:attrNameLst>
                                      </p:cBhvr>
                                      <p:to>
                                        <p:strVal val="visible"/>
                                      </p:to>
                                    </p:set>
                                    <p:anim calcmode="lin" valueType="num">
                                      <p:cBhvr>
                                        <p:cTn id="128" dur="500" fill="hold"/>
                                        <p:tgtEl>
                                          <p:spTgt spid="62"/>
                                        </p:tgtEl>
                                        <p:attrNameLst>
                                          <p:attrName>ppt_w</p:attrName>
                                        </p:attrNameLst>
                                      </p:cBhvr>
                                      <p:tavLst>
                                        <p:tav tm="0">
                                          <p:val>
                                            <p:fltVal val="0"/>
                                          </p:val>
                                        </p:tav>
                                        <p:tav tm="100000">
                                          <p:val>
                                            <p:strVal val="#ppt_w"/>
                                          </p:val>
                                        </p:tav>
                                      </p:tavLst>
                                    </p:anim>
                                    <p:anim calcmode="lin" valueType="num">
                                      <p:cBhvr>
                                        <p:cTn id="129" dur="500" fill="hold"/>
                                        <p:tgtEl>
                                          <p:spTgt spid="62"/>
                                        </p:tgtEl>
                                        <p:attrNameLst>
                                          <p:attrName>ppt_h</p:attrName>
                                        </p:attrNameLst>
                                      </p:cBhvr>
                                      <p:tavLst>
                                        <p:tav tm="0">
                                          <p:val>
                                            <p:strVal val="#ppt_h"/>
                                          </p:val>
                                        </p:tav>
                                        <p:tav tm="100000">
                                          <p:val>
                                            <p:strVal val="#ppt_h"/>
                                          </p:val>
                                        </p:tav>
                                      </p:tavLst>
                                    </p:anim>
                                  </p:childTnLst>
                                </p:cTn>
                              </p:par>
                            </p:childTnLst>
                          </p:cTn>
                        </p:par>
                        <p:par>
                          <p:cTn id="130" fill="hold" nodeType="afterGroup">
                            <p:stCondLst>
                              <p:cond delay="10750"/>
                            </p:stCondLst>
                            <p:childTnLst>
                              <p:par>
                                <p:cTn id="131" presetID="17" presetClass="entr" presetSubtype="10" fill="hold" grpId="0" nodeType="afterEffect">
                                  <p:stCondLst>
                                    <p:cond delay="0"/>
                                  </p:stCondLst>
                                  <p:childTnLst>
                                    <p:set>
                                      <p:cBhvr>
                                        <p:cTn id="132" dur="1" fill="hold">
                                          <p:stCondLst>
                                            <p:cond delay="0"/>
                                          </p:stCondLst>
                                        </p:cTn>
                                        <p:tgtEl>
                                          <p:spTgt spid="68"/>
                                        </p:tgtEl>
                                        <p:attrNameLst>
                                          <p:attrName>style.visibility</p:attrName>
                                        </p:attrNameLst>
                                      </p:cBhvr>
                                      <p:to>
                                        <p:strVal val="visible"/>
                                      </p:to>
                                    </p:set>
                                    <p:anim calcmode="lin" valueType="num">
                                      <p:cBhvr>
                                        <p:cTn id="133" dur="500" fill="hold"/>
                                        <p:tgtEl>
                                          <p:spTgt spid="68"/>
                                        </p:tgtEl>
                                        <p:attrNameLst>
                                          <p:attrName>ppt_w</p:attrName>
                                        </p:attrNameLst>
                                      </p:cBhvr>
                                      <p:tavLst>
                                        <p:tav tm="0">
                                          <p:val>
                                            <p:fltVal val="0"/>
                                          </p:val>
                                        </p:tav>
                                        <p:tav tm="100000">
                                          <p:val>
                                            <p:strVal val="#ppt_w"/>
                                          </p:val>
                                        </p:tav>
                                      </p:tavLst>
                                    </p:anim>
                                    <p:anim calcmode="lin" valueType="num">
                                      <p:cBhvr>
                                        <p:cTn id="134" dur="500" fill="hold"/>
                                        <p:tgtEl>
                                          <p:spTgt spid="68"/>
                                        </p:tgtEl>
                                        <p:attrNameLst>
                                          <p:attrName>ppt_h</p:attrName>
                                        </p:attrNameLst>
                                      </p:cBhvr>
                                      <p:tavLst>
                                        <p:tav tm="0">
                                          <p:val>
                                            <p:strVal val="#ppt_h"/>
                                          </p:val>
                                        </p:tav>
                                        <p:tav tm="100000">
                                          <p:val>
                                            <p:strVal val="#ppt_h"/>
                                          </p:val>
                                        </p:tav>
                                      </p:tavLst>
                                    </p:anim>
                                  </p:childTnLst>
                                </p:cTn>
                              </p:par>
                            </p:childTnLst>
                          </p:cTn>
                        </p:par>
                        <p:par>
                          <p:cTn id="135" fill="hold" nodeType="afterGroup">
                            <p:stCondLst>
                              <p:cond delay="11250"/>
                            </p:stCondLst>
                            <p:childTnLst>
                              <p:par>
                                <p:cTn id="136" presetID="17" presetClass="entr" presetSubtype="10" fill="hold" grpId="0" nodeType="afterEffect">
                                  <p:stCondLst>
                                    <p:cond delay="0"/>
                                  </p:stCondLst>
                                  <p:childTnLst>
                                    <p:set>
                                      <p:cBhvr>
                                        <p:cTn id="137" dur="1" fill="hold">
                                          <p:stCondLst>
                                            <p:cond delay="0"/>
                                          </p:stCondLst>
                                        </p:cTn>
                                        <p:tgtEl>
                                          <p:spTgt spid="69"/>
                                        </p:tgtEl>
                                        <p:attrNameLst>
                                          <p:attrName>style.visibility</p:attrName>
                                        </p:attrNameLst>
                                      </p:cBhvr>
                                      <p:to>
                                        <p:strVal val="visible"/>
                                      </p:to>
                                    </p:set>
                                    <p:anim calcmode="lin" valueType="num">
                                      <p:cBhvr>
                                        <p:cTn id="138" dur="500" fill="hold"/>
                                        <p:tgtEl>
                                          <p:spTgt spid="69"/>
                                        </p:tgtEl>
                                        <p:attrNameLst>
                                          <p:attrName>ppt_w</p:attrName>
                                        </p:attrNameLst>
                                      </p:cBhvr>
                                      <p:tavLst>
                                        <p:tav tm="0">
                                          <p:val>
                                            <p:fltVal val="0"/>
                                          </p:val>
                                        </p:tav>
                                        <p:tav tm="100000">
                                          <p:val>
                                            <p:strVal val="#ppt_w"/>
                                          </p:val>
                                        </p:tav>
                                      </p:tavLst>
                                    </p:anim>
                                    <p:anim calcmode="lin" valueType="num">
                                      <p:cBhvr>
                                        <p:cTn id="139" dur="500" fill="hold"/>
                                        <p:tgtEl>
                                          <p:spTgt spid="6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3" grpId="0"/>
      <p:bldP spid="20504" grpId="0"/>
      <p:bldP spid="25" grpId="0"/>
      <p:bldP spid="26" grpId="0"/>
      <p:bldP spid="27" grpId="0"/>
      <p:bldP spid="28" grpId="0"/>
      <p:bldP spid="29" grpId="0"/>
      <p:bldP spid="34" grpId="0"/>
      <p:bldP spid="60" grpId="0"/>
      <p:bldP spid="61" grpId="0"/>
      <p:bldP spid="62" grpId="0"/>
      <p:bldP spid="6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稻壳儿小白白(http://dwz.cn/Wu2UP)"/>
          <p:cNvSpPr>
            <a:spLocks/>
          </p:cNvSpPr>
          <p:nvPr/>
        </p:nvSpPr>
        <p:spPr bwMode="auto">
          <a:xfrm>
            <a:off x="6994525" y="4281488"/>
            <a:ext cx="525463" cy="701675"/>
          </a:xfrm>
          <a:custGeom>
            <a:avLst/>
            <a:gdLst>
              <a:gd name="T0" fmla="*/ 2147483646 w 1831"/>
              <a:gd name="T1" fmla="*/ 2147483646 h 2473"/>
              <a:gd name="T2" fmla="*/ 2147483646 w 1831"/>
              <a:gd name="T3" fmla="*/ 2147483646 h 2473"/>
              <a:gd name="T4" fmla="*/ 2147483646 w 1831"/>
              <a:gd name="T5" fmla="*/ 2147483646 h 2473"/>
              <a:gd name="T6" fmla="*/ 2147483646 w 1831"/>
              <a:gd name="T7" fmla="*/ 2147483646 h 2473"/>
              <a:gd name="T8" fmla="*/ 2147483646 w 1831"/>
              <a:gd name="T9" fmla="*/ 2147483646 h 2473"/>
              <a:gd name="T10" fmla="*/ 2147483646 w 1831"/>
              <a:gd name="T11" fmla="*/ 2147483646 h 2473"/>
              <a:gd name="T12" fmla="*/ 2147483646 w 1831"/>
              <a:gd name="T13" fmla="*/ 2147483646 h 2473"/>
              <a:gd name="T14" fmla="*/ 2147483646 w 1831"/>
              <a:gd name="T15" fmla="*/ 2147483646 h 2473"/>
              <a:gd name="T16" fmla="*/ 2147483646 w 1831"/>
              <a:gd name="T17" fmla="*/ 2147483646 h 2473"/>
              <a:gd name="T18" fmla="*/ 2147483646 w 1831"/>
              <a:gd name="T19" fmla="*/ 2147483646 h 2473"/>
              <a:gd name="T20" fmla="*/ 2147483646 w 1831"/>
              <a:gd name="T21" fmla="*/ 2147483646 h 2473"/>
              <a:gd name="T22" fmla="*/ 2147483646 w 1831"/>
              <a:gd name="T23" fmla="*/ 2147483646 h 2473"/>
              <a:gd name="T24" fmla="*/ 2147483646 w 1831"/>
              <a:gd name="T25" fmla="*/ 2147483646 h 2473"/>
              <a:gd name="T26" fmla="*/ 2147483646 w 1831"/>
              <a:gd name="T27" fmla="*/ 2147483646 h 2473"/>
              <a:gd name="T28" fmla="*/ 2147483646 w 1831"/>
              <a:gd name="T29" fmla="*/ 2147483646 h 2473"/>
              <a:gd name="T30" fmla="*/ 2147483646 w 1831"/>
              <a:gd name="T31" fmla="*/ 2147483646 h 2473"/>
              <a:gd name="T32" fmla="*/ 2147483646 w 1831"/>
              <a:gd name="T33" fmla="*/ 2147483646 h 2473"/>
              <a:gd name="T34" fmla="*/ 2147483646 w 1831"/>
              <a:gd name="T35" fmla="*/ 2147483646 h 2473"/>
              <a:gd name="T36" fmla="*/ 2147483646 w 1831"/>
              <a:gd name="T37" fmla="*/ 2147483646 h 2473"/>
              <a:gd name="T38" fmla="*/ 2147483646 w 1831"/>
              <a:gd name="T39" fmla="*/ 2147483646 h 2473"/>
              <a:gd name="T40" fmla="*/ 2147483646 w 1831"/>
              <a:gd name="T41" fmla="*/ 2147483646 h 2473"/>
              <a:gd name="T42" fmla="*/ 2147483646 w 1831"/>
              <a:gd name="T43" fmla="*/ 2147483646 h 2473"/>
              <a:gd name="T44" fmla="*/ 2147483646 w 1831"/>
              <a:gd name="T45" fmla="*/ 2147483646 h 2473"/>
              <a:gd name="T46" fmla="*/ 2147483646 w 1831"/>
              <a:gd name="T47" fmla="*/ 2147483646 h 2473"/>
              <a:gd name="T48" fmla="*/ 2147483646 w 1831"/>
              <a:gd name="T49" fmla="*/ 2147483646 h 2473"/>
              <a:gd name="T50" fmla="*/ 2147483646 w 1831"/>
              <a:gd name="T51" fmla="*/ 2147483646 h 2473"/>
              <a:gd name="T52" fmla="*/ 2147483646 w 1831"/>
              <a:gd name="T53" fmla="*/ 2147483646 h 2473"/>
              <a:gd name="T54" fmla="*/ 2147483646 w 1831"/>
              <a:gd name="T55" fmla="*/ 2147483646 h 2473"/>
              <a:gd name="T56" fmla="*/ 2147483646 w 1831"/>
              <a:gd name="T57" fmla="*/ 2147483646 h 2473"/>
              <a:gd name="T58" fmla="*/ 2147483646 w 1831"/>
              <a:gd name="T59" fmla="*/ 2147483646 h 2473"/>
              <a:gd name="T60" fmla="*/ 2147483646 w 1831"/>
              <a:gd name="T61" fmla="*/ 2147483646 h 2473"/>
              <a:gd name="T62" fmla="*/ 2147483646 w 1831"/>
              <a:gd name="T63" fmla="*/ 2147483646 h 2473"/>
              <a:gd name="T64" fmla="*/ 2147483646 w 1831"/>
              <a:gd name="T65" fmla="*/ 2147483646 h 2473"/>
              <a:gd name="T66" fmla="*/ 2147483646 w 1831"/>
              <a:gd name="T67" fmla="*/ 2147483646 h 2473"/>
              <a:gd name="T68" fmla="*/ 2147483646 w 1831"/>
              <a:gd name="T69" fmla="*/ 2147483646 h 2473"/>
              <a:gd name="T70" fmla="*/ 2147483646 w 1831"/>
              <a:gd name="T71" fmla="*/ 2147483646 h 2473"/>
              <a:gd name="T72" fmla="*/ 2147483646 w 1831"/>
              <a:gd name="T73" fmla="*/ 2147483646 h 2473"/>
              <a:gd name="T74" fmla="*/ 2147483646 w 1831"/>
              <a:gd name="T75" fmla="*/ 2147483646 h 2473"/>
              <a:gd name="T76" fmla="*/ 2147483646 w 1831"/>
              <a:gd name="T77" fmla="*/ 2147483646 h 2473"/>
              <a:gd name="T78" fmla="*/ 2147483646 w 1831"/>
              <a:gd name="T79" fmla="*/ 2147483646 h 2473"/>
              <a:gd name="T80" fmla="*/ 2147483646 w 1831"/>
              <a:gd name="T81" fmla="*/ 2147483646 h 2473"/>
              <a:gd name="T82" fmla="*/ 2147483646 w 1831"/>
              <a:gd name="T83" fmla="*/ 2147483646 h 2473"/>
              <a:gd name="T84" fmla="*/ 2147483646 w 1831"/>
              <a:gd name="T85" fmla="*/ 2147483646 h 2473"/>
              <a:gd name="T86" fmla="*/ 2147483646 w 1831"/>
              <a:gd name="T87" fmla="*/ 2147483646 h 2473"/>
              <a:gd name="T88" fmla="*/ 2147483646 w 1831"/>
              <a:gd name="T89" fmla="*/ 2147483646 h 2473"/>
              <a:gd name="T90" fmla="*/ 2147483646 w 1831"/>
              <a:gd name="T91" fmla="*/ 2147483646 h 2473"/>
              <a:gd name="T92" fmla="*/ 2147483646 w 1831"/>
              <a:gd name="T93" fmla="*/ 2147483646 h 2473"/>
              <a:gd name="T94" fmla="*/ 2147483646 w 1831"/>
              <a:gd name="T95" fmla="*/ 2147483646 h 2473"/>
              <a:gd name="T96" fmla="*/ 2147483646 w 1831"/>
              <a:gd name="T97" fmla="*/ 2147483646 h 2473"/>
              <a:gd name="T98" fmla="*/ 2147483646 w 1831"/>
              <a:gd name="T99" fmla="*/ 2147483646 h 2473"/>
              <a:gd name="T100" fmla="*/ 2147483646 w 1831"/>
              <a:gd name="T101" fmla="*/ 2147483646 h 2473"/>
              <a:gd name="T102" fmla="*/ 2147483646 w 1831"/>
              <a:gd name="T103" fmla="*/ 2147483646 h 2473"/>
              <a:gd name="T104" fmla="*/ 2147483646 w 1831"/>
              <a:gd name="T105" fmla="*/ 2147483646 h 2473"/>
              <a:gd name="T106" fmla="*/ 2147483646 w 1831"/>
              <a:gd name="T107" fmla="*/ 2147483646 h 2473"/>
              <a:gd name="T108" fmla="*/ 2147483646 w 1831"/>
              <a:gd name="T109" fmla="*/ 2147483646 h 2473"/>
              <a:gd name="T110" fmla="*/ 2147483646 w 1831"/>
              <a:gd name="T111" fmla="*/ 2147483646 h 2473"/>
              <a:gd name="T112" fmla="*/ 2147483646 w 1831"/>
              <a:gd name="T113" fmla="*/ 2147483646 h 2473"/>
              <a:gd name="T114" fmla="*/ 2147483646 w 1831"/>
              <a:gd name="T115" fmla="*/ 2147483646 h 2473"/>
              <a:gd name="T116" fmla="*/ 2147483646 w 1831"/>
              <a:gd name="T117" fmla="*/ 2147483646 h 2473"/>
              <a:gd name="T118" fmla="*/ 2147483646 w 1831"/>
              <a:gd name="T119" fmla="*/ 2147483646 h 2473"/>
              <a:gd name="T120" fmla="*/ 2147483646 w 1831"/>
              <a:gd name="T121" fmla="*/ 2147483646 h 24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31"/>
              <a:gd name="T184" fmla="*/ 0 h 2473"/>
              <a:gd name="T185" fmla="*/ 1831 w 1831"/>
              <a:gd name="T186" fmla="*/ 2473 h 247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tx1">
              <a:lumMod val="75000"/>
            </a:schemeClr>
          </a:solidFill>
          <a:ln w="3175">
            <a:solidFill>
              <a:schemeClr val="bg1"/>
            </a:solidFill>
            <a:bevel/>
            <a:headEnd/>
            <a:tailEnd/>
          </a:ln>
        </p:spPr>
        <p:txBody>
          <a:bodyPr/>
          <a:lstStyle/>
          <a:p>
            <a:pPr>
              <a:defRPr/>
            </a:pPr>
            <a:endParaRPr lang="zh-CN" altLang="en-US">
              <a:solidFill>
                <a:srgbClr val="333F4F"/>
              </a:solidFill>
            </a:endParaRPr>
          </a:p>
        </p:txBody>
      </p:sp>
      <p:sp>
        <p:nvSpPr>
          <p:cNvPr id="22531" name="稻壳儿小白白(http://dwz.cn/Wu2UP)"/>
          <p:cNvSpPr>
            <a:spLocks noEditPoints="1"/>
          </p:cNvSpPr>
          <p:nvPr/>
        </p:nvSpPr>
        <p:spPr bwMode="auto">
          <a:xfrm>
            <a:off x="7050088" y="5229225"/>
            <a:ext cx="68262" cy="55563"/>
          </a:xfrm>
          <a:custGeom>
            <a:avLst/>
            <a:gdLst>
              <a:gd name="T0" fmla="*/ 2147483646 w 213"/>
              <a:gd name="T1" fmla="*/ 2147483646 h 153"/>
              <a:gd name="T2" fmla="*/ 2147483646 w 213"/>
              <a:gd name="T3" fmla="*/ 2147483646 h 153"/>
              <a:gd name="T4" fmla="*/ 2147483646 w 213"/>
              <a:gd name="T5" fmla="*/ 2147483646 h 153"/>
              <a:gd name="T6" fmla="*/ 2147483646 w 213"/>
              <a:gd name="T7" fmla="*/ 2147483646 h 153"/>
              <a:gd name="T8" fmla="*/ 2147483646 w 213"/>
              <a:gd name="T9" fmla="*/ 2147483646 h 153"/>
              <a:gd name="T10" fmla="*/ 2147483646 w 213"/>
              <a:gd name="T11" fmla="*/ 2147483646 h 153"/>
              <a:gd name="T12" fmla="*/ 2147483646 w 213"/>
              <a:gd name="T13" fmla="*/ 2147483646 h 153"/>
              <a:gd name="T14" fmla="*/ 2147483646 w 213"/>
              <a:gd name="T15" fmla="*/ 2147483646 h 153"/>
              <a:gd name="T16" fmla="*/ 2147483646 w 213"/>
              <a:gd name="T17" fmla="*/ 2147483646 h 153"/>
              <a:gd name="T18" fmla="*/ 2147483646 w 213"/>
              <a:gd name="T19" fmla="*/ 2147483646 h 153"/>
              <a:gd name="T20" fmla="*/ 2147483646 w 213"/>
              <a:gd name="T21" fmla="*/ 2147483646 h 153"/>
              <a:gd name="T22" fmla="*/ 2147483646 w 213"/>
              <a:gd name="T23" fmla="*/ 2147483646 h 153"/>
              <a:gd name="T24" fmla="*/ 2147483646 w 213"/>
              <a:gd name="T25" fmla="*/ 2147483646 h 153"/>
              <a:gd name="T26" fmla="*/ 2147483646 w 213"/>
              <a:gd name="T27" fmla="*/ 2147483646 h 153"/>
              <a:gd name="T28" fmla="*/ 2147483646 w 213"/>
              <a:gd name="T29" fmla="*/ 2147483646 h 153"/>
              <a:gd name="T30" fmla="*/ 2147483646 w 213"/>
              <a:gd name="T31" fmla="*/ 2147483646 h 153"/>
              <a:gd name="T32" fmla="*/ 2147483646 w 213"/>
              <a:gd name="T33" fmla="*/ 2147483646 h 153"/>
              <a:gd name="T34" fmla="*/ 2147483646 w 213"/>
              <a:gd name="T35" fmla="*/ 2147483646 h 153"/>
              <a:gd name="T36" fmla="*/ 2147483646 w 213"/>
              <a:gd name="T37" fmla="*/ 2147483646 h 153"/>
              <a:gd name="T38" fmla="*/ 2147483646 w 213"/>
              <a:gd name="T39" fmla="*/ 2147483646 h 153"/>
              <a:gd name="T40" fmla="*/ 2147483646 w 213"/>
              <a:gd name="T41" fmla="*/ 2147483646 h 153"/>
              <a:gd name="T42" fmla="*/ 2147483646 w 213"/>
              <a:gd name="T43" fmla="*/ 2147483646 h 153"/>
              <a:gd name="T44" fmla="*/ 2147483646 w 213"/>
              <a:gd name="T45" fmla="*/ 2147483646 h 153"/>
              <a:gd name="T46" fmla="*/ 2147483646 w 213"/>
              <a:gd name="T47" fmla="*/ 2147483646 h 153"/>
              <a:gd name="T48" fmla="*/ 2147483646 w 213"/>
              <a:gd name="T49" fmla="*/ 2147483646 h 153"/>
              <a:gd name="T50" fmla="*/ 2147483646 w 213"/>
              <a:gd name="T51" fmla="*/ 2147483646 h 153"/>
              <a:gd name="T52" fmla="*/ 2147483646 w 213"/>
              <a:gd name="T53" fmla="*/ 2147483646 h 153"/>
              <a:gd name="T54" fmla="*/ 2147483646 w 213"/>
              <a:gd name="T55" fmla="*/ 2147483646 h 153"/>
              <a:gd name="T56" fmla="*/ 2147483646 w 213"/>
              <a:gd name="T57" fmla="*/ 2147483646 h 153"/>
              <a:gd name="T58" fmla="*/ 2147483646 w 213"/>
              <a:gd name="T59" fmla="*/ 2147483646 h 153"/>
              <a:gd name="T60" fmla="*/ 2147483646 w 213"/>
              <a:gd name="T61" fmla="*/ 2147483646 h 153"/>
              <a:gd name="T62" fmla="*/ 2147483646 w 213"/>
              <a:gd name="T63" fmla="*/ 2147483646 h 153"/>
              <a:gd name="T64" fmla="*/ 2147483646 w 213"/>
              <a:gd name="T65" fmla="*/ 2147483646 h 153"/>
              <a:gd name="T66" fmla="*/ 2147483646 w 213"/>
              <a:gd name="T67" fmla="*/ 2147483646 h 153"/>
              <a:gd name="T68" fmla="*/ 2147483646 w 213"/>
              <a:gd name="T69" fmla="*/ 2147483646 h 153"/>
              <a:gd name="T70" fmla="*/ 2147483646 w 213"/>
              <a:gd name="T71" fmla="*/ 2147483646 h 153"/>
              <a:gd name="T72" fmla="*/ 2147483646 w 213"/>
              <a:gd name="T73" fmla="*/ 2147483646 h 153"/>
              <a:gd name="T74" fmla="*/ 2147483646 w 213"/>
              <a:gd name="T75" fmla="*/ 2147483646 h 153"/>
              <a:gd name="T76" fmla="*/ 2147483646 w 213"/>
              <a:gd name="T77" fmla="*/ 2147483646 h 153"/>
              <a:gd name="T78" fmla="*/ 2147483646 w 213"/>
              <a:gd name="T79" fmla="*/ 2147483646 h 153"/>
              <a:gd name="T80" fmla="*/ 2147483646 w 213"/>
              <a:gd name="T81" fmla="*/ 2147483646 h 153"/>
              <a:gd name="T82" fmla="*/ 2147483646 w 213"/>
              <a:gd name="T83" fmla="*/ 2147483646 h 153"/>
              <a:gd name="T84" fmla="*/ 2147483646 w 213"/>
              <a:gd name="T85" fmla="*/ 2147483646 h 153"/>
              <a:gd name="T86" fmla="*/ 2147483646 w 213"/>
              <a:gd name="T87" fmla="*/ 2147483646 h 153"/>
              <a:gd name="T88" fmla="*/ 2147483646 w 213"/>
              <a:gd name="T89" fmla="*/ 2147483646 h 153"/>
              <a:gd name="T90" fmla="*/ 2147483646 w 213"/>
              <a:gd name="T91" fmla="*/ 2147483646 h 153"/>
              <a:gd name="T92" fmla="*/ 2147483646 w 213"/>
              <a:gd name="T93" fmla="*/ 2147483646 h 153"/>
              <a:gd name="T94" fmla="*/ 2147483646 w 213"/>
              <a:gd name="T95" fmla="*/ 2147483646 h 153"/>
              <a:gd name="T96" fmla="*/ 2147483646 w 213"/>
              <a:gd name="T97" fmla="*/ 2147483646 h 153"/>
              <a:gd name="T98" fmla="*/ 2147483646 w 213"/>
              <a:gd name="T99" fmla="*/ 2147483646 h 153"/>
              <a:gd name="T100" fmla="*/ 2147483646 w 213"/>
              <a:gd name="T101" fmla="*/ 2147483646 h 153"/>
              <a:gd name="T102" fmla="*/ 2147483646 w 213"/>
              <a:gd name="T103" fmla="*/ 2147483646 h 153"/>
              <a:gd name="T104" fmla="*/ 2147483646 w 213"/>
              <a:gd name="T105" fmla="*/ 2147483646 h 153"/>
              <a:gd name="T106" fmla="*/ 2147483646 w 213"/>
              <a:gd name="T107" fmla="*/ 2147483646 h 153"/>
              <a:gd name="T108" fmla="*/ 2147483646 w 213"/>
              <a:gd name="T109" fmla="*/ 2147483646 h 153"/>
              <a:gd name="T110" fmla="*/ 2147483646 w 213"/>
              <a:gd name="T111" fmla="*/ 2147483646 h 153"/>
              <a:gd name="T112" fmla="*/ 2147483646 w 213"/>
              <a:gd name="T113" fmla="*/ 2147483646 h 153"/>
              <a:gd name="T114" fmla="*/ 2147483646 w 213"/>
              <a:gd name="T115" fmla="*/ 2147483646 h 153"/>
              <a:gd name="T116" fmla="*/ 2147483646 w 213"/>
              <a:gd name="T117" fmla="*/ 2147483646 h 153"/>
              <a:gd name="T118" fmla="*/ 0 w 213"/>
              <a:gd name="T119" fmla="*/ 2147483646 h 15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3"/>
              <a:gd name="T181" fmla="*/ 0 h 153"/>
              <a:gd name="T182" fmla="*/ 213 w 213"/>
              <a:gd name="T183" fmla="*/ 153 h 15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rgbClr val="BBE0E3"/>
          </a:solidFill>
          <a:ln w="3175">
            <a:solidFill>
              <a:schemeClr val="bg1"/>
            </a:solidFill>
            <a:bevel/>
            <a:headEnd/>
            <a:tailEnd/>
          </a:ln>
        </p:spPr>
        <p:txBody>
          <a:bodyPr/>
          <a:lstStyle/>
          <a:p>
            <a:endParaRPr lang="zh-CN" altLang="en-US"/>
          </a:p>
        </p:txBody>
      </p:sp>
      <p:sp>
        <p:nvSpPr>
          <p:cNvPr id="22532" name="稻壳儿小白白(http://dwz.cn/Wu2UP)"/>
          <p:cNvSpPr>
            <a:spLocks noEditPoints="1"/>
          </p:cNvSpPr>
          <p:nvPr/>
        </p:nvSpPr>
        <p:spPr bwMode="auto">
          <a:xfrm>
            <a:off x="7745413" y="4022725"/>
            <a:ext cx="111125" cy="136525"/>
          </a:xfrm>
          <a:custGeom>
            <a:avLst/>
            <a:gdLst>
              <a:gd name="T0" fmla="*/ 2147483646 w 357"/>
              <a:gd name="T1" fmla="*/ 2147483646 h 494"/>
              <a:gd name="T2" fmla="*/ 2147483646 w 357"/>
              <a:gd name="T3" fmla="*/ 2147483646 h 494"/>
              <a:gd name="T4" fmla="*/ 2147483646 w 357"/>
              <a:gd name="T5" fmla="*/ 2147483646 h 494"/>
              <a:gd name="T6" fmla="*/ 2147483646 w 357"/>
              <a:gd name="T7" fmla="*/ 2147483646 h 494"/>
              <a:gd name="T8" fmla="*/ 2147483646 w 357"/>
              <a:gd name="T9" fmla="*/ 2147483646 h 494"/>
              <a:gd name="T10" fmla="*/ 2147483646 w 357"/>
              <a:gd name="T11" fmla="*/ 2147483646 h 494"/>
              <a:gd name="T12" fmla="*/ 2147483646 w 357"/>
              <a:gd name="T13" fmla="*/ 2147483646 h 494"/>
              <a:gd name="T14" fmla="*/ 0 w 357"/>
              <a:gd name="T15" fmla="*/ 2147483646 h 494"/>
              <a:gd name="T16" fmla="*/ 2147483646 w 357"/>
              <a:gd name="T17" fmla="*/ 2147483646 h 494"/>
              <a:gd name="T18" fmla="*/ 2147483646 w 357"/>
              <a:gd name="T19" fmla="*/ 2147483646 h 494"/>
              <a:gd name="T20" fmla="*/ 2147483646 w 357"/>
              <a:gd name="T21" fmla="*/ 2147483646 h 494"/>
              <a:gd name="T22" fmla="*/ 2147483646 w 357"/>
              <a:gd name="T23" fmla="*/ 2147483646 h 494"/>
              <a:gd name="T24" fmla="*/ 2147483646 w 357"/>
              <a:gd name="T25" fmla="*/ 2147483646 h 494"/>
              <a:gd name="T26" fmla="*/ 2147483646 w 357"/>
              <a:gd name="T27" fmla="*/ 2147483646 h 494"/>
              <a:gd name="T28" fmla="*/ 2147483646 w 357"/>
              <a:gd name="T29" fmla="*/ 2147483646 h 494"/>
              <a:gd name="T30" fmla="*/ 2147483646 w 357"/>
              <a:gd name="T31" fmla="*/ 2147483646 h 494"/>
              <a:gd name="T32" fmla="*/ 2147483646 w 357"/>
              <a:gd name="T33" fmla="*/ 2147483646 h 494"/>
              <a:gd name="T34" fmla="*/ 2147483646 w 357"/>
              <a:gd name="T35" fmla="*/ 2147483646 h 494"/>
              <a:gd name="T36" fmla="*/ 2147483646 w 357"/>
              <a:gd name="T37" fmla="*/ 2147483646 h 494"/>
              <a:gd name="T38" fmla="*/ 2147483646 w 357"/>
              <a:gd name="T39" fmla="*/ 2147483646 h 494"/>
              <a:gd name="T40" fmla="*/ 2147483646 w 357"/>
              <a:gd name="T41" fmla="*/ 2147483646 h 494"/>
              <a:gd name="T42" fmla="*/ 2147483646 w 357"/>
              <a:gd name="T43" fmla="*/ 2147483646 h 494"/>
              <a:gd name="T44" fmla="*/ 2147483646 w 357"/>
              <a:gd name="T45" fmla="*/ 2147483646 h 494"/>
              <a:gd name="T46" fmla="*/ 2147483646 w 357"/>
              <a:gd name="T47" fmla="*/ 2147483646 h 494"/>
              <a:gd name="T48" fmla="*/ 2147483646 w 357"/>
              <a:gd name="T49" fmla="*/ 2147483646 h 494"/>
              <a:gd name="T50" fmla="*/ 2147483646 w 357"/>
              <a:gd name="T51" fmla="*/ 2147483646 h 494"/>
              <a:gd name="T52" fmla="*/ 2147483646 w 357"/>
              <a:gd name="T53" fmla="*/ 2147483646 h 494"/>
              <a:gd name="T54" fmla="*/ 2147483646 w 357"/>
              <a:gd name="T55" fmla="*/ 2147483646 h 494"/>
              <a:gd name="T56" fmla="*/ 2147483646 w 357"/>
              <a:gd name="T57" fmla="*/ 0 h 494"/>
              <a:gd name="T58" fmla="*/ 2147483646 w 357"/>
              <a:gd name="T59" fmla="*/ 2147483646 h 494"/>
              <a:gd name="T60" fmla="*/ 2147483646 w 357"/>
              <a:gd name="T61" fmla="*/ 2147483646 h 494"/>
              <a:gd name="T62" fmla="*/ 2147483646 w 357"/>
              <a:gd name="T63" fmla="*/ 2147483646 h 494"/>
              <a:gd name="T64" fmla="*/ 2147483646 w 357"/>
              <a:gd name="T65" fmla="*/ 2147483646 h 494"/>
              <a:gd name="T66" fmla="*/ 2147483646 w 357"/>
              <a:gd name="T67" fmla="*/ 2147483646 h 494"/>
              <a:gd name="T68" fmla="*/ 2147483646 w 357"/>
              <a:gd name="T69" fmla="*/ 2147483646 h 494"/>
              <a:gd name="T70" fmla="*/ 2147483646 w 357"/>
              <a:gd name="T71" fmla="*/ 2147483646 h 494"/>
              <a:gd name="T72" fmla="*/ 2147483646 w 357"/>
              <a:gd name="T73" fmla="*/ 2147483646 h 494"/>
              <a:gd name="T74" fmla="*/ 2147483646 w 357"/>
              <a:gd name="T75" fmla="*/ 2147483646 h 494"/>
              <a:gd name="T76" fmla="*/ 2147483646 w 357"/>
              <a:gd name="T77" fmla="*/ 2147483646 h 494"/>
              <a:gd name="T78" fmla="*/ 2147483646 w 357"/>
              <a:gd name="T79" fmla="*/ 2147483646 h 494"/>
              <a:gd name="T80" fmla="*/ 2147483646 w 357"/>
              <a:gd name="T81" fmla="*/ 2147483646 h 494"/>
              <a:gd name="T82" fmla="*/ 2147483646 w 357"/>
              <a:gd name="T83" fmla="*/ 2147483646 h 494"/>
              <a:gd name="T84" fmla="*/ 2147483646 w 357"/>
              <a:gd name="T85" fmla="*/ 2147483646 h 494"/>
              <a:gd name="T86" fmla="*/ 2147483646 w 357"/>
              <a:gd name="T87" fmla="*/ 2147483646 h 494"/>
              <a:gd name="T88" fmla="*/ 2147483646 w 357"/>
              <a:gd name="T89" fmla="*/ 2147483646 h 494"/>
              <a:gd name="T90" fmla="*/ 2147483646 w 357"/>
              <a:gd name="T91" fmla="*/ 2147483646 h 494"/>
              <a:gd name="T92" fmla="*/ 2147483646 w 357"/>
              <a:gd name="T93" fmla="*/ 2147483646 h 494"/>
              <a:gd name="T94" fmla="*/ 2147483646 w 357"/>
              <a:gd name="T95" fmla="*/ 2147483646 h 494"/>
              <a:gd name="T96" fmla="*/ 2147483646 w 357"/>
              <a:gd name="T97" fmla="*/ 2147483646 h 494"/>
              <a:gd name="T98" fmla="*/ 2147483646 w 357"/>
              <a:gd name="T99" fmla="*/ 2147483646 h 494"/>
              <a:gd name="T100" fmla="*/ 2147483646 w 357"/>
              <a:gd name="T101" fmla="*/ 2147483646 h 494"/>
              <a:gd name="T102" fmla="*/ 2147483646 w 357"/>
              <a:gd name="T103" fmla="*/ 2147483646 h 494"/>
              <a:gd name="T104" fmla="*/ 2147483646 w 357"/>
              <a:gd name="T105" fmla="*/ 2147483646 h 494"/>
              <a:gd name="T106" fmla="*/ 2147483646 w 357"/>
              <a:gd name="T107" fmla="*/ 2147483646 h 494"/>
              <a:gd name="T108" fmla="*/ 2147483646 w 357"/>
              <a:gd name="T109" fmla="*/ 2147483646 h 494"/>
              <a:gd name="T110" fmla="*/ 2147483646 w 357"/>
              <a:gd name="T111" fmla="*/ 2147483646 h 494"/>
              <a:gd name="T112" fmla="*/ 2147483646 w 357"/>
              <a:gd name="T113" fmla="*/ 2147483646 h 49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7"/>
              <a:gd name="T172" fmla="*/ 0 h 494"/>
              <a:gd name="T173" fmla="*/ 357 w 357"/>
              <a:gd name="T174" fmla="*/ 494 h 49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272049"/>
          </a:solidFill>
          <a:ln w="3175">
            <a:solidFill>
              <a:schemeClr val="bg1"/>
            </a:solidFill>
            <a:bevel/>
            <a:headEnd/>
            <a:tailEnd/>
          </a:ln>
        </p:spPr>
        <p:txBody>
          <a:bodyPr/>
          <a:lstStyle/>
          <a:p>
            <a:endParaRPr lang="zh-CN" altLang="en-US"/>
          </a:p>
        </p:txBody>
      </p:sp>
      <p:sp>
        <p:nvSpPr>
          <p:cNvPr id="22533" name="稻壳儿小白白(http://dwz.cn/Wu2UP)"/>
          <p:cNvSpPr>
            <a:spLocks/>
          </p:cNvSpPr>
          <p:nvPr/>
        </p:nvSpPr>
        <p:spPr bwMode="auto">
          <a:xfrm>
            <a:off x="7470775" y="1309688"/>
            <a:ext cx="1198563" cy="1139825"/>
          </a:xfrm>
          <a:custGeom>
            <a:avLst/>
            <a:gdLst>
              <a:gd name="T0" fmla="*/ 2147483646 w 4137"/>
              <a:gd name="T1" fmla="*/ 2147483646 h 3992"/>
              <a:gd name="T2" fmla="*/ 2147483646 w 4137"/>
              <a:gd name="T3" fmla="*/ 2147483646 h 3992"/>
              <a:gd name="T4" fmla="*/ 2147483646 w 4137"/>
              <a:gd name="T5" fmla="*/ 2147483646 h 3992"/>
              <a:gd name="T6" fmla="*/ 2147483646 w 4137"/>
              <a:gd name="T7" fmla="*/ 2147483646 h 3992"/>
              <a:gd name="T8" fmla="*/ 2147483646 w 4137"/>
              <a:gd name="T9" fmla="*/ 2147483646 h 3992"/>
              <a:gd name="T10" fmla="*/ 2147483646 w 4137"/>
              <a:gd name="T11" fmla="*/ 2147483646 h 3992"/>
              <a:gd name="T12" fmla="*/ 2147483646 w 4137"/>
              <a:gd name="T13" fmla="*/ 2147483646 h 3992"/>
              <a:gd name="T14" fmla="*/ 2147483646 w 4137"/>
              <a:gd name="T15" fmla="*/ 2147483646 h 3992"/>
              <a:gd name="T16" fmla="*/ 2147483646 w 4137"/>
              <a:gd name="T17" fmla="*/ 2147483646 h 3992"/>
              <a:gd name="T18" fmla="*/ 2147483646 w 4137"/>
              <a:gd name="T19" fmla="*/ 2147483646 h 3992"/>
              <a:gd name="T20" fmla="*/ 2147483646 w 4137"/>
              <a:gd name="T21" fmla="*/ 2147483646 h 3992"/>
              <a:gd name="T22" fmla="*/ 2147483646 w 4137"/>
              <a:gd name="T23" fmla="*/ 2147483646 h 3992"/>
              <a:gd name="T24" fmla="*/ 2147483646 w 4137"/>
              <a:gd name="T25" fmla="*/ 2147483646 h 3992"/>
              <a:gd name="T26" fmla="*/ 2147483646 w 4137"/>
              <a:gd name="T27" fmla="*/ 2147483646 h 3992"/>
              <a:gd name="T28" fmla="*/ 2147483646 w 4137"/>
              <a:gd name="T29" fmla="*/ 2147483646 h 3992"/>
              <a:gd name="T30" fmla="*/ 2147483646 w 4137"/>
              <a:gd name="T31" fmla="*/ 2147483646 h 3992"/>
              <a:gd name="T32" fmla="*/ 2147483646 w 4137"/>
              <a:gd name="T33" fmla="*/ 2147483646 h 3992"/>
              <a:gd name="T34" fmla="*/ 2147483646 w 4137"/>
              <a:gd name="T35" fmla="*/ 2147483646 h 3992"/>
              <a:gd name="T36" fmla="*/ 2147483646 w 4137"/>
              <a:gd name="T37" fmla="*/ 2147483646 h 3992"/>
              <a:gd name="T38" fmla="*/ 2147483646 w 4137"/>
              <a:gd name="T39" fmla="*/ 2147483646 h 3992"/>
              <a:gd name="T40" fmla="*/ 2147483646 w 4137"/>
              <a:gd name="T41" fmla="*/ 2147483646 h 3992"/>
              <a:gd name="T42" fmla="*/ 2147483646 w 4137"/>
              <a:gd name="T43" fmla="*/ 2147483646 h 3992"/>
              <a:gd name="T44" fmla="*/ 2147483646 w 4137"/>
              <a:gd name="T45" fmla="*/ 2147483646 h 3992"/>
              <a:gd name="T46" fmla="*/ 2147483646 w 4137"/>
              <a:gd name="T47" fmla="*/ 2147483646 h 3992"/>
              <a:gd name="T48" fmla="*/ 2147483646 w 4137"/>
              <a:gd name="T49" fmla="*/ 2147483646 h 3992"/>
              <a:gd name="T50" fmla="*/ 2147483646 w 4137"/>
              <a:gd name="T51" fmla="*/ 2147483646 h 3992"/>
              <a:gd name="T52" fmla="*/ 2147483646 w 4137"/>
              <a:gd name="T53" fmla="*/ 2147483646 h 3992"/>
              <a:gd name="T54" fmla="*/ 2147483646 w 4137"/>
              <a:gd name="T55" fmla="*/ 2147483646 h 3992"/>
              <a:gd name="T56" fmla="*/ 2147483646 w 4137"/>
              <a:gd name="T57" fmla="*/ 2147483646 h 3992"/>
              <a:gd name="T58" fmla="*/ 2147483646 w 4137"/>
              <a:gd name="T59" fmla="*/ 2147483646 h 3992"/>
              <a:gd name="T60" fmla="*/ 2147483646 w 4137"/>
              <a:gd name="T61" fmla="*/ 2147483646 h 3992"/>
              <a:gd name="T62" fmla="*/ 2147483646 w 4137"/>
              <a:gd name="T63" fmla="*/ 2147483646 h 3992"/>
              <a:gd name="T64" fmla="*/ 2147483646 w 4137"/>
              <a:gd name="T65" fmla="*/ 2147483646 h 3992"/>
              <a:gd name="T66" fmla="*/ 2147483646 w 4137"/>
              <a:gd name="T67" fmla="*/ 2147483646 h 3992"/>
              <a:gd name="T68" fmla="*/ 2147483646 w 4137"/>
              <a:gd name="T69" fmla="*/ 2147483646 h 3992"/>
              <a:gd name="T70" fmla="*/ 2147483646 w 4137"/>
              <a:gd name="T71" fmla="*/ 2147483646 h 3992"/>
              <a:gd name="T72" fmla="*/ 2147483646 w 4137"/>
              <a:gd name="T73" fmla="*/ 2147483646 h 3992"/>
              <a:gd name="T74" fmla="*/ 2147483646 w 4137"/>
              <a:gd name="T75" fmla="*/ 2147483646 h 3992"/>
              <a:gd name="T76" fmla="*/ 2147483646 w 4137"/>
              <a:gd name="T77" fmla="*/ 2147483646 h 3992"/>
              <a:gd name="T78" fmla="*/ 2147483646 w 4137"/>
              <a:gd name="T79" fmla="*/ 2147483646 h 3992"/>
              <a:gd name="T80" fmla="*/ 2147483646 w 4137"/>
              <a:gd name="T81" fmla="*/ 2147483646 h 3992"/>
              <a:gd name="T82" fmla="*/ 2147483646 w 4137"/>
              <a:gd name="T83" fmla="*/ 2147483646 h 3992"/>
              <a:gd name="T84" fmla="*/ 2147483646 w 4137"/>
              <a:gd name="T85" fmla="*/ 2147483646 h 3992"/>
              <a:gd name="T86" fmla="*/ 2147483646 w 4137"/>
              <a:gd name="T87" fmla="*/ 2147483646 h 3992"/>
              <a:gd name="T88" fmla="*/ 2147483646 w 4137"/>
              <a:gd name="T89" fmla="*/ 2147483646 h 3992"/>
              <a:gd name="T90" fmla="*/ 2147483646 w 4137"/>
              <a:gd name="T91" fmla="*/ 2147483646 h 3992"/>
              <a:gd name="T92" fmla="*/ 2147483646 w 4137"/>
              <a:gd name="T93" fmla="*/ 2147483646 h 3992"/>
              <a:gd name="T94" fmla="*/ 2147483646 w 4137"/>
              <a:gd name="T95" fmla="*/ 2147483646 h 3992"/>
              <a:gd name="T96" fmla="*/ 2147483646 w 4137"/>
              <a:gd name="T97" fmla="*/ 2147483646 h 3992"/>
              <a:gd name="T98" fmla="*/ 2147483646 w 4137"/>
              <a:gd name="T99" fmla="*/ 2147483646 h 3992"/>
              <a:gd name="T100" fmla="*/ 2147483646 w 4137"/>
              <a:gd name="T101" fmla="*/ 2147483646 h 3992"/>
              <a:gd name="T102" fmla="*/ 2147483646 w 4137"/>
              <a:gd name="T103" fmla="*/ 2147483646 h 3992"/>
              <a:gd name="T104" fmla="*/ 2147483646 w 4137"/>
              <a:gd name="T105" fmla="*/ 2147483646 h 3992"/>
              <a:gd name="T106" fmla="*/ 2147483646 w 4137"/>
              <a:gd name="T107" fmla="*/ 2147483646 h 3992"/>
              <a:gd name="T108" fmla="*/ 2147483646 w 4137"/>
              <a:gd name="T109" fmla="*/ 2147483646 h 3992"/>
              <a:gd name="T110" fmla="*/ 2147483646 w 4137"/>
              <a:gd name="T111" fmla="*/ 2147483646 h 3992"/>
              <a:gd name="T112" fmla="*/ 2147483646 w 4137"/>
              <a:gd name="T113" fmla="*/ 2147483646 h 3992"/>
              <a:gd name="T114" fmla="*/ 2147483646 w 4137"/>
              <a:gd name="T115" fmla="*/ 2147483646 h 3992"/>
              <a:gd name="T116" fmla="*/ 2147483646 w 4137"/>
              <a:gd name="T117" fmla="*/ 2147483646 h 3992"/>
              <a:gd name="T118" fmla="*/ 2147483646 w 4137"/>
              <a:gd name="T119" fmla="*/ 2147483646 h 3992"/>
              <a:gd name="T120" fmla="*/ 2147483646 w 4137"/>
              <a:gd name="T121" fmla="*/ 2147483646 h 3992"/>
              <a:gd name="T122" fmla="*/ 0 w 4137"/>
              <a:gd name="T123" fmla="*/ 2147483646 h 3992"/>
              <a:gd name="T124" fmla="*/ 2147483646 w 4137"/>
              <a:gd name="T125" fmla="*/ 2147483646 h 39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37"/>
              <a:gd name="T190" fmla="*/ 0 h 3992"/>
              <a:gd name="T191" fmla="*/ 4137 w 4137"/>
              <a:gd name="T192" fmla="*/ 3992 h 399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chemeClr val="tx1">
              <a:lumMod val="75000"/>
            </a:schemeClr>
          </a:solidFill>
          <a:ln w="3175">
            <a:solidFill>
              <a:schemeClr val="bg1"/>
            </a:solidFill>
            <a:bevel/>
            <a:headEnd/>
            <a:tailEnd/>
          </a:ln>
        </p:spPr>
        <p:txBody>
          <a:bodyPr/>
          <a:lstStyle/>
          <a:p>
            <a:pPr>
              <a:defRPr/>
            </a:pPr>
            <a:endParaRPr lang="zh-CN" altLang="en-US">
              <a:solidFill>
                <a:srgbClr val="333F4F"/>
              </a:solidFill>
            </a:endParaRPr>
          </a:p>
        </p:txBody>
      </p:sp>
      <p:sp>
        <p:nvSpPr>
          <p:cNvPr id="22534" name="稻壳儿小白白(http://dwz.cn/Wu2UP)"/>
          <p:cNvSpPr>
            <a:spLocks/>
          </p:cNvSpPr>
          <p:nvPr/>
        </p:nvSpPr>
        <p:spPr bwMode="auto">
          <a:xfrm>
            <a:off x="6408738" y="3911600"/>
            <a:ext cx="835025" cy="522288"/>
          </a:xfrm>
          <a:custGeom>
            <a:avLst/>
            <a:gdLst>
              <a:gd name="T0" fmla="*/ 2147483646 w 2869"/>
              <a:gd name="T1" fmla="*/ 2147483646 h 1815"/>
              <a:gd name="T2" fmla="*/ 2147483646 w 2869"/>
              <a:gd name="T3" fmla="*/ 2147483646 h 1815"/>
              <a:gd name="T4" fmla="*/ 2147483646 w 2869"/>
              <a:gd name="T5" fmla="*/ 2147483646 h 1815"/>
              <a:gd name="T6" fmla="*/ 2147483646 w 2869"/>
              <a:gd name="T7" fmla="*/ 2147483646 h 1815"/>
              <a:gd name="T8" fmla="*/ 2147483646 w 2869"/>
              <a:gd name="T9" fmla="*/ 2147483646 h 1815"/>
              <a:gd name="T10" fmla="*/ 2147483646 w 2869"/>
              <a:gd name="T11" fmla="*/ 2147483646 h 1815"/>
              <a:gd name="T12" fmla="*/ 2147483646 w 2869"/>
              <a:gd name="T13" fmla="*/ 2147483646 h 1815"/>
              <a:gd name="T14" fmla="*/ 2147483646 w 2869"/>
              <a:gd name="T15" fmla="*/ 2147483646 h 1815"/>
              <a:gd name="T16" fmla="*/ 2147483646 w 2869"/>
              <a:gd name="T17" fmla="*/ 2147483646 h 1815"/>
              <a:gd name="T18" fmla="*/ 2147483646 w 2869"/>
              <a:gd name="T19" fmla="*/ 2147483646 h 1815"/>
              <a:gd name="T20" fmla="*/ 2147483646 w 2869"/>
              <a:gd name="T21" fmla="*/ 2147483646 h 1815"/>
              <a:gd name="T22" fmla="*/ 2147483646 w 2869"/>
              <a:gd name="T23" fmla="*/ 2147483646 h 1815"/>
              <a:gd name="T24" fmla="*/ 2147483646 w 2869"/>
              <a:gd name="T25" fmla="*/ 2147483646 h 1815"/>
              <a:gd name="T26" fmla="*/ 2147483646 w 2869"/>
              <a:gd name="T27" fmla="*/ 2147483646 h 1815"/>
              <a:gd name="T28" fmla="*/ 2147483646 w 2869"/>
              <a:gd name="T29" fmla="*/ 2147483646 h 1815"/>
              <a:gd name="T30" fmla="*/ 2147483646 w 2869"/>
              <a:gd name="T31" fmla="*/ 2147483646 h 1815"/>
              <a:gd name="T32" fmla="*/ 2147483646 w 2869"/>
              <a:gd name="T33" fmla="*/ 2147483646 h 1815"/>
              <a:gd name="T34" fmla="*/ 2147483646 w 2869"/>
              <a:gd name="T35" fmla="*/ 2147483646 h 1815"/>
              <a:gd name="T36" fmla="*/ 2147483646 w 2869"/>
              <a:gd name="T37" fmla="*/ 2147483646 h 1815"/>
              <a:gd name="T38" fmla="*/ 2147483646 w 2869"/>
              <a:gd name="T39" fmla="*/ 2147483646 h 1815"/>
              <a:gd name="T40" fmla="*/ 2147483646 w 2869"/>
              <a:gd name="T41" fmla="*/ 2147483646 h 1815"/>
              <a:gd name="T42" fmla="*/ 2147483646 w 2869"/>
              <a:gd name="T43" fmla="*/ 2147483646 h 1815"/>
              <a:gd name="T44" fmla="*/ 2147483646 w 2869"/>
              <a:gd name="T45" fmla="*/ 2147483646 h 1815"/>
              <a:gd name="T46" fmla="*/ 2147483646 w 2869"/>
              <a:gd name="T47" fmla="*/ 2147483646 h 1815"/>
              <a:gd name="T48" fmla="*/ 2147483646 w 2869"/>
              <a:gd name="T49" fmla="*/ 2147483646 h 1815"/>
              <a:gd name="T50" fmla="*/ 2147483646 w 2869"/>
              <a:gd name="T51" fmla="*/ 2147483646 h 1815"/>
              <a:gd name="T52" fmla="*/ 2147483646 w 2869"/>
              <a:gd name="T53" fmla="*/ 2147483646 h 1815"/>
              <a:gd name="T54" fmla="*/ 2147483646 w 2869"/>
              <a:gd name="T55" fmla="*/ 2147483646 h 1815"/>
              <a:gd name="T56" fmla="*/ 2147483646 w 2869"/>
              <a:gd name="T57" fmla="*/ 2147483646 h 1815"/>
              <a:gd name="T58" fmla="*/ 2147483646 w 2869"/>
              <a:gd name="T59" fmla="*/ 2147483646 h 1815"/>
              <a:gd name="T60" fmla="*/ 2147483646 w 2869"/>
              <a:gd name="T61" fmla="*/ 2147483646 h 1815"/>
              <a:gd name="T62" fmla="*/ 2147483646 w 2869"/>
              <a:gd name="T63" fmla="*/ 2147483646 h 1815"/>
              <a:gd name="T64" fmla="*/ 2147483646 w 2869"/>
              <a:gd name="T65" fmla="*/ 2147483646 h 1815"/>
              <a:gd name="T66" fmla="*/ 2147483646 w 2869"/>
              <a:gd name="T67" fmla="*/ 2147483646 h 1815"/>
              <a:gd name="T68" fmla="*/ 2147483646 w 2869"/>
              <a:gd name="T69" fmla="*/ 2147483646 h 1815"/>
              <a:gd name="T70" fmla="*/ 2147483646 w 2869"/>
              <a:gd name="T71" fmla="*/ 2147483646 h 1815"/>
              <a:gd name="T72" fmla="*/ 2147483646 w 2869"/>
              <a:gd name="T73" fmla="*/ 2147483646 h 1815"/>
              <a:gd name="T74" fmla="*/ 2147483646 w 2869"/>
              <a:gd name="T75" fmla="*/ 2147483646 h 1815"/>
              <a:gd name="T76" fmla="*/ 2147483646 w 2869"/>
              <a:gd name="T77" fmla="*/ 2147483646 h 1815"/>
              <a:gd name="T78" fmla="*/ 2147483646 w 2869"/>
              <a:gd name="T79" fmla="*/ 2147483646 h 1815"/>
              <a:gd name="T80" fmla="*/ 2147483646 w 2869"/>
              <a:gd name="T81" fmla="*/ 2147483646 h 1815"/>
              <a:gd name="T82" fmla="*/ 2147483646 w 2869"/>
              <a:gd name="T83" fmla="*/ 2147483646 h 1815"/>
              <a:gd name="T84" fmla="*/ 2147483646 w 2869"/>
              <a:gd name="T85" fmla="*/ 2147483646 h 1815"/>
              <a:gd name="T86" fmla="*/ 2147483646 w 2869"/>
              <a:gd name="T87" fmla="*/ 2147483646 h 1815"/>
              <a:gd name="T88" fmla="*/ 2147483646 w 2869"/>
              <a:gd name="T89" fmla="*/ 2147483646 h 1815"/>
              <a:gd name="T90" fmla="*/ 2147483646 w 2869"/>
              <a:gd name="T91" fmla="*/ 2147483646 h 1815"/>
              <a:gd name="T92" fmla="*/ 2147483646 w 2869"/>
              <a:gd name="T93" fmla="*/ 2147483646 h 1815"/>
              <a:gd name="T94" fmla="*/ 2147483646 w 2869"/>
              <a:gd name="T95" fmla="*/ 2147483646 h 1815"/>
              <a:gd name="T96" fmla="*/ 2147483646 w 2869"/>
              <a:gd name="T97" fmla="*/ 2147483646 h 1815"/>
              <a:gd name="T98" fmla="*/ 2147483646 w 2869"/>
              <a:gd name="T99" fmla="*/ 2147483646 h 1815"/>
              <a:gd name="T100" fmla="*/ 2147483646 w 2869"/>
              <a:gd name="T101" fmla="*/ 2147483646 h 1815"/>
              <a:gd name="T102" fmla="*/ 2147483646 w 2869"/>
              <a:gd name="T103" fmla="*/ 2147483646 h 1815"/>
              <a:gd name="T104" fmla="*/ 2147483646 w 2869"/>
              <a:gd name="T105" fmla="*/ 2147483646 h 1815"/>
              <a:gd name="T106" fmla="*/ 2147483646 w 2869"/>
              <a:gd name="T107" fmla="*/ 2147483646 h 1815"/>
              <a:gd name="T108" fmla="*/ 2147483646 w 2869"/>
              <a:gd name="T109" fmla="*/ 2147483646 h 1815"/>
              <a:gd name="T110" fmla="*/ 2147483646 w 2869"/>
              <a:gd name="T111" fmla="*/ 2147483646 h 1815"/>
              <a:gd name="T112" fmla="*/ 2147483646 w 2869"/>
              <a:gd name="T113" fmla="*/ 2147483646 h 1815"/>
              <a:gd name="T114" fmla="*/ 2147483646 w 2869"/>
              <a:gd name="T115" fmla="*/ 2147483646 h 1815"/>
              <a:gd name="T116" fmla="*/ 2147483646 w 2869"/>
              <a:gd name="T117" fmla="*/ 2147483646 h 1815"/>
              <a:gd name="T118" fmla="*/ 2147483646 w 2869"/>
              <a:gd name="T119" fmla="*/ 2147483646 h 1815"/>
              <a:gd name="T120" fmla="*/ 2147483646 w 2869"/>
              <a:gd name="T121" fmla="*/ 2147483646 h 1815"/>
              <a:gd name="T122" fmla="*/ 2147483646 w 2869"/>
              <a:gd name="T123" fmla="*/ 2147483646 h 181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69"/>
              <a:gd name="T187" fmla="*/ 0 h 1815"/>
              <a:gd name="T188" fmla="*/ 2869 w 2869"/>
              <a:gd name="T189" fmla="*/ 1815 h 181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tx1">
              <a:lumMod val="75000"/>
            </a:schemeClr>
          </a:solidFill>
          <a:ln w="3175">
            <a:solidFill>
              <a:schemeClr val="bg1"/>
            </a:solidFill>
            <a:bevel/>
            <a:headEnd/>
            <a:tailEnd/>
          </a:ln>
        </p:spPr>
        <p:txBody>
          <a:bodyPr/>
          <a:lstStyle/>
          <a:p>
            <a:pPr>
              <a:defRPr/>
            </a:pPr>
            <a:endParaRPr lang="zh-CN" altLang="en-US">
              <a:solidFill>
                <a:srgbClr val="333F4F"/>
              </a:solidFill>
            </a:endParaRPr>
          </a:p>
        </p:txBody>
      </p:sp>
      <p:sp>
        <p:nvSpPr>
          <p:cNvPr id="22535" name="稻壳儿小白白(http://dwz.cn/Wu2UP)"/>
          <p:cNvSpPr>
            <a:spLocks/>
          </p:cNvSpPr>
          <p:nvPr/>
        </p:nvSpPr>
        <p:spPr bwMode="auto">
          <a:xfrm>
            <a:off x="7069138" y="3249613"/>
            <a:ext cx="752475" cy="481012"/>
          </a:xfrm>
          <a:custGeom>
            <a:avLst/>
            <a:gdLst>
              <a:gd name="T0" fmla="*/ 2147483646 w 2606"/>
              <a:gd name="T1" fmla="*/ 2147483646 h 1671"/>
              <a:gd name="T2" fmla="*/ 2147483646 w 2606"/>
              <a:gd name="T3" fmla="*/ 2147483646 h 1671"/>
              <a:gd name="T4" fmla="*/ 2147483646 w 2606"/>
              <a:gd name="T5" fmla="*/ 2147483646 h 1671"/>
              <a:gd name="T6" fmla="*/ 2147483646 w 2606"/>
              <a:gd name="T7" fmla="*/ 2147483646 h 1671"/>
              <a:gd name="T8" fmla="*/ 2147483646 w 2606"/>
              <a:gd name="T9" fmla="*/ 2147483646 h 1671"/>
              <a:gd name="T10" fmla="*/ 2147483646 w 2606"/>
              <a:gd name="T11" fmla="*/ 2147483646 h 1671"/>
              <a:gd name="T12" fmla="*/ 2147483646 w 2606"/>
              <a:gd name="T13" fmla="*/ 2147483646 h 1671"/>
              <a:gd name="T14" fmla="*/ 2147483646 w 2606"/>
              <a:gd name="T15" fmla="*/ 2147483646 h 1671"/>
              <a:gd name="T16" fmla="*/ 2147483646 w 2606"/>
              <a:gd name="T17" fmla="*/ 2147483646 h 1671"/>
              <a:gd name="T18" fmla="*/ 2147483646 w 2606"/>
              <a:gd name="T19" fmla="*/ 2147483646 h 1671"/>
              <a:gd name="T20" fmla="*/ 2147483646 w 2606"/>
              <a:gd name="T21" fmla="*/ 2147483646 h 1671"/>
              <a:gd name="T22" fmla="*/ 2147483646 w 2606"/>
              <a:gd name="T23" fmla="*/ 2147483646 h 1671"/>
              <a:gd name="T24" fmla="*/ 2147483646 w 2606"/>
              <a:gd name="T25" fmla="*/ 2147483646 h 1671"/>
              <a:gd name="T26" fmla="*/ 2147483646 w 2606"/>
              <a:gd name="T27" fmla="*/ 2147483646 h 1671"/>
              <a:gd name="T28" fmla="*/ 2147483646 w 2606"/>
              <a:gd name="T29" fmla="*/ 2147483646 h 1671"/>
              <a:gd name="T30" fmla="*/ 2147483646 w 2606"/>
              <a:gd name="T31" fmla="*/ 2147483646 h 1671"/>
              <a:gd name="T32" fmla="*/ 2147483646 w 2606"/>
              <a:gd name="T33" fmla="*/ 2147483646 h 1671"/>
              <a:gd name="T34" fmla="*/ 2147483646 w 2606"/>
              <a:gd name="T35" fmla="*/ 2147483646 h 1671"/>
              <a:gd name="T36" fmla="*/ 2147483646 w 2606"/>
              <a:gd name="T37" fmla="*/ 2147483646 h 1671"/>
              <a:gd name="T38" fmla="*/ 2147483646 w 2606"/>
              <a:gd name="T39" fmla="*/ 2147483646 h 1671"/>
              <a:gd name="T40" fmla="*/ 2147483646 w 2606"/>
              <a:gd name="T41" fmla="*/ 2147483646 h 1671"/>
              <a:gd name="T42" fmla="*/ 2147483646 w 2606"/>
              <a:gd name="T43" fmla="*/ 2147483646 h 1671"/>
              <a:gd name="T44" fmla="*/ 2147483646 w 2606"/>
              <a:gd name="T45" fmla="*/ 2147483646 h 1671"/>
              <a:gd name="T46" fmla="*/ 2147483646 w 2606"/>
              <a:gd name="T47" fmla="*/ 2147483646 h 1671"/>
              <a:gd name="T48" fmla="*/ 2147483646 w 2606"/>
              <a:gd name="T49" fmla="*/ 2147483646 h 1671"/>
              <a:gd name="T50" fmla="*/ 2147483646 w 2606"/>
              <a:gd name="T51" fmla="*/ 2147483646 h 1671"/>
              <a:gd name="T52" fmla="*/ 2147483646 w 2606"/>
              <a:gd name="T53" fmla="*/ 2147483646 h 1671"/>
              <a:gd name="T54" fmla="*/ 2147483646 w 2606"/>
              <a:gd name="T55" fmla="*/ 2147483646 h 1671"/>
              <a:gd name="T56" fmla="*/ 2147483646 w 2606"/>
              <a:gd name="T57" fmla="*/ 2147483646 h 1671"/>
              <a:gd name="T58" fmla="*/ 2147483646 w 2606"/>
              <a:gd name="T59" fmla="*/ 2147483646 h 1671"/>
              <a:gd name="T60" fmla="*/ 2147483646 w 2606"/>
              <a:gd name="T61" fmla="*/ 2147483646 h 1671"/>
              <a:gd name="T62" fmla="*/ 2147483646 w 2606"/>
              <a:gd name="T63" fmla="*/ 2147483646 h 1671"/>
              <a:gd name="T64" fmla="*/ 2147483646 w 2606"/>
              <a:gd name="T65" fmla="*/ 2147483646 h 1671"/>
              <a:gd name="T66" fmla="*/ 2147483646 w 2606"/>
              <a:gd name="T67" fmla="*/ 2147483646 h 1671"/>
              <a:gd name="T68" fmla="*/ 2147483646 w 2606"/>
              <a:gd name="T69" fmla="*/ 2147483646 h 1671"/>
              <a:gd name="T70" fmla="*/ 2147483646 w 2606"/>
              <a:gd name="T71" fmla="*/ 2147483646 h 1671"/>
              <a:gd name="T72" fmla="*/ 2147483646 w 2606"/>
              <a:gd name="T73" fmla="*/ 2147483646 h 1671"/>
              <a:gd name="T74" fmla="*/ 2147483646 w 2606"/>
              <a:gd name="T75" fmla="*/ 2147483646 h 1671"/>
              <a:gd name="T76" fmla="*/ 2147483646 w 2606"/>
              <a:gd name="T77" fmla="*/ 2147483646 h 1671"/>
              <a:gd name="T78" fmla="*/ 2147483646 w 2606"/>
              <a:gd name="T79" fmla="*/ 2147483646 h 1671"/>
              <a:gd name="T80" fmla="*/ 2147483646 w 2606"/>
              <a:gd name="T81" fmla="*/ 2147483646 h 1671"/>
              <a:gd name="T82" fmla="*/ 2147483646 w 2606"/>
              <a:gd name="T83" fmla="*/ 2147483646 h 1671"/>
              <a:gd name="T84" fmla="*/ 2147483646 w 2606"/>
              <a:gd name="T85" fmla="*/ 2147483646 h 1671"/>
              <a:gd name="T86" fmla="*/ 2147483646 w 2606"/>
              <a:gd name="T87" fmla="*/ 2147483646 h 1671"/>
              <a:gd name="T88" fmla="*/ 2147483646 w 2606"/>
              <a:gd name="T89" fmla="*/ 2147483646 h 1671"/>
              <a:gd name="T90" fmla="*/ 2147483646 w 2606"/>
              <a:gd name="T91" fmla="*/ 2147483646 h 1671"/>
              <a:gd name="T92" fmla="*/ 2147483646 w 2606"/>
              <a:gd name="T93" fmla="*/ 2147483646 h 1671"/>
              <a:gd name="T94" fmla="*/ 2147483646 w 2606"/>
              <a:gd name="T95" fmla="*/ 2147483646 h 1671"/>
              <a:gd name="T96" fmla="*/ 2147483646 w 2606"/>
              <a:gd name="T97" fmla="*/ 2147483646 h 1671"/>
              <a:gd name="T98" fmla="*/ 2147483646 w 2606"/>
              <a:gd name="T99" fmla="*/ 2147483646 h 1671"/>
              <a:gd name="T100" fmla="*/ 2147483646 w 2606"/>
              <a:gd name="T101" fmla="*/ 2147483646 h 1671"/>
              <a:gd name="T102" fmla="*/ 2147483646 w 2606"/>
              <a:gd name="T103" fmla="*/ 2147483646 h 1671"/>
              <a:gd name="T104" fmla="*/ 2147483646 w 2606"/>
              <a:gd name="T105" fmla="*/ 2147483646 h 1671"/>
              <a:gd name="T106" fmla="*/ 2147483646 w 2606"/>
              <a:gd name="T107" fmla="*/ 2147483646 h 1671"/>
              <a:gd name="T108" fmla="*/ 2147483646 w 2606"/>
              <a:gd name="T109" fmla="*/ 2147483646 h 1671"/>
              <a:gd name="T110" fmla="*/ 2147483646 w 2606"/>
              <a:gd name="T111" fmla="*/ 2147483646 h 1671"/>
              <a:gd name="T112" fmla="*/ 2147483646 w 2606"/>
              <a:gd name="T113" fmla="*/ 2147483646 h 1671"/>
              <a:gd name="T114" fmla="*/ 2147483646 w 2606"/>
              <a:gd name="T115" fmla="*/ 2147483646 h 1671"/>
              <a:gd name="T116" fmla="*/ 2147483646 w 2606"/>
              <a:gd name="T117" fmla="*/ 2147483646 h 1671"/>
              <a:gd name="T118" fmla="*/ 2147483646 w 2606"/>
              <a:gd name="T119" fmla="*/ 2147483646 h 1671"/>
              <a:gd name="T120" fmla="*/ 2147483646 w 2606"/>
              <a:gd name="T121" fmla="*/ 2147483646 h 167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606"/>
              <a:gd name="T184" fmla="*/ 0 h 1671"/>
              <a:gd name="T185" fmla="*/ 2606 w 2606"/>
              <a:gd name="T186" fmla="*/ 1671 h 167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2A6D83"/>
          </a:solidFill>
          <a:ln w="3175">
            <a:solidFill>
              <a:schemeClr val="bg1"/>
            </a:solidFill>
            <a:bevel/>
            <a:headEnd/>
            <a:tailEnd/>
          </a:ln>
        </p:spPr>
        <p:txBody>
          <a:bodyPr/>
          <a:lstStyle/>
          <a:p>
            <a:endParaRPr lang="zh-CN" altLang="en-US"/>
          </a:p>
        </p:txBody>
      </p:sp>
      <p:sp>
        <p:nvSpPr>
          <p:cNvPr id="22536" name="稻壳儿小白白(http://dwz.cn/Wu2UP)"/>
          <p:cNvSpPr>
            <a:spLocks/>
          </p:cNvSpPr>
          <p:nvPr/>
        </p:nvSpPr>
        <p:spPr bwMode="auto">
          <a:xfrm>
            <a:off x="7100888" y="3709988"/>
            <a:ext cx="512762" cy="646112"/>
          </a:xfrm>
          <a:custGeom>
            <a:avLst/>
            <a:gdLst>
              <a:gd name="T0" fmla="*/ 2147483646 w 1769"/>
              <a:gd name="T1" fmla="*/ 2147483646 h 2242"/>
              <a:gd name="T2" fmla="*/ 2147483646 w 1769"/>
              <a:gd name="T3" fmla="*/ 2147483646 h 2242"/>
              <a:gd name="T4" fmla="*/ 2147483646 w 1769"/>
              <a:gd name="T5" fmla="*/ 2147483646 h 2242"/>
              <a:gd name="T6" fmla="*/ 2147483646 w 1769"/>
              <a:gd name="T7" fmla="*/ 2147483646 h 2242"/>
              <a:gd name="T8" fmla="*/ 2147483646 w 1769"/>
              <a:gd name="T9" fmla="*/ 2147483646 h 2242"/>
              <a:gd name="T10" fmla="*/ 2147483646 w 1769"/>
              <a:gd name="T11" fmla="*/ 2147483646 h 2242"/>
              <a:gd name="T12" fmla="*/ 2147483646 w 1769"/>
              <a:gd name="T13" fmla="*/ 2147483646 h 2242"/>
              <a:gd name="T14" fmla="*/ 2147483646 w 1769"/>
              <a:gd name="T15" fmla="*/ 2147483646 h 2242"/>
              <a:gd name="T16" fmla="*/ 2147483646 w 1769"/>
              <a:gd name="T17" fmla="*/ 2147483646 h 2242"/>
              <a:gd name="T18" fmla="*/ 2147483646 w 1769"/>
              <a:gd name="T19" fmla="*/ 2147483646 h 2242"/>
              <a:gd name="T20" fmla="*/ 2147483646 w 1769"/>
              <a:gd name="T21" fmla="*/ 2147483646 h 2242"/>
              <a:gd name="T22" fmla="*/ 2147483646 w 1769"/>
              <a:gd name="T23" fmla="*/ 2147483646 h 2242"/>
              <a:gd name="T24" fmla="*/ 2147483646 w 1769"/>
              <a:gd name="T25" fmla="*/ 2147483646 h 2242"/>
              <a:gd name="T26" fmla="*/ 2147483646 w 1769"/>
              <a:gd name="T27" fmla="*/ 2147483646 h 2242"/>
              <a:gd name="T28" fmla="*/ 2147483646 w 1769"/>
              <a:gd name="T29" fmla="*/ 2147483646 h 2242"/>
              <a:gd name="T30" fmla="*/ 2147483646 w 1769"/>
              <a:gd name="T31" fmla="*/ 2147483646 h 2242"/>
              <a:gd name="T32" fmla="*/ 2147483646 w 1769"/>
              <a:gd name="T33" fmla="*/ 2147483646 h 2242"/>
              <a:gd name="T34" fmla="*/ 2147483646 w 1769"/>
              <a:gd name="T35" fmla="*/ 2147483646 h 2242"/>
              <a:gd name="T36" fmla="*/ 2147483646 w 1769"/>
              <a:gd name="T37" fmla="*/ 2147483646 h 2242"/>
              <a:gd name="T38" fmla="*/ 2147483646 w 1769"/>
              <a:gd name="T39" fmla="*/ 2147483646 h 2242"/>
              <a:gd name="T40" fmla="*/ 2147483646 w 1769"/>
              <a:gd name="T41" fmla="*/ 2147483646 h 2242"/>
              <a:gd name="T42" fmla="*/ 2147483646 w 1769"/>
              <a:gd name="T43" fmla="*/ 0 h 2242"/>
              <a:gd name="T44" fmla="*/ 2147483646 w 1769"/>
              <a:gd name="T45" fmla="*/ 2147483646 h 2242"/>
              <a:gd name="T46" fmla="*/ 2147483646 w 1769"/>
              <a:gd name="T47" fmla="*/ 2147483646 h 2242"/>
              <a:gd name="T48" fmla="*/ 2147483646 w 1769"/>
              <a:gd name="T49" fmla="*/ 2147483646 h 2242"/>
              <a:gd name="T50" fmla="*/ 2147483646 w 1769"/>
              <a:gd name="T51" fmla="*/ 2147483646 h 2242"/>
              <a:gd name="T52" fmla="*/ 2147483646 w 1769"/>
              <a:gd name="T53" fmla="*/ 2147483646 h 2242"/>
              <a:gd name="T54" fmla="*/ 2147483646 w 1769"/>
              <a:gd name="T55" fmla="*/ 2147483646 h 2242"/>
              <a:gd name="T56" fmla="*/ 2147483646 w 1769"/>
              <a:gd name="T57" fmla="*/ 2147483646 h 2242"/>
              <a:gd name="T58" fmla="*/ 2147483646 w 1769"/>
              <a:gd name="T59" fmla="*/ 2147483646 h 2242"/>
              <a:gd name="T60" fmla="*/ 2147483646 w 1769"/>
              <a:gd name="T61" fmla="*/ 2147483646 h 2242"/>
              <a:gd name="T62" fmla="*/ 2147483646 w 1769"/>
              <a:gd name="T63" fmla="*/ 2147483646 h 2242"/>
              <a:gd name="T64" fmla="*/ 2147483646 w 1769"/>
              <a:gd name="T65" fmla="*/ 2147483646 h 2242"/>
              <a:gd name="T66" fmla="*/ 2147483646 w 1769"/>
              <a:gd name="T67" fmla="*/ 2147483646 h 2242"/>
              <a:gd name="T68" fmla="*/ 2147483646 w 1769"/>
              <a:gd name="T69" fmla="*/ 2147483646 h 2242"/>
              <a:gd name="T70" fmla="*/ 2147483646 w 1769"/>
              <a:gd name="T71" fmla="*/ 2147483646 h 2242"/>
              <a:gd name="T72" fmla="*/ 2147483646 w 1769"/>
              <a:gd name="T73" fmla="*/ 2147483646 h 2242"/>
              <a:gd name="T74" fmla="*/ 2147483646 w 1769"/>
              <a:gd name="T75" fmla="*/ 2147483646 h 2242"/>
              <a:gd name="T76" fmla="*/ 2147483646 w 1769"/>
              <a:gd name="T77" fmla="*/ 2147483646 h 2242"/>
              <a:gd name="T78" fmla="*/ 2147483646 w 1769"/>
              <a:gd name="T79" fmla="*/ 2147483646 h 2242"/>
              <a:gd name="T80" fmla="*/ 2147483646 w 1769"/>
              <a:gd name="T81" fmla="*/ 2147483646 h 2242"/>
              <a:gd name="T82" fmla="*/ 2147483646 w 1769"/>
              <a:gd name="T83" fmla="*/ 2147483646 h 2242"/>
              <a:gd name="T84" fmla="*/ 2147483646 w 1769"/>
              <a:gd name="T85" fmla="*/ 2147483646 h 2242"/>
              <a:gd name="T86" fmla="*/ 2147483646 w 1769"/>
              <a:gd name="T87" fmla="*/ 2147483646 h 2242"/>
              <a:gd name="T88" fmla="*/ 2147483646 w 1769"/>
              <a:gd name="T89" fmla="*/ 2147483646 h 2242"/>
              <a:gd name="T90" fmla="*/ 2147483646 w 1769"/>
              <a:gd name="T91" fmla="*/ 2147483646 h 2242"/>
              <a:gd name="T92" fmla="*/ 2147483646 w 1769"/>
              <a:gd name="T93" fmla="*/ 2147483646 h 2242"/>
              <a:gd name="T94" fmla="*/ 2147483646 w 1769"/>
              <a:gd name="T95" fmla="*/ 2147483646 h 2242"/>
              <a:gd name="T96" fmla="*/ 2147483646 w 1769"/>
              <a:gd name="T97" fmla="*/ 2147483646 h 2242"/>
              <a:gd name="T98" fmla="*/ 2147483646 w 1769"/>
              <a:gd name="T99" fmla="*/ 2147483646 h 2242"/>
              <a:gd name="T100" fmla="*/ 2147483646 w 1769"/>
              <a:gd name="T101" fmla="*/ 2147483646 h 2242"/>
              <a:gd name="T102" fmla="*/ 2147483646 w 1769"/>
              <a:gd name="T103" fmla="*/ 2147483646 h 2242"/>
              <a:gd name="T104" fmla="*/ 2147483646 w 1769"/>
              <a:gd name="T105" fmla="*/ 2147483646 h 2242"/>
              <a:gd name="T106" fmla="*/ 2147483646 w 1769"/>
              <a:gd name="T107" fmla="*/ 2147483646 h 2242"/>
              <a:gd name="T108" fmla="*/ 2147483646 w 1769"/>
              <a:gd name="T109" fmla="*/ 2147483646 h 2242"/>
              <a:gd name="T110" fmla="*/ 2147483646 w 1769"/>
              <a:gd name="T111" fmla="*/ 2147483646 h 2242"/>
              <a:gd name="T112" fmla="*/ 2147483646 w 1769"/>
              <a:gd name="T113" fmla="*/ 2147483646 h 2242"/>
              <a:gd name="T114" fmla="*/ 2147483646 w 1769"/>
              <a:gd name="T115" fmla="*/ 2147483646 h 2242"/>
              <a:gd name="T116" fmla="*/ 2147483646 w 1769"/>
              <a:gd name="T117" fmla="*/ 2147483646 h 2242"/>
              <a:gd name="T118" fmla="*/ 2147483646 w 1769"/>
              <a:gd name="T119" fmla="*/ 2147483646 h 2242"/>
              <a:gd name="T120" fmla="*/ 2147483646 w 1769"/>
              <a:gd name="T121" fmla="*/ 2147483646 h 22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69"/>
              <a:gd name="T184" fmla="*/ 0 h 2242"/>
              <a:gd name="T185" fmla="*/ 1769 w 1769"/>
              <a:gd name="T186" fmla="*/ 2242 h 224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tx1">
              <a:lumMod val="75000"/>
            </a:schemeClr>
          </a:solidFill>
          <a:ln w="3175">
            <a:solidFill>
              <a:schemeClr val="bg1"/>
            </a:solidFill>
            <a:bevel/>
            <a:headEnd/>
            <a:tailEnd/>
          </a:ln>
        </p:spPr>
        <p:txBody>
          <a:bodyPr/>
          <a:lstStyle/>
          <a:p>
            <a:pPr>
              <a:defRPr/>
            </a:pPr>
            <a:endParaRPr lang="zh-CN" altLang="en-US">
              <a:solidFill>
                <a:srgbClr val="333F4F"/>
              </a:solidFill>
            </a:endParaRPr>
          </a:p>
        </p:txBody>
      </p:sp>
      <p:sp>
        <p:nvSpPr>
          <p:cNvPr id="22537" name="稻壳儿小白白(http://dwz.cn/Wu2UP)"/>
          <p:cNvSpPr>
            <a:spLocks/>
          </p:cNvSpPr>
          <p:nvPr/>
        </p:nvSpPr>
        <p:spPr bwMode="auto">
          <a:xfrm>
            <a:off x="6616700" y="2954338"/>
            <a:ext cx="419100" cy="784225"/>
          </a:xfrm>
          <a:custGeom>
            <a:avLst/>
            <a:gdLst>
              <a:gd name="T0" fmla="*/ 2147483646 w 1396"/>
              <a:gd name="T1" fmla="*/ 2147483646 h 2738"/>
              <a:gd name="T2" fmla="*/ 2147483646 w 1396"/>
              <a:gd name="T3" fmla="*/ 2147483646 h 2738"/>
              <a:gd name="T4" fmla="*/ 2147483646 w 1396"/>
              <a:gd name="T5" fmla="*/ 2147483646 h 2738"/>
              <a:gd name="T6" fmla="*/ 2147483646 w 1396"/>
              <a:gd name="T7" fmla="*/ 2147483646 h 2738"/>
              <a:gd name="T8" fmla="*/ 2147483646 w 1396"/>
              <a:gd name="T9" fmla="*/ 2147483646 h 2738"/>
              <a:gd name="T10" fmla="*/ 2147483646 w 1396"/>
              <a:gd name="T11" fmla="*/ 2147483646 h 2738"/>
              <a:gd name="T12" fmla="*/ 2147483646 w 1396"/>
              <a:gd name="T13" fmla="*/ 2147483646 h 2738"/>
              <a:gd name="T14" fmla="*/ 2147483646 w 1396"/>
              <a:gd name="T15" fmla="*/ 2147483646 h 2738"/>
              <a:gd name="T16" fmla="*/ 2147483646 w 1396"/>
              <a:gd name="T17" fmla="*/ 2147483646 h 2738"/>
              <a:gd name="T18" fmla="*/ 2147483646 w 1396"/>
              <a:gd name="T19" fmla="*/ 2147483646 h 2738"/>
              <a:gd name="T20" fmla="*/ 2147483646 w 1396"/>
              <a:gd name="T21" fmla="*/ 2147483646 h 2738"/>
              <a:gd name="T22" fmla="*/ 2147483646 w 1396"/>
              <a:gd name="T23" fmla="*/ 2147483646 h 2738"/>
              <a:gd name="T24" fmla="*/ 2147483646 w 1396"/>
              <a:gd name="T25" fmla="*/ 2147483646 h 2738"/>
              <a:gd name="T26" fmla="*/ 2147483646 w 1396"/>
              <a:gd name="T27" fmla="*/ 2147483646 h 2738"/>
              <a:gd name="T28" fmla="*/ 2147483646 w 1396"/>
              <a:gd name="T29" fmla="*/ 2147483646 h 2738"/>
              <a:gd name="T30" fmla="*/ 2147483646 w 1396"/>
              <a:gd name="T31" fmla="*/ 2147483646 h 2738"/>
              <a:gd name="T32" fmla="*/ 2147483646 w 1396"/>
              <a:gd name="T33" fmla="*/ 2147483646 h 2738"/>
              <a:gd name="T34" fmla="*/ 2147483646 w 1396"/>
              <a:gd name="T35" fmla="*/ 2147483646 h 2738"/>
              <a:gd name="T36" fmla="*/ 2147483646 w 1396"/>
              <a:gd name="T37" fmla="*/ 2147483646 h 2738"/>
              <a:gd name="T38" fmla="*/ 2147483646 w 1396"/>
              <a:gd name="T39" fmla="*/ 2147483646 h 2738"/>
              <a:gd name="T40" fmla="*/ 2147483646 w 1396"/>
              <a:gd name="T41" fmla="*/ 2147483646 h 2738"/>
              <a:gd name="T42" fmla="*/ 2147483646 w 1396"/>
              <a:gd name="T43" fmla="*/ 2147483646 h 2738"/>
              <a:gd name="T44" fmla="*/ 2147483646 w 1396"/>
              <a:gd name="T45" fmla="*/ 2147483646 h 2738"/>
              <a:gd name="T46" fmla="*/ 2147483646 w 1396"/>
              <a:gd name="T47" fmla="*/ 2147483646 h 2738"/>
              <a:gd name="T48" fmla="*/ 2147483646 w 1396"/>
              <a:gd name="T49" fmla="*/ 2147483646 h 2738"/>
              <a:gd name="T50" fmla="*/ 2147483646 w 1396"/>
              <a:gd name="T51" fmla="*/ 2147483646 h 2738"/>
              <a:gd name="T52" fmla="*/ 2147483646 w 1396"/>
              <a:gd name="T53" fmla="*/ 2147483646 h 2738"/>
              <a:gd name="T54" fmla="*/ 2147483646 w 1396"/>
              <a:gd name="T55" fmla="*/ 2147483646 h 2738"/>
              <a:gd name="T56" fmla="*/ 2147483646 w 1396"/>
              <a:gd name="T57" fmla="*/ 2147483646 h 2738"/>
              <a:gd name="T58" fmla="*/ 2147483646 w 1396"/>
              <a:gd name="T59" fmla="*/ 2147483646 h 2738"/>
              <a:gd name="T60" fmla="*/ 2147483646 w 1396"/>
              <a:gd name="T61" fmla="*/ 2147483646 h 2738"/>
              <a:gd name="T62" fmla="*/ 2147483646 w 1396"/>
              <a:gd name="T63" fmla="*/ 2147483646 h 2738"/>
              <a:gd name="T64" fmla="*/ 2147483646 w 1396"/>
              <a:gd name="T65" fmla="*/ 2147483646 h 2738"/>
              <a:gd name="T66" fmla="*/ 2147483646 w 1396"/>
              <a:gd name="T67" fmla="*/ 2147483646 h 2738"/>
              <a:gd name="T68" fmla="*/ 2147483646 w 1396"/>
              <a:gd name="T69" fmla="*/ 2147483646 h 2738"/>
              <a:gd name="T70" fmla="*/ 2147483646 w 1396"/>
              <a:gd name="T71" fmla="*/ 2147483646 h 2738"/>
              <a:gd name="T72" fmla="*/ 2147483646 w 1396"/>
              <a:gd name="T73" fmla="*/ 2147483646 h 2738"/>
              <a:gd name="T74" fmla="*/ 2147483646 w 1396"/>
              <a:gd name="T75" fmla="*/ 2147483646 h 2738"/>
              <a:gd name="T76" fmla="*/ 2147483646 w 1396"/>
              <a:gd name="T77" fmla="*/ 2147483646 h 2738"/>
              <a:gd name="T78" fmla="*/ 2147483646 w 1396"/>
              <a:gd name="T79" fmla="*/ 2147483646 h 2738"/>
              <a:gd name="T80" fmla="*/ 2147483646 w 1396"/>
              <a:gd name="T81" fmla="*/ 2147483646 h 2738"/>
              <a:gd name="T82" fmla="*/ 2147483646 w 1396"/>
              <a:gd name="T83" fmla="*/ 2147483646 h 2738"/>
              <a:gd name="T84" fmla="*/ 2147483646 w 1396"/>
              <a:gd name="T85" fmla="*/ 2147483646 h 2738"/>
              <a:gd name="T86" fmla="*/ 2147483646 w 1396"/>
              <a:gd name="T87" fmla="*/ 2147483646 h 2738"/>
              <a:gd name="T88" fmla="*/ 2147483646 w 1396"/>
              <a:gd name="T89" fmla="*/ 2147483646 h 2738"/>
              <a:gd name="T90" fmla="*/ 2147483646 w 1396"/>
              <a:gd name="T91" fmla="*/ 2147483646 h 2738"/>
              <a:gd name="T92" fmla="*/ 2147483646 w 1396"/>
              <a:gd name="T93" fmla="*/ 2147483646 h 2738"/>
              <a:gd name="T94" fmla="*/ 2147483646 w 1396"/>
              <a:gd name="T95" fmla="*/ 2147483646 h 2738"/>
              <a:gd name="T96" fmla="*/ 2147483646 w 1396"/>
              <a:gd name="T97" fmla="*/ 2147483646 h 2738"/>
              <a:gd name="T98" fmla="*/ 2147483646 w 1396"/>
              <a:gd name="T99" fmla="*/ 2147483646 h 2738"/>
              <a:gd name="T100" fmla="*/ 2147483646 w 1396"/>
              <a:gd name="T101" fmla="*/ 2147483646 h 2738"/>
              <a:gd name="T102" fmla="*/ 2147483646 w 1396"/>
              <a:gd name="T103" fmla="*/ 2147483646 h 2738"/>
              <a:gd name="T104" fmla="*/ 2147483646 w 1396"/>
              <a:gd name="T105" fmla="*/ 2147483646 h 2738"/>
              <a:gd name="T106" fmla="*/ 2147483646 w 1396"/>
              <a:gd name="T107" fmla="*/ 2147483646 h 2738"/>
              <a:gd name="T108" fmla="*/ 2147483646 w 1396"/>
              <a:gd name="T109" fmla="*/ 2147483646 h 2738"/>
              <a:gd name="T110" fmla="*/ 2147483646 w 1396"/>
              <a:gd name="T111" fmla="*/ 2147483646 h 2738"/>
              <a:gd name="T112" fmla="*/ 2147483646 w 1396"/>
              <a:gd name="T113" fmla="*/ 2147483646 h 2738"/>
              <a:gd name="T114" fmla="*/ 2147483646 w 1396"/>
              <a:gd name="T115" fmla="*/ 2147483646 h 2738"/>
              <a:gd name="T116" fmla="*/ 2147483646 w 1396"/>
              <a:gd name="T117" fmla="*/ 2147483646 h 2738"/>
              <a:gd name="T118" fmla="*/ 2147483646 w 1396"/>
              <a:gd name="T119" fmla="*/ 2147483646 h 2738"/>
              <a:gd name="T120" fmla="*/ 2147483646 w 1396"/>
              <a:gd name="T121" fmla="*/ 2147483646 h 27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6"/>
              <a:gd name="T184" fmla="*/ 0 h 2738"/>
              <a:gd name="T185" fmla="*/ 1396 w 1396"/>
              <a:gd name="T186" fmla="*/ 2738 h 27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tx1">
              <a:lumMod val="75000"/>
            </a:schemeClr>
          </a:solidFill>
          <a:ln w="3175">
            <a:solidFill>
              <a:schemeClr val="bg1"/>
            </a:solidFill>
            <a:bevel/>
            <a:headEnd/>
            <a:tailEnd/>
          </a:ln>
        </p:spPr>
        <p:txBody>
          <a:bodyPr/>
          <a:lstStyle/>
          <a:p>
            <a:pPr>
              <a:defRPr/>
            </a:pPr>
            <a:endParaRPr lang="zh-CN" altLang="en-US">
              <a:solidFill>
                <a:srgbClr val="333F4F"/>
              </a:solidFill>
            </a:endParaRPr>
          </a:p>
        </p:txBody>
      </p:sp>
      <p:sp>
        <p:nvSpPr>
          <p:cNvPr id="22538" name="稻壳儿小白白(http://dwz.cn/Wu2UP)"/>
          <p:cNvSpPr>
            <a:spLocks/>
          </p:cNvSpPr>
          <p:nvPr/>
        </p:nvSpPr>
        <p:spPr bwMode="auto">
          <a:xfrm>
            <a:off x="7610475" y="2184400"/>
            <a:ext cx="876300" cy="647700"/>
          </a:xfrm>
          <a:custGeom>
            <a:avLst/>
            <a:gdLst>
              <a:gd name="T0" fmla="*/ 2147483646 w 3070"/>
              <a:gd name="T1" fmla="*/ 2147483646 h 2270"/>
              <a:gd name="T2" fmla="*/ 2147483646 w 3070"/>
              <a:gd name="T3" fmla="*/ 2147483646 h 2270"/>
              <a:gd name="T4" fmla="*/ 2147483646 w 3070"/>
              <a:gd name="T5" fmla="*/ 2147483646 h 2270"/>
              <a:gd name="T6" fmla="*/ 2147483646 w 3070"/>
              <a:gd name="T7" fmla="*/ 2147483646 h 2270"/>
              <a:gd name="T8" fmla="*/ 2147483646 w 3070"/>
              <a:gd name="T9" fmla="*/ 2147483646 h 2270"/>
              <a:gd name="T10" fmla="*/ 2147483646 w 3070"/>
              <a:gd name="T11" fmla="*/ 2147483646 h 2270"/>
              <a:gd name="T12" fmla="*/ 2147483646 w 3070"/>
              <a:gd name="T13" fmla="*/ 2147483646 h 2270"/>
              <a:gd name="T14" fmla="*/ 2147483646 w 3070"/>
              <a:gd name="T15" fmla="*/ 2147483646 h 2270"/>
              <a:gd name="T16" fmla="*/ 2147483646 w 3070"/>
              <a:gd name="T17" fmla="*/ 2147483646 h 2270"/>
              <a:gd name="T18" fmla="*/ 2147483646 w 3070"/>
              <a:gd name="T19" fmla="*/ 2147483646 h 2270"/>
              <a:gd name="T20" fmla="*/ 2147483646 w 3070"/>
              <a:gd name="T21" fmla="*/ 2147483646 h 2270"/>
              <a:gd name="T22" fmla="*/ 2147483646 w 3070"/>
              <a:gd name="T23" fmla="*/ 2147483646 h 2270"/>
              <a:gd name="T24" fmla="*/ 2147483646 w 3070"/>
              <a:gd name="T25" fmla="*/ 2147483646 h 2270"/>
              <a:gd name="T26" fmla="*/ 2147483646 w 3070"/>
              <a:gd name="T27" fmla="*/ 2147483646 h 2270"/>
              <a:gd name="T28" fmla="*/ 2147483646 w 3070"/>
              <a:gd name="T29" fmla="*/ 2147483646 h 2270"/>
              <a:gd name="T30" fmla="*/ 2147483646 w 3070"/>
              <a:gd name="T31" fmla="*/ 2147483646 h 2270"/>
              <a:gd name="T32" fmla="*/ 2147483646 w 3070"/>
              <a:gd name="T33" fmla="*/ 2147483646 h 2270"/>
              <a:gd name="T34" fmla="*/ 2147483646 w 3070"/>
              <a:gd name="T35" fmla="*/ 2147483646 h 2270"/>
              <a:gd name="T36" fmla="*/ 2147483646 w 3070"/>
              <a:gd name="T37" fmla="*/ 2147483646 h 2270"/>
              <a:gd name="T38" fmla="*/ 2147483646 w 3070"/>
              <a:gd name="T39" fmla="*/ 2147483646 h 2270"/>
              <a:gd name="T40" fmla="*/ 2147483646 w 3070"/>
              <a:gd name="T41" fmla="*/ 2147483646 h 2270"/>
              <a:gd name="T42" fmla="*/ 2147483646 w 3070"/>
              <a:gd name="T43" fmla="*/ 2147483646 h 2270"/>
              <a:gd name="T44" fmla="*/ 2147483646 w 3070"/>
              <a:gd name="T45" fmla="*/ 2147483646 h 2270"/>
              <a:gd name="T46" fmla="*/ 2147483646 w 3070"/>
              <a:gd name="T47" fmla="*/ 2147483646 h 2270"/>
              <a:gd name="T48" fmla="*/ 2147483646 w 3070"/>
              <a:gd name="T49" fmla="*/ 2147483646 h 2270"/>
              <a:gd name="T50" fmla="*/ 2147483646 w 3070"/>
              <a:gd name="T51" fmla="*/ 2147483646 h 2270"/>
              <a:gd name="T52" fmla="*/ 2147483646 w 3070"/>
              <a:gd name="T53" fmla="*/ 2147483646 h 2270"/>
              <a:gd name="T54" fmla="*/ 2147483646 w 3070"/>
              <a:gd name="T55" fmla="*/ 2147483646 h 2270"/>
              <a:gd name="T56" fmla="*/ 2147483646 w 3070"/>
              <a:gd name="T57" fmla="*/ 2147483646 h 2270"/>
              <a:gd name="T58" fmla="*/ 2147483646 w 3070"/>
              <a:gd name="T59" fmla="*/ 2147483646 h 2270"/>
              <a:gd name="T60" fmla="*/ 2147483646 w 3070"/>
              <a:gd name="T61" fmla="*/ 2147483646 h 2270"/>
              <a:gd name="T62" fmla="*/ 2147483646 w 3070"/>
              <a:gd name="T63" fmla="*/ 2147483646 h 2270"/>
              <a:gd name="T64" fmla="*/ 2147483646 w 3070"/>
              <a:gd name="T65" fmla="*/ 2147483646 h 2270"/>
              <a:gd name="T66" fmla="*/ 2147483646 w 3070"/>
              <a:gd name="T67" fmla="*/ 2147483646 h 2270"/>
              <a:gd name="T68" fmla="*/ 2147483646 w 3070"/>
              <a:gd name="T69" fmla="*/ 2147483646 h 2270"/>
              <a:gd name="T70" fmla="*/ 2147483646 w 3070"/>
              <a:gd name="T71" fmla="*/ 2147483646 h 2270"/>
              <a:gd name="T72" fmla="*/ 2147483646 w 3070"/>
              <a:gd name="T73" fmla="*/ 2147483646 h 2270"/>
              <a:gd name="T74" fmla="*/ 2147483646 w 3070"/>
              <a:gd name="T75" fmla="*/ 2147483646 h 2270"/>
              <a:gd name="T76" fmla="*/ 2147483646 w 3070"/>
              <a:gd name="T77" fmla="*/ 2147483646 h 2270"/>
              <a:gd name="T78" fmla="*/ 2147483646 w 3070"/>
              <a:gd name="T79" fmla="*/ 2147483646 h 2270"/>
              <a:gd name="T80" fmla="*/ 2147483646 w 3070"/>
              <a:gd name="T81" fmla="*/ 2147483646 h 2270"/>
              <a:gd name="T82" fmla="*/ 2147483646 w 3070"/>
              <a:gd name="T83" fmla="*/ 2147483646 h 2270"/>
              <a:gd name="T84" fmla="*/ 2147483646 w 3070"/>
              <a:gd name="T85" fmla="*/ 2147483646 h 2270"/>
              <a:gd name="T86" fmla="*/ 2147483646 w 3070"/>
              <a:gd name="T87" fmla="*/ 2147483646 h 2270"/>
              <a:gd name="T88" fmla="*/ 2147483646 w 3070"/>
              <a:gd name="T89" fmla="*/ 2147483646 h 2270"/>
              <a:gd name="T90" fmla="*/ 2147483646 w 3070"/>
              <a:gd name="T91" fmla="*/ 2147483646 h 2270"/>
              <a:gd name="T92" fmla="*/ 2147483646 w 3070"/>
              <a:gd name="T93" fmla="*/ 2147483646 h 2270"/>
              <a:gd name="T94" fmla="*/ 2147483646 w 3070"/>
              <a:gd name="T95" fmla="*/ 2147483646 h 2270"/>
              <a:gd name="T96" fmla="*/ 2147483646 w 3070"/>
              <a:gd name="T97" fmla="*/ 2147483646 h 2270"/>
              <a:gd name="T98" fmla="*/ 2147483646 w 3070"/>
              <a:gd name="T99" fmla="*/ 2147483646 h 2270"/>
              <a:gd name="T100" fmla="*/ 2147483646 w 3070"/>
              <a:gd name="T101" fmla="*/ 2147483646 h 2270"/>
              <a:gd name="T102" fmla="*/ 2147483646 w 3070"/>
              <a:gd name="T103" fmla="*/ 2147483646 h 2270"/>
              <a:gd name="T104" fmla="*/ 2147483646 w 3070"/>
              <a:gd name="T105" fmla="*/ 2147483646 h 2270"/>
              <a:gd name="T106" fmla="*/ 2147483646 w 3070"/>
              <a:gd name="T107" fmla="*/ 2147483646 h 2270"/>
              <a:gd name="T108" fmla="*/ 2147483646 w 3070"/>
              <a:gd name="T109" fmla="*/ 2147483646 h 2270"/>
              <a:gd name="T110" fmla="*/ 2147483646 w 3070"/>
              <a:gd name="T111" fmla="*/ 2147483646 h 2270"/>
              <a:gd name="T112" fmla="*/ 2147483646 w 3070"/>
              <a:gd name="T113" fmla="*/ 2147483646 h 2270"/>
              <a:gd name="T114" fmla="*/ 2147483646 w 3070"/>
              <a:gd name="T115" fmla="*/ 2147483646 h 2270"/>
              <a:gd name="T116" fmla="*/ 2147483646 w 3070"/>
              <a:gd name="T117" fmla="*/ 2147483646 h 2270"/>
              <a:gd name="T118" fmla="*/ 2147483646 w 3070"/>
              <a:gd name="T119" fmla="*/ 2147483646 h 2270"/>
              <a:gd name="T120" fmla="*/ 2147483646 w 3070"/>
              <a:gd name="T121" fmla="*/ 2147483646 h 22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70"/>
              <a:gd name="T184" fmla="*/ 0 h 2270"/>
              <a:gd name="T185" fmla="*/ 3070 w 3070"/>
              <a:gd name="T186" fmla="*/ 2270 h 22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2A6D83"/>
          </a:solidFill>
          <a:ln w="3175">
            <a:solidFill>
              <a:schemeClr val="bg1"/>
            </a:solidFill>
            <a:bevel/>
            <a:headEnd/>
            <a:tailEnd/>
          </a:ln>
        </p:spPr>
        <p:txBody>
          <a:bodyPr/>
          <a:lstStyle/>
          <a:p>
            <a:endParaRPr lang="zh-CN" altLang="en-US"/>
          </a:p>
        </p:txBody>
      </p:sp>
      <p:sp>
        <p:nvSpPr>
          <p:cNvPr id="22539" name="稻壳儿小白白(http://dwz.cn/Wu2UP)"/>
          <p:cNvSpPr>
            <a:spLocks/>
          </p:cNvSpPr>
          <p:nvPr/>
        </p:nvSpPr>
        <p:spPr bwMode="auto">
          <a:xfrm>
            <a:off x="6453188" y="4302125"/>
            <a:ext cx="612775" cy="674688"/>
          </a:xfrm>
          <a:custGeom>
            <a:avLst/>
            <a:gdLst>
              <a:gd name="T0" fmla="*/ 2147483646 w 2092"/>
              <a:gd name="T1" fmla="*/ 2147483646 h 2386"/>
              <a:gd name="T2" fmla="*/ 2147483646 w 2092"/>
              <a:gd name="T3" fmla="*/ 2147483646 h 2386"/>
              <a:gd name="T4" fmla="*/ 2147483646 w 2092"/>
              <a:gd name="T5" fmla="*/ 2147483646 h 2386"/>
              <a:gd name="T6" fmla="*/ 2147483646 w 2092"/>
              <a:gd name="T7" fmla="*/ 2147483646 h 2386"/>
              <a:gd name="T8" fmla="*/ 2147483646 w 2092"/>
              <a:gd name="T9" fmla="*/ 2147483646 h 2386"/>
              <a:gd name="T10" fmla="*/ 2147483646 w 2092"/>
              <a:gd name="T11" fmla="*/ 2147483646 h 2386"/>
              <a:gd name="T12" fmla="*/ 2147483646 w 2092"/>
              <a:gd name="T13" fmla="*/ 2147483646 h 2386"/>
              <a:gd name="T14" fmla="*/ 2147483646 w 2092"/>
              <a:gd name="T15" fmla="*/ 2147483646 h 2386"/>
              <a:gd name="T16" fmla="*/ 2147483646 w 2092"/>
              <a:gd name="T17" fmla="*/ 2147483646 h 2386"/>
              <a:gd name="T18" fmla="*/ 2147483646 w 2092"/>
              <a:gd name="T19" fmla="*/ 2147483646 h 2386"/>
              <a:gd name="T20" fmla="*/ 2147483646 w 2092"/>
              <a:gd name="T21" fmla="*/ 2147483646 h 2386"/>
              <a:gd name="T22" fmla="*/ 2147483646 w 2092"/>
              <a:gd name="T23" fmla="*/ 2147483646 h 2386"/>
              <a:gd name="T24" fmla="*/ 2147483646 w 2092"/>
              <a:gd name="T25" fmla="*/ 2147483646 h 2386"/>
              <a:gd name="T26" fmla="*/ 2147483646 w 2092"/>
              <a:gd name="T27" fmla="*/ 2147483646 h 2386"/>
              <a:gd name="T28" fmla="*/ 2147483646 w 2092"/>
              <a:gd name="T29" fmla="*/ 2147483646 h 2386"/>
              <a:gd name="T30" fmla="*/ 2147483646 w 2092"/>
              <a:gd name="T31" fmla="*/ 2147483646 h 2386"/>
              <a:gd name="T32" fmla="*/ 2147483646 w 2092"/>
              <a:gd name="T33" fmla="*/ 2147483646 h 2386"/>
              <a:gd name="T34" fmla="*/ 2147483646 w 2092"/>
              <a:gd name="T35" fmla="*/ 2147483646 h 2386"/>
              <a:gd name="T36" fmla="*/ 2147483646 w 2092"/>
              <a:gd name="T37" fmla="*/ 2147483646 h 2386"/>
              <a:gd name="T38" fmla="*/ 2147483646 w 2092"/>
              <a:gd name="T39" fmla="*/ 2147483646 h 2386"/>
              <a:gd name="T40" fmla="*/ 2147483646 w 2092"/>
              <a:gd name="T41" fmla="*/ 2147483646 h 2386"/>
              <a:gd name="T42" fmla="*/ 2147483646 w 2092"/>
              <a:gd name="T43" fmla="*/ 2147483646 h 2386"/>
              <a:gd name="T44" fmla="*/ 2147483646 w 2092"/>
              <a:gd name="T45" fmla="*/ 2147483646 h 2386"/>
              <a:gd name="T46" fmla="*/ 2147483646 w 2092"/>
              <a:gd name="T47" fmla="*/ 2147483646 h 2386"/>
              <a:gd name="T48" fmla="*/ 2147483646 w 2092"/>
              <a:gd name="T49" fmla="*/ 2147483646 h 2386"/>
              <a:gd name="T50" fmla="*/ 2147483646 w 2092"/>
              <a:gd name="T51" fmla="*/ 2147483646 h 2386"/>
              <a:gd name="T52" fmla="*/ 2147483646 w 2092"/>
              <a:gd name="T53" fmla="*/ 2147483646 h 2386"/>
              <a:gd name="T54" fmla="*/ 2147483646 w 2092"/>
              <a:gd name="T55" fmla="*/ 2147483646 h 2386"/>
              <a:gd name="T56" fmla="*/ 2147483646 w 2092"/>
              <a:gd name="T57" fmla="*/ 2147483646 h 2386"/>
              <a:gd name="T58" fmla="*/ 2147483646 w 2092"/>
              <a:gd name="T59" fmla="*/ 2147483646 h 2386"/>
              <a:gd name="T60" fmla="*/ 2147483646 w 2092"/>
              <a:gd name="T61" fmla="*/ 2147483646 h 2386"/>
              <a:gd name="T62" fmla="*/ 2147483646 w 2092"/>
              <a:gd name="T63" fmla="*/ 2147483646 h 2386"/>
              <a:gd name="T64" fmla="*/ 2147483646 w 2092"/>
              <a:gd name="T65" fmla="*/ 2147483646 h 2386"/>
              <a:gd name="T66" fmla="*/ 2147483646 w 2092"/>
              <a:gd name="T67" fmla="*/ 2147483646 h 2386"/>
              <a:gd name="T68" fmla="*/ 2147483646 w 2092"/>
              <a:gd name="T69" fmla="*/ 2147483646 h 2386"/>
              <a:gd name="T70" fmla="*/ 2147483646 w 2092"/>
              <a:gd name="T71" fmla="*/ 2147483646 h 2386"/>
              <a:gd name="T72" fmla="*/ 2147483646 w 2092"/>
              <a:gd name="T73" fmla="*/ 2147483646 h 2386"/>
              <a:gd name="T74" fmla="*/ 2147483646 w 2092"/>
              <a:gd name="T75" fmla="*/ 2147483646 h 2386"/>
              <a:gd name="T76" fmla="*/ 2147483646 w 2092"/>
              <a:gd name="T77" fmla="*/ 2147483646 h 2386"/>
              <a:gd name="T78" fmla="*/ 2147483646 w 2092"/>
              <a:gd name="T79" fmla="*/ 2147483646 h 2386"/>
              <a:gd name="T80" fmla="*/ 2147483646 w 2092"/>
              <a:gd name="T81" fmla="*/ 2147483646 h 2386"/>
              <a:gd name="T82" fmla="*/ 2147483646 w 2092"/>
              <a:gd name="T83" fmla="*/ 2147483646 h 2386"/>
              <a:gd name="T84" fmla="*/ 2147483646 w 2092"/>
              <a:gd name="T85" fmla="*/ 2147483646 h 2386"/>
              <a:gd name="T86" fmla="*/ 2147483646 w 2092"/>
              <a:gd name="T87" fmla="*/ 2147483646 h 2386"/>
              <a:gd name="T88" fmla="*/ 2147483646 w 2092"/>
              <a:gd name="T89" fmla="*/ 2147483646 h 2386"/>
              <a:gd name="T90" fmla="*/ 2147483646 w 2092"/>
              <a:gd name="T91" fmla="*/ 2147483646 h 2386"/>
              <a:gd name="T92" fmla="*/ 2147483646 w 2092"/>
              <a:gd name="T93" fmla="*/ 2147483646 h 2386"/>
              <a:gd name="T94" fmla="*/ 2147483646 w 2092"/>
              <a:gd name="T95" fmla="*/ 2147483646 h 2386"/>
              <a:gd name="T96" fmla="*/ 2147483646 w 2092"/>
              <a:gd name="T97" fmla="*/ 2147483646 h 2386"/>
              <a:gd name="T98" fmla="*/ 2147483646 w 2092"/>
              <a:gd name="T99" fmla="*/ 2147483646 h 2386"/>
              <a:gd name="T100" fmla="*/ 2147483646 w 2092"/>
              <a:gd name="T101" fmla="*/ 2147483646 h 2386"/>
              <a:gd name="T102" fmla="*/ 2147483646 w 2092"/>
              <a:gd name="T103" fmla="*/ 2147483646 h 2386"/>
              <a:gd name="T104" fmla="*/ 2147483646 w 2092"/>
              <a:gd name="T105" fmla="*/ 2147483646 h 2386"/>
              <a:gd name="T106" fmla="*/ 2147483646 w 2092"/>
              <a:gd name="T107" fmla="*/ 2147483646 h 2386"/>
              <a:gd name="T108" fmla="*/ 2147483646 w 2092"/>
              <a:gd name="T109" fmla="*/ 2147483646 h 2386"/>
              <a:gd name="T110" fmla="*/ 2147483646 w 2092"/>
              <a:gd name="T111" fmla="*/ 2147483646 h 2386"/>
              <a:gd name="T112" fmla="*/ 2147483646 w 2092"/>
              <a:gd name="T113" fmla="*/ 2147483646 h 2386"/>
              <a:gd name="T114" fmla="*/ 2147483646 w 2092"/>
              <a:gd name="T115" fmla="*/ 2147483646 h 2386"/>
              <a:gd name="T116" fmla="*/ 2147483646 w 2092"/>
              <a:gd name="T117" fmla="*/ 2147483646 h 2386"/>
              <a:gd name="T118" fmla="*/ 2147483646 w 2092"/>
              <a:gd name="T119" fmla="*/ 2147483646 h 2386"/>
              <a:gd name="T120" fmla="*/ 2147483646 w 2092"/>
              <a:gd name="T121" fmla="*/ 2147483646 h 2386"/>
              <a:gd name="T122" fmla="*/ 2147483646 w 2092"/>
              <a:gd name="T123" fmla="*/ 2147483646 h 23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92"/>
              <a:gd name="T187" fmla="*/ 0 h 2386"/>
              <a:gd name="T188" fmla="*/ 2092 w 2092"/>
              <a:gd name="T189" fmla="*/ 2386 h 23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tx1">
              <a:lumMod val="75000"/>
            </a:schemeClr>
          </a:solidFill>
          <a:ln w="3175">
            <a:solidFill>
              <a:schemeClr val="bg1"/>
            </a:solidFill>
            <a:bevel/>
            <a:headEnd/>
            <a:tailEnd/>
          </a:ln>
        </p:spPr>
        <p:txBody>
          <a:bodyPr/>
          <a:lstStyle/>
          <a:p>
            <a:pPr>
              <a:defRPr/>
            </a:pPr>
            <a:endParaRPr lang="zh-CN" altLang="en-US">
              <a:solidFill>
                <a:srgbClr val="333F4F"/>
              </a:solidFill>
            </a:endParaRPr>
          </a:p>
        </p:txBody>
      </p:sp>
      <p:sp>
        <p:nvSpPr>
          <p:cNvPr id="22540" name="稻壳儿小白白(http://dwz.cn/Wu2UP)"/>
          <p:cNvSpPr>
            <a:spLocks/>
          </p:cNvSpPr>
          <p:nvPr/>
        </p:nvSpPr>
        <p:spPr bwMode="auto">
          <a:xfrm>
            <a:off x="7232650" y="3633788"/>
            <a:ext cx="598488" cy="522287"/>
          </a:xfrm>
          <a:custGeom>
            <a:avLst/>
            <a:gdLst>
              <a:gd name="T0" fmla="*/ 2147483646 w 2079"/>
              <a:gd name="T1" fmla="*/ 2147483646 h 1843"/>
              <a:gd name="T2" fmla="*/ 2147483646 w 2079"/>
              <a:gd name="T3" fmla="*/ 2147483646 h 1843"/>
              <a:gd name="T4" fmla="*/ 2147483646 w 2079"/>
              <a:gd name="T5" fmla="*/ 2147483646 h 1843"/>
              <a:gd name="T6" fmla="*/ 2147483646 w 2079"/>
              <a:gd name="T7" fmla="*/ 2147483646 h 1843"/>
              <a:gd name="T8" fmla="*/ 2147483646 w 2079"/>
              <a:gd name="T9" fmla="*/ 2147483646 h 1843"/>
              <a:gd name="T10" fmla="*/ 2147483646 w 2079"/>
              <a:gd name="T11" fmla="*/ 2147483646 h 1843"/>
              <a:gd name="T12" fmla="*/ 2147483646 w 2079"/>
              <a:gd name="T13" fmla="*/ 2147483646 h 1843"/>
              <a:gd name="T14" fmla="*/ 2147483646 w 2079"/>
              <a:gd name="T15" fmla="*/ 2147483646 h 1843"/>
              <a:gd name="T16" fmla="*/ 2147483646 w 2079"/>
              <a:gd name="T17" fmla="*/ 2147483646 h 1843"/>
              <a:gd name="T18" fmla="*/ 2147483646 w 2079"/>
              <a:gd name="T19" fmla="*/ 2147483646 h 1843"/>
              <a:gd name="T20" fmla="*/ 2147483646 w 2079"/>
              <a:gd name="T21" fmla="*/ 2147483646 h 1843"/>
              <a:gd name="T22" fmla="*/ 2147483646 w 2079"/>
              <a:gd name="T23" fmla="*/ 2147483646 h 1843"/>
              <a:gd name="T24" fmla="*/ 2147483646 w 2079"/>
              <a:gd name="T25" fmla="*/ 2147483646 h 1843"/>
              <a:gd name="T26" fmla="*/ 2147483646 w 2079"/>
              <a:gd name="T27" fmla="*/ 2147483646 h 1843"/>
              <a:gd name="T28" fmla="*/ 2147483646 w 2079"/>
              <a:gd name="T29" fmla="*/ 2147483646 h 1843"/>
              <a:gd name="T30" fmla="*/ 2147483646 w 2079"/>
              <a:gd name="T31" fmla="*/ 2147483646 h 1843"/>
              <a:gd name="T32" fmla="*/ 2147483646 w 2079"/>
              <a:gd name="T33" fmla="*/ 2147483646 h 1843"/>
              <a:gd name="T34" fmla="*/ 2147483646 w 2079"/>
              <a:gd name="T35" fmla="*/ 2147483646 h 1843"/>
              <a:gd name="T36" fmla="*/ 2147483646 w 2079"/>
              <a:gd name="T37" fmla="*/ 2147483646 h 1843"/>
              <a:gd name="T38" fmla="*/ 2147483646 w 2079"/>
              <a:gd name="T39" fmla="*/ 2147483646 h 1843"/>
              <a:gd name="T40" fmla="*/ 2147483646 w 2079"/>
              <a:gd name="T41" fmla="*/ 2147483646 h 1843"/>
              <a:gd name="T42" fmla="*/ 2147483646 w 2079"/>
              <a:gd name="T43" fmla="*/ 2147483646 h 1843"/>
              <a:gd name="T44" fmla="*/ 2147483646 w 2079"/>
              <a:gd name="T45" fmla="*/ 2147483646 h 1843"/>
              <a:gd name="T46" fmla="*/ 2147483646 w 2079"/>
              <a:gd name="T47" fmla="*/ 2147483646 h 1843"/>
              <a:gd name="T48" fmla="*/ 2147483646 w 2079"/>
              <a:gd name="T49" fmla="*/ 2147483646 h 1843"/>
              <a:gd name="T50" fmla="*/ 2147483646 w 2079"/>
              <a:gd name="T51" fmla="*/ 2147483646 h 1843"/>
              <a:gd name="T52" fmla="*/ 2147483646 w 2079"/>
              <a:gd name="T53" fmla="*/ 2147483646 h 1843"/>
              <a:gd name="T54" fmla="*/ 2147483646 w 2079"/>
              <a:gd name="T55" fmla="*/ 2147483646 h 1843"/>
              <a:gd name="T56" fmla="*/ 2147483646 w 2079"/>
              <a:gd name="T57" fmla="*/ 2147483646 h 1843"/>
              <a:gd name="T58" fmla="*/ 2147483646 w 2079"/>
              <a:gd name="T59" fmla="*/ 2147483646 h 1843"/>
              <a:gd name="T60" fmla="*/ 2147483646 w 2079"/>
              <a:gd name="T61" fmla="*/ 2147483646 h 1843"/>
              <a:gd name="T62" fmla="*/ 2147483646 w 2079"/>
              <a:gd name="T63" fmla="*/ 2147483646 h 1843"/>
              <a:gd name="T64" fmla="*/ 2147483646 w 2079"/>
              <a:gd name="T65" fmla="*/ 2147483646 h 1843"/>
              <a:gd name="T66" fmla="*/ 2147483646 w 2079"/>
              <a:gd name="T67" fmla="*/ 2147483646 h 1843"/>
              <a:gd name="T68" fmla="*/ 2147483646 w 2079"/>
              <a:gd name="T69" fmla="*/ 2147483646 h 1843"/>
              <a:gd name="T70" fmla="*/ 2147483646 w 2079"/>
              <a:gd name="T71" fmla="*/ 2147483646 h 1843"/>
              <a:gd name="T72" fmla="*/ 2147483646 w 2079"/>
              <a:gd name="T73" fmla="*/ 2147483646 h 1843"/>
              <a:gd name="T74" fmla="*/ 2147483646 w 2079"/>
              <a:gd name="T75" fmla="*/ 2147483646 h 1843"/>
              <a:gd name="T76" fmla="*/ 2147483646 w 2079"/>
              <a:gd name="T77" fmla="*/ 2147483646 h 1843"/>
              <a:gd name="T78" fmla="*/ 2147483646 w 2079"/>
              <a:gd name="T79" fmla="*/ 2147483646 h 1843"/>
              <a:gd name="T80" fmla="*/ 2147483646 w 2079"/>
              <a:gd name="T81" fmla="*/ 2147483646 h 1843"/>
              <a:gd name="T82" fmla="*/ 2147483646 w 2079"/>
              <a:gd name="T83" fmla="*/ 2147483646 h 1843"/>
              <a:gd name="T84" fmla="*/ 2147483646 w 2079"/>
              <a:gd name="T85" fmla="*/ 2147483646 h 1843"/>
              <a:gd name="T86" fmla="*/ 2147483646 w 2079"/>
              <a:gd name="T87" fmla="*/ 2147483646 h 1843"/>
              <a:gd name="T88" fmla="*/ 2147483646 w 2079"/>
              <a:gd name="T89" fmla="*/ 2147483646 h 1843"/>
              <a:gd name="T90" fmla="*/ 2147483646 w 2079"/>
              <a:gd name="T91" fmla="*/ 2147483646 h 1843"/>
              <a:gd name="T92" fmla="*/ 2147483646 w 2079"/>
              <a:gd name="T93" fmla="*/ 2147483646 h 1843"/>
              <a:gd name="T94" fmla="*/ 2147483646 w 2079"/>
              <a:gd name="T95" fmla="*/ 2147483646 h 1843"/>
              <a:gd name="T96" fmla="*/ 2147483646 w 2079"/>
              <a:gd name="T97" fmla="*/ 2147483646 h 1843"/>
              <a:gd name="T98" fmla="*/ 2147483646 w 2079"/>
              <a:gd name="T99" fmla="*/ 2147483646 h 1843"/>
              <a:gd name="T100" fmla="*/ 2147483646 w 2079"/>
              <a:gd name="T101" fmla="*/ 2147483646 h 1843"/>
              <a:gd name="T102" fmla="*/ 2147483646 w 2079"/>
              <a:gd name="T103" fmla="*/ 2147483646 h 1843"/>
              <a:gd name="T104" fmla="*/ 2147483646 w 2079"/>
              <a:gd name="T105" fmla="*/ 2147483646 h 1843"/>
              <a:gd name="T106" fmla="*/ 2147483646 w 2079"/>
              <a:gd name="T107" fmla="*/ 2147483646 h 1843"/>
              <a:gd name="T108" fmla="*/ 2147483646 w 2079"/>
              <a:gd name="T109" fmla="*/ 2147483646 h 1843"/>
              <a:gd name="T110" fmla="*/ 2147483646 w 2079"/>
              <a:gd name="T111" fmla="*/ 2147483646 h 1843"/>
              <a:gd name="T112" fmla="*/ 2147483646 w 2079"/>
              <a:gd name="T113" fmla="*/ 2147483646 h 1843"/>
              <a:gd name="T114" fmla="*/ 2147483646 w 2079"/>
              <a:gd name="T115" fmla="*/ 2147483646 h 1843"/>
              <a:gd name="T116" fmla="*/ 2147483646 w 2079"/>
              <a:gd name="T117" fmla="*/ 2147483646 h 1843"/>
              <a:gd name="T118" fmla="*/ 2147483646 w 2079"/>
              <a:gd name="T119" fmla="*/ 2147483646 h 1843"/>
              <a:gd name="T120" fmla="*/ 2147483646 w 2079"/>
              <a:gd name="T121" fmla="*/ 2147483646 h 18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079"/>
              <a:gd name="T184" fmla="*/ 0 h 1843"/>
              <a:gd name="T185" fmla="*/ 2079 w 2079"/>
              <a:gd name="T186" fmla="*/ 1843 h 184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117A68"/>
          </a:solidFill>
          <a:ln w="3175">
            <a:solidFill>
              <a:schemeClr val="bg1"/>
            </a:solidFill>
            <a:bevel/>
            <a:headEnd/>
            <a:tailEnd/>
          </a:ln>
        </p:spPr>
        <p:txBody>
          <a:bodyPr/>
          <a:lstStyle/>
          <a:p>
            <a:endParaRPr lang="zh-CN" altLang="en-US"/>
          </a:p>
        </p:txBody>
      </p:sp>
      <p:sp>
        <p:nvSpPr>
          <p:cNvPr id="22541" name="稻壳儿小白白(http://dwz.cn/Wu2UP)"/>
          <p:cNvSpPr>
            <a:spLocks/>
          </p:cNvSpPr>
          <p:nvPr/>
        </p:nvSpPr>
        <p:spPr bwMode="auto">
          <a:xfrm>
            <a:off x="7258050" y="4489450"/>
            <a:ext cx="487363" cy="590550"/>
          </a:xfrm>
          <a:custGeom>
            <a:avLst/>
            <a:gdLst>
              <a:gd name="T0" fmla="*/ 2147483646 w 1689"/>
              <a:gd name="T1" fmla="*/ 2147483646 h 2064"/>
              <a:gd name="T2" fmla="*/ 2147483646 w 1689"/>
              <a:gd name="T3" fmla="*/ 2147483646 h 2064"/>
              <a:gd name="T4" fmla="*/ 2147483646 w 1689"/>
              <a:gd name="T5" fmla="*/ 2147483646 h 2064"/>
              <a:gd name="T6" fmla="*/ 2147483646 w 1689"/>
              <a:gd name="T7" fmla="*/ 2147483646 h 2064"/>
              <a:gd name="T8" fmla="*/ 2147483646 w 1689"/>
              <a:gd name="T9" fmla="*/ 2147483646 h 2064"/>
              <a:gd name="T10" fmla="*/ 2147483646 w 1689"/>
              <a:gd name="T11" fmla="*/ 2147483646 h 2064"/>
              <a:gd name="T12" fmla="*/ 2147483646 w 1689"/>
              <a:gd name="T13" fmla="*/ 2147483646 h 2064"/>
              <a:gd name="T14" fmla="*/ 2147483646 w 1689"/>
              <a:gd name="T15" fmla="*/ 2147483646 h 2064"/>
              <a:gd name="T16" fmla="*/ 2147483646 w 1689"/>
              <a:gd name="T17" fmla="*/ 2147483646 h 2064"/>
              <a:gd name="T18" fmla="*/ 2147483646 w 1689"/>
              <a:gd name="T19" fmla="*/ 2147483646 h 2064"/>
              <a:gd name="T20" fmla="*/ 2147483646 w 1689"/>
              <a:gd name="T21" fmla="*/ 2147483646 h 2064"/>
              <a:gd name="T22" fmla="*/ 2147483646 w 1689"/>
              <a:gd name="T23" fmla="*/ 2147483646 h 2064"/>
              <a:gd name="T24" fmla="*/ 2147483646 w 1689"/>
              <a:gd name="T25" fmla="*/ 2147483646 h 2064"/>
              <a:gd name="T26" fmla="*/ 2147483646 w 1689"/>
              <a:gd name="T27" fmla="*/ 2147483646 h 2064"/>
              <a:gd name="T28" fmla="*/ 2147483646 w 1689"/>
              <a:gd name="T29" fmla="*/ 2147483646 h 2064"/>
              <a:gd name="T30" fmla="*/ 2147483646 w 1689"/>
              <a:gd name="T31" fmla="*/ 2147483646 h 2064"/>
              <a:gd name="T32" fmla="*/ 2147483646 w 1689"/>
              <a:gd name="T33" fmla="*/ 2147483646 h 2064"/>
              <a:gd name="T34" fmla="*/ 2147483646 w 1689"/>
              <a:gd name="T35" fmla="*/ 2147483646 h 2064"/>
              <a:gd name="T36" fmla="*/ 2147483646 w 1689"/>
              <a:gd name="T37" fmla="*/ 2147483646 h 2064"/>
              <a:gd name="T38" fmla="*/ 2147483646 w 1689"/>
              <a:gd name="T39" fmla="*/ 2147483646 h 2064"/>
              <a:gd name="T40" fmla="*/ 2147483646 w 1689"/>
              <a:gd name="T41" fmla="*/ 2147483646 h 2064"/>
              <a:gd name="T42" fmla="*/ 2147483646 w 1689"/>
              <a:gd name="T43" fmla="*/ 2147483646 h 2064"/>
              <a:gd name="T44" fmla="*/ 2147483646 w 1689"/>
              <a:gd name="T45" fmla="*/ 2147483646 h 2064"/>
              <a:gd name="T46" fmla="*/ 2147483646 w 1689"/>
              <a:gd name="T47" fmla="*/ 2147483646 h 2064"/>
              <a:gd name="T48" fmla="*/ 2147483646 w 1689"/>
              <a:gd name="T49" fmla="*/ 2147483646 h 2064"/>
              <a:gd name="T50" fmla="*/ 2147483646 w 1689"/>
              <a:gd name="T51" fmla="*/ 2147483646 h 2064"/>
              <a:gd name="T52" fmla="*/ 2147483646 w 1689"/>
              <a:gd name="T53" fmla="*/ 2147483646 h 2064"/>
              <a:gd name="T54" fmla="*/ 2147483646 w 1689"/>
              <a:gd name="T55" fmla="*/ 2147483646 h 2064"/>
              <a:gd name="T56" fmla="*/ 2147483646 w 1689"/>
              <a:gd name="T57" fmla="*/ 2147483646 h 2064"/>
              <a:gd name="T58" fmla="*/ 2147483646 w 1689"/>
              <a:gd name="T59" fmla="*/ 2147483646 h 2064"/>
              <a:gd name="T60" fmla="*/ 2147483646 w 1689"/>
              <a:gd name="T61" fmla="*/ 2147483646 h 2064"/>
              <a:gd name="T62" fmla="*/ 2147483646 w 1689"/>
              <a:gd name="T63" fmla="*/ 2147483646 h 2064"/>
              <a:gd name="T64" fmla="*/ 2147483646 w 1689"/>
              <a:gd name="T65" fmla="*/ 2147483646 h 2064"/>
              <a:gd name="T66" fmla="*/ 2147483646 w 1689"/>
              <a:gd name="T67" fmla="*/ 2147483646 h 2064"/>
              <a:gd name="T68" fmla="*/ 2147483646 w 1689"/>
              <a:gd name="T69" fmla="*/ 2147483646 h 2064"/>
              <a:gd name="T70" fmla="*/ 2147483646 w 1689"/>
              <a:gd name="T71" fmla="*/ 2147483646 h 2064"/>
              <a:gd name="T72" fmla="*/ 2147483646 w 1689"/>
              <a:gd name="T73" fmla="*/ 2147483646 h 2064"/>
              <a:gd name="T74" fmla="*/ 2147483646 w 1689"/>
              <a:gd name="T75" fmla="*/ 2147483646 h 2064"/>
              <a:gd name="T76" fmla="*/ 2147483646 w 1689"/>
              <a:gd name="T77" fmla="*/ 2147483646 h 2064"/>
              <a:gd name="T78" fmla="*/ 2147483646 w 1689"/>
              <a:gd name="T79" fmla="*/ 2147483646 h 2064"/>
              <a:gd name="T80" fmla="*/ 2147483646 w 1689"/>
              <a:gd name="T81" fmla="*/ 2147483646 h 2064"/>
              <a:gd name="T82" fmla="*/ 2147483646 w 1689"/>
              <a:gd name="T83" fmla="*/ 2147483646 h 2064"/>
              <a:gd name="T84" fmla="*/ 2147483646 w 1689"/>
              <a:gd name="T85" fmla="*/ 2147483646 h 2064"/>
              <a:gd name="T86" fmla="*/ 2147483646 w 1689"/>
              <a:gd name="T87" fmla="*/ 2147483646 h 2064"/>
              <a:gd name="T88" fmla="*/ 2147483646 w 1689"/>
              <a:gd name="T89" fmla="*/ 2147483646 h 2064"/>
              <a:gd name="T90" fmla="*/ 2147483646 w 1689"/>
              <a:gd name="T91" fmla="*/ 2147483646 h 2064"/>
              <a:gd name="T92" fmla="*/ 2147483646 w 1689"/>
              <a:gd name="T93" fmla="*/ 2147483646 h 2064"/>
              <a:gd name="T94" fmla="*/ 2147483646 w 1689"/>
              <a:gd name="T95" fmla="*/ 2147483646 h 2064"/>
              <a:gd name="T96" fmla="*/ 2147483646 w 1689"/>
              <a:gd name="T97" fmla="*/ 2147483646 h 2064"/>
              <a:gd name="T98" fmla="*/ 2147483646 w 1689"/>
              <a:gd name="T99" fmla="*/ 2147483646 h 2064"/>
              <a:gd name="T100" fmla="*/ 2147483646 w 1689"/>
              <a:gd name="T101" fmla="*/ 2147483646 h 2064"/>
              <a:gd name="T102" fmla="*/ 2147483646 w 1689"/>
              <a:gd name="T103" fmla="*/ 2147483646 h 2064"/>
              <a:gd name="T104" fmla="*/ 2147483646 w 1689"/>
              <a:gd name="T105" fmla="*/ 2147483646 h 2064"/>
              <a:gd name="T106" fmla="*/ 2147483646 w 1689"/>
              <a:gd name="T107" fmla="*/ 2147483646 h 2064"/>
              <a:gd name="T108" fmla="*/ 2147483646 w 1689"/>
              <a:gd name="T109" fmla="*/ 2147483646 h 2064"/>
              <a:gd name="T110" fmla="*/ 2147483646 w 1689"/>
              <a:gd name="T111" fmla="*/ 2147483646 h 2064"/>
              <a:gd name="T112" fmla="*/ 2147483646 w 1689"/>
              <a:gd name="T113" fmla="*/ 2147483646 h 2064"/>
              <a:gd name="T114" fmla="*/ 2147483646 w 1689"/>
              <a:gd name="T115" fmla="*/ 2147483646 h 2064"/>
              <a:gd name="T116" fmla="*/ 2147483646 w 1689"/>
              <a:gd name="T117" fmla="*/ 2147483646 h 2064"/>
              <a:gd name="T118" fmla="*/ 2147483646 w 1689"/>
              <a:gd name="T119" fmla="*/ 2147483646 h 2064"/>
              <a:gd name="T120" fmla="*/ 2147483646 w 1689"/>
              <a:gd name="T121" fmla="*/ 2147483646 h 2064"/>
              <a:gd name="T122" fmla="*/ 2147483646 w 1689"/>
              <a:gd name="T123" fmla="*/ 2147483646 h 2064"/>
              <a:gd name="T124" fmla="*/ 2147483646 w 1689"/>
              <a:gd name="T125" fmla="*/ 2147483646 h 20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89"/>
              <a:gd name="T190" fmla="*/ 0 h 2064"/>
              <a:gd name="T191" fmla="*/ 1689 w 1689"/>
              <a:gd name="T192" fmla="*/ 2064 h 20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rgbClr val="2A6D83"/>
          </a:solidFill>
          <a:ln w="3175">
            <a:solidFill>
              <a:schemeClr val="bg1"/>
            </a:solidFill>
            <a:bevel/>
            <a:headEnd/>
            <a:tailEnd/>
          </a:ln>
        </p:spPr>
        <p:txBody>
          <a:bodyPr/>
          <a:lstStyle/>
          <a:p>
            <a:endParaRPr lang="zh-CN" altLang="en-US"/>
          </a:p>
        </p:txBody>
      </p:sp>
      <p:sp>
        <p:nvSpPr>
          <p:cNvPr id="22542" name="稻壳儿小白白(http://dwz.cn/Wu2UP)"/>
          <p:cNvSpPr>
            <a:spLocks/>
          </p:cNvSpPr>
          <p:nvPr/>
        </p:nvSpPr>
        <p:spPr bwMode="auto">
          <a:xfrm>
            <a:off x="6626225" y="3506788"/>
            <a:ext cx="641350" cy="617537"/>
          </a:xfrm>
          <a:custGeom>
            <a:avLst/>
            <a:gdLst>
              <a:gd name="T0" fmla="*/ 2147483646 w 2215"/>
              <a:gd name="T1" fmla="*/ 2147483646 h 2153"/>
              <a:gd name="T2" fmla="*/ 2147483646 w 2215"/>
              <a:gd name="T3" fmla="*/ 2147483646 h 2153"/>
              <a:gd name="T4" fmla="*/ 2147483646 w 2215"/>
              <a:gd name="T5" fmla="*/ 2147483646 h 2153"/>
              <a:gd name="T6" fmla="*/ 2147483646 w 2215"/>
              <a:gd name="T7" fmla="*/ 2147483646 h 2153"/>
              <a:gd name="T8" fmla="*/ 2147483646 w 2215"/>
              <a:gd name="T9" fmla="*/ 2147483646 h 2153"/>
              <a:gd name="T10" fmla="*/ 2147483646 w 2215"/>
              <a:gd name="T11" fmla="*/ 2147483646 h 2153"/>
              <a:gd name="T12" fmla="*/ 2147483646 w 2215"/>
              <a:gd name="T13" fmla="*/ 2147483646 h 2153"/>
              <a:gd name="T14" fmla="*/ 2147483646 w 2215"/>
              <a:gd name="T15" fmla="*/ 2147483646 h 2153"/>
              <a:gd name="T16" fmla="*/ 2147483646 w 2215"/>
              <a:gd name="T17" fmla="*/ 2147483646 h 2153"/>
              <a:gd name="T18" fmla="*/ 2147483646 w 2215"/>
              <a:gd name="T19" fmla="*/ 2147483646 h 2153"/>
              <a:gd name="T20" fmla="*/ 2147483646 w 2215"/>
              <a:gd name="T21" fmla="*/ 2147483646 h 2153"/>
              <a:gd name="T22" fmla="*/ 2147483646 w 2215"/>
              <a:gd name="T23" fmla="*/ 2147483646 h 2153"/>
              <a:gd name="T24" fmla="*/ 2147483646 w 2215"/>
              <a:gd name="T25" fmla="*/ 2147483646 h 2153"/>
              <a:gd name="T26" fmla="*/ 2147483646 w 2215"/>
              <a:gd name="T27" fmla="*/ 2147483646 h 2153"/>
              <a:gd name="T28" fmla="*/ 2147483646 w 2215"/>
              <a:gd name="T29" fmla="*/ 2147483646 h 2153"/>
              <a:gd name="T30" fmla="*/ 2147483646 w 2215"/>
              <a:gd name="T31" fmla="*/ 2147483646 h 2153"/>
              <a:gd name="T32" fmla="*/ 2147483646 w 2215"/>
              <a:gd name="T33" fmla="*/ 2147483646 h 2153"/>
              <a:gd name="T34" fmla="*/ 2147483646 w 2215"/>
              <a:gd name="T35" fmla="*/ 2147483646 h 2153"/>
              <a:gd name="T36" fmla="*/ 2147483646 w 2215"/>
              <a:gd name="T37" fmla="*/ 2147483646 h 2153"/>
              <a:gd name="T38" fmla="*/ 2147483646 w 2215"/>
              <a:gd name="T39" fmla="*/ 2147483646 h 2153"/>
              <a:gd name="T40" fmla="*/ 2147483646 w 2215"/>
              <a:gd name="T41" fmla="*/ 2147483646 h 2153"/>
              <a:gd name="T42" fmla="*/ 2147483646 w 2215"/>
              <a:gd name="T43" fmla="*/ 2147483646 h 2153"/>
              <a:gd name="T44" fmla="*/ 2147483646 w 2215"/>
              <a:gd name="T45" fmla="*/ 2147483646 h 2153"/>
              <a:gd name="T46" fmla="*/ 2147483646 w 2215"/>
              <a:gd name="T47" fmla="*/ 2147483646 h 2153"/>
              <a:gd name="T48" fmla="*/ 2147483646 w 2215"/>
              <a:gd name="T49" fmla="*/ 2147483646 h 2153"/>
              <a:gd name="T50" fmla="*/ 2147483646 w 2215"/>
              <a:gd name="T51" fmla="*/ 2147483646 h 2153"/>
              <a:gd name="T52" fmla="*/ 2147483646 w 2215"/>
              <a:gd name="T53" fmla="*/ 2147483646 h 2153"/>
              <a:gd name="T54" fmla="*/ 2147483646 w 2215"/>
              <a:gd name="T55" fmla="*/ 2147483646 h 2153"/>
              <a:gd name="T56" fmla="*/ 2147483646 w 2215"/>
              <a:gd name="T57" fmla="*/ 2147483646 h 2153"/>
              <a:gd name="T58" fmla="*/ 2147483646 w 2215"/>
              <a:gd name="T59" fmla="*/ 2147483646 h 2153"/>
              <a:gd name="T60" fmla="*/ 2147483646 w 2215"/>
              <a:gd name="T61" fmla="*/ 2147483646 h 2153"/>
              <a:gd name="T62" fmla="*/ 2147483646 w 2215"/>
              <a:gd name="T63" fmla="*/ 2147483646 h 2153"/>
              <a:gd name="T64" fmla="*/ 2147483646 w 2215"/>
              <a:gd name="T65" fmla="*/ 2147483646 h 2153"/>
              <a:gd name="T66" fmla="*/ 2147483646 w 2215"/>
              <a:gd name="T67" fmla="*/ 2147483646 h 2153"/>
              <a:gd name="T68" fmla="*/ 2147483646 w 2215"/>
              <a:gd name="T69" fmla="*/ 2147483646 h 2153"/>
              <a:gd name="T70" fmla="*/ 2147483646 w 2215"/>
              <a:gd name="T71" fmla="*/ 2147483646 h 2153"/>
              <a:gd name="T72" fmla="*/ 2147483646 w 2215"/>
              <a:gd name="T73" fmla="*/ 2147483646 h 2153"/>
              <a:gd name="T74" fmla="*/ 2147483646 w 2215"/>
              <a:gd name="T75" fmla="*/ 2147483646 h 2153"/>
              <a:gd name="T76" fmla="*/ 2147483646 w 2215"/>
              <a:gd name="T77" fmla="*/ 2147483646 h 2153"/>
              <a:gd name="T78" fmla="*/ 2147483646 w 2215"/>
              <a:gd name="T79" fmla="*/ 2147483646 h 2153"/>
              <a:gd name="T80" fmla="*/ 2147483646 w 2215"/>
              <a:gd name="T81" fmla="*/ 2147483646 h 2153"/>
              <a:gd name="T82" fmla="*/ 2147483646 w 2215"/>
              <a:gd name="T83" fmla="*/ 2147483646 h 2153"/>
              <a:gd name="T84" fmla="*/ 2147483646 w 2215"/>
              <a:gd name="T85" fmla="*/ 2147483646 h 2153"/>
              <a:gd name="T86" fmla="*/ 2147483646 w 2215"/>
              <a:gd name="T87" fmla="*/ 2147483646 h 2153"/>
              <a:gd name="T88" fmla="*/ 2147483646 w 2215"/>
              <a:gd name="T89" fmla="*/ 2147483646 h 2153"/>
              <a:gd name="T90" fmla="*/ 2147483646 w 2215"/>
              <a:gd name="T91" fmla="*/ 2147483646 h 2153"/>
              <a:gd name="T92" fmla="*/ 2147483646 w 2215"/>
              <a:gd name="T93" fmla="*/ 2147483646 h 2153"/>
              <a:gd name="T94" fmla="*/ 2147483646 w 2215"/>
              <a:gd name="T95" fmla="*/ 2147483646 h 2153"/>
              <a:gd name="T96" fmla="*/ 2147483646 w 2215"/>
              <a:gd name="T97" fmla="*/ 2147483646 h 2153"/>
              <a:gd name="T98" fmla="*/ 2147483646 w 2215"/>
              <a:gd name="T99" fmla="*/ 2147483646 h 2153"/>
              <a:gd name="T100" fmla="*/ 2147483646 w 2215"/>
              <a:gd name="T101" fmla="*/ 2147483646 h 2153"/>
              <a:gd name="T102" fmla="*/ 2147483646 w 2215"/>
              <a:gd name="T103" fmla="*/ 2147483646 h 2153"/>
              <a:gd name="T104" fmla="*/ 2147483646 w 2215"/>
              <a:gd name="T105" fmla="*/ 2147483646 h 2153"/>
              <a:gd name="T106" fmla="*/ 2147483646 w 2215"/>
              <a:gd name="T107" fmla="*/ 2147483646 h 2153"/>
              <a:gd name="T108" fmla="*/ 2147483646 w 2215"/>
              <a:gd name="T109" fmla="*/ 2147483646 h 2153"/>
              <a:gd name="T110" fmla="*/ 2147483646 w 2215"/>
              <a:gd name="T111" fmla="*/ 2147483646 h 2153"/>
              <a:gd name="T112" fmla="*/ 2147483646 w 2215"/>
              <a:gd name="T113" fmla="*/ 2147483646 h 2153"/>
              <a:gd name="T114" fmla="*/ 2147483646 w 2215"/>
              <a:gd name="T115" fmla="*/ 2147483646 h 2153"/>
              <a:gd name="T116" fmla="*/ 2147483646 w 2215"/>
              <a:gd name="T117" fmla="*/ 2147483646 h 2153"/>
              <a:gd name="T118" fmla="*/ 2147483646 w 2215"/>
              <a:gd name="T119" fmla="*/ 2147483646 h 2153"/>
              <a:gd name="T120" fmla="*/ 2147483646 w 2215"/>
              <a:gd name="T121" fmla="*/ 2147483646 h 2153"/>
              <a:gd name="T122" fmla="*/ 2147483646 w 2215"/>
              <a:gd name="T123" fmla="*/ 2147483646 h 21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15"/>
              <a:gd name="T187" fmla="*/ 0 h 2153"/>
              <a:gd name="T188" fmla="*/ 2215 w 2215"/>
              <a:gd name="T189" fmla="*/ 2153 h 21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tx1">
              <a:lumMod val="75000"/>
            </a:schemeClr>
          </a:solidFill>
          <a:ln w="3175">
            <a:solidFill>
              <a:schemeClr val="bg1"/>
            </a:solidFill>
            <a:bevel/>
            <a:headEnd/>
            <a:tailEnd/>
          </a:ln>
        </p:spPr>
        <p:txBody>
          <a:bodyPr/>
          <a:lstStyle/>
          <a:p>
            <a:pPr>
              <a:defRPr/>
            </a:pPr>
            <a:endParaRPr lang="zh-CN" altLang="en-US">
              <a:solidFill>
                <a:srgbClr val="333F4F"/>
              </a:solidFill>
            </a:endParaRPr>
          </a:p>
        </p:txBody>
      </p:sp>
      <p:sp>
        <p:nvSpPr>
          <p:cNvPr id="22543" name="稻壳儿小白白(http://dwz.cn/Wu2UP)"/>
          <p:cNvSpPr>
            <a:spLocks noEditPoints="1"/>
          </p:cNvSpPr>
          <p:nvPr/>
        </p:nvSpPr>
        <p:spPr bwMode="auto">
          <a:xfrm>
            <a:off x="7410450" y="2525713"/>
            <a:ext cx="654050" cy="630237"/>
          </a:xfrm>
          <a:custGeom>
            <a:avLst/>
            <a:gdLst>
              <a:gd name="T0" fmla="*/ 2147483646 w 2212"/>
              <a:gd name="T1" fmla="*/ 2147483646 h 2187"/>
              <a:gd name="T2" fmla="*/ 2147483646 w 2212"/>
              <a:gd name="T3" fmla="*/ 2147483646 h 2187"/>
              <a:gd name="T4" fmla="*/ 2147483646 w 2212"/>
              <a:gd name="T5" fmla="*/ 2147483646 h 2187"/>
              <a:gd name="T6" fmla="*/ 2147483646 w 2212"/>
              <a:gd name="T7" fmla="*/ 2147483646 h 2187"/>
              <a:gd name="T8" fmla="*/ 2147483646 w 2212"/>
              <a:gd name="T9" fmla="*/ 2147483646 h 2187"/>
              <a:gd name="T10" fmla="*/ 2147483646 w 2212"/>
              <a:gd name="T11" fmla="*/ 2147483646 h 2187"/>
              <a:gd name="T12" fmla="*/ 2147483646 w 2212"/>
              <a:gd name="T13" fmla="*/ 2147483646 h 2187"/>
              <a:gd name="T14" fmla="*/ 2147483646 w 2212"/>
              <a:gd name="T15" fmla="*/ 2147483646 h 2187"/>
              <a:gd name="T16" fmla="*/ 2147483646 w 2212"/>
              <a:gd name="T17" fmla="*/ 2147483646 h 2187"/>
              <a:gd name="T18" fmla="*/ 2147483646 w 2212"/>
              <a:gd name="T19" fmla="*/ 2147483646 h 2187"/>
              <a:gd name="T20" fmla="*/ 2147483646 w 2212"/>
              <a:gd name="T21" fmla="*/ 2147483646 h 2187"/>
              <a:gd name="T22" fmla="*/ 2147483646 w 2212"/>
              <a:gd name="T23" fmla="*/ 2147483646 h 2187"/>
              <a:gd name="T24" fmla="*/ 2147483646 w 2212"/>
              <a:gd name="T25" fmla="*/ 2147483646 h 2187"/>
              <a:gd name="T26" fmla="*/ 2147483646 w 2212"/>
              <a:gd name="T27" fmla="*/ 2147483646 h 2187"/>
              <a:gd name="T28" fmla="*/ 2147483646 w 2212"/>
              <a:gd name="T29" fmla="*/ 2147483646 h 2187"/>
              <a:gd name="T30" fmla="*/ 2147483646 w 2212"/>
              <a:gd name="T31" fmla="*/ 2147483646 h 2187"/>
              <a:gd name="T32" fmla="*/ 2147483646 w 2212"/>
              <a:gd name="T33" fmla="*/ 2147483646 h 2187"/>
              <a:gd name="T34" fmla="*/ 2147483646 w 2212"/>
              <a:gd name="T35" fmla="*/ 2147483646 h 2187"/>
              <a:gd name="T36" fmla="*/ 2147483646 w 2212"/>
              <a:gd name="T37" fmla="*/ 0 h 2187"/>
              <a:gd name="T38" fmla="*/ 2147483646 w 2212"/>
              <a:gd name="T39" fmla="*/ 2147483646 h 2187"/>
              <a:gd name="T40" fmla="*/ 2147483646 w 2212"/>
              <a:gd name="T41" fmla="*/ 2147483646 h 2187"/>
              <a:gd name="T42" fmla="*/ 2147483646 w 2212"/>
              <a:gd name="T43" fmla="*/ 2147483646 h 2187"/>
              <a:gd name="T44" fmla="*/ 2147483646 w 2212"/>
              <a:gd name="T45" fmla="*/ 2147483646 h 2187"/>
              <a:gd name="T46" fmla="*/ 2147483646 w 2212"/>
              <a:gd name="T47" fmla="*/ 2147483646 h 2187"/>
              <a:gd name="T48" fmla="*/ 2147483646 w 2212"/>
              <a:gd name="T49" fmla="*/ 2147483646 h 2187"/>
              <a:gd name="T50" fmla="*/ 2147483646 w 2212"/>
              <a:gd name="T51" fmla="*/ 2147483646 h 2187"/>
              <a:gd name="T52" fmla="*/ 2147483646 w 2212"/>
              <a:gd name="T53" fmla="*/ 2147483646 h 2187"/>
              <a:gd name="T54" fmla="*/ 2147483646 w 2212"/>
              <a:gd name="T55" fmla="*/ 2147483646 h 2187"/>
              <a:gd name="T56" fmla="*/ 2147483646 w 2212"/>
              <a:gd name="T57" fmla="*/ 2147483646 h 2187"/>
              <a:gd name="T58" fmla="*/ 2147483646 w 2212"/>
              <a:gd name="T59" fmla="*/ 2147483646 h 2187"/>
              <a:gd name="T60" fmla="*/ 2147483646 w 2212"/>
              <a:gd name="T61" fmla="*/ 2147483646 h 2187"/>
              <a:gd name="T62" fmla="*/ 2147483646 w 2212"/>
              <a:gd name="T63" fmla="*/ 2147483646 h 2187"/>
              <a:gd name="T64" fmla="*/ 2147483646 w 2212"/>
              <a:gd name="T65" fmla="*/ 2147483646 h 2187"/>
              <a:gd name="T66" fmla="*/ 2147483646 w 2212"/>
              <a:gd name="T67" fmla="*/ 2147483646 h 2187"/>
              <a:gd name="T68" fmla="*/ 2147483646 w 2212"/>
              <a:gd name="T69" fmla="*/ 2147483646 h 2187"/>
              <a:gd name="T70" fmla="*/ 2147483646 w 2212"/>
              <a:gd name="T71" fmla="*/ 2147483646 h 2187"/>
              <a:gd name="T72" fmla="*/ 2147483646 w 2212"/>
              <a:gd name="T73" fmla="*/ 2147483646 h 2187"/>
              <a:gd name="T74" fmla="*/ 2147483646 w 2212"/>
              <a:gd name="T75" fmla="*/ 2147483646 h 2187"/>
              <a:gd name="T76" fmla="*/ 2147483646 w 2212"/>
              <a:gd name="T77" fmla="*/ 2147483646 h 2187"/>
              <a:gd name="T78" fmla="*/ 2147483646 w 2212"/>
              <a:gd name="T79" fmla="*/ 2147483646 h 2187"/>
              <a:gd name="T80" fmla="*/ 2147483646 w 2212"/>
              <a:gd name="T81" fmla="*/ 2147483646 h 2187"/>
              <a:gd name="T82" fmla="*/ 2147483646 w 2212"/>
              <a:gd name="T83" fmla="*/ 2147483646 h 2187"/>
              <a:gd name="T84" fmla="*/ 2147483646 w 2212"/>
              <a:gd name="T85" fmla="*/ 2147483646 h 2187"/>
              <a:gd name="T86" fmla="*/ 2147483646 w 2212"/>
              <a:gd name="T87" fmla="*/ 2147483646 h 2187"/>
              <a:gd name="T88" fmla="*/ 2147483646 w 2212"/>
              <a:gd name="T89" fmla="*/ 2147483646 h 2187"/>
              <a:gd name="T90" fmla="*/ 2147483646 w 2212"/>
              <a:gd name="T91" fmla="*/ 2147483646 h 2187"/>
              <a:gd name="T92" fmla="*/ 2147483646 w 2212"/>
              <a:gd name="T93" fmla="*/ 2147483646 h 2187"/>
              <a:gd name="T94" fmla="*/ 2147483646 w 2212"/>
              <a:gd name="T95" fmla="*/ 2147483646 h 2187"/>
              <a:gd name="T96" fmla="*/ 2147483646 w 2212"/>
              <a:gd name="T97" fmla="*/ 2147483646 h 2187"/>
              <a:gd name="T98" fmla="*/ 2147483646 w 2212"/>
              <a:gd name="T99" fmla="*/ 2147483646 h 2187"/>
              <a:gd name="T100" fmla="*/ 2147483646 w 2212"/>
              <a:gd name="T101" fmla="*/ 2147483646 h 2187"/>
              <a:gd name="T102" fmla="*/ 2147483646 w 2212"/>
              <a:gd name="T103" fmla="*/ 2147483646 h 2187"/>
              <a:gd name="T104" fmla="*/ 2147483646 w 2212"/>
              <a:gd name="T105" fmla="*/ 2147483646 h 2187"/>
              <a:gd name="T106" fmla="*/ 2147483646 w 2212"/>
              <a:gd name="T107" fmla="*/ 2147483646 h 2187"/>
              <a:gd name="T108" fmla="*/ 2147483646 w 2212"/>
              <a:gd name="T109" fmla="*/ 2147483646 h 2187"/>
              <a:gd name="T110" fmla="*/ 2147483646 w 2212"/>
              <a:gd name="T111" fmla="*/ 2147483646 h 2187"/>
              <a:gd name="T112" fmla="*/ 2147483646 w 2212"/>
              <a:gd name="T113" fmla="*/ 2147483646 h 2187"/>
              <a:gd name="T114" fmla="*/ 2147483646 w 2212"/>
              <a:gd name="T115" fmla="*/ 2147483646 h 2187"/>
              <a:gd name="T116" fmla="*/ 2147483646 w 2212"/>
              <a:gd name="T117" fmla="*/ 2147483646 h 2187"/>
              <a:gd name="T118" fmla="*/ 2147483646 w 2212"/>
              <a:gd name="T119" fmla="*/ 2147483646 h 2187"/>
              <a:gd name="T120" fmla="*/ 2147483646 w 2212"/>
              <a:gd name="T121" fmla="*/ 2147483646 h 2187"/>
              <a:gd name="T122" fmla="*/ 2147483646 w 2212"/>
              <a:gd name="T123" fmla="*/ 2147483646 h 2187"/>
              <a:gd name="T124" fmla="*/ 2147483646 w 2212"/>
              <a:gd name="T125" fmla="*/ 2147483646 h 21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12"/>
              <a:gd name="T190" fmla="*/ 0 h 2187"/>
              <a:gd name="T191" fmla="*/ 2212 w 2212"/>
              <a:gd name="T192" fmla="*/ 2187 h 21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chemeClr val="tx1">
              <a:lumMod val="75000"/>
            </a:schemeClr>
          </a:solidFill>
          <a:ln w="3175">
            <a:solidFill>
              <a:schemeClr val="bg1"/>
            </a:solidFill>
            <a:bevel/>
            <a:headEnd/>
            <a:tailEnd/>
          </a:ln>
        </p:spPr>
        <p:txBody>
          <a:bodyPr/>
          <a:lstStyle/>
          <a:p>
            <a:pPr>
              <a:defRPr/>
            </a:pPr>
            <a:endParaRPr lang="zh-CN" altLang="en-US">
              <a:solidFill>
                <a:srgbClr val="333F4F"/>
              </a:solidFill>
            </a:endParaRPr>
          </a:p>
        </p:txBody>
      </p:sp>
      <p:sp>
        <p:nvSpPr>
          <p:cNvPr id="22544" name="稻壳儿小白白(http://dwz.cn/Wu2UP)"/>
          <p:cNvSpPr>
            <a:spLocks/>
          </p:cNvSpPr>
          <p:nvPr/>
        </p:nvSpPr>
        <p:spPr bwMode="auto">
          <a:xfrm>
            <a:off x="7466013" y="4117975"/>
            <a:ext cx="431800" cy="495300"/>
          </a:xfrm>
          <a:custGeom>
            <a:avLst/>
            <a:gdLst>
              <a:gd name="T0" fmla="*/ 2147483646 w 1493"/>
              <a:gd name="T1" fmla="*/ 2147483646 h 1731"/>
              <a:gd name="T2" fmla="*/ 2147483646 w 1493"/>
              <a:gd name="T3" fmla="*/ 2147483646 h 1731"/>
              <a:gd name="T4" fmla="*/ 2147483646 w 1493"/>
              <a:gd name="T5" fmla="*/ 2147483646 h 1731"/>
              <a:gd name="T6" fmla="*/ 2147483646 w 1493"/>
              <a:gd name="T7" fmla="*/ 2147483646 h 1731"/>
              <a:gd name="T8" fmla="*/ 2147483646 w 1493"/>
              <a:gd name="T9" fmla="*/ 2147483646 h 1731"/>
              <a:gd name="T10" fmla="*/ 2147483646 w 1493"/>
              <a:gd name="T11" fmla="*/ 2147483646 h 1731"/>
              <a:gd name="T12" fmla="*/ 2147483646 w 1493"/>
              <a:gd name="T13" fmla="*/ 2147483646 h 1731"/>
              <a:gd name="T14" fmla="*/ 2147483646 w 1493"/>
              <a:gd name="T15" fmla="*/ 2147483646 h 1731"/>
              <a:gd name="T16" fmla="*/ 2147483646 w 1493"/>
              <a:gd name="T17" fmla="*/ 2147483646 h 1731"/>
              <a:gd name="T18" fmla="*/ 2147483646 w 1493"/>
              <a:gd name="T19" fmla="*/ 2147483646 h 1731"/>
              <a:gd name="T20" fmla="*/ 2147483646 w 1493"/>
              <a:gd name="T21" fmla="*/ 2147483646 h 1731"/>
              <a:gd name="T22" fmla="*/ 2147483646 w 1493"/>
              <a:gd name="T23" fmla="*/ 2147483646 h 1731"/>
              <a:gd name="T24" fmla="*/ 2147483646 w 1493"/>
              <a:gd name="T25" fmla="*/ 2147483646 h 1731"/>
              <a:gd name="T26" fmla="*/ 2147483646 w 1493"/>
              <a:gd name="T27" fmla="*/ 2147483646 h 1731"/>
              <a:gd name="T28" fmla="*/ 2147483646 w 1493"/>
              <a:gd name="T29" fmla="*/ 2147483646 h 1731"/>
              <a:gd name="T30" fmla="*/ 2147483646 w 1493"/>
              <a:gd name="T31" fmla="*/ 2147483646 h 1731"/>
              <a:gd name="T32" fmla="*/ 2147483646 w 1493"/>
              <a:gd name="T33" fmla="*/ 2147483646 h 1731"/>
              <a:gd name="T34" fmla="*/ 2147483646 w 1493"/>
              <a:gd name="T35" fmla="*/ 2147483646 h 1731"/>
              <a:gd name="T36" fmla="*/ 2147483646 w 1493"/>
              <a:gd name="T37" fmla="*/ 2147483646 h 1731"/>
              <a:gd name="T38" fmla="*/ 2147483646 w 1493"/>
              <a:gd name="T39" fmla="*/ 2147483646 h 1731"/>
              <a:gd name="T40" fmla="*/ 2147483646 w 1493"/>
              <a:gd name="T41" fmla="*/ 2147483646 h 1731"/>
              <a:gd name="T42" fmla="*/ 2147483646 w 1493"/>
              <a:gd name="T43" fmla="*/ 2147483646 h 1731"/>
              <a:gd name="T44" fmla="*/ 2147483646 w 1493"/>
              <a:gd name="T45" fmla="*/ 2147483646 h 1731"/>
              <a:gd name="T46" fmla="*/ 2147483646 w 1493"/>
              <a:gd name="T47" fmla="*/ 2147483646 h 1731"/>
              <a:gd name="T48" fmla="*/ 2147483646 w 1493"/>
              <a:gd name="T49" fmla="*/ 2147483646 h 1731"/>
              <a:gd name="T50" fmla="*/ 2147483646 w 1493"/>
              <a:gd name="T51" fmla="*/ 2147483646 h 1731"/>
              <a:gd name="T52" fmla="*/ 2147483646 w 1493"/>
              <a:gd name="T53" fmla="*/ 2147483646 h 1731"/>
              <a:gd name="T54" fmla="*/ 2147483646 w 1493"/>
              <a:gd name="T55" fmla="*/ 2147483646 h 1731"/>
              <a:gd name="T56" fmla="*/ 2147483646 w 1493"/>
              <a:gd name="T57" fmla="*/ 2147483646 h 1731"/>
              <a:gd name="T58" fmla="*/ 2147483646 w 1493"/>
              <a:gd name="T59" fmla="*/ 2147483646 h 1731"/>
              <a:gd name="T60" fmla="*/ 2147483646 w 1493"/>
              <a:gd name="T61" fmla="*/ 2147483646 h 1731"/>
              <a:gd name="T62" fmla="*/ 2147483646 w 1493"/>
              <a:gd name="T63" fmla="*/ 2147483646 h 1731"/>
              <a:gd name="T64" fmla="*/ 2147483646 w 1493"/>
              <a:gd name="T65" fmla="*/ 2147483646 h 1731"/>
              <a:gd name="T66" fmla="*/ 2147483646 w 1493"/>
              <a:gd name="T67" fmla="*/ 2147483646 h 1731"/>
              <a:gd name="T68" fmla="*/ 2147483646 w 1493"/>
              <a:gd name="T69" fmla="*/ 2147483646 h 1731"/>
              <a:gd name="T70" fmla="*/ 2147483646 w 1493"/>
              <a:gd name="T71" fmla="*/ 2147483646 h 1731"/>
              <a:gd name="T72" fmla="*/ 2147483646 w 1493"/>
              <a:gd name="T73" fmla="*/ 2147483646 h 1731"/>
              <a:gd name="T74" fmla="*/ 2147483646 w 1493"/>
              <a:gd name="T75" fmla="*/ 2147483646 h 1731"/>
              <a:gd name="T76" fmla="*/ 2147483646 w 1493"/>
              <a:gd name="T77" fmla="*/ 2147483646 h 1731"/>
              <a:gd name="T78" fmla="*/ 2147483646 w 1493"/>
              <a:gd name="T79" fmla="*/ 2147483646 h 1731"/>
              <a:gd name="T80" fmla="*/ 2147483646 w 1493"/>
              <a:gd name="T81" fmla="*/ 2147483646 h 1731"/>
              <a:gd name="T82" fmla="*/ 2147483646 w 1493"/>
              <a:gd name="T83" fmla="*/ 2147483646 h 1731"/>
              <a:gd name="T84" fmla="*/ 2147483646 w 1493"/>
              <a:gd name="T85" fmla="*/ 2147483646 h 1731"/>
              <a:gd name="T86" fmla="*/ 2147483646 w 1493"/>
              <a:gd name="T87" fmla="*/ 2147483646 h 1731"/>
              <a:gd name="T88" fmla="*/ 2147483646 w 1493"/>
              <a:gd name="T89" fmla="*/ 2147483646 h 1731"/>
              <a:gd name="T90" fmla="*/ 2147483646 w 1493"/>
              <a:gd name="T91" fmla="*/ 2147483646 h 1731"/>
              <a:gd name="T92" fmla="*/ 2147483646 w 1493"/>
              <a:gd name="T93" fmla="*/ 2147483646 h 1731"/>
              <a:gd name="T94" fmla="*/ 2147483646 w 1493"/>
              <a:gd name="T95" fmla="*/ 2147483646 h 1731"/>
              <a:gd name="T96" fmla="*/ 2147483646 w 1493"/>
              <a:gd name="T97" fmla="*/ 2147483646 h 1731"/>
              <a:gd name="T98" fmla="*/ 2147483646 w 1493"/>
              <a:gd name="T99" fmla="*/ 2147483646 h 1731"/>
              <a:gd name="T100" fmla="*/ 2147483646 w 1493"/>
              <a:gd name="T101" fmla="*/ 2147483646 h 1731"/>
              <a:gd name="T102" fmla="*/ 2147483646 w 1493"/>
              <a:gd name="T103" fmla="*/ 2147483646 h 1731"/>
              <a:gd name="T104" fmla="*/ 2147483646 w 1493"/>
              <a:gd name="T105" fmla="*/ 2147483646 h 1731"/>
              <a:gd name="T106" fmla="*/ 2147483646 w 1493"/>
              <a:gd name="T107" fmla="*/ 2147483646 h 1731"/>
              <a:gd name="T108" fmla="*/ 2147483646 w 1493"/>
              <a:gd name="T109" fmla="*/ 2147483646 h 1731"/>
              <a:gd name="T110" fmla="*/ 2147483646 w 1493"/>
              <a:gd name="T111" fmla="*/ 2147483646 h 1731"/>
              <a:gd name="T112" fmla="*/ 2147483646 w 1493"/>
              <a:gd name="T113" fmla="*/ 2147483646 h 1731"/>
              <a:gd name="T114" fmla="*/ 2147483646 w 1493"/>
              <a:gd name="T115" fmla="*/ 2147483646 h 1731"/>
              <a:gd name="T116" fmla="*/ 2147483646 w 1493"/>
              <a:gd name="T117" fmla="*/ 2147483646 h 1731"/>
              <a:gd name="T118" fmla="*/ 2147483646 w 1493"/>
              <a:gd name="T119" fmla="*/ 2147483646 h 1731"/>
              <a:gd name="T120" fmla="*/ 2147483646 w 1493"/>
              <a:gd name="T121" fmla="*/ 2147483646 h 1731"/>
              <a:gd name="T122" fmla="*/ 2147483646 w 1493"/>
              <a:gd name="T123" fmla="*/ 2147483646 h 17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93"/>
              <a:gd name="T187" fmla="*/ 0 h 1731"/>
              <a:gd name="T188" fmla="*/ 1493 w 1493"/>
              <a:gd name="T189" fmla="*/ 1731 h 173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6" y="1710"/>
                </a:lnTo>
                <a:lnTo>
                  <a:pt x="984" y="1718"/>
                </a:lnTo>
                <a:lnTo>
                  <a:pt x="984" y="1731"/>
                </a:lnTo>
                <a:close/>
              </a:path>
            </a:pathLst>
          </a:custGeom>
          <a:solidFill>
            <a:srgbClr val="2A6D83"/>
          </a:solidFill>
          <a:ln w="3175">
            <a:solidFill>
              <a:schemeClr val="bg1"/>
            </a:solidFill>
            <a:bevel/>
            <a:headEnd/>
            <a:tailEnd/>
          </a:ln>
        </p:spPr>
        <p:txBody>
          <a:bodyPr/>
          <a:lstStyle/>
          <a:p>
            <a:endParaRPr lang="zh-CN" altLang="en-US"/>
          </a:p>
        </p:txBody>
      </p:sp>
      <p:sp>
        <p:nvSpPr>
          <p:cNvPr id="22545" name="稻壳儿小白白(http://dwz.cn/Wu2UP)"/>
          <p:cNvSpPr>
            <a:spLocks noEditPoints="1"/>
          </p:cNvSpPr>
          <p:nvPr/>
        </p:nvSpPr>
        <p:spPr bwMode="auto">
          <a:xfrm>
            <a:off x="6554788" y="4865688"/>
            <a:ext cx="862012" cy="658812"/>
          </a:xfrm>
          <a:custGeom>
            <a:avLst/>
            <a:gdLst>
              <a:gd name="T0" fmla="*/ 2147483646 w 2993"/>
              <a:gd name="T1" fmla="*/ 2147483646 h 2287"/>
              <a:gd name="T2" fmla="*/ 2147483646 w 2993"/>
              <a:gd name="T3" fmla="*/ 2147483646 h 2287"/>
              <a:gd name="T4" fmla="*/ 2147483646 w 2993"/>
              <a:gd name="T5" fmla="*/ 2147483646 h 2287"/>
              <a:gd name="T6" fmla="*/ 2147483646 w 2993"/>
              <a:gd name="T7" fmla="*/ 2147483646 h 2287"/>
              <a:gd name="T8" fmla="*/ 2147483646 w 2993"/>
              <a:gd name="T9" fmla="*/ 2147483646 h 2287"/>
              <a:gd name="T10" fmla="*/ 2147483646 w 2993"/>
              <a:gd name="T11" fmla="*/ 2147483646 h 2287"/>
              <a:gd name="T12" fmla="*/ 2147483646 w 2993"/>
              <a:gd name="T13" fmla="*/ 2147483646 h 2287"/>
              <a:gd name="T14" fmla="*/ 2147483646 w 2993"/>
              <a:gd name="T15" fmla="*/ 2147483646 h 2287"/>
              <a:gd name="T16" fmla="*/ 2147483646 w 2993"/>
              <a:gd name="T17" fmla="*/ 2147483646 h 2287"/>
              <a:gd name="T18" fmla="*/ 2147483646 w 2993"/>
              <a:gd name="T19" fmla="*/ 2147483646 h 2287"/>
              <a:gd name="T20" fmla="*/ 2147483646 w 2993"/>
              <a:gd name="T21" fmla="*/ 2147483646 h 2287"/>
              <a:gd name="T22" fmla="*/ 2147483646 w 2993"/>
              <a:gd name="T23" fmla="*/ 2147483646 h 2287"/>
              <a:gd name="T24" fmla="*/ 2147483646 w 2993"/>
              <a:gd name="T25" fmla="*/ 2147483646 h 2287"/>
              <a:gd name="T26" fmla="*/ 2147483646 w 2993"/>
              <a:gd name="T27" fmla="*/ 2147483646 h 2287"/>
              <a:gd name="T28" fmla="*/ 2147483646 w 2993"/>
              <a:gd name="T29" fmla="*/ 2147483646 h 2287"/>
              <a:gd name="T30" fmla="*/ 2147483646 w 2993"/>
              <a:gd name="T31" fmla="*/ 2147483646 h 2287"/>
              <a:gd name="T32" fmla="*/ 2147483646 w 2993"/>
              <a:gd name="T33" fmla="*/ 2147483646 h 2287"/>
              <a:gd name="T34" fmla="*/ 2147483646 w 2993"/>
              <a:gd name="T35" fmla="*/ 2147483646 h 2287"/>
              <a:gd name="T36" fmla="*/ 2147483646 w 2993"/>
              <a:gd name="T37" fmla="*/ 2147483646 h 2287"/>
              <a:gd name="T38" fmla="*/ 2147483646 w 2993"/>
              <a:gd name="T39" fmla="*/ 2147483646 h 2287"/>
              <a:gd name="T40" fmla="*/ 2147483646 w 2993"/>
              <a:gd name="T41" fmla="*/ 0 h 2287"/>
              <a:gd name="T42" fmla="*/ 2147483646 w 2993"/>
              <a:gd name="T43" fmla="*/ 2147483646 h 2287"/>
              <a:gd name="T44" fmla="*/ 2147483646 w 2993"/>
              <a:gd name="T45" fmla="*/ 2147483646 h 2287"/>
              <a:gd name="T46" fmla="*/ 2147483646 w 2993"/>
              <a:gd name="T47" fmla="*/ 2147483646 h 2287"/>
              <a:gd name="T48" fmla="*/ 2147483646 w 2993"/>
              <a:gd name="T49" fmla="*/ 2147483646 h 2287"/>
              <a:gd name="T50" fmla="*/ 2147483646 w 2993"/>
              <a:gd name="T51" fmla="*/ 2147483646 h 2287"/>
              <a:gd name="T52" fmla="*/ 2147483646 w 2993"/>
              <a:gd name="T53" fmla="*/ 2147483646 h 2287"/>
              <a:gd name="T54" fmla="*/ 2147483646 w 2993"/>
              <a:gd name="T55" fmla="*/ 2147483646 h 2287"/>
              <a:gd name="T56" fmla="*/ 2147483646 w 2993"/>
              <a:gd name="T57" fmla="*/ 2147483646 h 2287"/>
              <a:gd name="T58" fmla="*/ 2147483646 w 2993"/>
              <a:gd name="T59" fmla="*/ 2147483646 h 2287"/>
              <a:gd name="T60" fmla="*/ 2147483646 w 2993"/>
              <a:gd name="T61" fmla="*/ 2147483646 h 2287"/>
              <a:gd name="T62" fmla="*/ 2147483646 w 2993"/>
              <a:gd name="T63" fmla="*/ 2147483646 h 2287"/>
              <a:gd name="T64" fmla="*/ 2147483646 w 2993"/>
              <a:gd name="T65" fmla="*/ 2147483646 h 2287"/>
              <a:gd name="T66" fmla="*/ 2147483646 w 2993"/>
              <a:gd name="T67" fmla="*/ 2147483646 h 2287"/>
              <a:gd name="T68" fmla="*/ 2147483646 w 2993"/>
              <a:gd name="T69" fmla="*/ 2147483646 h 2287"/>
              <a:gd name="T70" fmla="*/ 2147483646 w 2993"/>
              <a:gd name="T71" fmla="*/ 2147483646 h 2287"/>
              <a:gd name="T72" fmla="*/ 2147483646 w 2993"/>
              <a:gd name="T73" fmla="*/ 2147483646 h 2287"/>
              <a:gd name="T74" fmla="*/ 2147483646 w 2993"/>
              <a:gd name="T75" fmla="*/ 2147483646 h 2287"/>
              <a:gd name="T76" fmla="*/ 2147483646 w 2993"/>
              <a:gd name="T77" fmla="*/ 2147483646 h 2287"/>
              <a:gd name="T78" fmla="*/ 2147483646 w 2993"/>
              <a:gd name="T79" fmla="*/ 2147483646 h 2287"/>
              <a:gd name="T80" fmla="*/ 2147483646 w 2993"/>
              <a:gd name="T81" fmla="*/ 2147483646 h 2287"/>
              <a:gd name="T82" fmla="*/ 2147483646 w 2993"/>
              <a:gd name="T83" fmla="*/ 2147483646 h 2287"/>
              <a:gd name="T84" fmla="*/ 2147483646 w 2993"/>
              <a:gd name="T85" fmla="*/ 2147483646 h 2287"/>
              <a:gd name="T86" fmla="*/ 2147483646 w 2993"/>
              <a:gd name="T87" fmla="*/ 2147483646 h 2287"/>
              <a:gd name="T88" fmla="*/ 2147483646 w 2993"/>
              <a:gd name="T89" fmla="*/ 2147483646 h 2287"/>
              <a:gd name="T90" fmla="*/ 2147483646 w 2993"/>
              <a:gd name="T91" fmla="*/ 2147483646 h 2287"/>
              <a:gd name="T92" fmla="*/ 2147483646 w 2993"/>
              <a:gd name="T93" fmla="*/ 2147483646 h 2287"/>
              <a:gd name="T94" fmla="*/ 2147483646 w 2993"/>
              <a:gd name="T95" fmla="*/ 2147483646 h 2287"/>
              <a:gd name="T96" fmla="*/ 2147483646 w 2993"/>
              <a:gd name="T97" fmla="*/ 2147483646 h 2287"/>
              <a:gd name="T98" fmla="*/ 2147483646 w 2993"/>
              <a:gd name="T99" fmla="*/ 2147483646 h 2287"/>
              <a:gd name="T100" fmla="*/ 2147483646 w 2993"/>
              <a:gd name="T101" fmla="*/ 2147483646 h 2287"/>
              <a:gd name="T102" fmla="*/ 2147483646 w 2993"/>
              <a:gd name="T103" fmla="*/ 2147483646 h 2287"/>
              <a:gd name="T104" fmla="*/ 2147483646 w 2993"/>
              <a:gd name="T105" fmla="*/ 2147483646 h 2287"/>
              <a:gd name="T106" fmla="*/ 2147483646 w 2993"/>
              <a:gd name="T107" fmla="*/ 2147483646 h 2287"/>
              <a:gd name="T108" fmla="*/ 2147483646 w 2993"/>
              <a:gd name="T109" fmla="*/ 2147483646 h 2287"/>
              <a:gd name="T110" fmla="*/ 2147483646 w 2993"/>
              <a:gd name="T111" fmla="*/ 2147483646 h 2287"/>
              <a:gd name="T112" fmla="*/ 2147483646 w 2993"/>
              <a:gd name="T113" fmla="*/ 2147483646 h 2287"/>
              <a:gd name="T114" fmla="*/ 2147483646 w 2993"/>
              <a:gd name="T115" fmla="*/ 2147483646 h 2287"/>
              <a:gd name="T116" fmla="*/ 2147483646 w 2993"/>
              <a:gd name="T117" fmla="*/ 2147483646 h 2287"/>
              <a:gd name="T118" fmla="*/ 2147483646 w 2993"/>
              <a:gd name="T119" fmla="*/ 2147483646 h 2287"/>
              <a:gd name="T120" fmla="*/ 2147483646 w 2993"/>
              <a:gd name="T121" fmla="*/ 2147483646 h 2287"/>
              <a:gd name="T122" fmla="*/ 2147483646 w 2993"/>
              <a:gd name="T123" fmla="*/ 2147483646 h 2287"/>
              <a:gd name="T124" fmla="*/ 2147483646 w 2993"/>
              <a:gd name="T125" fmla="*/ 2147483646 h 22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93"/>
              <a:gd name="T190" fmla="*/ 0 h 2287"/>
              <a:gd name="T191" fmla="*/ 2993 w 2993"/>
              <a:gd name="T192" fmla="*/ 2287 h 22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2A6D83"/>
          </a:solidFill>
          <a:ln w="3175">
            <a:solidFill>
              <a:schemeClr val="bg1"/>
            </a:solidFill>
            <a:bevel/>
            <a:headEnd/>
            <a:tailEnd/>
          </a:ln>
        </p:spPr>
        <p:txBody>
          <a:bodyPr/>
          <a:lstStyle/>
          <a:p>
            <a:endParaRPr lang="zh-CN" altLang="en-US"/>
          </a:p>
        </p:txBody>
      </p:sp>
      <p:sp>
        <p:nvSpPr>
          <p:cNvPr id="22546" name="稻壳儿小白白(http://dwz.cn/Wu2UP)"/>
          <p:cNvSpPr>
            <a:spLocks/>
          </p:cNvSpPr>
          <p:nvPr/>
        </p:nvSpPr>
        <p:spPr bwMode="auto">
          <a:xfrm>
            <a:off x="7239000" y="3006725"/>
            <a:ext cx="125413" cy="204788"/>
          </a:xfrm>
          <a:custGeom>
            <a:avLst/>
            <a:gdLst>
              <a:gd name="T0" fmla="*/ 2147483646 w 430"/>
              <a:gd name="T1" fmla="*/ 2147483646 h 726"/>
              <a:gd name="T2" fmla="*/ 2147483646 w 430"/>
              <a:gd name="T3" fmla="*/ 2147483646 h 726"/>
              <a:gd name="T4" fmla="*/ 2147483646 w 430"/>
              <a:gd name="T5" fmla="*/ 2147483646 h 726"/>
              <a:gd name="T6" fmla="*/ 2147483646 w 430"/>
              <a:gd name="T7" fmla="*/ 2147483646 h 726"/>
              <a:gd name="T8" fmla="*/ 2147483646 w 430"/>
              <a:gd name="T9" fmla="*/ 2147483646 h 726"/>
              <a:gd name="T10" fmla="*/ 2147483646 w 430"/>
              <a:gd name="T11" fmla="*/ 2147483646 h 726"/>
              <a:gd name="T12" fmla="*/ 2147483646 w 430"/>
              <a:gd name="T13" fmla="*/ 2147483646 h 726"/>
              <a:gd name="T14" fmla="*/ 2147483646 w 430"/>
              <a:gd name="T15" fmla="*/ 2147483646 h 726"/>
              <a:gd name="T16" fmla="*/ 2147483646 w 430"/>
              <a:gd name="T17" fmla="*/ 2147483646 h 726"/>
              <a:gd name="T18" fmla="*/ 2147483646 w 430"/>
              <a:gd name="T19" fmla="*/ 2147483646 h 726"/>
              <a:gd name="T20" fmla="*/ 2147483646 w 430"/>
              <a:gd name="T21" fmla="*/ 2147483646 h 726"/>
              <a:gd name="T22" fmla="*/ 2147483646 w 430"/>
              <a:gd name="T23" fmla="*/ 2147483646 h 726"/>
              <a:gd name="T24" fmla="*/ 2147483646 w 430"/>
              <a:gd name="T25" fmla="*/ 2147483646 h 726"/>
              <a:gd name="T26" fmla="*/ 2147483646 w 430"/>
              <a:gd name="T27" fmla="*/ 2147483646 h 726"/>
              <a:gd name="T28" fmla="*/ 2147483646 w 430"/>
              <a:gd name="T29" fmla="*/ 2147483646 h 726"/>
              <a:gd name="T30" fmla="*/ 2147483646 w 430"/>
              <a:gd name="T31" fmla="*/ 2147483646 h 726"/>
              <a:gd name="T32" fmla="*/ 2147483646 w 430"/>
              <a:gd name="T33" fmla="*/ 2147483646 h 726"/>
              <a:gd name="T34" fmla="*/ 2147483646 w 430"/>
              <a:gd name="T35" fmla="*/ 2147483646 h 726"/>
              <a:gd name="T36" fmla="*/ 2147483646 w 430"/>
              <a:gd name="T37" fmla="*/ 2147483646 h 726"/>
              <a:gd name="T38" fmla="*/ 2147483646 w 430"/>
              <a:gd name="T39" fmla="*/ 2147483646 h 726"/>
              <a:gd name="T40" fmla="*/ 2147483646 w 430"/>
              <a:gd name="T41" fmla="*/ 2147483646 h 726"/>
              <a:gd name="T42" fmla="*/ 2147483646 w 430"/>
              <a:gd name="T43" fmla="*/ 2147483646 h 726"/>
              <a:gd name="T44" fmla="*/ 2147483646 w 430"/>
              <a:gd name="T45" fmla="*/ 2147483646 h 726"/>
              <a:gd name="T46" fmla="*/ 2147483646 w 430"/>
              <a:gd name="T47" fmla="*/ 2147483646 h 726"/>
              <a:gd name="T48" fmla="*/ 2147483646 w 430"/>
              <a:gd name="T49" fmla="*/ 2147483646 h 726"/>
              <a:gd name="T50" fmla="*/ 2147483646 w 430"/>
              <a:gd name="T51" fmla="*/ 2147483646 h 726"/>
              <a:gd name="T52" fmla="*/ 2147483646 w 430"/>
              <a:gd name="T53" fmla="*/ 2147483646 h 726"/>
              <a:gd name="T54" fmla="*/ 2147483646 w 430"/>
              <a:gd name="T55" fmla="*/ 2147483646 h 726"/>
              <a:gd name="T56" fmla="*/ 2147483646 w 430"/>
              <a:gd name="T57" fmla="*/ 2147483646 h 726"/>
              <a:gd name="T58" fmla="*/ 2147483646 w 430"/>
              <a:gd name="T59" fmla="*/ 2147483646 h 726"/>
              <a:gd name="T60" fmla="*/ 2147483646 w 430"/>
              <a:gd name="T61" fmla="*/ 2147483646 h 726"/>
              <a:gd name="T62" fmla="*/ 2147483646 w 430"/>
              <a:gd name="T63" fmla="*/ 2147483646 h 726"/>
              <a:gd name="T64" fmla="*/ 2147483646 w 430"/>
              <a:gd name="T65" fmla="*/ 2147483646 h 726"/>
              <a:gd name="T66" fmla="*/ 2147483646 w 430"/>
              <a:gd name="T67" fmla="*/ 2147483646 h 726"/>
              <a:gd name="T68" fmla="*/ 2147483646 w 430"/>
              <a:gd name="T69" fmla="*/ 2147483646 h 726"/>
              <a:gd name="T70" fmla="*/ 2147483646 w 430"/>
              <a:gd name="T71" fmla="*/ 2147483646 h 726"/>
              <a:gd name="T72" fmla="*/ 2147483646 w 430"/>
              <a:gd name="T73" fmla="*/ 2147483646 h 726"/>
              <a:gd name="T74" fmla="*/ 2147483646 w 430"/>
              <a:gd name="T75" fmla="*/ 2147483646 h 726"/>
              <a:gd name="T76" fmla="*/ 2147483646 w 430"/>
              <a:gd name="T77" fmla="*/ 2147483646 h 726"/>
              <a:gd name="T78" fmla="*/ 2147483646 w 430"/>
              <a:gd name="T79" fmla="*/ 2147483646 h 726"/>
              <a:gd name="T80" fmla="*/ 2147483646 w 430"/>
              <a:gd name="T81" fmla="*/ 2147483646 h 726"/>
              <a:gd name="T82" fmla="*/ 2147483646 w 430"/>
              <a:gd name="T83" fmla="*/ 2147483646 h 726"/>
              <a:gd name="T84" fmla="*/ 2147483646 w 430"/>
              <a:gd name="T85" fmla="*/ 2147483646 h 726"/>
              <a:gd name="T86" fmla="*/ 2147483646 w 430"/>
              <a:gd name="T87" fmla="*/ 2147483646 h 726"/>
              <a:gd name="T88" fmla="*/ 2147483646 w 430"/>
              <a:gd name="T89" fmla="*/ 2147483646 h 726"/>
              <a:gd name="T90" fmla="*/ 2147483646 w 430"/>
              <a:gd name="T91" fmla="*/ 2147483646 h 726"/>
              <a:gd name="T92" fmla="*/ 2147483646 w 430"/>
              <a:gd name="T93" fmla="*/ 2147483646 h 726"/>
              <a:gd name="T94" fmla="*/ 2147483646 w 430"/>
              <a:gd name="T95" fmla="*/ 2147483646 h 726"/>
              <a:gd name="T96" fmla="*/ 2147483646 w 430"/>
              <a:gd name="T97" fmla="*/ 2147483646 h 726"/>
              <a:gd name="T98" fmla="*/ 2147483646 w 430"/>
              <a:gd name="T99" fmla="*/ 2147483646 h 726"/>
              <a:gd name="T100" fmla="*/ 2147483646 w 430"/>
              <a:gd name="T101" fmla="*/ 2147483646 h 726"/>
              <a:gd name="T102" fmla="*/ 2147483646 w 430"/>
              <a:gd name="T103" fmla="*/ 2147483646 h 726"/>
              <a:gd name="T104" fmla="*/ 2147483646 w 430"/>
              <a:gd name="T105" fmla="*/ 2147483646 h 726"/>
              <a:gd name="T106" fmla="*/ 2147483646 w 430"/>
              <a:gd name="T107" fmla="*/ 2147483646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30"/>
              <a:gd name="T163" fmla="*/ 0 h 726"/>
              <a:gd name="T164" fmla="*/ 430 w 430"/>
              <a:gd name="T165" fmla="*/ 726 h 72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117A68"/>
          </a:solidFill>
          <a:ln w="3175">
            <a:solidFill>
              <a:schemeClr val="bg1"/>
            </a:solidFill>
            <a:bevel/>
            <a:headEnd/>
            <a:tailEnd/>
          </a:ln>
        </p:spPr>
        <p:txBody>
          <a:bodyPr/>
          <a:lstStyle/>
          <a:p>
            <a:endParaRPr lang="zh-CN" altLang="en-US"/>
          </a:p>
        </p:txBody>
      </p:sp>
      <p:sp>
        <p:nvSpPr>
          <p:cNvPr id="22547" name="稻壳儿小白白(http://dwz.cn/Wu2UP)"/>
          <p:cNvSpPr>
            <a:spLocks/>
          </p:cNvSpPr>
          <p:nvPr/>
        </p:nvSpPr>
        <p:spPr bwMode="auto">
          <a:xfrm>
            <a:off x="7105650" y="2895600"/>
            <a:ext cx="179388" cy="207963"/>
          </a:xfrm>
          <a:custGeom>
            <a:avLst/>
            <a:gdLst>
              <a:gd name="T0" fmla="*/ 2147483646 w 636"/>
              <a:gd name="T1" fmla="*/ 2147483646 h 711"/>
              <a:gd name="T2" fmla="*/ 2147483646 w 636"/>
              <a:gd name="T3" fmla="*/ 2147483646 h 711"/>
              <a:gd name="T4" fmla="*/ 2147483646 w 636"/>
              <a:gd name="T5" fmla="*/ 2147483646 h 711"/>
              <a:gd name="T6" fmla="*/ 2147483646 w 636"/>
              <a:gd name="T7" fmla="*/ 2147483646 h 711"/>
              <a:gd name="T8" fmla="*/ 2147483646 w 636"/>
              <a:gd name="T9" fmla="*/ 2147483646 h 711"/>
              <a:gd name="T10" fmla="*/ 2147483646 w 636"/>
              <a:gd name="T11" fmla="*/ 2147483646 h 711"/>
              <a:gd name="T12" fmla="*/ 2147483646 w 636"/>
              <a:gd name="T13" fmla="*/ 2147483646 h 711"/>
              <a:gd name="T14" fmla="*/ 2147483646 w 636"/>
              <a:gd name="T15" fmla="*/ 2147483646 h 711"/>
              <a:gd name="T16" fmla="*/ 2147483646 w 636"/>
              <a:gd name="T17" fmla="*/ 2147483646 h 711"/>
              <a:gd name="T18" fmla="*/ 2147483646 w 636"/>
              <a:gd name="T19" fmla="*/ 2147483646 h 711"/>
              <a:gd name="T20" fmla="*/ 2147483646 w 636"/>
              <a:gd name="T21" fmla="*/ 2147483646 h 711"/>
              <a:gd name="T22" fmla="*/ 2147483646 w 636"/>
              <a:gd name="T23" fmla="*/ 2147483646 h 711"/>
              <a:gd name="T24" fmla="*/ 2147483646 w 636"/>
              <a:gd name="T25" fmla="*/ 2147483646 h 711"/>
              <a:gd name="T26" fmla="*/ 2147483646 w 636"/>
              <a:gd name="T27" fmla="*/ 2147483646 h 711"/>
              <a:gd name="T28" fmla="*/ 2147483646 w 636"/>
              <a:gd name="T29" fmla="*/ 2147483646 h 711"/>
              <a:gd name="T30" fmla="*/ 2147483646 w 636"/>
              <a:gd name="T31" fmla="*/ 2147483646 h 711"/>
              <a:gd name="T32" fmla="*/ 2147483646 w 636"/>
              <a:gd name="T33" fmla="*/ 2147483646 h 711"/>
              <a:gd name="T34" fmla="*/ 2147483646 w 636"/>
              <a:gd name="T35" fmla="*/ 2147483646 h 711"/>
              <a:gd name="T36" fmla="*/ 2147483646 w 636"/>
              <a:gd name="T37" fmla="*/ 2147483646 h 711"/>
              <a:gd name="T38" fmla="*/ 2147483646 w 636"/>
              <a:gd name="T39" fmla="*/ 2147483646 h 711"/>
              <a:gd name="T40" fmla="*/ 2147483646 w 636"/>
              <a:gd name="T41" fmla="*/ 2147483646 h 711"/>
              <a:gd name="T42" fmla="*/ 2147483646 w 636"/>
              <a:gd name="T43" fmla="*/ 2147483646 h 711"/>
              <a:gd name="T44" fmla="*/ 2147483646 w 636"/>
              <a:gd name="T45" fmla="*/ 2147483646 h 711"/>
              <a:gd name="T46" fmla="*/ 2147483646 w 636"/>
              <a:gd name="T47" fmla="*/ 2147483646 h 711"/>
              <a:gd name="T48" fmla="*/ 2147483646 w 636"/>
              <a:gd name="T49" fmla="*/ 2147483646 h 711"/>
              <a:gd name="T50" fmla="*/ 2147483646 w 636"/>
              <a:gd name="T51" fmla="*/ 2147483646 h 711"/>
              <a:gd name="T52" fmla="*/ 2147483646 w 636"/>
              <a:gd name="T53" fmla="*/ 2147483646 h 711"/>
              <a:gd name="T54" fmla="*/ 2147483646 w 636"/>
              <a:gd name="T55" fmla="*/ 2147483646 h 711"/>
              <a:gd name="T56" fmla="*/ 2147483646 w 636"/>
              <a:gd name="T57" fmla="*/ 2147483646 h 711"/>
              <a:gd name="T58" fmla="*/ 2147483646 w 636"/>
              <a:gd name="T59" fmla="*/ 2147483646 h 711"/>
              <a:gd name="T60" fmla="*/ 2147483646 w 636"/>
              <a:gd name="T61" fmla="*/ 2147483646 h 711"/>
              <a:gd name="T62" fmla="*/ 2147483646 w 636"/>
              <a:gd name="T63" fmla="*/ 2147483646 h 711"/>
              <a:gd name="T64" fmla="*/ 2147483646 w 636"/>
              <a:gd name="T65" fmla="*/ 2147483646 h 711"/>
              <a:gd name="T66" fmla="*/ 2147483646 w 636"/>
              <a:gd name="T67" fmla="*/ 2147483646 h 711"/>
              <a:gd name="T68" fmla="*/ 2147483646 w 636"/>
              <a:gd name="T69" fmla="*/ 2147483646 h 711"/>
              <a:gd name="T70" fmla="*/ 2147483646 w 636"/>
              <a:gd name="T71" fmla="*/ 2147483646 h 711"/>
              <a:gd name="T72" fmla="*/ 2147483646 w 636"/>
              <a:gd name="T73" fmla="*/ 2147483646 h 711"/>
              <a:gd name="T74" fmla="*/ 2147483646 w 636"/>
              <a:gd name="T75" fmla="*/ 2147483646 h 711"/>
              <a:gd name="T76" fmla="*/ 2147483646 w 636"/>
              <a:gd name="T77" fmla="*/ 2147483646 h 711"/>
              <a:gd name="T78" fmla="*/ 2147483646 w 636"/>
              <a:gd name="T79" fmla="*/ 2147483646 h 711"/>
              <a:gd name="T80" fmla="*/ 2147483646 w 636"/>
              <a:gd name="T81" fmla="*/ 2147483646 h 711"/>
              <a:gd name="T82" fmla="*/ 2147483646 w 636"/>
              <a:gd name="T83" fmla="*/ 2147483646 h 711"/>
              <a:gd name="T84" fmla="*/ 2147483646 w 636"/>
              <a:gd name="T85" fmla="*/ 2147483646 h 711"/>
              <a:gd name="T86" fmla="*/ 2147483646 w 636"/>
              <a:gd name="T87" fmla="*/ 2147483646 h 711"/>
              <a:gd name="T88" fmla="*/ 2147483646 w 636"/>
              <a:gd name="T89" fmla="*/ 2147483646 h 711"/>
              <a:gd name="T90" fmla="*/ 2147483646 w 636"/>
              <a:gd name="T91" fmla="*/ 2147483646 h 711"/>
              <a:gd name="T92" fmla="*/ 2147483646 w 636"/>
              <a:gd name="T93" fmla="*/ 2147483646 h 711"/>
              <a:gd name="T94" fmla="*/ 2147483646 w 636"/>
              <a:gd name="T95" fmla="*/ 2147483646 h 711"/>
              <a:gd name="T96" fmla="*/ 2147483646 w 636"/>
              <a:gd name="T97" fmla="*/ 2147483646 h 711"/>
              <a:gd name="T98" fmla="*/ 2147483646 w 636"/>
              <a:gd name="T99" fmla="*/ 2147483646 h 711"/>
              <a:gd name="T100" fmla="*/ 0 w 636"/>
              <a:gd name="T101" fmla="*/ 2147483646 h 711"/>
              <a:gd name="T102" fmla="*/ 2147483646 w 636"/>
              <a:gd name="T103" fmla="*/ 2147483646 h 711"/>
              <a:gd name="T104" fmla="*/ 2147483646 w 636"/>
              <a:gd name="T105" fmla="*/ 2147483646 h 711"/>
              <a:gd name="T106" fmla="*/ 2147483646 w 636"/>
              <a:gd name="T107" fmla="*/ 2147483646 h 711"/>
              <a:gd name="T108" fmla="*/ 2147483646 w 636"/>
              <a:gd name="T109" fmla="*/ 2147483646 h 711"/>
              <a:gd name="T110" fmla="*/ 2147483646 w 636"/>
              <a:gd name="T111" fmla="*/ 2147483646 h 711"/>
              <a:gd name="T112" fmla="*/ 2147483646 w 636"/>
              <a:gd name="T113" fmla="*/ 2147483646 h 711"/>
              <a:gd name="T114" fmla="*/ 2147483646 w 636"/>
              <a:gd name="T115" fmla="*/ 2147483646 h 711"/>
              <a:gd name="T116" fmla="*/ 2147483646 w 636"/>
              <a:gd name="T117" fmla="*/ 2147483646 h 711"/>
              <a:gd name="T118" fmla="*/ 2147483646 w 636"/>
              <a:gd name="T119" fmla="*/ 2147483646 h 711"/>
              <a:gd name="T120" fmla="*/ 2147483646 w 636"/>
              <a:gd name="T121" fmla="*/ 2147483646 h 7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36"/>
              <a:gd name="T184" fmla="*/ 0 h 711"/>
              <a:gd name="T185" fmla="*/ 636 w 636"/>
              <a:gd name="T186" fmla="*/ 711 h 71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117A68"/>
          </a:solidFill>
          <a:ln w="3175">
            <a:solidFill>
              <a:schemeClr val="bg1"/>
            </a:solidFill>
            <a:bevel/>
            <a:headEnd/>
            <a:tailEnd/>
          </a:ln>
        </p:spPr>
        <p:txBody>
          <a:bodyPr/>
          <a:lstStyle/>
          <a:p>
            <a:endParaRPr lang="zh-CN" altLang="en-US"/>
          </a:p>
        </p:txBody>
      </p:sp>
      <p:sp>
        <p:nvSpPr>
          <p:cNvPr id="22548" name="稻壳儿小白白(http://dwz.cn/Wu2UP)"/>
          <p:cNvSpPr>
            <a:spLocks noEditPoints="1"/>
          </p:cNvSpPr>
          <p:nvPr/>
        </p:nvSpPr>
        <p:spPr bwMode="auto">
          <a:xfrm>
            <a:off x="6931025" y="2703513"/>
            <a:ext cx="595313" cy="825500"/>
          </a:xfrm>
          <a:custGeom>
            <a:avLst/>
            <a:gdLst>
              <a:gd name="T0" fmla="*/ 2147483646 w 2047"/>
              <a:gd name="T1" fmla="*/ 2147483646 h 2907"/>
              <a:gd name="T2" fmla="*/ 2147483646 w 2047"/>
              <a:gd name="T3" fmla="*/ 2147483646 h 2907"/>
              <a:gd name="T4" fmla="*/ 2147483646 w 2047"/>
              <a:gd name="T5" fmla="*/ 2147483646 h 2907"/>
              <a:gd name="T6" fmla="*/ 2147483646 w 2047"/>
              <a:gd name="T7" fmla="*/ 2147483646 h 2907"/>
              <a:gd name="T8" fmla="*/ 2147483646 w 2047"/>
              <a:gd name="T9" fmla="*/ 2147483646 h 2907"/>
              <a:gd name="T10" fmla="*/ 2147483646 w 2047"/>
              <a:gd name="T11" fmla="*/ 2147483646 h 2907"/>
              <a:gd name="T12" fmla="*/ 2147483646 w 2047"/>
              <a:gd name="T13" fmla="*/ 2147483646 h 2907"/>
              <a:gd name="T14" fmla="*/ 2147483646 w 2047"/>
              <a:gd name="T15" fmla="*/ 2147483646 h 2907"/>
              <a:gd name="T16" fmla="*/ 2147483646 w 2047"/>
              <a:gd name="T17" fmla="*/ 2147483646 h 2907"/>
              <a:gd name="T18" fmla="*/ 2147483646 w 2047"/>
              <a:gd name="T19" fmla="*/ 2147483646 h 2907"/>
              <a:gd name="T20" fmla="*/ 2147483646 w 2047"/>
              <a:gd name="T21" fmla="*/ 2147483646 h 2907"/>
              <a:gd name="T22" fmla="*/ 0 w 2047"/>
              <a:gd name="T23" fmla="*/ 2147483646 h 2907"/>
              <a:gd name="T24" fmla="*/ 2147483646 w 2047"/>
              <a:gd name="T25" fmla="*/ 2147483646 h 2907"/>
              <a:gd name="T26" fmla="*/ 2147483646 w 2047"/>
              <a:gd name="T27" fmla="*/ 2147483646 h 2907"/>
              <a:gd name="T28" fmla="*/ 2147483646 w 2047"/>
              <a:gd name="T29" fmla="*/ 2147483646 h 2907"/>
              <a:gd name="T30" fmla="*/ 2147483646 w 2047"/>
              <a:gd name="T31" fmla="*/ 2147483646 h 2907"/>
              <a:gd name="T32" fmla="*/ 2147483646 w 2047"/>
              <a:gd name="T33" fmla="*/ 2147483646 h 2907"/>
              <a:gd name="T34" fmla="*/ 2147483646 w 2047"/>
              <a:gd name="T35" fmla="*/ 2147483646 h 2907"/>
              <a:gd name="T36" fmla="*/ 2147483646 w 2047"/>
              <a:gd name="T37" fmla="*/ 2147483646 h 2907"/>
              <a:gd name="T38" fmla="*/ 2147483646 w 2047"/>
              <a:gd name="T39" fmla="*/ 2147483646 h 2907"/>
              <a:gd name="T40" fmla="*/ 2147483646 w 2047"/>
              <a:gd name="T41" fmla="*/ 2147483646 h 2907"/>
              <a:gd name="T42" fmla="*/ 2147483646 w 2047"/>
              <a:gd name="T43" fmla="*/ 2147483646 h 2907"/>
              <a:gd name="T44" fmla="*/ 2147483646 w 2047"/>
              <a:gd name="T45" fmla="*/ 2147483646 h 2907"/>
              <a:gd name="T46" fmla="*/ 2147483646 w 2047"/>
              <a:gd name="T47" fmla="*/ 2147483646 h 2907"/>
              <a:gd name="T48" fmla="*/ 2147483646 w 2047"/>
              <a:gd name="T49" fmla="*/ 2147483646 h 2907"/>
              <a:gd name="T50" fmla="*/ 2147483646 w 2047"/>
              <a:gd name="T51" fmla="*/ 2147483646 h 2907"/>
              <a:gd name="T52" fmla="*/ 2147483646 w 2047"/>
              <a:gd name="T53" fmla="*/ 2147483646 h 2907"/>
              <a:gd name="T54" fmla="*/ 2147483646 w 2047"/>
              <a:gd name="T55" fmla="*/ 2147483646 h 2907"/>
              <a:gd name="T56" fmla="*/ 2147483646 w 2047"/>
              <a:gd name="T57" fmla="*/ 2147483646 h 2907"/>
              <a:gd name="T58" fmla="*/ 2147483646 w 2047"/>
              <a:gd name="T59" fmla="*/ 2147483646 h 2907"/>
              <a:gd name="T60" fmla="*/ 2147483646 w 2047"/>
              <a:gd name="T61" fmla="*/ 2147483646 h 2907"/>
              <a:gd name="T62" fmla="*/ 2147483646 w 2047"/>
              <a:gd name="T63" fmla="*/ 2147483646 h 2907"/>
              <a:gd name="T64" fmla="*/ 2147483646 w 2047"/>
              <a:gd name="T65" fmla="*/ 2147483646 h 2907"/>
              <a:gd name="T66" fmla="*/ 2147483646 w 2047"/>
              <a:gd name="T67" fmla="*/ 2147483646 h 2907"/>
              <a:gd name="T68" fmla="*/ 2147483646 w 2047"/>
              <a:gd name="T69" fmla="*/ 2147483646 h 2907"/>
              <a:gd name="T70" fmla="*/ 2147483646 w 2047"/>
              <a:gd name="T71" fmla="*/ 2147483646 h 2907"/>
              <a:gd name="T72" fmla="*/ 2147483646 w 2047"/>
              <a:gd name="T73" fmla="*/ 2147483646 h 2907"/>
              <a:gd name="T74" fmla="*/ 2147483646 w 2047"/>
              <a:gd name="T75" fmla="*/ 2147483646 h 2907"/>
              <a:gd name="T76" fmla="*/ 2147483646 w 2047"/>
              <a:gd name="T77" fmla="*/ 2147483646 h 2907"/>
              <a:gd name="T78" fmla="*/ 2147483646 w 2047"/>
              <a:gd name="T79" fmla="*/ 2147483646 h 2907"/>
              <a:gd name="T80" fmla="*/ 2147483646 w 2047"/>
              <a:gd name="T81" fmla="*/ 2147483646 h 2907"/>
              <a:gd name="T82" fmla="*/ 2147483646 w 2047"/>
              <a:gd name="T83" fmla="*/ 2147483646 h 2907"/>
              <a:gd name="T84" fmla="*/ 2147483646 w 2047"/>
              <a:gd name="T85" fmla="*/ 2147483646 h 2907"/>
              <a:gd name="T86" fmla="*/ 2147483646 w 2047"/>
              <a:gd name="T87" fmla="*/ 2147483646 h 2907"/>
              <a:gd name="T88" fmla="*/ 2147483646 w 2047"/>
              <a:gd name="T89" fmla="*/ 2147483646 h 2907"/>
              <a:gd name="T90" fmla="*/ 2147483646 w 2047"/>
              <a:gd name="T91" fmla="*/ 2147483646 h 2907"/>
              <a:gd name="T92" fmla="*/ 2147483646 w 2047"/>
              <a:gd name="T93" fmla="*/ 2147483646 h 2907"/>
              <a:gd name="T94" fmla="*/ 2147483646 w 2047"/>
              <a:gd name="T95" fmla="*/ 2147483646 h 2907"/>
              <a:gd name="T96" fmla="*/ 2147483646 w 2047"/>
              <a:gd name="T97" fmla="*/ 2147483646 h 2907"/>
              <a:gd name="T98" fmla="*/ 2147483646 w 2047"/>
              <a:gd name="T99" fmla="*/ 2147483646 h 2907"/>
              <a:gd name="T100" fmla="*/ 2147483646 w 2047"/>
              <a:gd name="T101" fmla="*/ 2147483646 h 2907"/>
              <a:gd name="T102" fmla="*/ 2147483646 w 2047"/>
              <a:gd name="T103" fmla="*/ 2147483646 h 2907"/>
              <a:gd name="T104" fmla="*/ 2147483646 w 2047"/>
              <a:gd name="T105" fmla="*/ 2147483646 h 2907"/>
              <a:gd name="T106" fmla="*/ 2147483646 w 2047"/>
              <a:gd name="T107" fmla="*/ 2147483646 h 2907"/>
              <a:gd name="T108" fmla="*/ 2147483646 w 2047"/>
              <a:gd name="T109" fmla="*/ 2147483646 h 2907"/>
              <a:gd name="T110" fmla="*/ 2147483646 w 2047"/>
              <a:gd name="T111" fmla="*/ 2147483646 h 2907"/>
              <a:gd name="T112" fmla="*/ 2147483646 w 2047"/>
              <a:gd name="T113" fmla="*/ 2147483646 h 2907"/>
              <a:gd name="T114" fmla="*/ 2147483646 w 2047"/>
              <a:gd name="T115" fmla="*/ 2147483646 h 2907"/>
              <a:gd name="T116" fmla="*/ 2147483646 w 2047"/>
              <a:gd name="T117" fmla="*/ 2147483646 h 2907"/>
              <a:gd name="T118" fmla="*/ 2147483646 w 2047"/>
              <a:gd name="T119" fmla="*/ 2147483646 h 2907"/>
              <a:gd name="T120" fmla="*/ 2147483646 w 2047"/>
              <a:gd name="T121" fmla="*/ 2147483646 h 2907"/>
              <a:gd name="T122" fmla="*/ 2147483646 w 2047"/>
              <a:gd name="T123" fmla="*/ 2147483646 h 29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47"/>
              <a:gd name="T187" fmla="*/ 0 h 2907"/>
              <a:gd name="T188" fmla="*/ 2047 w 2047"/>
              <a:gd name="T189" fmla="*/ 2907 h 29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2A6D83"/>
          </a:solidFill>
          <a:ln w="3175">
            <a:solidFill>
              <a:schemeClr val="bg1"/>
            </a:solidFill>
            <a:bevel/>
            <a:headEnd/>
            <a:tailEnd/>
          </a:ln>
        </p:spPr>
        <p:txBody>
          <a:bodyPr/>
          <a:lstStyle/>
          <a:p>
            <a:endParaRPr lang="zh-CN" altLang="en-US"/>
          </a:p>
        </p:txBody>
      </p:sp>
      <p:sp>
        <p:nvSpPr>
          <p:cNvPr id="22549" name="稻壳儿小白白(http://dwz.cn/Wu2UP)"/>
          <p:cNvSpPr>
            <a:spLocks/>
          </p:cNvSpPr>
          <p:nvPr/>
        </p:nvSpPr>
        <p:spPr bwMode="auto">
          <a:xfrm>
            <a:off x="5421313" y="1358900"/>
            <a:ext cx="2462212" cy="2003425"/>
          </a:xfrm>
          <a:custGeom>
            <a:avLst/>
            <a:gdLst>
              <a:gd name="T0" fmla="*/ 2147483646 w 8497"/>
              <a:gd name="T1" fmla="*/ 2147483646 h 7037"/>
              <a:gd name="T2" fmla="*/ 2147483646 w 8497"/>
              <a:gd name="T3" fmla="*/ 2147483646 h 7037"/>
              <a:gd name="T4" fmla="*/ 2147483646 w 8497"/>
              <a:gd name="T5" fmla="*/ 2147483646 h 7037"/>
              <a:gd name="T6" fmla="*/ 2147483646 w 8497"/>
              <a:gd name="T7" fmla="*/ 2147483646 h 7037"/>
              <a:gd name="T8" fmla="*/ 2147483646 w 8497"/>
              <a:gd name="T9" fmla="*/ 2147483646 h 7037"/>
              <a:gd name="T10" fmla="*/ 2147483646 w 8497"/>
              <a:gd name="T11" fmla="*/ 2147483646 h 7037"/>
              <a:gd name="T12" fmla="*/ 2147483646 w 8497"/>
              <a:gd name="T13" fmla="*/ 2147483646 h 7037"/>
              <a:gd name="T14" fmla="*/ 2147483646 w 8497"/>
              <a:gd name="T15" fmla="*/ 2147483646 h 7037"/>
              <a:gd name="T16" fmla="*/ 2147483646 w 8497"/>
              <a:gd name="T17" fmla="*/ 2147483646 h 7037"/>
              <a:gd name="T18" fmla="*/ 2147483646 w 8497"/>
              <a:gd name="T19" fmla="*/ 2147483646 h 7037"/>
              <a:gd name="T20" fmla="*/ 2147483646 w 8497"/>
              <a:gd name="T21" fmla="*/ 2147483646 h 7037"/>
              <a:gd name="T22" fmla="*/ 2147483646 w 8497"/>
              <a:gd name="T23" fmla="*/ 2147483646 h 7037"/>
              <a:gd name="T24" fmla="*/ 2147483646 w 8497"/>
              <a:gd name="T25" fmla="*/ 2147483646 h 7037"/>
              <a:gd name="T26" fmla="*/ 2147483646 w 8497"/>
              <a:gd name="T27" fmla="*/ 2147483646 h 7037"/>
              <a:gd name="T28" fmla="*/ 2147483646 w 8497"/>
              <a:gd name="T29" fmla="*/ 2147483646 h 7037"/>
              <a:gd name="T30" fmla="*/ 2147483646 w 8497"/>
              <a:gd name="T31" fmla="*/ 2147483646 h 7037"/>
              <a:gd name="T32" fmla="*/ 2147483646 w 8497"/>
              <a:gd name="T33" fmla="*/ 2147483646 h 7037"/>
              <a:gd name="T34" fmla="*/ 2147483646 w 8497"/>
              <a:gd name="T35" fmla="*/ 2147483646 h 7037"/>
              <a:gd name="T36" fmla="*/ 2147483646 w 8497"/>
              <a:gd name="T37" fmla="*/ 2147483646 h 7037"/>
              <a:gd name="T38" fmla="*/ 2147483646 w 8497"/>
              <a:gd name="T39" fmla="*/ 2147483646 h 7037"/>
              <a:gd name="T40" fmla="*/ 2147483646 w 8497"/>
              <a:gd name="T41" fmla="*/ 2147483646 h 7037"/>
              <a:gd name="T42" fmla="*/ 2147483646 w 8497"/>
              <a:gd name="T43" fmla="*/ 2147483646 h 7037"/>
              <a:gd name="T44" fmla="*/ 2147483646 w 8497"/>
              <a:gd name="T45" fmla="*/ 2147483646 h 7037"/>
              <a:gd name="T46" fmla="*/ 2147483646 w 8497"/>
              <a:gd name="T47" fmla="*/ 2147483646 h 7037"/>
              <a:gd name="T48" fmla="*/ 2147483646 w 8497"/>
              <a:gd name="T49" fmla="*/ 2147483646 h 7037"/>
              <a:gd name="T50" fmla="*/ 2147483646 w 8497"/>
              <a:gd name="T51" fmla="*/ 2147483646 h 7037"/>
              <a:gd name="T52" fmla="*/ 2147483646 w 8497"/>
              <a:gd name="T53" fmla="*/ 2147483646 h 7037"/>
              <a:gd name="T54" fmla="*/ 2147483646 w 8497"/>
              <a:gd name="T55" fmla="*/ 2147483646 h 7037"/>
              <a:gd name="T56" fmla="*/ 2147483646 w 8497"/>
              <a:gd name="T57" fmla="*/ 2147483646 h 7037"/>
              <a:gd name="T58" fmla="*/ 2147483646 w 8497"/>
              <a:gd name="T59" fmla="*/ 2147483646 h 7037"/>
              <a:gd name="T60" fmla="*/ 2147483646 w 8497"/>
              <a:gd name="T61" fmla="*/ 2147483646 h 7037"/>
              <a:gd name="T62" fmla="*/ 2147483646 w 8497"/>
              <a:gd name="T63" fmla="*/ 2147483646 h 7037"/>
              <a:gd name="T64" fmla="*/ 2147483646 w 8497"/>
              <a:gd name="T65" fmla="*/ 2147483646 h 7037"/>
              <a:gd name="T66" fmla="*/ 2147483646 w 8497"/>
              <a:gd name="T67" fmla="*/ 2147483646 h 7037"/>
              <a:gd name="T68" fmla="*/ 2147483646 w 8497"/>
              <a:gd name="T69" fmla="*/ 2147483646 h 7037"/>
              <a:gd name="T70" fmla="*/ 2147483646 w 8497"/>
              <a:gd name="T71" fmla="*/ 2147483646 h 7037"/>
              <a:gd name="T72" fmla="*/ 2147483646 w 8497"/>
              <a:gd name="T73" fmla="*/ 2147483646 h 7037"/>
              <a:gd name="T74" fmla="*/ 2147483646 w 8497"/>
              <a:gd name="T75" fmla="*/ 2147483646 h 7037"/>
              <a:gd name="T76" fmla="*/ 2147483646 w 8497"/>
              <a:gd name="T77" fmla="*/ 2147483646 h 7037"/>
              <a:gd name="T78" fmla="*/ 2147483646 w 8497"/>
              <a:gd name="T79" fmla="*/ 2147483646 h 7037"/>
              <a:gd name="T80" fmla="*/ 2147483646 w 8497"/>
              <a:gd name="T81" fmla="*/ 2147483646 h 7037"/>
              <a:gd name="T82" fmla="*/ 2147483646 w 8497"/>
              <a:gd name="T83" fmla="*/ 2147483646 h 7037"/>
              <a:gd name="T84" fmla="*/ 2147483646 w 8497"/>
              <a:gd name="T85" fmla="*/ 2147483646 h 7037"/>
              <a:gd name="T86" fmla="*/ 2147483646 w 8497"/>
              <a:gd name="T87" fmla="*/ 2147483646 h 7037"/>
              <a:gd name="T88" fmla="*/ 2147483646 w 8497"/>
              <a:gd name="T89" fmla="*/ 2147483646 h 7037"/>
              <a:gd name="T90" fmla="*/ 2147483646 w 8497"/>
              <a:gd name="T91" fmla="*/ 2147483646 h 7037"/>
              <a:gd name="T92" fmla="*/ 2147483646 w 8497"/>
              <a:gd name="T93" fmla="*/ 2147483646 h 7037"/>
              <a:gd name="T94" fmla="*/ 2147483646 w 8497"/>
              <a:gd name="T95" fmla="*/ 2147483646 h 7037"/>
              <a:gd name="T96" fmla="*/ 2147483646 w 8497"/>
              <a:gd name="T97" fmla="*/ 2147483646 h 7037"/>
              <a:gd name="T98" fmla="*/ 2147483646 w 8497"/>
              <a:gd name="T99" fmla="*/ 2147483646 h 7037"/>
              <a:gd name="T100" fmla="*/ 2147483646 w 8497"/>
              <a:gd name="T101" fmla="*/ 2147483646 h 7037"/>
              <a:gd name="T102" fmla="*/ 2147483646 w 8497"/>
              <a:gd name="T103" fmla="*/ 2147483646 h 7037"/>
              <a:gd name="T104" fmla="*/ 2147483646 w 8497"/>
              <a:gd name="T105" fmla="*/ 2147483646 h 7037"/>
              <a:gd name="T106" fmla="*/ 2147483646 w 8497"/>
              <a:gd name="T107" fmla="*/ 2147483646 h 7037"/>
              <a:gd name="T108" fmla="*/ 2147483646 w 8497"/>
              <a:gd name="T109" fmla="*/ 2147483646 h 7037"/>
              <a:gd name="T110" fmla="*/ 2147483646 w 8497"/>
              <a:gd name="T111" fmla="*/ 2147483646 h 7037"/>
              <a:gd name="T112" fmla="*/ 2147483646 w 8497"/>
              <a:gd name="T113" fmla="*/ 2147483646 h 7037"/>
              <a:gd name="T114" fmla="*/ 2147483646 w 8497"/>
              <a:gd name="T115" fmla="*/ 2147483646 h 7037"/>
              <a:gd name="T116" fmla="*/ 2147483646 w 8497"/>
              <a:gd name="T117" fmla="*/ 2147483646 h 7037"/>
              <a:gd name="T118" fmla="*/ 2147483646 w 8497"/>
              <a:gd name="T119" fmla="*/ 2147483646 h 7037"/>
              <a:gd name="T120" fmla="*/ 2147483646 w 8497"/>
              <a:gd name="T121" fmla="*/ 2147483646 h 7037"/>
              <a:gd name="T122" fmla="*/ 2147483646 w 8497"/>
              <a:gd name="T123" fmla="*/ 2147483646 h 7037"/>
              <a:gd name="T124" fmla="*/ 2147483646 w 8497"/>
              <a:gd name="T125" fmla="*/ 2147483646 h 703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97"/>
              <a:gd name="T190" fmla="*/ 0 h 7037"/>
              <a:gd name="T191" fmla="*/ 8497 w 8497"/>
              <a:gd name="T192" fmla="*/ 7037 h 703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5" y="6888"/>
                </a:lnTo>
                <a:lnTo>
                  <a:pt x="2615"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BFBFBF"/>
          </a:solidFill>
          <a:ln w="3175">
            <a:solidFill>
              <a:schemeClr val="bg1"/>
            </a:solidFill>
            <a:bevel/>
            <a:headEnd/>
            <a:tailEnd/>
          </a:ln>
        </p:spPr>
        <p:txBody>
          <a:bodyPr/>
          <a:lstStyle/>
          <a:p>
            <a:endParaRPr lang="zh-CN" altLang="en-US"/>
          </a:p>
        </p:txBody>
      </p:sp>
      <p:sp>
        <p:nvSpPr>
          <p:cNvPr id="22550" name="稻壳儿小白白(http://dwz.cn/Wu2UP)"/>
          <p:cNvSpPr>
            <a:spLocks/>
          </p:cNvSpPr>
          <p:nvPr/>
        </p:nvSpPr>
        <p:spPr bwMode="auto">
          <a:xfrm>
            <a:off x="6130925" y="3103563"/>
            <a:ext cx="582613" cy="1000125"/>
          </a:xfrm>
          <a:custGeom>
            <a:avLst/>
            <a:gdLst>
              <a:gd name="T0" fmla="*/ 2147483646 w 2030"/>
              <a:gd name="T1" fmla="*/ 2147483646 h 3463"/>
              <a:gd name="T2" fmla="*/ 2147483646 w 2030"/>
              <a:gd name="T3" fmla="*/ 2147483646 h 3463"/>
              <a:gd name="T4" fmla="*/ 2147483646 w 2030"/>
              <a:gd name="T5" fmla="*/ 2147483646 h 3463"/>
              <a:gd name="T6" fmla="*/ 2147483646 w 2030"/>
              <a:gd name="T7" fmla="*/ 2147483646 h 3463"/>
              <a:gd name="T8" fmla="*/ 2147483646 w 2030"/>
              <a:gd name="T9" fmla="*/ 2147483646 h 3463"/>
              <a:gd name="T10" fmla="*/ 0 w 2030"/>
              <a:gd name="T11" fmla="*/ 2147483646 h 3463"/>
              <a:gd name="T12" fmla="*/ 2147483646 w 2030"/>
              <a:gd name="T13" fmla="*/ 2147483646 h 3463"/>
              <a:gd name="T14" fmla="*/ 2147483646 w 2030"/>
              <a:gd name="T15" fmla="*/ 2147483646 h 3463"/>
              <a:gd name="T16" fmla="*/ 2147483646 w 2030"/>
              <a:gd name="T17" fmla="*/ 2147483646 h 3463"/>
              <a:gd name="T18" fmla="*/ 2147483646 w 2030"/>
              <a:gd name="T19" fmla="*/ 2147483646 h 3463"/>
              <a:gd name="T20" fmla="*/ 2147483646 w 2030"/>
              <a:gd name="T21" fmla="*/ 2147483646 h 3463"/>
              <a:gd name="T22" fmla="*/ 2147483646 w 2030"/>
              <a:gd name="T23" fmla="*/ 2147483646 h 3463"/>
              <a:gd name="T24" fmla="*/ 2147483646 w 2030"/>
              <a:gd name="T25" fmla="*/ 2147483646 h 3463"/>
              <a:gd name="T26" fmla="*/ 2147483646 w 2030"/>
              <a:gd name="T27" fmla="*/ 2147483646 h 3463"/>
              <a:gd name="T28" fmla="*/ 2147483646 w 2030"/>
              <a:gd name="T29" fmla="*/ 2147483646 h 3463"/>
              <a:gd name="T30" fmla="*/ 2147483646 w 2030"/>
              <a:gd name="T31" fmla="*/ 2147483646 h 3463"/>
              <a:gd name="T32" fmla="*/ 2147483646 w 2030"/>
              <a:gd name="T33" fmla="*/ 2147483646 h 3463"/>
              <a:gd name="T34" fmla="*/ 2147483646 w 2030"/>
              <a:gd name="T35" fmla="*/ 2147483646 h 3463"/>
              <a:gd name="T36" fmla="*/ 2147483646 w 2030"/>
              <a:gd name="T37" fmla="*/ 2147483646 h 3463"/>
              <a:gd name="T38" fmla="*/ 2147483646 w 2030"/>
              <a:gd name="T39" fmla="*/ 2147483646 h 3463"/>
              <a:gd name="T40" fmla="*/ 2147483646 w 2030"/>
              <a:gd name="T41" fmla="*/ 2147483646 h 3463"/>
              <a:gd name="T42" fmla="*/ 2147483646 w 2030"/>
              <a:gd name="T43" fmla="*/ 2147483646 h 3463"/>
              <a:gd name="T44" fmla="*/ 2147483646 w 2030"/>
              <a:gd name="T45" fmla="*/ 2147483646 h 3463"/>
              <a:gd name="T46" fmla="*/ 2147483646 w 2030"/>
              <a:gd name="T47" fmla="*/ 2147483646 h 3463"/>
              <a:gd name="T48" fmla="*/ 2147483646 w 2030"/>
              <a:gd name="T49" fmla="*/ 2147483646 h 3463"/>
              <a:gd name="T50" fmla="*/ 2147483646 w 2030"/>
              <a:gd name="T51" fmla="*/ 2147483646 h 3463"/>
              <a:gd name="T52" fmla="*/ 2147483646 w 2030"/>
              <a:gd name="T53" fmla="*/ 2147483646 h 3463"/>
              <a:gd name="T54" fmla="*/ 2147483646 w 2030"/>
              <a:gd name="T55" fmla="*/ 2147483646 h 3463"/>
              <a:gd name="T56" fmla="*/ 2147483646 w 2030"/>
              <a:gd name="T57" fmla="*/ 2147483646 h 3463"/>
              <a:gd name="T58" fmla="*/ 2147483646 w 2030"/>
              <a:gd name="T59" fmla="*/ 2147483646 h 3463"/>
              <a:gd name="T60" fmla="*/ 2147483646 w 2030"/>
              <a:gd name="T61" fmla="*/ 2147483646 h 3463"/>
              <a:gd name="T62" fmla="*/ 2147483646 w 2030"/>
              <a:gd name="T63" fmla="*/ 2147483646 h 3463"/>
              <a:gd name="T64" fmla="*/ 2147483646 w 2030"/>
              <a:gd name="T65" fmla="*/ 2147483646 h 3463"/>
              <a:gd name="T66" fmla="*/ 2147483646 w 2030"/>
              <a:gd name="T67" fmla="*/ 2147483646 h 3463"/>
              <a:gd name="T68" fmla="*/ 2147483646 w 2030"/>
              <a:gd name="T69" fmla="*/ 2147483646 h 3463"/>
              <a:gd name="T70" fmla="*/ 2147483646 w 2030"/>
              <a:gd name="T71" fmla="*/ 2147483646 h 3463"/>
              <a:gd name="T72" fmla="*/ 2147483646 w 2030"/>
              <a:gd name="T73" fmla="*/ 2147483646 h 3463"/>
              <a:gd name="T74" fmla="*/ 2147483646 w 2030"/>
              <a:gd name="T75" fmla="*/ 2147483646 h 3463"/>
              <a:gd name="T76" fmla="*/ 2147483646 w 2030"/>
              <a:gd name="T77" fmla="*/ 2147483646 h 3463"/>
              <a:gd name="T78" fmla="*/ 2147483646 w 2030"/>
              <a:gd name="T79" fmla="*/ 2147483646 h 3463"/>
              <a:gd name="T80" fmla="*/ 2147483646 w 2030"/>
              <a:gd name="T81" fmla="*/ 2147483646 h 3463"/>
              <a:gd name="T82" fmla="*/ 2147483646 w 2030"/>
              <a:gd name="T83" fmla="*/ 2147483646 h 3463"/>
              <a:gd name="T84" fmla="*/ 2147483646 w 2030"/>
              <a:gd name="T85" fmla="*/ 2147483646 h 3463"/>
              <a:gd name="T86" fmla="*/ 2147483646 w 2030"/>
              <a:gd name="T87" fmla="*/ 2147483646 h 3463"/>
              <a:gd name="T88" fmla="*/ 2147483646 w 2030"/>
              <a:gd name="T89" fmla="*/ 2147483646 h 3463"/>
              <a:gd name="T90" fmla="*/ 2147483646 w 2030"/>
              <a:gd name="T91" fmla="*/ 2147483646 h 3463"/>
              <a:gd name="T92" fmla="*/ 2147483646 w 2030"/>
              <a:gd name="T93" fmla="*/ 2147483646 h 3463"/>
              <a:gd name="T94" fmla="*/ 2147483646 w 2030"/>
              <a:gd name="T95" fmla="*/ 2147483646 h 3463"/>
              <a:gd name="T96" fmla="*/ 2147483646 w 2030"/>
              <a:gd name="T97" fmla="*/ 2147483646 h 3463"/>
              <a:gd name="T98" fmla="*/ 2147483646 w 2030"/>
              <a:gd name="T99" fmla="*/ 2147483646 h 3463"/>
              <a:gd name="T100" fmla="*/ 2147483646 w 2030"/>
              <a:gd name="T101" fmla="*/ 2147483646 h 3463"/>
              <a:gd name="T102" fmla="*/ 2147483646 w 2030"/>
              <a:gd name="T103" fmla="*/ 2147483646 h 3463"/>
              <a:gd name="T104" fmla="*/ 2147483646 w 2030"/>
              <a:gd name="T105" fmla="*/ 2147483646 h 3463"/>
              <a:gd name="T106" fmla="*/ 2147483646 w 2030"/>
              <a:gd name="T107" fmla="*/ 2147483646 h 3463"/>
              <a:gd name="T108" fmla="*/ 2147483646 w 2030"/>
              <a:gd name="T109" fmla="*/ 2147483646 h 3463"/>
              <a:gd name="T110" fmla="*/ 2147483646 w 2030"/>
              <a:gd name="T111" fmla="*/ 2147483646 h 3463"/>
              <a:gd name="T112" fmla="*/ 2147483646 w 2030"/>
              <a:gd name="T113" fmla="*/ 2147483646 h 3463"/>
              <a:gd name="T114" fmla="*/ 2147483646 w 2030"/>
              <a:gd name="T115" fmla="*/ 2147483646 h 3463"/>
              <a:gd name="T116" fmla="*/ 2147483646 w 2030"/>
              <a:gd name="T117" fmla="*/ 2147483646 h 3463"/>
              <a:gd name="T118" fmla="*/ 2147483646 w 2030"/>
              <a:gd name="T119" fmla="*/ 2147483646 h 3463"/>
              <a:gd name="T120" fmla="*/ 2147483646 w 2030"/>
              <a:gd name="T121" fmla="*/ 2147483646 h 3463"/>
              <a:gd name="T122" fmla="*/ 2147483646 w 2030"/>
              <a:gd name="T123" fmla="*/ 2147483646 h 3463"/>
              <a:gd name="T124" fmla="*/ 2147483646 w 2030"/>
              <a:gd name="T125" fmla="*/ 2147483646 h 3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30"/>
              <a:gd name="T190" fmla="*/ 0 h 3463"/>
              <a:gd name="T191" fmla="*/ 2030 w 2030"/>
              <a:gd name="T192" fmla="*/ 3463 h 34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BFBFBF"/>
          </a:solidFill>
          <a:ln w="3175">
            <a:solidFill>
              <a:schemeClr val="bg1"/>
            </a:solidFill>
            <a:bevel/>
            <a:headEnd/>
            <a:tailEnd/>
          </a:ln>
        </p:spPr>
        <p:txBody>
          <a:bodyPr/>
          <a:lstStyle/>
          <a:p>
            <a:endParaRPr lang="zh-CN" altLang="en-US"/>
          </a:p>
        </p:txBody>
      </p:sp>
      <p:sp>
        <p:nvSpPr>
          <p:cNvPr id="22551" name="稻壳儿小白白(http://dwz.cn/Wu2UP)"/>
          <p:cNvSpPr>
            <a:spLocks/>
          </p:cNvSpPr>
          <p:nvPr/>
        </p:nvSpPr>
        <p:spPr bwMode="auto">
          <a:xfrm>
            <a:off x="6103938" y="4048125"/>
            <a:ext cx="512762" cy="495300"/>
          </a:xfrm>
          <a:custGeom>
            <a:avLst/>
            <a:gdLst>
              <a:gd name="T0" fmla="*/ 2147483646 w 1775"/>
              <a:gd name="T1" fmla="*/ 2147483646 h 1753"/>
              <a:gd name="T2" fmla="*/ 2147483646 w 1775"/>
              <a:gd name="T3" fmla="*/ 2147483646 h 1753"/>
              <a:gd name="T4" fmla="*/ 2147483646 w 1775"/>
              <a:gd name="T5" fmla="*/ 2147483646 h 1753"/>
              <a:gd name="T6" fmla="*/ 2147483646 w 1775"/>
              <a:gd name="T7" fmla="*/ 2147483646 h 1753"/>
              <a:gd name="T8" fmla="*/ 2147483646 w 1775"/>
              <a:gd name="T9" fmla="*/ 2147483646 h 1753"/>
              <a:gd name="T10" fmla="*/ 2147483646 w 1775"/>
              <a:gd name="T11" fmla="*/ 2147483646 h 1753"/>
              <a:gd name="T12" fmla="*/ 2147483646 w 1775"/>
              <a:gd name="T13" fmla="*/ 2147483646 h 1753"/>
              <a:gd name="T14" fmla="*/ 2147483646 w 1775"/>
              <a:gd name="T15" fmla="*/ 2147483646 h 1753"/>
              <a:gd name="T16" fmla="*/ 2147483646 w 1775"/>
              <a:gd name="T17" fmla="*/ 2147483646 h 1753"/>
              <a:gd name="T18" fmla="*/ 2147483646 w 1775"/>
              <a:gd name="T19" fmla="*/ 2147483646 h 1753"/>
              <a:gd name="T20" fmla="*/ 2147483646 w 1775"/>
              <a:gd name="T21" fmla="*/ 2147483646 h 1753"/>
              <a:gd name="T22" fmla="*/ 2147483646 w 1775"/>
              <a:gd name="T23" fmla="*/ 2147483646 h 1753"/>
              <a:gd name="T24" fmla="*/ 2147483646 w 1775"/>
              <a:gd name="T25" fmla="*/ 2147483646 h 1753"/>
              <a:gd name="T26" fmla="*/ 2147483646 w 1775"/>
              <a:gd name="T27" fmla="*/ 2147483646 h 1753"/>
              <a:gd name="T28" fmla="*/ 2147483646 w 1775"/>
              <a:gd name="T29" fmla="*/ 2147483646 h 1753"/>
              <a:gd name="T30" fmla="*/ 2147483646 w 1775"/>
              <a:gd name="T31" fmla="*/ 2147483646 h 1753"/>
              <a:gd name="T32" fmla="*/ 2147483646 w 1775"/>
              <a:gd name="T33" fmla="*/ 2147483646 h 1753"/>
              <a:gd name="T34" fmla="*/ 2147483646 w 1775"/>
              <a:gd name="T35" fmla="*/ 2147483646 h 1753"/>
              <a:gd name="T36" fmla="*/ 2147483646 w 1775"/>
              <a:gd name="T37" fmla="*/ 2147483646 h 1753"/>
              <a:gd name="T38" fmla="*/ 2147483646 w 1775"/>
              <a:gd name="T39" fmla="*/ 2147483646 h 1753"/>
              <a:gd name="T40" fmla="*/ 2147483646 w 1775"/>
              <a:gd name="T41" fmla="*/ 2147483646 h 1753"/>
              <a:gd name="T42" fmla="*/ 2147483646 w 1775"/>
              <a:gd name="T43" fmla="*/ 2147483646 h 1753"/>
              <a:gd name="T44" fmla="*/ 2147483646 w 1775"/>
              <a:gd name="T45" fmla="*/ 2147483646 h 1753"/>
              <a:gd name="T46" fmla="*/ 2147483646 w 1775"/>
              <a:gd name="T47" fmla="*/ 2147483646 h 1753"/>
              <a:gd name="T48" fmla="*/ 2147483646 w 1775"/>
              <a:gd name="T49" fmla="*/ 2147483646 h 1753"/>
              <a:gd name="T50" fmla="*/ 2147483646 w 1775"/>
              <a:gd name="T51" fmla="*/ 2147483646 h 1753"/>
              <a:gd name="T52" fmla="*/ 2147483646 w 1775"/>
              <a:gd name="T53" fmla="*/ 2147483646 h 1753"/>
              <a:gd name="T54" fmla="*/ 2147483646 w 1775"/>
              <a:gd name="T55" fmla="*/ 2147483646 h 1753"/>
              <a:gd name="T56" fmla="*/ 2147483646 w 1775"/>
              <a:gd name="T57" fmla="*/ 2147483646 h 1753"/>
              <a:gd name="T58" fmla="*/ 2147483646 w 1775"/>
              <a:gd name="T59" fmla="*/ 2147483646 h 1753"/>
              <a:gd name="T60" fmla="*/ 2147483646 w 1775"/>
              <a:gd name="T61" fmla="*/ 2147483646 h 1753"/>
              <a:gd name="T62" fmla="*/ 2147483646 w 1775"/>
              <a:gd name="T63" fmla="*/ 2147483646 h 1753"/>
              <a:gd name="T64" fmla="*/ 2147483646 w 1775"/>
              <a:gd name="T65" fmla="*/ 2147483646 h 1753"/>
              <a:gd name="T66" fmla="*/ 2147483646 w 1775"/>
              <a:gd name="T67" fmla="*/ 2147483646 h 1753"/>
              <a:gd name="T68" fmla="*/ 2147483646 w 1775"/>
              <a:gd name="T69" fmla="*/ 2147483646 h 1753"/>
              <a:gd name="T70" fmla="*/ 2147483646 w 1775"/>
              <a:gd name="T71" fmla="*/ 2147483646 h 1753"/>
              <a:gd name="T72" fmla="*/ 2147483646 w 1775"/>
              <a:gd name="T73" fmla="*/ 2147483646 h 1753"/>
              <a:gd name="T74" fmla="*/ 2147483646 w 1775"/>
              <a:gd name="T75" fmla="*/ 2147483646 h 1753"/>
              <a:gd name="T76" fmla="*/ 2147483646 w 1775"/>
              <a:gd name="T77" fmla="*/ 2147483646 h 1753"/>
              <a:gd name="T78" fmla="*/ 2147483646 w 1775"/>
              <a:gd name="T79" fmla="*/ 2147483646 h 1753"/>
              <a:gd name="T80" fmla="*/ 2147483646 w 1775"/>
              <a:gd name="T81" fmla="*/ 2147483646 h 1753"/>
              <a:gd name="T82" fmla="*/ 2147483646 w 1775"/>
              <a:gd name="T83" fmla="*/ 2147483646 h 1753"/>
              <a:gd name="T84" fmla="*/ 2147483646 w 1775"/>
              <a:gd name="T85" fmla="*/ 2147483646 h 1753"/>
              <a:gd name="T86" fmla="*/ 2147483646 w 1775"/>
              <a:gd name="T87" fmla="*/ 2147483646 h 1753"/>
              <a:gd name="T88" fmla="*/ 2147483646 w 1775"/>
              <a:gd name="T89" fmla="*/ 2147483646 h 1753"/>
              <a:gd name="T90" fmla="*/ 2147483646 w 1775"/>
              <a:gd name="T91" fmla="*/ 2147483646 h 1753"/>
              <a:gd name="T92" fmla="*/ 2147483646 w 1775"/>
              <a:gd name="T93" fmla="*/ 2147483646 h 1753"/>
              <a:gd name="T94" fmla="*/ 2147483646 w 1775"/>
              <a:gd name="T95" fmla="*/ 2147483646 h 1753"/>
              <a:gd name="T96" fmla="*/ 2147483646 w 1775"/>
              <a:gd name="T97" fmla="*/ 2147483646 h 1753"/>
              <a:gd name="T98" fmla="*/ 2147483646 w 1775"/>
              <a:gd name="T99" fmla="*/ 2147483646 h 1753"/>
              <a:gd name="T100" fmla="*/ 2147483646 w 1775"/>
              <a:gd name="T101" fmla="*/ 2147483646 h 1753"/>
              <a:gd name="T102" fmla="*/ 2147483646 w 1775"/>
              <a:gd name="T103" fmla="*/ 2147483646 h 1753"/>
              <a:gd name="T104" fmla="*/ 2147483646 w 1775"/>
              <a:gd name="T105" fmla="*/ 2147483646 h 1753"/>
              <a:gd name="T106" fmla="*/ 2147483646 w 1775"/>
              <a:gd name="T107" fmla="*/ 2147483646 h 1753"/>
              <a:gd name="T108" fmla="*/ 2147483646 w 1775"/>
              <a:gd name="T109" fmla="*/ 2147483646 h 1753"/>
              <a:gd name="T110" fmla="*/ 2147483646 w 1775"/>
              <a:gd name="T111" fmla="*/ 2147483646 h 1753"/>
              <a:gd name="T112" fmla="*/ 2147483646 w 1775"/>
              <a:gd name="T113" fmla="*/ 2147483646 h 1753"/>
              <a:gd name="T114" fmla="*/ 2147483646 w 1775"/>
              <a:gd name="T115" fmla="*/ 2147483646 h 1753"/>
              <a:gd name="T116" fmla="*/ 2147483646 w 1775"/>
              <a:gd name="T117" fmla="*/ 2147483646 h 1753"/>
              <a:gd name="T118" fmla="*/ 2147483646 w 1775"/>
              <a:gd name="T119" fmla="*/ 2147483646 h 1753"/>
              <a:gd name="T120" fmla="*/ 2147483646 w 1775"/>
              <a:gd name="T121" fmla="*/ 2147483646 h 1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75"/>
              <a:gd name="T184" fmla="*/ 0 h 1753"/>
              <a:gd name="T185" fmla="*/ 1775 w 1775"/>
              <a:gd name="T186" fmla="*/ 1753 h 1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BFBFBF"/>
          </a:solidFill>
          <a:ln w="3175">
            <a:solidFill>
              <a:schemeClr val="bg1"/>
            </a:solidFill>
            <a:bevel/>
            <a:headEnd/>
            <a:tailEnd/>
          </a:ln>
        </p:spPr>
        <p:txBody>
          <a:bodyPr/>
          <a:lstStyle/>
          <a:p>
            <a:endParaRPr lang="zh-CN" altLang="en-US"/>
          </a:p>
        </p:txBody>
      </p:sp>
      <p:sp>
        <p:nvSpPr>
          <p:cNvPr id="22552" name="稻壳儿小白白(http://dwz.cn/Wu2UP)"/>
          <p:cNvSpPr>
            <a:spLocks/>
          </p:cNvSpPr>
          <p:nvPr/>
        </p:nvSpPr>
        <p:spPr bwMode="auto">
          <a:xfrm>
            <a:off x="5965825" y="4754563"/>
            <a:ext cx="862013" cy="620712"/>
          </a:xfrm>
          <a:custGeom>
            <a:avLst/>
            <a:gdLst>
              <a:gd name="T0" fmla="*/ 2147483646 w 2980"/>
              <a:gd name="T1" fmla="*/ 2147483646 h 2145"/>
              <a:gd name="T2" fmla="*/ 2147483646 w 2980"/>
              <a:gd name="T3" fmla="*/ 2147483646 h 2145"/>
              <a:gd name="T4" fmla="*/ 2147483646 w 2980"/>
              <a:gd name="T5" fmla="*/ 2147483646 h 2145"/>
              <a:gd name="T6" fmla="*/ 2147483646 w 2980"/>
              <a:gd name="T7" fmla="*/ 2147483646 h 2145"/>
              <a:gd name="T8" fmla="*/ 2147483646 w 2980"/>
              <a:gd name="T9" fmla="*/ 2147483646 h 2145"/>
              <a:gd name="T10" fmla="*/ 2147483646 w 2980"/>
              <a:gd name="T11" fmla="*/ 2147483646 h 2145"/>
              <a:gd name="T12" fmla="*/ 2147483646 w 2980"/>
              <a:gd name="T13" fmla="*/ 2147483646 h 2145"/>
              <a:gd name="T14" fmla="*/ 2147483646 w 2980"/>
              <a:gd name="T15" fmla="*/ 2147483646 h 2145"/>
              <a:gd name="T16" fmla="*/ 2147483646 w 2980"/>
              <a:gd name="T17" fmla="*/ 2147483646 h 2145"/>
              <a:gd name="T18" fmla="*/ 2147483646 w 2980"/>
              <a:gd name="T19" fmla="*/ 2147483646 h 2145"/>
              <a:gd name="T20" fmla="*/ 2147483646 w 2980"/>
              <a:gd name="T21" fmla="*/ 2147483646 h 2145"/>
              <a:gd name="T22" fmla="*/ 2147483646 w 2980"/>
              <a:gd name="T23" fmla="*/ 2147483646 h 2145"/>
              <a:gd name="T24" fmla="*/ 2147483646 w 2980"/>
              <a:gd name="T25" fmla="*/ 2147483646 h 2145"/>
              <a:gd name="T26" fmla="*/ 2147483646 w 2980"/>
              <a:gd name="T27" fmla="*/ 2147483646 h 2145"/>
              <a:gd name="T28" fmla="*/ 2147483646 w 2980"/>
              <a:gd name="T29" fmla="*/ 2147483646 h 2145"/>
              <a:gd name="T30" fmla="*/ 2147483646 w 2980"/>
              <a:gd name="T31" fmla="*/ 2147483646 h 2145"/>
              <a:gd name="T32" fmla="*/ 2147483646 w 2980"/>
              <a:gd name="T33" fmla="*/ 2147483646 h 2145"/>
              <a:gd name="T34" fmla="*/ 2147483646 w 2980"/>
              <a:gd name="T35" fmla="*/ 2147483646 h 2145"/>
              <a:gd name="T36" fmla="*/ 2147483646 w 2980"/>
              <a:gd name="T37" fmla="*/ 2147483646 h 2145"/>
              <a:gd name="T38" fmla="*/ 2147483646 w 2980"/>
              <a:gd name="T39" fmla="*/ 2147483646 h 2145"/>
              <a:gd name="T40" fmla="*/ 2147483646 w 2980"/>
              <a:gd name="T41" fmla="*/ 2147483646 h 2145"/>
              <a:gd name="T42" fmla="*/ 2147483646 w 2980"/>
              <a:gd name="T43" fmla="*/ 2147483646 h 2145"/>
              <a:gd name="T44" fmla="*/ 2147483646 w 2980"/>
              <a:gd name="T45" fmla="*/ 2147483646 h 2145"/>
              <a:gd name="T46" fmla="*/ 2147483646 w 2980"/>
              <a:gd name="T47" fmla="*/ 2147483646 h 2145"/>
              <a:gd name="T48" fmla="*/ 2147483646 w 2980"/>
              <a:gd name="T49" fmla="*/ 2147483646 h 2145"/>
              <a:gd name="T50" fmla="*/ 2147483646 w 2980"/>
              <a:gd name="T51" fmla="*/ 2147483646 h 2145"/>
              <a:gd name="T52" fmla="*/ 2147483646 w 2980"/>
              <a:gd name="T53" fmla="*/ 2147483646 h 2145"/>
              <a:gd name="T54" fmla="*/ 2147483646 w 2980"/>
              <a:gd name="T55" fmla="*/ 2147483646 h 2145"/>
              <a:gd name="T56" fmla="*/ 2147483646 w 2980"/>
              <a:gd name="T57" fmla="*/ 2147483646 h 2145"/>
              <a:gd name="T58" fmla="*/ 2147483646 w 2980"/>
              <a:gd name="T59" fmla="*/ 2147483646 h 2145"/>
              <a:gd name="T60" fmla="*/ 2147483646 w 2980"/>
              <a:gd name="T61" fmla="*/ 2147483646 h 2145"/>
              <a:gd name="T62" fmla="*/ 2147483646 w 2980"/>
              <a:gd name="T63" fmla="*/ 2147483646 h 2145"/>
              <a:gd name="T64" fmla="*/ 2147483646 w 2980"/>
              <a:gd name="T65" fmla="*/ 2147483646 h 2145"/>
              <a:gd name="T66" fmla="*/ 2147483646 w 2980"/>
              <a:gd name="T67" fmla="*/ 2147483646 h 2145"/>
              <a:gd name="T68" fmla="*/ 2147483646 w 2980"/>
              <a:gd name="T69" fmla="*/ 2147483646 h 2145"/>
              <a:gd name="T70" fmla="*/ 2147483646 w 2980"/>
              <a:gd name="T71" fmla="*/ 2147483646 h 2145"/>
              <a:gd name="T72" fmla="*/ 2147483646 w 2980"/>
              <a:gd name="T73" fmla="*/ 2147483646 h 2145"/>
              <a:gd name="T74" fmla="*/ 2147483646 w 2980"/>
              <a:gd name="T75" fmla="*/ 2147483646 h 2145"/>
              <a:gd name="T76" fmla="*/ 2147483646 w 2980"/>
              <a:gd name="T77" fmla="*/ 2147483646 h 2145"/>
              <a:gd name="T78" fmla="*/ 2147483646 w 2980"/>
              <a:gd name="T79" fmla="*/ 2147483646 h 2145"/>
              <a:gd name="T80" fmla="*/ 2147483646 w 2980"/>
              <a:gd name="T81" fmla="*/ 2147483646 h 2145"/>
              <a:gd name="T82" fmla="*/ 2147483646 w 2980"/>
              <a:gd name="T83" fmla="*/ 2147483646 h 2145"/>
              <a:gd name="T84" fmla="*/ 2147483646 w 2980"/>
              <a:gd name="T85" fmla="*/ 2147483646 h 2145"/>
              <a:gd name="T86" fmla="*/ 2147483646 w 2980"/>
              <a:gd name="T87" fmla="*/ 2147483646 h 2145"/>
              <a:gd name="T88" fmla="*/ 2147483646 w 2980"/>
              <a:gd name="T89" fmla="*/ 2147483646 h 2145"/>
              <a:gd name="T90" fmla="*/ 2147483646 w 2980"/>
              <a:gd name="T91" fmla="*/ 2147483646 h 2145"/>
              <a:gd name="T92" fmla="*/ 2147483646 w 2980"/>
              <a:gd name="T93" fmla="*/ 2147483646 h 2145"/>
              <a:gd name="T94" fmla="*/ 2147483646 w 2980"/>
              <a:gd name="T95" fmla="*/ 2147483646 h 2145"/>
              <a:gd name="T96" fmla="*/ 2147483646 w 2980"/>
              <a:gd name="T97" fmla="*/ 2147483646 h 2145"/>
              <a:gd name="T98" fmla="*/ 2147483646 w 2980"/>
              <a:gd name="T99" fmla="*/ 2147483646 h 2145"/>
              <a:gd name="T100" fmla="*/ 2147483646 w 2980"/>
              <a:gd name="T101" fmla="*/ 2147483646 h 2145"/>
              <a:gd name="T102" fmla="*/ 2147483646 w 2980"/>
              <a:gd name="T103" fmla="*/ 2147483646 h 2145"/>
              <a:gd name="T104" fmla="*/ 2147483646 w 2980"/>
              <a:gd name="T105" fmla="*/ 2147483646 h 2145"/>
              <a:gd name="T106" fmla="*/ 2147483646 w 2980"/>
              <a:gd name="T107" fmla="*/ 2147483646 h 2145"/>
              <a:gd name="T108" fmla="*/ 2147483646 w 2980"/>
              <a:gd name="T109" fmla="*/ 2147483646 h 2145"/>
              <a:gd name="T110" fmla="*/ 2147483646 w 2980"/>
              <a:gd name="T111" fmla="*/ 2147483646 h 2145"/>
              <a:gd name="T112" fmla="*/ 2147483646 w 2980"/>
              <a:gd name="T113" fmla="*/ 2147483646 h 2145"/>
              <a:gd name="T114" fmla="*/ 2147483646 w 2980"/>
              <a:gd name="T115" fmla="*/ 2147483646 h 2145"/>
              <a:gd name="T116" fmla="*/ 2147483646 w 2980"/>
              <a:gd name="T117" fmla="*/ 2147483646 h 2145"/>
              <a:gd name="T118" fmla="*/ 2147483646 w 2980"/>
              <a:gd name="T119" fmla="*/ 2147483646 h 2145"/>
              <a:gd name="T120" fmla="*/ 2147483646 w 2980"/>
              <a:gd name="T121" fmla="*/ 2147483646 h 2145"/>
              <a:gd name="T122" fmla="*/ 2147483646 w 2980"/>
              <a:gd name="T123" fmla="*/ 2147483646 h 214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80"/>
              <a:gd name="T187" fmla="*/ 0 h 2145"/>
              <a:gd name="T188" fmla="*/ 2980 w 2980"/>
              <a:gd name="T189" fmla="*/ 2145 h 214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BFBFBF"/>
          </a:solidFill>
          <a:ln w="3175">
            <a:solidFill>
              <a:schemeClr val="bg1"/>
            </a:solidFill>
            <a:bevel/>
            <a:headEnd/>
            <a:tailEnd/>
          </a:ln>
        </p:spPr>
        <p:txBody>
          <a:bodyPr/>
          <a:lstStyle/>
          <a:p>
            <a:endParaRPr lang="zh-CN" altLang="en-US"/>
          </a:p>
        </p:txBody>
      </p:sp>
      <p:sp>
        <p:nvSpPr>
          <p:cNvPr id="22553" name="稻壳儿小白白(http://dwz.cn/Wu2UP)"/>
          <p:cNvSpPr>
            <a:spLocks/>
          </p:cNvSpPr>
          <p:nvPr/>
        </p:nvSpPr>
        <p:spPr bwMode="auto">
          <a:xfrm>
            <a:off x="5159375" y="4341813"/>
            <a:ext cx="1001713" cy="1030287"/>
          </a:xfrm>
          <a:custGeom>
            <a:avLst/>
            <a:gdLst>
              <a:gd name="T0" fmla="*/ 2147483646 w 3417"/>
              <a:gd name="T1" fmla="*/ 2147483646 h 3582"/>
              <a:gd name="T2" fmla="*/ 2147483646 w 3417"/>
              <a:gd name="T3" fmla="*/ 2147483646 h 3582"/>
              <a:gd name="T4" fmla="*/ 2147483646 w 3417"/>
              <a:gd name="T5" fmla="*/ 2147483646 h 3582"/>
              <a:gd name="T6" fmla="*/ 2147483646 w 3417"/>
              <a:gd name="T7" fmla="*/ 2147483646 h 3582"/>
              <a:gd name="T8" fmla="*/ 2147483646 w 3417"/>
              <a:gd name="T9" fmla="*/ 2147483646 h 3582"/>
              <a:gd name="T10" fmla="*/ 2147483646 w 3417"/>
              <a:gd name="T11" fmla="*/ 2147483646 h 3582"/>
              <a:gd name="T12" fmla="*/ 2147483646 w 3417"/>
              <a:gd name="T13" fmla="*/ 2147483646 h 3582"/>
              <a:gd name="T14" fmla="*/ 2147483646 w 3417"/>
              <a:gd name="T15" fmla="*/ 2147483646 h 3582"/>
              <a:gd name="T16" fmla="*/ 2147483646 w 3417"/>
              <a:gd name="T17" fmla="*/ 2147483646 h 3582"/>
              <a:gd name="T18" fmla="*/ 2147483646 w 3417"/>
              <a:gd name="T19" fmla="*/ 2147483646 h 3582"/>
              <a:gd name="T20" fmla="*/ 2147483646 w 3417"/>
              <a:gd name="T21" fmla="*/ 2147483646 h 3582"/>
              <a:gd name="T22" fmla="*/ 2147483646 w 3417"/>
              <a:gd name="T23" fmla="*/ 2147483646 h 3582"/>
              <a:gd name="T24" fmla="*/ 2147483646 w 3417"/>
              <a:gd name="T25" fmla="*/ 2147483646 h 3582"/>
              <a:gd name="T26" fmla="*/ 2147483646 w 3417"/>
              <a:gd name="T27" fmla="*/ 2147483646 h 3582"/>
              <a:gd name="T28" fmla="*/ 2147483646 w 3417"/>
              <a:gd name="T29" fmla="*/ 2147483646 h 3582"/>
              <a:gd name="T30" fmla="*/ 2147483646 w 3417"/>
              <a:gd name="T31" fmla="*/ 2147483646 h 3582"/>
              <a:gd name="T32" fmla="*/ 2147483646 w 3417"/>
              <a:gd name="T33" fmla="*/ 2147483646 h 3582"/>
              <a:gd name="T34" fmla="*/ 2147483646 w 3417"/>
              <a:gd name="T35" fmla="*/ 2147483646 h 3582"/>
              <a:gd name="T36" fmla="*/ 2147483646 w 3417"/>
              <a:gd name="T37" fmla="*/ 2147483646 h 3582"/>
              <a:gd name="T38" fmla="*/ 2147483646 w 3417"/>
              <a:gd name="T39" fmla="*/ 2147483646 h 3582"/>
              <a:gd name="T40" fmla="*/ 2147483646 w 3417"/>
              <a:gd name="T41" fmla="*/ 2147483646 h 3582"/>
              <a:gd name="T42" fmla="*/ 2147483646 w 3417"/>
              <a:gd name="T43" fmla="*/ 2147483646 h 3582"/>
              <a:gd name="T44" fmla="*/ 2147483646 w 3417"/>
              <a:gd name="T45" fmla="*/ 2147483646 h 3582"/>
              <a:gd name="T46" fmla="*/ 2147483646 w 3417"/>
              <a:gd name="T47" fmla="*/ 2147483646 h 3582"/>
              <a:gd name="T48" fmla="*/ 2147483646 w 3417"/>
              <a:gd name="T49" fmla="*/ 2147483646 h 3582"/>
              <a:gd name="T50" fmla="*/ 2147483646 w 3417"/>
              <a:gd name="T51" fmla="*/ 2147483646 h 3582"/>
              <a:gd name="T52" fmla="*/ 2147483646 w 3417"/>
              <a:gd name="T53" fmla="*/ 2147483646 h 3582"/>
              <a:gd name="T54" fmla="*/ 2147483646 w 3417"/>
              <a:gd name="T55" fmla="*/ 2147483646 h 3582"/>
              <a:gd name="T56" fmla="*/ 2147483646 w 3417"/>
              <a:gd name="T57" fmla="*/ 2147483646 h 3582"/>
              <a:gd name="T58" fmla="*/ 2147483646 w 3417"/>
              <a:gd name="T59" fmla="*/ 2147483646 h 3582"/>
              <a:gd name="T60" fmla="*/ 2147483646 w 3417"/>
              <a:gd name="T61" fmla="*/ 2147483646 h 3582"/>
              <a:gd name="T62" fmla="*/ 2147483646 w 3417"/>
              <a:gd name="T63" fmla="*/ 2147483646 h 3582"/>
              <a:gd name="T64" fmla="*/ 2147483646 w 3417"/>
              <a:gd name="T65" fmla="*/ 2147483646 h 3582"/>
              <a:gd name="T66" fmla="*/ 2147483646 w 3417"/>
              <a:gd name="T67" fmla="*/ 2147483646 h 3582"/>
              <a:gd name="T68" fmla="*/ 2147483646 w 3417"/>
              <a:gd name="T69" fmla="*/ 2147483646 h 3582"/>
              <a:gd name="T70" fmla="*/ 2147483646 w 3417"/>
              <a:gd name="T71" fmla="*/ 2147483646 h 3582"/>
              <a:gd name="T72" fmla="*/ 2147483646 w 3417"/>
              <a:gd name="T73" fmla="*/ 2147483646 h 3582"/>
              <a:gd name="T74" fmla="*/ 2147483646 w 3417"/>
              <a:gd name="T75" fmla="*/ 2147483646 h 3582"/>
              <a:gd name="T76" fmla="*/ 2147483646 w 3417"/>
              <a:gd name="T77" fmla="*/ 2147483646 h 3582"/>
              <a:gd name="T78" fmla="*/ 2147483646 w 3417"/>
              <a:gd name="T79" fmla="*/ 2147483646 h 3582"/>
              <a:gd name="T80" fmla="*/ 2147483646 w 3417"/>
              <a:gd name="T81" fmla="*/ 2147483646 h 3582"/>
              <a:gd name="T82" fmla="*/ 2147483646 w 3417"/>
              <a:gd name="T83" fmla="*/ 2147483646 h 3582"/>
              <a:gd name="T84" fmla="*/ 2147483646 w 3417"/>
              <a:gd name="T85" fmla="*/ 2147483646 h 3582"/>
              <a:gd name="T86" fmla="*/ 2147483646 w 3417"/>
              <a:gd name="T87" fmla="*/ 2147483646 h 3582"/>
              <a:gd name="T88" fmla="*/ 2147483646 w 3417"/>
              <a:gd name="T89" fmla="*/ 2147483646 h 3582"/>
              <a:gd name="T90" fmla="*/ 2147483646 w 3417"/>
              <a:gd name="T91" fmla="*/ 2147483646 h 3582"/>
              <a:gd name="T92" fmla="*/ 2147483646 w 3417"/>
              <a:gd name="T93" fmla="*/ 2147483646 h 3582"/>
              <a:gd name="T94" fmla="*/ 2147483646 w 3417"/>
              <a:gd name="T95" fmla="*/ 2147483646 h 3582"/>
              <a:gd name="T96" fmla="*/ 2147483646 w 3417"/>
              <a:gd name="T97" fmla="*/ 2147483646 h 3582"/>
              <a:gd name="T98" fmla="*/ 2147483646 w 3417"/>
              <a:gd name="T99" fmla="*/ 2147483646 h 3582"/>
              <a:gd name="T100" fmla="*/ 2147483646 w 3417"/>
              <a:gd name="T101" fmla="*/ 2147483646 h 3582"/>
              <a:gd name="T102" fmla="*/ 2147483646 w 3417"/>
              <a:gd name="T103" fmla="*/ 2147483646 h 3582"/>
              <a:gd name="T104" fmla="*/ 2147483646 w 3417"/>
              <a:gd name="T105" fmla="*/ 2147483646 h 3582"/>
              <a:gd name="T106" fmla="*/ 2147483646 w 3417"/>
              <a:gd name="T107" fmla="*/ 2147483646 h 3582"/>
              <a:gd name="T108" fmla="*/ 2147483646 w 3417"/>
              <a:gd name="T109" fmla="*/ 2147483646 h 3582"/>
              <a:gd name="T110" fmla="*/ 2147483646 w 3417"/>
              <a:gd name="T111" fmla="*/ 2147483646 h 3582"/>
              <a:gd name="T112" fmla="*/ 2147483646 w 3417"/>
              <a:gd name="T113" fmla="*/ 2147483646 h 3582"/>
              <a:gd name="T114" fmla="*/ 2147483646 w 3417"/>
              <a:gd name="T115" fmla="*/ 2147483646 h 3582"/>
              <a:gd name="T116" fmla="*/ 2147483646 w 3417"/>
              <a:gd name="T117" fmla="*/ 2147483646 h 3582"/>
              <a:gd name="T118" fmla="*/ 2147483646 w 3417"/>
              <a:gd name="T119" fmla="*/ 2147483646 h 3582"/>
              <a:gd name="T120" fmla="*/ 2147483646 w 3417"/>
              <a:gd name="T121" fmla="*/ 2147483646 h 3582"/>
              <a:gd name="T122" fmla="*/ 2147483646 w 3417"/>
              <a:gd name="T123" fmla="*/ 2147483646 h 3582"/>
              <a:gd name="T124" fmla="*/ 2147483646 w 3417"/>
              <a:gd name="T125" fmla="*/ 2147483646 h 35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17"/>
              <a:gd name="T190" fmla="*/ 0 h 3582"/>
              <a:gd name="T191" fmla="*/ 3417 w 3417"/>
              <a:gd name="T192" fmla="*/ 3582 h 35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BFBFBF"/>
          </a:solidFill>
          <a:ln w="3175">
            <a:solidFill>
              <a:schemeClr val="bg1"/>
            </a:solidFill>
            <a:bevel/>
            <a:headEnd/>
            <a:tailEnd/>
          </a:ln>
        </p:spPr>
        <p:txBody>
          <a:bodyPr/>
          <a:lstStyle/>
          <a:p>
            <a:endParaRPr lang="zh-CN" altLang="en-US"/>
          </a:p>
        </p:txBody>
      </p:sp>
      <p:sp>
        <p:nvSpPr>
          <p:cNvPr id="22554" name="稻壳儿小白白(http://dwz.cn/Wu2UP)"/>
          <p:cNvSpPr>
            <a:spLocks/>
          </p:cNvSpPr>
          <p:nvPr/>
        </p:nvSpPr>
        <p:spPr bwMode="auto">
          <a:xfrm>
            <a:off x="4532313" y="3019425"/>
            <a:ext cx="1377950" cy="1003300"/>
          </a:xfrm>
          <a:custGeom>
            <a:avLst/>
            <a:gdLst>
              <a:gd name="T0" fmla="*/ 2147483646 w 4767"/>
              <a:gd name="T1" fmla="*/ 2147483646 h 3475"/>
              <a:gd name="T2" fmla="*/ 2147483646 w 4767"/>
              <a:gd name="T3" fmla="*/ 2147483646 h 3475"/>
              <a:gd name="T4" fmla="*/ 2147483646 w 4767"/>
              <a:gd name="T5" fmla="*/ 2147483646 h 3475"/>
              <a:gd name="T6" fmla="*/ 2147483646 w 4767"/>
              <a:gd name="T7" fmla="*/ 2147483646 h 3475"/>
              <a:gd name="T8" fmla="*/ 2147483646 w 4767"/>
              <a:gd name="T9" fmla="*/ 2147483646 h 3475"/>
              <a:gd name="T10" fmla="*/ 2147483646 w 4767"/>
              <a:gd name="T11" fmla="*/ 2147483646 h 3475"/>
              <a:gd name="T12" fmla="*/ 2147483646 w 4767"/>
              <a:gd name="T13" fmla="*/ 2147483646 h 3475"/>
              <a:gd name="T14" fmla="*/ 2147483646 w 4767"/>
              <a:gd name="T15" fmla="*/ 2147483646 h 3475"/>
              <a:gd name="T16" fmla="*/ 2147483646 w 4767"/>
              <a:gd name="T17" fmla="*/ 2147483646 h 3475"/>
              <a:gd name="T18" fmla="*/ 2147483646 w 4767"/>
              <a:gd name="T19" fmla="*/ 2147483646 h 3475"/>
              <a:gd name="T20" fmla="*/ 2147483646 w 4767"/>
              <a:gd name="T21" fmla="*/ 2147483646 h 3475"/>
              <a:gd name="T22" fmla="*/ 2147483646 w 4767"/>
              <a:gd name="T23" fmla="*/ 2147483646 h 3475"/>
              <a:gd name="T24" fmla="*/ 2147483646 w 4767"/>
              <a:gd name="T25" fmla="*/ 2147483646 h 3475"/>
              <a:gd name="T26" fmla="*/ 2147483646 w 4767"/>
              <a:gd name="T27" fmla="*/ 2147483646 h 3475"/>
              <a:gd name="T28" fmla="*/ 2147483646 w 4767"/>
              <a:gd name="T29" fmla="*/ 2147483646 h 3475"/>
              <a:gd name="T30" fmla="*/ 2147483646 w 4767"/>
              <a:gd name="T31" fmla="*/ 2147483646 h 3475"/>
              <a:gd name="T32" fmla="*/ 2147483646 w 4767"/>
              <a:gd name="T33" fmla="*/ 2147483646 h 3475"/>
              <a:gd name="T34" fmla="*/ 2147483646 w 4767"/>
              <a:gd name="T35" fmla="*/ 2147483646 h 3475"/>
              <a:gd name="T36" fmla="*/ 2147483646 w 4767"/>
              <a:gd name="T37" fmla="*/ 2147483646 h 3475"/>
              <a:gd name="T38" fmla="*/ 2147483646 w 4767"/>
              <a:gd name="T39" fmla="*/ 2147483646 h 3475"/>
              <a:gd name="T40" fmla="*/ 2147483646 w 4767"/>
              <a:gd name="T41" fmla="*/ 2147483646 h 3475"/>
              <a:gd name="T42" fmla="*/ 2147483646 w 4767"/>
              <a:gd name="T43" fmla="*/ 2147483646 h 3475"/>
              <a:gd name="T44" fmla="*/ 2147483646 w 4767"/>
              <a:gd name="T45" fmla="*/ 2147483646 h 3475"/>
              <a:gd name="T46" fmla="*/ 2147483646 w 4767"/>
              <a:gd name="T47" fmla="*/ 2147483646 h 3475"/>
              <a:gd name="T48" fmla="*/ 2147483646 w 4767"/>
              <a:gd name="T49" fmla="*/ 2147483646 h 3475"/>
              <a:gd name="T50" fmla="*/ 2147483646 w 4767"/>
              <a:gd name="T51" fmla="*/ 2147483646 h 3475"/>
              <a:gd name="T52" fmla="*/ 2147483646 w 4767"/>
              <a:gd name="T53" fmla="*/ 2147483646 h 3475"/>
              <a:gd name="T54" fmla="*/ 2147483646 w 4767"/>
              <a:gd name="T55" fmla="*/ 2147483646 h 3475"/>
              <a:gd name="T56" fmla="*/ 2147483646 w 4767"/>
              <a:gd name="T57" fmla="*/ 2147483646 h 3475"/>
              <a:gd name="T58" fmla="*/ 2147483646 w 4767"/>
              <a:gd name="T59" fmla="*/ 2147483646 h 3475"/>
              <a:gd name="T60" fmla="*/ 2147483646 w 4767"/>
              <a:gd name="T61" fmla="*/ 2147483646 h 3475"/>
              <a:gd name="T62" fmla="*/ 2147483646 w 4767"/>
              <a:gd name="T63" fmla="*/ 2147483646 h 3475"/>
              <a:gd name="T64" fmla="*/ 2147483646 w 4767"/>
              <a:gd name="T65" fmla="*/ 2147483646 h 3475"/>
              <a:gd name="T66" fmla="*/ 2147483646 w 4767"/>
              <a:gd name="T67" fmla="*/ 2147483646 h 3475"/>
              <a:gd name="T68" fmla="*/ 2147483646 w 4767"/>
              <a:gd name="T69" fmla="*/ 2147483646 h 3475"/>
              <a:gd name="T70" fmla="*/ 2147483646 w 4767"/>
              <a:gd name="T71" fmla="*/ 2147483646 h 3475"/>
              <a:gd name="T72" fmla="*/ 2147483646 w 4767"/>
              <a:gd name="T73" fmla="*/ 2147483646 h 3475"/>
              <a:gd name="T74" fmla="*/ 2147483646 w 4767"/>
              <a:gd name="T75" fmla="*/ 2147483646 h 3475"/>
              <a:gd name="T76" fmla="*/ 2147483646 w 4767"/>
              <a:gd name="T77" fmla="*/ 2147483646 h 3475"/>
              <a:gd name="T78" fmla="*/ 2147483646 w 4767"/>
              <a:gd name="T79" fmla="*/ 2147483646 h 3475"/>
              <a:gd name="T80" fmla="*/ 2147483646 w 4767"/>
              <a:gd name="T81" fmla="*/ 2147483646 h 3475"/>
              <a:gd name="T82" fmla="*/ 2147483646 w 4767"/>
              <a:gd name="T83" fmla="*/ 2147483646 h 3475"/>
              <a:gd name="T84" fmla="*/ 2147483646 w 4767"/>
              <a:gd name="T85" fmla="*/ 2147483646 h 3475"/>
              <a:gd name="T86" fmla="*/ 2147483646 w 4767"/>
              <a:gd name="T87" fmla="*/ 2147483646 h 3475"/>
              <a:gd name="T88" fmla="*/ 2147483646 w 4767"/>
              <a:gd name="T89" fmla="*/ 2147483646 h 3475"/>
              <a:gd name="T90" fmla="*/ 2147483646 w 4767"/>
              <a:gd name="T91" fmla="*/ 2147483646 h 3475"/>
              <a:gd name="T92" fmla="*/ 2147483646 w 4767"/>
              <a:gd name="T93" fmla="*/ 2147483646 h 3475"/>
              <a:gd name="T94" fmla="*/ 2147483646 w 4767"/>
              <a:gd name="T95" fmla="*/ 2147483646 h 3475"/>
              <a:gd name="T96" fmla="*/ 2147483646 w 4767"/>
              <a:gd name="T97" fmla="*/ 2147483646 h 3475"/>
              <a:gd name="T98" fmla="*/ 2147483646 w 4767"/>
              <a:gd name="T99" fmla="*/ 2147483646 h 3475"/>
              <a:gd name="T100" fmla="*/ 2147483646 w 4767"/>
              <a:gd name="T101" fmla="*/ 2147483646 h 3475"/>
              <a:gd name="T102" fmla="*/ 2147483646 w 4767"/>
              <a:gd name="T103" fmla="*/ 2147483646 h 3475"/>
              <a:gd name="T104" fmla="*/ 2147483646 w 4767"/>
              <a:gd name="T105" fmla="*/ 2147483646 h 3475"/>
              <a:gd name="T106" fmla="*/ 2147483646 w 4767"/>
              <a:gd name="T107" fmla="*/ 2147483646 h 3475"/>
              <a:gd name="T108" fmla="*/ 2147483646 w 4767"/>
              <a:gd name="T109" fmla="*/ 2147483646 h 3475"/>
              <a:gd name="T110" fmla="*/ 2147483646 w 4767"/>
              <a:gd name="T111" fmla="*/ 2147483646 h 3475"/>
              <a:gd name="T112" fmla="*/ 2147483646 w 4767"/>
              <a:gd name="T113" fmla="*/ 2147483646 h 3475"/>
              <a:gd name="T114" fmla="*/ 2147483646 w 4767"/>
              <a:gd name="T115" fmla="*/ 2147483646 h 3475"/>
              <a:gd name="T116" fmla="*/ 2147483646 w 4767"/>
              <a:gd name="T117" fmla="*/ 2147483646 h 3475"/>
              <a:gd name="T118" fmla="*/ 2147483646 w 4767"/>
              <a:gd name="T119" fmla="*/ 2147483646 h 3475"/>
              <a:gd name="T120" fmla="*/ 2147483646 w 4767"/>
              <a:gd name="T121" fmla="*/ 2147483646 h 3475"/>
              <a:gd name="T122" fmla="*/ 2147483646 w 4767"/>
              <a:gd name="T123" fmla="*/ 2147483646 h 34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767"/>
              <a:gd name="T187" fmla="*/ 0 h 3475"/>
              <a:gd name="T188" fmla="*/ 4767 w 4767"/>
              <a:gd name="T189" fmla="*/ 3475 h 34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BFBFBF"/>
          </a:solidFill>
          <a:ln w="3175">
            <a:solidFill>
              <a:schemeClr val="bg1"/>
            </a:solidFill>
            <a:bevel/>
            <a:headEnd/>
            <a:tailEnd/>
          </a:ln>
        </p:spPr>
        <p:txBody>
          <a:bodyPr/>
          <a:lstStyle/>
          <a:p>
            <a:endParaRPr lang="zh-CN" altLang="en-US"/>
          </a:p>
        </p:txBody>
      </p:sp>
      <p:sp>
        <p:nvSpPr>
          <p:cNvPr id="22555" name="稻壳儿小白白(http://dwz.cn/Wu2UP)"/>
          <p:cNvSpPr>
            <a:spLocks/>
          </p:cNvSpPr>
          <p:nvPr/>
        </p:nvSpPr>
        <p:spPr bwMode="auto">
          <a:xfrm>
            <a:off x="3357563" y="3198813"/>
            <a:ext cx="2071687" cy="1358900"/>
          </a:xfrm>
          <a:custGeom>
            <a:avLst/>
            <a:gdLst>
              <a:gd name="T0" fmla="*/ 2147483646 w 7150"/>
              <a:gd name="T1" fmla="*/ 2147483646 h 4733"/>
              <a:gd name="T2" fmla="*/ 2147483646 w 7150"/>
              <a:gd name="T3" fmla="*/ 2147483646 h 4733"/>
              <a:gd name="T4" fmla="*/ 2147483646 w 7150"/>
              <a:gd name="T5" fmla="*/ 2147483646 h 4733"/>
              <a:gd name="T6" fmla="*/ 2147483646 w 7150"/>
              <a:gd name="T7" fmla="*/ 2147483646 h 4733"/>
              <a:gd name="T8" fmla="*/ 2147483646 w 7150"/>
              <a:gd name="T9" fmla="*/ 2147483646 h 4733"/>
              <a:gd name="T10" fmla="*/ 2147483646 w 7150"/>
              <a:gd name="T11" fmla="*/ 2147483646 h 4733"/>
              <a:gd name="T12" fmla="*/ 2147483646 w 7150"/>
              <a:gd name="T13" fmla="*/ 2147483646 h 4733"/>
              <a:gd name="T14" fmla="*/ 2147483646 w 7150"/>
              <a:gd name="T15" fmla="*/ 2147483646 h 4733"/>
              <a:gd name="T16" fmla="*/ 2147483646 w 7150"/>
              <a:gd name="T17" fmla="*/ 2147483646 h 4733"/>
              <a:gd name="T18" fmla="*/ 2147483646 w 7150"/>
              <a:gd name="T19" fmla="*/ 2147483646 h 4733"/>
              <a:gd name="T20" fmla="*/ 2147483646 w 7150"/>
              <a:gd name="T21" fmla="*/ 2147483646 h 4733"/>
              <a:gd name="T22" fmla="*/ 2147483646 w 7150"/>
              <a:gd name="T23" fmla="*/ 2147483646 h 4733"/>
              <a:gd name="T24" fmla="*/ 2147483646 w 7150"/>
              <a:gd name="T25" fmla="*/ 2147483646 h 4733"/>
              <a:gd name="T26" fmla="*/ 2147483646 w 7150"/>
              <a:gd name="T27" fmla="*/ 2147483646 h 4733"/>
              <a:gd name="T28" fmla="*/ 2147483646 w 7150"/>
              <a:gd name="T29" fmla="*/ 2147483646 h 4733"/>
              <a:gd name="T30" fmla="*/ 2147483646 w 7150"/>
              <a:gd name="T31" fmla="*/ 2147483646 h 4733"/>
              <a:gd name="T32" fmla="*/ 2147483646 w 7150"/>
              <a:gd name="T33" fmla="*/ 2147483646 h 4733"/>
              <a:gd name="T34" fmla="*/ 2147483646 w 7150"/>
              <a:gd name="T35" fmla="*/ 2147483646 h 4733"/>
              <a:gd name="T36" fmla="*/ 2147483646 w 7150"/>
              <a:gd name="T37" fmla="*/ 2147483646 h 4733"/>
              <a:gd name="T38" fmla="*/ 2147483646 w 7150"/>
              <a:gd name="T39" fmla="*/ 2147483646 h 4733"/>
              <a:gd name="T40" fmla="*/ 2147483646 w 7150"/>
              <a:gd name="T41" fmla="*/ 2147483646 h 4733"/>
              <a:gd name="T42" fmla="*/ 2147483646 w 7150"/>
              <a:gd name="T43" fmla="*/ 2147483646 h 4733"/>
              <a:gd name="T44" fmla="*/ 2147483646 w 7150"/>
              <a:gd name="T45" fmla="*/ 2147483646 h 4733"/>
              <a:gd name="T46" fmla="*/ 2147483646 w 7150"/>
              <a:gd name="T47" fmla="*/ 2147483646 h 4733"/>
              <a:gd name="T48" fmla="*/ 2147483646 w 7150"/>
              <a:gd name="T49" fmla="*/ 2147483646 h 4733"/>
              <a:gd name="T50" fmla="*/ 2147483646 w 7150"/>
              <a:gd name="T51" fmla="*/ 2147483646 h 4733"/>
              <a:gd name="T52" fmla="*/ 2147483646 w 7150"/>
              <a:gd name="T53" fmla="*/ 2147483646 h 4733"/>
              <a:gd name="T54" fmla="*/ 2147483646 w 7150"/>
              <a:gd name="T55" fmla="*/ 2147483646 h 4733"/>
              <a:gd name="T56" fmla="*/ 2147483646 w 7150"/>
              <a:gd name="T57" fmla="*/ 2147483646 h 4733"/>
              <a:gd name="T58" fmla="*/ 2147483646 w 7150"/>
              <a:gd name="T59" fmla="*/ 2147483646 h 4733"/>
              <a:gd name="T60" fmla="*/ 2147483646 w 7150"/>
              <a:gd name="T61" fmla="*/ 2147483646 h 4733"/>
              <a:gd name="T62" fmla="*/ 2147483646 w 7150"/>
              <a:gd name="T63" fmla="*/ 2147483646 h 4733"/>
              <a:gd name="T64" fmla="*/ 2147483646 w 7150"/>
              <a:gd name="T65" fmla="*/ 2147483646 h 4733"/>
              <a:gd name="T66" fmla="*/ 2147483646 w 7150"/>
              <a:gd name="T67" fmla="*/ 2147483646 h 4733"/>
              <a:gd name="T68" fmla="*/ 2147483646 w 7150"/>
              <a:gd name="T69" fmla="*/ 2147483646 h 4733"/>
              <a:gd name="T70" fmla="*/ 2147483646 w 7150"/>
              <a:gd name="T71" fmla="*/ 2147483646 h 4733"/>
              <a:gd name="T72" fmla="*/ 2147483646 w 7150"/>
              <a:gd name="T73" fmla="*/ 2147483646 h 4733"/>
              <a:gd name="T74" fmla="*/ 2147483646 w 7150"/>
              <a:gd name="T75" fmla="*/ 2147483646 h 4733"/>
              <a:gd name="T76" fmla="*/ 2147483646 w 7150"/>
              <a:gd name="T77" fmla="*/ 2147483646 h 4733"/>
              <a:gd name="T78" fmla="*/ 2147483646 w 7150"/>
              <a:gd name="T79" fmla="*/ 2147483646 h 4733"/>
              <a:gd name="T80" fmla="*/ 2147483646 w 7150"/>
              <a:gd name="T81" fmla="*/ 2147483646 h 4733"/>
              <a:gd name="T82" fmla="*/ 2147483646 w 7150"/>
              <a:gd name="T83" fmla="*/ 2147483646 h 4733"/>
              <a:gd name="T84" fmla="*/ 2147483646 w 7150"/>
              <a:gd name="T85" fmla="*/ 2147483646 h 4733"/>
              <a:gd name="T86" fmla="*/ 2147483646 w 7150"/>
              <a:gd name="T87" fmla="*/ 2147483646 h 4733"/>
              <a:gd name="T88" fmla="*/ 2147483646 w 7150"/>
              <a:gd name="T89" fmla="*/ 2147483646 h 4733"/>
              <a:gd name="T90" fmla="*/ 2147483646 w 7150"/>
              <a:gd name="T91" fmla="*/ 2147483646 h 4733"/>
              <a:gd name="T92" fmla="*/ 2147483646 w 7150"/>
              <a:gd name="T93" fmla="*/ 2147483646 h 4733"/>
              <a:gd name="T94" fmla="*/ 2147483646 w 7150"/>
              <a:gd name="T95" fmla="*/ 2147483646 h 4733"/>
              <a:gd name="T96" fmla="*/ 2147483646 w 7150"/>
              <a:gd name="T97" fmla="*/ 2147483646 h 4733"/>
              <a:gd name="T98" fmla="*/ 2147483646 w 7150"/>
              <a:gd name="T99" fmla="*/ 2147483646 h 4733"/>
              <a:gd name="T100" fmla="*/ 2147483646 w 7150"/>
              <a:gd name="T101" fmla="*/ 2147483646 h 4733"/>
              <a:gd name="T102" fmla="*/ 2147483646 w 7150"/>
              <a:gd name="T103" fmla="*/ 2147483646 h 4733"/>
              <a:gd name="T104" fmla="*/ 2147483646 w 7150"/>
              <a:gd name="T105" fmla="*/ 2147483646 h 4733"/>
              <a:gd name="T106" fmla="*/ 2147483646 w 7150"/>
              <a:gd name="T107" fmla="*/ 2147483646 h 4733"/>
              <a:gd name="T108" fmla="*/ 2147483646 w 7150"/>
              <a:gd name="T109" fmla="*/ 2147483646 h 4733"/>
              <a:gd name="T110" fmla="*/ 2147483646 w 7150"/>
              <a:gd name="T111" fmla="*/ 2147483646 h 4733"/>
              <a:gd name="T112" fmla="*/ 2147483646 w 7150"/>
              <a:gd name="T113" fmla="*/ 2147483646 h 4733"/>
              <a:gd name="T114" fmla="*/ 2147483646 w 7150"/>
              <a:gd name="T115" fmla="*/ 2147483646 h 4733"/>
              <a:gd name="T116" fmla="*/ 2147483646 w 7150"/>
              <a:gd name="T117" fmla="*/ 2147483646 h 4733"/>
              <a:gd name="T118" fmla="*/ 2147483646 w 7150"/>
              <a:gd name="T119" fmla="*/ 2147483646 h 4733"/>
              <a:gd name="T120" fmla="*/ 2147483646 w 7150"/>
              <a:gd name="T121" fmla="*/ 2147483646 h 4733"/>
              <a:gd name="T122" fmla="*/ 2147483646 w 7150"/>
              <a:gd name="T123" fmla="*/ 2147483646 h 4733"/>
              <a:gd name="T124" fmla="*/ 2147483646 w 7150"/>
              <a:gd name="T125" fmla="*/ 2147483646 h 47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150"/>
              <a:gd name="T190" fmla="*/ 0 h 4733"/>
              <a:gd name="T191" fmla="*/ 7150 w 7150"/>
              <a:gd name="T192" fmla="*/ 4733 h 47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BFBFBF"/>
          </a:solidFill>
          <a:ln w="3175">
            <a:solidFill>
              <a:schemeClr val="bg1"/>
            </a:solidFill>
            <a:bevel/>
            <a:headEnd/>
            <a:tailEnd/>
          </a:ln>
        </p:spPr>
        <p:txBody>
          <a:bodyPr/>
          <a:lstStyle/>
          <a:p>
            <a:endParaRPr lang="zh-CN" altLang="en-US"/>
          </a:p>
        </p:txBody>
      </p:sp>
      <p:sp>
        <p:nvSpPr>
          <p:cNvPr id="22556" name="稻壳儿小白白(http://dwz.cn/Wu2UP)"/>
          <p:cNvSpPr>
            <a:spLocks/>
          </p:cNvSpPr>
          <p:nvPr/>
        </p:nvSpPr>
        <p:spPr bwMode="auto">
          <a:xfrm>
            <a:off x="3167063" y="1701800"/>
            <a:ext cx="2198687" cy="1674813"/>
          </a:xfrm>
          <a:custGeom>
            <a:avLst/>
            <a:gdLst>
              <a:gd name="T0" fmla="*/ 2147483646 w 7557"/>
              <a:gd name="T1" fmla="*/ 2147483646 h 5874"/>
              <a:gd name="T2" fmla="*/ 2147483646 w 7557"/>
              <a:gd name="T3" fmla="*/ 2147483646 h 5874"/>
              <a:gd name="T4" fmla="*/ 2147483646 w 7557"/>
              <a:gd name="T5" fmla="*/ 2147483646 h 5874"/>
              <a:gd name="T6" fmla="*/ 2147483646 w 7557"/>
              <a:gd name="T7" fmla="*/ 2147483646 h 5874"/>
              <a:gd name="T8" fmla="*/ 2147483646 w 7557"/>
              <a:gd name="T9" fmla="*/ 2147483646 h 5874"/>
              <a:gd name="T10" fmla="*/ 2147483646 w 7557"/>
              <a:gd name="T11" fmla="*/ 2147483646 h 5874"/>
              <a:gd name="T12" fmla="*/ 2147483646 w 7557"/>
              <a:gd name="T13" fmla="*/ 2147483646 h 5874"/>
              <a:gd name="T14" fmla="*/ 2147483646 w 7557"/>
              <a:gd name="T15" fmla="*/ 2147483646 h 5874"/>
              <a:gd name="T16" fmla="*/ 2147483646 w 7557"/>
              <a:gd name="T17" fmla="*/ 2147483646 h 5874"/>
              <a:gd name="T18" fmla="*/ 2147483646 w 7557"/>
              <a:gd name="T19" fmla="*/ 0 h 5874"/>
              <a:gd name="T20" fmla="*/ 2147483646 w 7557"/>
              <a:gd name="T21" fmla="*/ 2147483646 h 5874"/>
              <a:gd name="T22" fmla="*/ 2147483646 w 7557"/>
              <a:gd name="T23" fmla="*/ 2147483646 h 5874"/>
              <a:gd name="T24" fmla="*/ 2147483646 w 7557"/>
              <a:gd name="T25" fmla="*/ 2147483646 h 5874"/>
              <a:gd name="T26" fmla="*/ 2147483646 w 7557"/>
              <a:gd name="T27" fmla="*/ 2147483646 h 5874"/>
              <a:gd name="T28" fmla="*/ 2147483646 w 7557"/>
              <a:gd name="T29" fmla="*/ 2147483646 h 5874"/>
              <a:gd name="T30" fmla="*/ 2147483646 w 7557"/>
              <a:gd name="T31" fmla="*/ 2147483646 h 5874"/>
              <a:gd name="T32" fmla="*/ 2147483646 w 7557"/>
              <a:gd name="T33" fmla="*/ 2147483646 h 5874"/>
              <a:gd name="T34" fmla="*/ 2147483646 w 7557"/>
              <a:gd name="T35" fmla="*/ 2147483646 h 5874"/>
              <a:gd name="T36" fmla="*/ 2147483646 w 7557"/>
              <a:gd name="T37" fmla="*/ 2147483646 h 5874"/>
              <a:gd name="T38" fmla="*/ 2147483646 w 7557"/>
              <a:gd name="T39" fmla="*/ 2147483646 h 5874"/>
              <a:gd name="T40" fmla="*/ 2147483646 w 7557"/>
              <a:gd name="T41" fmla="*/ 2147483646 h 5874"/>
              <a:gd name="T42" fmla="*/ 2147483646 w 7557"/>
              <a:gd name="T43" fmla="*/ 2147483646 h 5874"/>
              <a:gd name="T44" fmla="*/ 2147483646 w 7557"/>
              <a:gd name="T45" fmla="*/ 2147483646 h 5874"/>
              <a:gd name="T46" fmla="*/ 2147483646 w 7557"/>
              <a:gd name="T47" fmla="*/ 2147483646 h 5874"/>
              <a:gd name="T48" fmla="*/ 2147483646 w 7557"/>
              <a:gd name="T49" fmla="*/ 2147483646 h 5874"/>
              <a:gd name="T50" fmla="*/ 2147483646 w 7557"/>
              <a:gd name="T51" fmla="*/ 2147483646 h 5874"/>
              <a:gd name="T52" fmla="*/ 2147483646 w 7557"/>
              <a:gd name="T53" fmla="*/ 2147483646 h 5874"/>
              <a:gd name="T54" fmla="*/ 2147483646 w 7557"/>
              <a:gd name="T55" fmla="*/ 2147483646 h 5874"/>
              <a:gd name="T56" fmla="*/ 2147483646 w 7557"/>
              <a:gd name="T57" fmla="*/ 2147483646 h 5874"/>
              <a:gd name="T58" fmla="*/ 2147483646 w 7557"/>
              <a:gd name="T59" fmla="*/ 2147483646 h 5874"/>
              <a:gd name="T60" fmla="*/ 2147483646 w 7557"/>
              <a:gd name="T61" fmla="*/ 2147483646 h 5874"/>
              <a:gd name="T62" fmla="*/ 2147483646 w 7557"/>
              <a:gd name="T63" fmla="*/ 2147483646 h 5874"/>
              <a:gd name="T64" fmla="*/ 2147483646 w 7557"/>
              <a:gd name="T65" fmla="*/ 2147483646 h 5874"/>
              <a:gd name="T66" fmla="*/ 2147483646 w 7557"/>
              <a:gd name="T67" fmla="*/ 2147483646 h 5874"/>
              <a:gd name="T68" fmla="*/ 2147483646 w 7557"/>
              <a:gd name="T69" fmla="*/ 2147483646 h 5874"/>
              <a:gd name="T70" fmla="*/ 2147483646 w 7557"/>
              <a:gd name="T71" fmla="*/ 2147483646 h 5874"/>
              <a:gd name="T72" fmla="*/ 2147483646 w 7557"/>
              <a:gd name="T73" fmla="*/ 2147483646 h 5874"/>
              <a:gd name="T74" fmla="*/ 2147483646 w 7557"/>
              <a:gd name="T75" fmla="*/ 2147483646 h 5874"/>
              <a:gd name="T76" fmla="*/ 2147483646 w 7557"/>
              <a:gd name="T77" fmla="*/ 2147483646 h 5874"/>
              <a:gd name="T78" fmla="*/ 2147483646 w 7557"/>
              <a:gd name="T79" fmla="*/ 2147483646 h 5874"/>
              <a:gd name="T80" fmla="*/ 2147483646 w 7557"/>
              <a:gd name="T81" fmla="*/ 2147483646 h 5874"/>
              <a:gd name="T82" fmla="*/ 2147483646 w 7557"/>
              <a:gd name="T83" fmla="*/ 2147483646 h 5874"/>
              <a:gd name="T84" fmla="*/ 2147483646 w 7557"/>
              <a:gd name="T85" fmla="*/ 2147483646 h 5874"/>
              <a:gd name="T86" fmla="*/ 2147483646 w 7557"/>
              <a:gd name="T87" fmla="*/ 2147483646 h 5874"/>
              <a:gd name="T88" fmla="*/ 2147483646 w 7557"/>
              <a:gd name="T89" fmla="*/ 2147483646 h 5874"/>
              <a:gd name="T90" fmla="*/ 2147483646 w 7557"/>
              <a:gd name="T91" fmla="*/ 2147483646 h 5874"/>
              <a:gd name="T92" fmla="*/ 2147483646 w 7557"/>
              <a:gd name="T93" fmla="*/ 2147483646 h 5874"/>
              <a:gd name="T94" fmla="*/ 2147483646 w 7557"/>
              <a:gd name="T95" fmla="*/ 2147483646 h 5874"/>
              <a:gd name="T96" fmla="*/ 2147483646 w 7557"/>
              <a:gd name="T97" fmla="*/ 2147483646 h 5874"/>
              <a:gd name="T98" fmla="*/ 2147483646 w 7557"/>
              <a:gd name="T99" fmla="*/ 2147483646 h 5874"/>
              <a:gd name="T100" fmla="*/ 2147483646 w 7557"/>
              <a:gd name="T101" fmla="*/ 2147483646 h 5874"/>
              <a:gd name="T102" fmla="*/ 2147483646 w 7557"/>
              <a:gd name="T103" fmla="*/ 2147483646 h 5874"/>
              <a:gd name="T104" fmla="*/ 2147483646 w 7557"/>
              <a:gd name="T105" fmla="*/ 2147483646 h 5874"/>
              <a:gd name="T106" fmla="*/ 2147483646 w 7557"/>
              <a:gd name="T107" fmla="*/ 2147483646 h 5874"/>
              <a:gd name="T108" fmla="*/ 2147483646 w 7557"/>
              <a:gd name="T109" fmla="*/ 2147483646 h 5874"/>
              <a:gd name="T110" fmla="*/ 2147483646 w 7557"/>
              <a:gd name="T111" fmla="*/ 2147483646 h 5874"/>
              <a:gd name="T112" fmla="*/ 2147483646 w 7557"/>
              <a:gd name="T113" fmla="*/ 2147483646 h 5874"/>
              <a:gd name="T114" fmla="*/ 2147483646 w 7557"/>
              <a:gd name="T115" fmla="*/ 2147483646 h 5874"/>
              <a:gd name="T116" fmla="*/ 2147483646 w 7557"/>
              <a:gd name="T117" fmla="*/ 2147483646 h 5874"/>
              <a:gd name="T118" fmla="*/ 2147483646 w 7557"/>
              <a:gd name="T119" fmla="*/ 2147483646 h 5874"/>
              <a:gd name="T120" fmla="*/ 2147483646 w 7557"/>
              <a:gd name="T121" fmla="*/ 2147483646 h 5874"/>
              <a:gd name="T122" fmla="*/ 2147483646 w 7557"/>
              <a:gd name="T123" fmla="*/ 2147483646 h 5874"/>
              <a:gd name="T124" fmla="*/ 2147483646 w 7557"/>
              <a:gd name="T125" fmla="*/ 2147483646 h 58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557"/>
              <a:gd name="T190" fmla="*/ 0 h 5874"/>
              <a:gd name="T191" fmla="*/ 7557 w 7557"/>
              <a:gd name="T192" fmla="*/ 5874 h 58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BFBFBF"/>
          </a:solidFill>
          <a:ln w="3175">
            <a:solidFill>
              <a:schemeClr val="bg1"/>
            </a:solidFill>
            <a:bevel/>
            <a:headEnd/>
            <a:tailEnd/>
          </a:ln>
        </p:spPr>
        <p:txBody>
          <a:bodyPr/>
          <a:lstStyle/>
          <a:p>
            <a:endParaRPr lang="zh-CN" altLang="en-US"/>
          </a:p>
        </p:txBody>
      </p:sp>
      <p:sp>
        <p:nvSpPr>
          <p:cNvPr id="22557" name="稻壳儿小白白(http://dwz.cn/Wu2UP)"/>
          <p:cNvSpPr>
            <a:spLocks/>
          </p:cNvSpPr>
          <p:nvPr/>
        </p:nvSpPr>
        <p:spPr bwMode="auto">
          <a:xfrm>
            <a:off x="6034088" y="3128963"/>
            <a:ext cx="333375" cy="522287"/>
          </a:xfrm>
          <a:custGeom>
            <a:avLst/>
            <a:gdLst>
              <a:gd name="T0" fmla="*/ 2147483646 w 1159"/>
              <a:gd name="T1" fmla="*/ 2147483646 h 1815"/>
              <a:gd name="T2" fmla="*/ 2147483646 w 1159"/>
              <a:gd name="T3" fmla="*/ 2147483646 h 1815"/>
              <a:gd name="T4" fmla="*/ 2147483646 w 1159"/>
              <a:gd name="T5" fmla="*/ 2147483646 h 1815"/>
              <a:gd name="T6" fmla="*/ 2147483646 w 1159"/>
              <a:gd name="T7" fmla="*/ 2147483646 h 1815"/>
              <a:gd name="T8" fmla="*/ 2147483646 w 1159"/>
              <a:gd name="T9" fmla="*/ 2147483646 h 1815"/>
              <a:gd name="T10" fmla="*/ 2147483646 w 1159"/>
              <a:gd name="T11" fmla="*/ 2147483646 h 1815"/>
              <a:gd name="T12" fmla="*/ 2147483646 w 1159"/>
              <a:gd name="T13" fmla="*/ 2147483646 h 1815"/>
              <a:gd name="T14" fmla="*/ 2147483646 w 1159"/>
              <a:gd name="T15" fmla="*/ 2147483646 h 1815"/>
              <a:gd name="T16" fmla="*/ 2147483646 w 1159"/>
              <a:gd name="T17" fmla="*/ 2147483646 h 1815"/>
              <a:gd name="T18" fmla="*/ 2147483646 w 1159"/>
              <a:gd name="T19" fmla="*/ 2147483646 h 1815"/>
              <a:gd name="T20" fmla="*/ 2147483646 w 1159"/>
              <a:gd name="T21" fmla="*/ 2147483646 h 1815"/>
              <a:gd name="T22" fmla="*/ 2147483646 w 1159"/>
              <a:gd name="T23" fmla="*/ 2147483646 h 1815"/>
              <a:gd name="T24" fmla="*/ 2147483646 w 1159"/>
              <a:gd name="T25" fmla="*/ 2147483646 h 1815"/>
              <a:gd name="T26" fmla="*/ 2147483646 w 1159"/>
              <a:gd name="T27" fmla="*/ 2147483646 h 1815"/>
              <a:gd name="T28" fmla="*/ 2147483646 w 1159"/>
              <a:gd name="T29" fmla="*/ 2147483646 h 1815"/>
              <a:gd name="T30" fmla="*/ 2147483646 w 1159"/>
              <a:gd name="T31" fmla="*/ 2147483646 h 1815"/>
              <a:gd name="T32" fmla="*/ 2147483646 w 1159"/>
              <a:gd name="T33" fmla="*/ 2147483646 h 1815"/>
              <a:gd name="T34" fmla="*/ 2147483646 w 1159"/>
              <a:gd name="T35" fmla="*/ 2147483646 h 1815"/>
              <a:gd name="T36" fmla="*/ 2147483646 w 1159"/>
              <a:gd name="T37" fmla="*/ 2147483646 h 1815"/>
              <a:gd name="T38" fmla="*/ 2147483646 w 1159"/>
              <a:gd name="T39" fmla="*/ 2147483646 h 1815"/>
              <a:gd name="T40" fmla="*/ 2147483646 w 1159"/>
              <a:gd name="T41" fmla="*/ 2147483646 h 1815"/>
              <a:gd name="T42" fmla="*/ 2147483646 w 1159"/>
              <a:gd name="T43" fmla="*/ 2147483646 h 1815"/>
              <a:gd name="T44" fmla="*/ 2147483646 w 1159"/>
              <a:gd name="T45" fmla="*/ 2147483646 h 1815"/>
              <a:gd name="T46" fmla="*/ 2147483646 w 1159"/>
              <a:gd name="T47" fmla="*/ 2147483646 h 1815"/>
              <a:gd name="T48" fmla="*/ 2147483646 w 1159"/>
              <a:gd name="T49" fmla="*/ 2147483646 h 1815"/>
              <a:gd name="T50" fmla="*/ 2147483646 w 1159"/>
              <a:gd name="T51" fmla="*/ 2147483646 h 1815"/>
              <a:gd name="T52" fmla="*/ 2147483646 w 1159"/>
              <a:gd name="T53" fmla="*/ 2147483646 h 1815"/>
              <a:gd name="T54" fmla="*/ 2147483646 w 1159"/>
              <a:gd name="T55" fmla="*/ 2147483646 h 1815"/>
              <a:gd name="T56" fmla="*/ 2147483646 w 1159"/>
              <a:gd name="T57" fmla="*/ 2147483646 h 1815"/>
              <a:gd name="T58" fmla="*/ 2147483646 w 1159"/>
              <a:gd name="T59" fmla="*/ 2147483646 h 1815"/>
              <a:gd name="T60" fmla="*/ 2147483646 w 1159"/>
              <a:gd name="T61" fmla="*/ 2147483646 h 1815"/>
              <a:gd name="T62" fmla="*/ 2147483646 w 1159"/>
              <a:gd name="T63" fmla="*/ 2147483646 h 1815"/>
              <a:gd name="T64" fmla="*/ 2147483646 w 1159"/>
              <a:gd name="T65" fmla="*/ 2147483646 h 1815"/>
              <a:gd name="T66" fmla="*/ 2147483646 w 1159"/>
              <a:gd name="T67" fmla="*/ 2147483646 h 1815"/>
              <a:gd name="T68" fmla="*/ 2147483646 w 1159"/>
              <a:gd name="T69" fmla="*/ 2147483646 h 1815"/>
              <a:gd name="T70" fmla="*/ 2147483646 w 1159"/>
              <a:gd name="T71" fmla="*/ 2147483646 h 1815"/>
              <a:gd name="T72" fmla="*/ 2147483646 w 1159"/>
              <a:gd name="T73" fmla="*/ 2147483646 h 1815"/>
              <a:gd name="T74" fmla="*/ 2147483646 w 1159"/>
              <a:gd name="T75" fmla="*/ 2147483646 h 1815"/>
              <a:gd name="T76" fmla="*/ 2147483646 w 1159"/>
              <a:gd name="T77" fmla="*/ 2147483646 h 1815"/>
              <a:gd name="T78" fmla="*/ 2147483646 w 1159"/>
              <a:gd name="T79" fmla="*/ 2147483646 h 1815"/>
              <a:gd name="T80" fmla="*/ 2147483646 w 1159"/>
              <a:gd name="T81" fmla="*/ 2147483646 h 1815"/>
              <a:gd name="T82" fmla="*/ 2147483646 w 1159"/>
              <a:gd name="T83" fmla="*/ 2147483646 h 1815"/>
              <a:gd name="T84" fmla="*/ 2147483646 w 1159"/>
              <a:gd name="T85" fmla="*/ 2147483646 h 1815"/>
              <a:gd name="T86" fmla="*/ 2147483646 w 1159"/>
              <a:gd name="T87" fmla="*/ 2147483646 h 1815"/>
              <a:gd name="T88" fmla="*/ 2147483646 w 1159"/>
              <a:gd name="T89" fmla="*/ 2147483646 h 1815"/>
              <a:gd name="T90" fmla="*/ 2147483646 w 1159"/>
              <a:gd name="T91" fmla="*/ 2147483646 h 1815"/>
              <a:gd name="T92" fmla="*/ 2147483646 w 1159"/>
              <a:gd name="T93" fmla="*/ 2147483646 h 1815"/>
              <a:gd name="T94" fmla="*/ 2147483646 w 1159"/>
              <a:gd name="T95" fmla="*/ 2147483646 h 1815"/>
              <a:gd name="T96" fmla="*/ 2147483646 w 1159"/>
              <a:gd name="T97" fmla="*/ 2147483646 h 1815"/>
              <a:gd name="T98" fmla="*/ 2147483646 w 1159"/>
              <a:gd name="T99" fmla="*/ 2147483646 h 1815"/>
              <a:gd name="T100" fmla="*/ 2147483646 w 1159"/>
              <a:gd name="T101" fmla="*/ 2147483646 h 1815"/>
              <a:gd name="T102" fmla="*/ 2147483646 w 1159"/>
              <a:gd name="T103" fmla="*/ 2147483646 h 1815"/>
              <a:gd name="T104" fmla="*/ 2147483646 w 1159"/>
              <a:gd name="T105" fmla="*/ 2147483646 h 1815"/>
              <a:gd name="T106" fmla="*/ 2147483646 w 1159"/>
              <a:gd name="T107" fmla="*/ 2147483646 h 1815"/>
              <a:gd name="T108" fmla="*/ 2147483646 w 1159"/>
              <a:gd name="T109" fmla="*/ 2147483646 h 1815"/>
              <a:gd name="T110" fmla="*/ 2147483646 w 1159"/>
              <a:gd name="T111" fmla="*/ 2147483646 h 1815"/>
              <a:gd name="T112" fmla="*/ 2147483646 w 1159"/>
              <a:gd name="T113" fmla="*/ 2147483646 h 1815"/>
              <a:gd name="T114" fmla="*/ 2147483646 w 1159"/>
              <a:gd name="T115" fmla="*/ 2147483646 h 1815"/>
              <a:gd name="T116" fmla="*/ 2147483646 w 1159"/>
              <a:gd name="T117" fmla="*/ 2147483646 h 1815"/>
              <a:gd name="T118" fmla="*/ 2147483646 w 1159"/>
              <a:gd name="T119" fmla="*/ 2147483646 h 1815"/>
              <a:gd name="T120" fmla="*/ 2147483646 w 1159"/>
              <a:gd name="T121" fmla="*/ 2147483646 h 181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59"/>
              <a:gd name="T184" fmla="*/ 0 h 1815"/>
              <a:gd name="T185" fmla="*/ 1159 w 1159"/>
              <a:gd name="T186" fmla="*/ 1815 h 181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BFBFBF"/>
          </a:solidFill>
          <a:ln w="3175">
            <a:solidFill>
              <a:schemeClr val="bg1"/>
            </a:solidFill>
            <a:bevel/>
            <a:headEnd/>
            <a:tailEnd/>
          </a:ln>
        </p:spPr>
        <p:txBody>
          <a:bodyPr/>
          <a:lstStyle/>
          <a:p>
            <a:endParaRPr lang="zh-CN" altLang="en-US"/>
          </a:p>
        </p:txBody>
      </p:sp>
      <p:sp>
        <p:nvSpPr>
          <p:cNvPr id="22558" name="稻壳儿小白白(http://dwz.cn/Wu2UP)"/>
          <p:cNvSpPr>
            <a:spLocks/>
          </p:cNvSpPr>
          <p:nvPr/>
        </p:nvSpPr>
        <p:spPr bwMode="auto">
          <a:xfrm>
            <a:off x="4913313" y="2614613"/>
            <a:ext cx="1558925" cy="1360487"/>
          </a:xfrm>
          <a:custGeom>
            <a:avLst/>
            <a:gdLst>
              <a:gd name="T0" fmla="*/ 2147483646 w 5358"/>
              <a:gd name="T1" fmla="*/ 2147483646 h 4735"/>
              <a:gd name="T2" fmla="*/ 2147483646 w 5358"/>
              <a:gd name="T3" fmla="*/ 2147483646 h 4735"/>
              <a:gd name="T4" fmla="*/ 2147483646 w 5358"/>
              <a:gd name="T5" fmla="*/ 2147483646 h 4735"/>
              <a:gd name="T6" fmla="*/ 2147483646 w 5358"/>
              <a:gd name="T7" fmla="*/ 2147483646 h 4735"/>
              <a:gd name="T8" fmla="*/ 2147483646 w 5358"/>
              <a:gd name="T9" fmla="*/ 2147483646 h 4735"/>
              <a:gd name="T10" fmla="*/ 2147483646 w 5358"/>
              <a:gd name="T11" fmla="*/ 2147483646 h 4735"/>
              <a:gd name="T12" fmla="*/ 2147483646 w 5358"/>
              <a:gd name="T13" fmla="*/ 2147483646 h 4735"/>
              <a:gd name="T14" fmla="*/ 2147483646 w 5358"/>
              <a:gd name="T15" fmla="*/ 2147483646 h 4735"/>
              <a:gd name="T16" fmla="*/ 2147483646 w 5358"/>
              <a:gd name="T17" fmla="*/ 2147483646 h 4735"/>
              <a:gd name="T18" fmla="*/ 2147483646 w 5358"/>
              <a:gd name="T19" fmla="*/ 2147483646 h 4735"/>
              <a:gd name="T20" fmla="*/ 2147483646 w 5358"/>
              <a:gd name="T21" fmla="*/ 2147483646 h 4735"/>
              <a:gd name="T22" fmla="*/ 2147483646 w 5358"/>
              <a:gd name="T23" fmla="*/ 2147483646 h 4735"/>
              <a:gd name="T24" fmla="*/ 2147483646 w 5358"/>
              <a:gd name="T25" fmla="*/ 2147483646 h 4735"/>
              <a:gd name="T26" fmla="*/ 2147483646 w 5358"/>
              <a:gd name="T27" fmla="*/ 2147483646 h 4735"/>
              <a:gd name="T28" fmla="*/ 2147483646 w 5358"/>
              <a:gd name="T29" fmla="*/ 2147483646 h 4735"/>
              <a:gd name="T30" fmla="*/ 2147483646 w 5358"/>
              <a:gd name="T31" fmla="*/ 2147483646 h 4735"/>
              <a:gd name="T32" fmla="*/ 2147483646 w 5358"/>
              <a:gd name="T33" fmla="*/ 2147483646 h 4735"/>
              <a:gd name="T34" fmla="*/ 2147483646 w 5358"/>
              <a:gd name="T35" fmla="*/ 2147483646 h 4735"/>
              <a:gd name="T36" fmla="*/ 2147483646 w 5358"/>
              <a:gd name="T37" fmla="*/ 2147483646 h 4735"/>
              <a:gd name="T38" fmla="*/ 2147483646 w 5358"/>
              <a:gd name="T39" fmla="*/ 2147483646 h 4735"/>
              <a:gd name="T40" fmla="*/ 2147483646 w 5358"/>
              <a:gd name="T41" fmla="*/ 2147483646 h 4735"/>
              <a:gd name="T42" fmla="*/ 2147483646 w 5358"/>
              <a:gd name="T43" fmla="*/ 2147483646 h 4735"/>
              <a:gd name="T44" fmla="*/ 2147483646 w 5358"/>
              <a:gd name="T45" fmla="*/ 2147483646 h 4735"/>
              <a:gd name="T46" fmla="*/ 2147483646 w 5358"/>
              <a:gd name="T47" fmla="*/ 2147483646 h 4735"/>
              <a:gd name="T48" fmla="*/ 2147483646 w 5358"/>
              <a:gd name="T49" fmla="*/ 2147483646 h 4735"/>
              <a:gd name="T50" fmla="*/ 2147483646 w 5358"/>
              <a:gd name="T51" fmla="*/ 2147483646 h 4735"/>
              <a:gd name="T52" fmla="*/ 2147483646 w 5358"/>
              <a:gd name="T53" fmla="*/ 2147483646 h 4735"/>
              <a:gd name="T54" fmla="*/ 2147483646 w 5358"/>
              <a:gd name="T55" fmla="*/ 2147483646 h 4735"/>
              <a:gd name="T56" fmla="*/ 2147483646 w 5358"/>
              <a:gd name="T57" fmla="*/ 2147483646 h 4735"/>
              <a:gd name="T58" fmla="*/ 2147483646 w 5358"/>
              <a:gd name="T59" fmla="*/ 2147483646 h 4735"/>
              <a:gd name="T60" fmla="*/ 2147483646 w 5358"/>
              <a:gd name="T61" fmla="*/ 2147483646 h 4735"/>
              <a:gd name="T62" fmla="*/ 2147483646 w 5358"/>
              <a:gd name="T63" fmla="*/ 2147483646 h 4735"/>
              <a:gd name="T64" fmla="*/ 2147483646 w 5358"/>
              <a:gd name="T65" fmla="*/ 2147483646 h 4735"/>
              <a:gd name="T66" fmla="*/ 2147483646 w 5358"/>
              <a:gd name="T67" fmla="*/ 2147483646 h 4735"/>
              <a:gd name="T68" fmla="*/ 2147483646 w 5358"/>
              <a:gd name="T69" fmla="*/ 2147483646 h 4735"/>
              <a:gd name="T70" fmla="*/ 2147483646 w 5358"/>
              <a:gd name="T71" fmla="*/ 2147483646 h 4735"/>
              <a:gd name="T72" fmla="*/ 2147483646 w 5358"/>
              <a:gd name="T73" fmla="*/ 2147483646 h 4735"/>
              <a:gd name="T74" fmla="*/ 2147483646 w 5358"/>
              <a:gd name="T75" fmla="*/ 2147483646 h 4735"/>
              <a:gd name="T76" fmla="*/ 2147483646 w 5358"/>
              <a:gd name="T77" fmla="*/ 2147483646 h 4735"/>
              <a:gd name="T78" fmla="*/ 2147483646 w 5358"/>
              <a:gd name="T79" fmla="*/ 2147483646 h 4735"/>
              <a:gd name="T80" fmla="*/ 2147483646 w 5358"/>
              <a:gd name="T81" fmla="*/ 2147483646 h 4735"/>
              <a:gd name="T82" fmla="*/ 2147483646 w 5358"/>
              <a:gd name="T83" fmla="*/ 2147483646 h 4735"/>
              <a:gd name="T84" fmla="*/ 2147483646 w 5358"/>
              <a:gd name="T85" fmla="*/ 2147483646 h 4735"/>
              <a:gd name="T86" fmla="*/ 2147483646 w 5358"/>
              <a:gd name="T87" fmla="*/ 2147483646 h 4735"/>
              <a:gd name="T88" fmla="*/ 2147483646 w 5358"/>
              <a:gd name="T89" fmla="*/ 2147483646 h 4735"/>
              <a:gd name="T90" fmla="*/ 2147483646 w 5358"/>
              <a:gd name="T91" fmla="*/ 2147483646 h 4735"/>
              <a:gd name="T92" fmla="*/ 2147483646 w 5358"/>
              <a:gd name="T93" fmla="*/ 2147483646 h 4735"/>
              <a:gd name="T94" fmla="*/ 2147483646 w 5358"/>
              <a:gd name="T95" fmla="*/ 2147483646 h 4735"/>
              <a:gd name="T96" fmla="*/ 2147483646 w 5358"/>
              <a:gd name="T97" fmla="*/ 2147483646 h 4735"/>
              <a:gd name="T98" fmla="*/ 2147483646 w 5358"/>
              <a:gd name="T99" fmla="*/ 2147483646 h 4735"/>
              <a:gd name="T100" fmla="*/ 2147483646 w 5358"/>
              <a:gd name="T101" fmla="*/ 2147483646 h 4735"/>
              <a:gd name="T102" fmla="*/ 2147483646 w 5358"/>
              <a:gd name="T103" fmla="*/ 2147483646 h 4735"/>
              <a:gd name="T104" fmla="*/ 2147483646 w 5358"/>
              <a:gd name="T105" fmla="*/ 2147483646 h 4735"/>
              <a:gd name="T106" fmla="*/ 2147483646 w 5358"/>
              <a:gd name="T107" fmla="*/ 2147483646 h 4735"/>
              <a:gd name="T108" fmla="*/ 2147483646 w 5358"/>
              <a:gd name="T109" fmla="*/ 2147483646 h 4735"/>
              <a:gd name="T110" fmla="*/ 2147483646 w 5358"/>
              <a:gd name="T111" fmla="*/ 2147483646 h 4735"/>
              <a:gd name="T112" fmla="*/ 2147483646 w 5358"/>
              <a:gd name="T113" fmla="*/ 2147483646 h 4735"/>
              <a:gd name="T114" fmla="*/ 2147483646 w 5358"/>
              <a:gd name="T115" fmla="*/ 2147483646 h 4735"/>
              <a:gd name="T116" fmla="*/ 2147483646 w 5358"/>
              <a:gd name="T117" fmla="*/ 2147483646 h 4735"/>
              <a:gd name="T118" fmla="*/ 2147483646 w 5358"/>
              <a:gd name="T119" fmla="*/ 2147483646 h 4735"/>
              <a:gd name="T120" fmla="*/ 2147483646 w 5358"/>
              <a:gd name="T121" fmla="*/ 2147483646 h 4735"/>
              <a:gd name="T122" fmla="*/ 2147483646 w 5358"/>
              <a:gd name="T123" fmla="*/ 2147483646 h 4735"/>
              <a:gd name="T124" fmla="*/ 2147483646 w 5358"/>
              <a:gd name="T125" fmla="*/ 2147483646 h 473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358"/>
              <a:gd name="T190" fmla="*/ 0 h 4735"/>
              <a:gd name="T191" fmla="*/ 5358 w 5358"/>
              <a:gd name="T192" fmla="*/ 4735 h 473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BFBFBF"/>
          </a:solidFill>
          <a:ln w="3175">
            <a:solidFill>
              <a:schemeClr val="bg1"/>
            </a:solidFill>
            <a:bevel/>
            <a:headEnd/>
            <a:tailEnd/>
          </a:ln>
        </p:spPr>
        <p:txBody>
          <a:bodyPr/>
          <a:lstStyle/>
          <a:p>
            <a:endParaRPr lang="zh-CN" altLang="en-US"/>
          </a:p>
        </p:txBody>
      </p:sp>
      <p:sp>
        <p:nvSpPr>
          <p:cNvPr id="22559" name="稻壳儿小白白(http://dwz.cn/Wu2UP)"/>
          <p:cNvSpPr>
            <a:spLocks/>
          </p:cNvSpPr>
          <p:nvPr/>
        </p:nvSpPr>
        <p:spPr bwMode="auto">
          <a:xfrm>
            <a:off x="5283200" y="3706813"/>
            <a:ext cx="1166813" cy="1055687"/>
          </a:xfrm>
          <a:custGeom>
            <a:avLst/>
            <a:gdLst>
              <a:gd name="T0" fmla="*/ 2147483646 w 4006"/>
              <a:gd name="T1" fmla="*/ 2147483646 h 3723"/>
              <a:gd name="T2" fmla="*/ 2147483646 w 4006"/>
              <a:gd name="T3" fmla="*/ 2147483646 h 3723"/>
              <a:gd name="T4" fmla="*/ 2147483646 w 4006"/>
              <a:gd name="T5" fmla="*/ 2147483646 h 3723"/>
              <a:gd name="T6" fmla="*/ 2147483646 w 4006"/>
              <a:gd name="T7" fmla="*/ 2147483646 h 3723"/>
              <a:gd name="T8" fmla="*/ 2147483646 w 4006"/>
              <a:gd name="T9" fmla="*/ 2147483646 h 3723"/>
              <a:gd name="T10" fmla="*/ 2147483646 w 4006"/>
              <a:gd name="T11" fmla="*/ 2147483646 h 3723"/>
              <a:gd name="T12" fmla="*/ 2147483646 w 4006"/>
              <a:gd name="T13" fmla="*/ 2147483646 h 3723"/>
              <a:gd name="T14" fmla="*/ 2147483646 w 4006"/>
              <a:gd name="T15" fmla="*/ 2147483646 h 3723"/>
              <a:gd name="T16" fmla="*/ 2147483646 w 4006"/>
              <a:gd name="T17" fmla="*/ 2147483646 h 3723"/>
              <a:gd name="T18" fmla="*/ 2147483646 w 4006"/>
              <a:gd name="T19" fmla="*/ 2147483646 h 3723"/>
              <a:gd name="T20" fmla="*/ 2147483646 w 4006"/>
              <a:gd name="T21" fmla="*/ 2147483646 h 3723"/>
              <a:gd name="T22" fmla="*/ 2147483646 w 4006"/>
              <a:gd name="T23" fmla="*/ 2147483646 h 3723"/>
              <a:gd name="T24" fmla="*/ 2147483646 w 4006"/>
              <a:gd name="T25" fmla="*/ 2147483646 h 3723"/>
              <a:gd name="T26" fmla="*/ 2147483646 w 4006"/>
              <a:gd name="T27" fmla="*/ 2147483646 h 3723"/>
              <a:gd name="T28" fmla="*/ 2147483646 w 4006"/>
              <a:gd name="T29" fmla="*/ 2147483646 h 3723"/>
              <a:gd name="T30" fmla="*/ 2147483646 w 4006"/>
              <a:gd name="T31" fmla="*/ 2147483646 h 3723"/>
              <a:gd name="T32" fmla="*/ 2147483646 w 4006"/>
              <a:gd name="T33" fmla="*/ 2147483646 h 3723"/>
              <a:gd name="T34" fmla="*/ 2147483646 w 4006"/>
              <a:gd name="T35" fmla="*/ 2147483646 h 3723"/>
              <a:gd name="T36" fmla="*/ 2147483646 w 4006"/>
              <a:gd name="T37" fmla="*/ 2147483646 h 3723"/>
              <a:gd name="T38" fmla="*/ 2147483646 w 4006"/>
              <a:gd name="T39" fmla="*/ 2147483646 h 3723"/>
              <a:gd name="T40" fmla="*/ 2147483646 w 4006"/>
              <a:gd name="T41" fmla="*/ 2147483646 h 3723"/>
              <a:gd name="T42" fmla="*/ 2147483646 w 4006"/>
              <a:gd name="T43" fmla="*/ 2147483646 h 3723"/>
              <a:gd name="T44" fmla="*/ 2147483646 w 4006"/>
              <a:gd name="T45" fmla="*/ 2147483646 h 3723"/>
              <a:gd name="T46" fmla="*/ 2147483646 w 4006"/>
              <a:gd name="T47" fmla="*/ 2147483646 h 3723"/>
              <a:gd name="T48" fmla="*/ 2147483646 w 4006"/>
              <a:gd name="T49" fmla="*/ 2147483646 h 3723"/>
              <a:gd name="T50" fmla="*/ 2147483646 w 4006"/>
              <a:gd name="T51" fmla="*/ 2147483646 h 3723"/>
              <a:gd name="T52" fmla="*/ 2147483646 w 4006"/>
              <a:gd name="T53" fmla="*/ 2147483646 h 3723"/>
              <a:gd name="T54" fmla="*/ 2147483646 w 4006"/>
              <a:gd name="T55" fmla="*/ 2147483646 h 3723"/>
              <a:gd name="T56" fmla="*/ 2147483646 w 4006"/>
              <a:gd name="T57" fmla="*/ 2147483646 h 3723"/>
              <a:gd name="T58" fmla="*/ 2147483646 w 4006"/>
              <a:gd name="T59" fmla="*/ 2147483646 h 3723"/>
              <a:gd name="T60" fmla="*/ 2147483646 w 4006"/>
              <a:gd name="T61" fmla="*/ 2147483646 h 3723"/>
              <a:gd name="T62" fmla="*/ 2147483646 w 4006"/>
              <a:gd name="T63" fmla="*/ 2147483646 h 3723"/>
              <a:gd name="T64" fmla="*/ 2147483646 w 4006"/>
              <a:gd name="T65" fmla="*/ 2147483646 h 3723"/>
              <a:gd name="T66" fmla="*/ 2147483646 w 4006"/>
              <a:gd name="T67" fmla="*/ 2147483646 h 3723"/>
              <a:gd name="T68" fmla="*/ 2147483646 w 4006"/>
              <a:gd name="T69" fmla="*/ 2147483646 h 3723"/>
              <a:gd name="T70" fmla="*/ 2147483646 w 4006"/>
              <a:gd name="T71" fmla="*/ 2147483646 h 3723"/>
              <a:gd name="T72" fmla="*/ 2147483646 w 4006"/>
              <a:gd name="T73" fmla="*/ 2147483646 h 3723"/>
              <a:gd name="T74" fmla="*/ 2147483646 w 4006"/>
              <a:gd name="T75" fmla="*/ 2147483646 h 3723"/>
              <a:gd name="T76" fmla="*/ 2147483646 w 4006"/>
              <a:gd name="T77" fmla="*/ 2147483646 h 3723"/>
              <a:gd name="T78" fmla="*/ 2147483646 w 4006"/>
              <a:gd name="T79" fmla="*/ 2147483646 h 3723"/>
              <a:gd name="T80" fmla="*/ 2147483646 w 4006"/>
              <a:gd name="T81" fmla="*/ 2147483646 h 3723"/>
              <a:gd name="T82" fmla="*/ 2147483646 w 4006"/>
              <a:gd name="T83" fmla="*/ 2147483646 h 3723"/>
              <a:gd name="T84" fmla="*/ 2147483646 w 4006"/>
              <a:gd name="T85" fmla="*/ 2147483646 h 3723"/>
              <a:gd name="T86" fmla="*/ 2147483646 w 4006"/>
              <a:gd name="T87" fmla="*/ 2147483646 h 3723"/>
              <a:gd name="T88" fmla="*/ 2147483646 w 4006"/>
              <a:gd name="T89" fmla="*/ 2147483646 h 3723"/>
              <a:gd name="T90" fmla="*/ 2147483646 w 4006"/>
              <a:gd name="T91" fmla="*/ 2147483646 h 3723"/>
              <a:gd name="T92" fmla="*/ 2147483646 w 4006"/>
              <a:gd name="T93" fmla="*/ 2147483646 h 3723"/>
              <a:gd name="T94" fmla="*/ 2147483646 w 4006"/>
              <a:gd name="T95" fmla="*/ 2147483646 h 3723"/>
              <a:gd name="T96" fmla="*/ 2147483646 w 4006"/>
              <a:gd name="T97" fmla="*/ 2147483646 h 3723"/>
              <a:gd name="T98" fmla="*/ 2147483646 w 4006"/>
              <a:gd name="T99" fmla="*/ 2147483646 h 3723"/>
              <a:gd name="T100" fmla="*/ 2147483646 w 4006"/>
              <a:gd name="T101" fmla="*/ 2147483646 h 3723"/>
              <a:gd name="T102" fmla="*/ 2147483646 w 4006"/>
              <a:gd name="T103" fmla="*/ 2147483646 h 3723"/>
              <a:gd name="T104" fmla="*/ 2147483646 w 4006"/>
              <a:gd name="T105" fmla="*/ 2147483646 h 3723"/>
              <a:gd name="T106" fmla="*/ 2147483646 w 4006"/>
              <a:gd name="T107" fmla="*/ 2147483646 h 3723"/>
              <a:gd name="T108" fmla="*/ 2147483646 w 4006"/>
              <a:gd name="T109" fmla="*/ 2147483646 h 3723"/>
              <a:gd name="T110" fmla="*/ 2147483646 w 4006"/>
              <a:gd name="T111" fmla="*/ 2147483646 h 3723"/>
              <a:gd name="T112" fmla="*/ 2147483646 w 4006"/>
              <a:gd name="T113" fmla="*/ 2147483646 h 3723"/>
              <a:gd name="T114" fmla="*/ 2147483646 w 4006"/>
              <a:gd name="T115" fmla="*/ 2147483646 h 3723"/>
              <a:gd name="T116" fmla="*/ 2147483646 w 4006"/>
              <a:gd name="T117" fmla="*/ 2147483646 h 3723"/>
              <a:gd name="T118" fmla="*/ 2147483646 w 4006"/>
              <a:gd name="T119" fmla="*/ 2147483646 h 3723"/>
              <a:gd name="T120" fmla="*/ 2147483646 w 4006"/>
              <a:gd name="T121" fmla="*/ 2147483646 h 3723"/>
              <a:gd name="T122" fmla="*/ 2147483646 w 4006"/>
              <a:gd name="T123" fmla="*/ 2147483646 h 3723"/>
              <a:gd name="T124" fmla="*/ 2147483646 w 4006"/>
              <a:gd name="T125" fmla="*/ 2147483646 h 37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06"/>
              <a:gd name="T190" fmla="*/ 0 h 3723"/>
              <a:gd name="T191" fmla="*/ 4006 w 4006"/>
              <a:gd name="T192" fmla="*/ 3723 h 37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BFBFBF"/>
          </a:solidFill>
          <a:ln w="3175">
            <a:solidFill>
              <a:schemeClr val="bg1"/>
            </a:solidFill>
            <a:bevel/>
            <a:headEnd/>
            <a:tailEnd/>
          </a:ln>
        </p:spPr>
        <p:txBody>
          <a:bodyPr/>
          <a:lstStyle/>
          <a:p>
            <a:endParaRPr lang="zh-CN" altLang="en-US"/>
          </a:p>
        </p:txBody>
      </p:sp>
      <p:sp>
        <p:nvSpPr>
          <p:cNvPr id="22560" name="稻壳儿小白白(http://dwz.cn/Wu2UP)"/>
          <p:cNvSpPr>
            <a:spLocks/>
          </p:cNvSpPr>
          <p:nvPr/>
        </p:nvSpPr>
        <p:spPr bwMode="auto">
          <a:xfrm>
            <a:off x="5889625" y="4413250"/>
            <a:ext cx="650875" cy="550863"/>
          </a:xfrm>
          <a:custGeom>
            <a:avLst/>
            <a:gdLst>
              <a:gd name="T0" fmla="*/ 2147483646 w 2274"/>
              <a:gd name="T1" fmla="*/ 2147483646 h 1956"/>
              <a:gd name="T2" fmla="*/ 2147483646 w 2274"/>
              <a:gd name="T3" fmla="*/ 2147483646 h 1956"/>
              <a:gd name="T4" fmla="*/ 2147483646 w 2274"/>
              <a:gd name="T5" fmla="*/ 2147483646 h 1956"/>
              <a:gd name="T6" fmla="*/ 2147483646 w 2274"/>
              <a:gd name="T7" fmla="*/ 2147483646 h 1956"/>
              <a:gd name="T8" fmla="*/ 2147483646 w 2274"/>
              <a:gd name="T9" fmla="*/ 2147483646 h 1956"/>
              <a:gd name="T10" fmla="*/ 2147483646 w 2274"/>
              <a:gd name="T11" fmla="*/ 2147483646 h 1956"/>
              <a:gd name="T12" fmla="*/ 2147483646 w 2274"/>
              <a:gd name="T13" fmla="*/ 2147483646 h 1956"/>
              <a:gd name="T14" fmla="*/ 2147483646 w 2274"/>
              <a:gd name="T15" fmla="*/ 2147483646 h 1956"/>
              <a:gd name="T16" fmla="*/ 2147483646 w 2274"/>
              <a:gd name="T17" fmla="*/ 2147483646 h 1956"/>
              <a:gd name="T18" fmla="*/ 2147483646 w 2274"/>
              <a:gd name="T19" fmla="*/ 2147483646 h 1956"/>
              <a:gd name="T20" fmla="*/ 2147483646 w 2274"/>
              <a:gd name="T21" fmla="*/ 2147483646 h 1956"/>
              <a:gd name="T22" fmla="*/ 2147483646 w 2274"/>
              <a:gd name="T23" fmla="*/ 2147483646 h 1956"/>
              <a:gd name="T24" fmla="*/ 2147483646 w 2274"/>
              <a:gd name="T25" fmla="*/ 2147483646 h 1956"/>
              <a:gd name="T26" fmla="*/ 2147483646 w 2274"/>
              <a:gd name="T27" fmla="*/ 2147483646 h 1956"/>
              <a:gd name="T28" fmla="*/ 2147483646 w 2274"/>
              <a:gd name="T29" fmla="*/ 2147483646 h 1956"/>
              <a:gd name="T30" fmla="*/ 2147483646 w 2274"/>
              <a:gd name="T31" fmla="*/ 2147483646 h 1956"/>
              <a:gd name="T32" fmla="*/ 2147483646 w 2274"/>
              <a:gd name="T33" fmla="*/ 2147483646 h 1956"/>
              <a:gd name="T34" fmla="*/ 2147483646 w 2274"/>
              <a:gd name="T35" fmla="*/ 2147483646 h 1956"/>
              <a:gd name="T36" fmla="*/ 2147483646 w 2274"/>
              <a:gd name="T37" fmla="*/ 2147483646 h 1956"/>
              <a:gd name="T38" fmla="*/ 2147483646 w 2274"/>
              <a:gd name="T39" fmla="*/ 2147483646 h 1956"/>
              <a:gd name="T40" fmla="*/ 2147483646 w 2274"/>
              <a:gd name="T41" fmla="*/ 2147483646 h 1956"/>
              <a:gd name="T42" fmla="*/ 2147483646 w 2274"/>
              <a:gd name="T43" fmla="*/ 2147483646 h 1956"/>
              <a:gd name="T44" fmla="*/ 2147483646 w 2274"/>
              <a:gd name="T45" fmla="*/ 2147483646 h 1956"/>
              <a:gd name="T46" fmla="*/ 2147483646 w 2274"/>
              <a:gd name="T47" fmla="*/ 2147483646 h 1956"/>
              <a:gd name="T48" fmla="*/ 2147483646 w 2274"/>
              <a:gd name="T49" fmla="*/ 2147483646 h 1956"/>
              <a:gd name="T50" fmla="*/ 2147483646 w 2274"/>
              <a:gd name="T51" fmla="*/ 2147483646 h 1956"/>
              <a:gd name="T52" fmla="*/ 2147483646 w 2274"/>
              <a:gd name="T53" fmla="*/ 2147483646 h 1956"/>
              <a:gd name="T54" fmla="*/ 2147483646 w 2274"/>
              <a:gd name="T55" fmla="*/ 2147483646 h 1956"/>
              <a:gd name="T56" fmla="*/ 2147483646 w 2274"/>
              <a:gd name="T57" fmla="*/ 2147483646 h 1956"/>
              <a:gd name="T58" fmla="*/ 2147483646 w 2274"/>
              <a:gd name="T59" fmla="*/ 2147483646 h 1956"/>
              <a:gd name="T60" fmla="*/ 2147483646 w 2274"/>
              <a:gd name="T61" fmla="*/ 2147483646 h 1956"/>
              <a:gd name="T62" fmla="*/ 2147483646 w 2274"/>
              <a:gd name="T63" fmla="*/ 2147483646 h 1956"/>
              <a:gd name="T64" fmla="*/ 2147483646 w 2274"/>
              <a:gd name="T65" fmla="*/ 2147483646 h 1956"/>
              <a:gd name="T66" fmla="*/ 2147483646 w 2274"/>
              <a:gd name="T67" fmla="*/ 2147483646 h 1956"/>
              <a:gd name="T68" fmla="*/ 2147483646 w 2274"/>
              <a:gd name="T69" fmla="*/ 2147483646 h 1956"/>
              <a:gd name="T70" fmla="*/ 2147483646 w 2274"/>
              <a:gd name="T71" fmla="*/ 2147483646 h 1956"/>
              <a:gd name="T72" fmla="*/ 2147483646 w 2274"/>
              <a:gd name="T73" fmla="*/ 2147483646 h 1956"/>
              <a:gd name="T74" fmla="*/ 2147483646 w 2274"/>
              <a:gd name="T75" fmla="*/ 2147483646 h 1956"/>
              <a:gd name="T76" fmla="*/ 2147483646 w 2274"/>
              <a:gd name="T77" fmla="*/ 2147483646 h 1956"/>
              <a:gd name="T78" fmla="*/ 2147483646 w 2274"/>
              <a:gd name="T79" fmla="*/ 2147483646 h 1956"/>
              <a:gd name="T80" fmla="*/ 2147483646 w 2274"/>
              <a:gd name="T81" fmla="*/ 2147483646 h 1956"/>
              <a:gd name="T82" fmla="*/ 2147483646 w 2274"/>
              <a:gd name="T83" fmla="*/ 2147483646 h 1956"/>
              <a:gd name="T84" fmla="*/ 2147483646 w 2274"/>
              <a:gd name="T85" fmla="*/ 2147483646 h 1956"/>
              <a:gd name="T86" fmla="*/ 2147483646 w 2274"/>
              <a:gd name="T87" fmla="*/ 2147483646 h 1956"/>
              <a:gd name="T88" fmla="*/ 2147483646 w 2274"/>
              <a:gd name="T89" fmla="*/ 2147483646 h 1956"/>
              <a:gd name="T90" fmla="*/ 2147483646 w 2274"/>
              <a:gd name="T91" fmla="*/ 2147483646 h 1956"/>
              <a:gd name="T92" fmla="*/ 0 w 2274"/>
              <a:gd name="T93" fmla="*/ 2147483646 h 1956"/>
              <a:gd name="T94" fmla="*/ 2147483646 w 2274"/>
              <a:gd name="T95" fmla="*/ 2147483646 h 1956"/>
              <a:gd name="T96" fmla="*/ 2147483646 w 2274"/>
              <a:gd name="T97" fmla="*/ 2147483646 h 1956"/>
              <a:gd name="T98" fmla="*/ 2147483646 w 2274"/>
              <a:gd name="T99" fmla="*/ 2147483646 h 1956"/>
              <a:gd name="T100" fmla="*/ 2147483646 w 2274"/>
              <a:gd name="T101" fmla="*/ 2147483646 h 1956"/>
              <a:gd name="T102" fmla="*/ 2147483646 w 2274"/>
              <a:gd name="T103" fmla="*/ 2147483646 h 1956"/>
              <a:gd name="T104" fmla="*/ 2147483646 w 2274"/>
              <a:gd name="T105" fmla="*/ 2147483646 h 1956"/>
              <a:gd name="T106" fmla="*/ 2147483646 w 2274"/>
              <a:gd name="T107" fmla="*/ 2147483646 h 1956"/>
              <a:gd name="T108" fmla="*/ 2147483646 w 2274"/>
              <a:gd name="T109" fmla="*/ 2147483646 h 1956"/>
              <a:gd name="T110" fmla="*/ 2147483646 w 2274"/>
              <a:gd name="T111" fmla="*/ 2147483646 h 1956"/>
              <a:gd name="T112" fmla="*/ 2147483646 w 2274"/>
              <a:gd name="T113" fmla="*/ 2147483646 h 1956"/>
              <a:gd name="T114" fmla="*/ 2147483646 w 2274"/>
              <a:gd name="T115" fmla="*/ 2147483646 h 1956"/>
              <a:gd name="T116" fmla="*/ 2147483646 w 2274"/>
              <a:gd name="T117" fmla="*/ 2147483646 h 1956"/>
              <a:gd name="T118" fmla="*/ 2147483646 w 2274"/>
              <a:gd name="T119" fmla="*/ 2147483646 h 1956"/>
              <a:gd name="T120" fmla="*/ 2147483646 w 2274"/>
              <a:gd name="T121" fmla="*/ 2147483646 h 1956"/>
              <a:gd name="T122" fmla="*/ 2147483646 w 2274"/>
              <a:gd name="T123" fmla="*/ 2147483646 h 1956"/>
              <a:gd name="T124" fmla="*/ 2147483646 w 2274"/>
              <a:gd name="T125" fmla="*/ 2147483646 h 19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74"/>
              <a:gd name="T190" fmla="*/ 0 h 1956"/>
              <a:gd name="T191" fmla="*/ 2274 w 2274"/>
              <a:gd name="T192" fmla="*/ 1956 h 19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BFBFBF"/>
          </a:solidFill>
          <a:ln w="3175">
            <a:solidFill>
              <a:schemeClr val="bg1"/>
            </a:solidFill>
            <a:bevel/>
            <a:headEnd/>
            <a:tailEnd/>
          </a:ln>
        </p:spPr>
        <p:txBody>
          <a:bodyPr/>
          <a:lstStyle/>
          <a:p>
            <a:endParaRPr lang="zh-CN" altLang="en-US"/>
          </a:p>
        </p:txBody>
      </p:sp>
      <p:sp>
        <p:nvSpPr>
          <p:cNvPr id="22561" name="稻壳儿小白白(http://dwz.cn/Wu2UP)"/>
          <p:cNvSpPr>
            <a:spLocks/>
          </p:cNvSpPr>
          <p:nvPr/>
        </p:nvSpPr>
        <p:spPr bwMode="auto">
          <a:xfrm>
            <a:off x="7050088" y="5257800"/>
            <a:ext cx="26987" cy="14288"/>
          </a:xfrm>
          <a:custGeom>
            <a:avLst/>
            <a:gdLst>
              <a:gd name="T0" fmla="*/ 2147483646 w 78"/>
              <a:gd name="T1" fmla="*/ 2147483646 h 64"/>
              <a:gd name="T2" fmla="*/ 2147483646 w 78"/>
              <a:gd name="T3" fmla="*/ 2147483646 h 64"/>
              <a:gd name="T4" fmla="*/ 2147483646 w 78"/>
              <a:gd name="T5" fmla="*/ 2147483646 h 64"/>
              <a:gd name="T6" fmla="*/ 2147483646 w 78"/>
              <a:gd name="T7" fmla="*/ 2147483646 h 64"/>
              <a:gd name="T8" fmla="*/ 2147483646 w 78"/>
              <a:gd name="T9" fmla="*/ 2147483646 h 64"/>
              <a:gd name="T10" fmla="*/ 2147483646 w 78"/>
              <a:gd name="T11" fmla="*/ 2147483646 h 64"/>
              <a:gd name="T12" fmla="*/ 2147483646 w 78"/>
              <a:gd name="T13" fmla="*/ 2147483646 h 64"/>
              <a:gd name="T14" fmla="*/ 2147483646 w 78"/>
              <a:gd name="T15" fmla="*/ 2147483646 h 64"/>
              <a:gd name="T16" fmla="*/ 2147483646 w 78"/>
              <a:gd name="T17" fmla="*/ 2147483646 h 64"/>
              <a:gd name="T18" fmla="*/ 2147483646 w 78"/>
              <a:gd name="T19" fmla="*/ 2147483646 h 64"/>
              <a:gd name="T20" fmla="*/ 2147483646 w 78"/>
              <a:gd name="T21" fmla="*/ 2147483646 h 64"/>
              <a:gd name="T22" fmla="*/ 2147483646 w 78"/>
              <a:gd name="T23" fmla="*/ 0 h 64"/>
              <a:gd name="T24" fmla="*/ 2147483646 w 78"/>
              <a:gd name="T25" fmla="*/ 2147483646 h 64"/>
              <a:gd name="T26" fmla="*/ 2147483646 w 78"/>
              <a:gd name="T27" fmla="*/ 2147483646 h 64"/>
              <a:gd name="T28" fmla="*/ 2147483646 w 78"/>
              <a:gd name="T29" fmla="*/ 2147483646 h 64"/>
              <a:gd name="T30" fmla="*/ 2147483646 w 78"/>
              <a:gd name="T31" fmla="*/ 2147483646 h 64"/>
              <a:gd name="T32" fmla="*/ 2147483646 w 78"/>
              <a:gd name="T33" fmla="*/ 2147483646 h 64"/>
              <a:gd name="T34" fmla="*/ 2147483646 w 78"/>
              <a:gd name="T35" fmla="*/ 2147483646 h 64"/>
              <a:gd name="T36" fmla="*/ 2147483646 w 78"/>
              <a:gd name="T37" fmla="*/ 2147483646 h 64"/>
              <a:gd name="T38" fmla="*/ 2147483646 w 78"/>
              <a:gd name="T39" fmla="*/ 2147483646 h 64"/>
              <a:gd name="T40" fmla="*/ 2147483646 w 78"/>
              <a:gd name="T41" fmla="*/ 2147483646 h 64"/>
              <a:gd name="T42" fmla="*/ 2147483646 w 78"/>
              <a:gd name="T43" fmla="*/ 2147483646 h 64"/>
              <a:gd name="T44" fmla="*/ 2147483646 w 78"/>
              <a:gd name="T45" fmla="*/ 2147483646 h 64"/>
              <a:gd name="T46" fmla="*/ 2147483646 w 78"/>
              <a:gd name="T47" fmla="*/ 2147483646 h 64"/>
              <a:gd name="T48" fmla="*/ 2147483646 w 78"/>
              <a:gd name="T49" fmla="*/ 2147483646 h 64"/>
              <a:gd name="T50" fmla="*/ 2147483646 w 78"/>
              <a:gd name="T51" fmla="*/ 2147483646 h 64"/>
              <a:gd name="T52" fmla="*/ 2147483646 w 78"/>
              <a:gd name="T53" fmla="*/ 2147483646 h 64"/>
              <a:gd name="T54" fmla="*/ 2147483646 w 78"/>
              <a:gd name="T55" fmla="*/ 2147483646 h 64"/>
              <a:gd name="T56" fmla="*/ 2147483646 w 78"/>
              <a:gd name="T57" fmla="*/ 2147483646 h 64"/>
              <a:gd name="T58" fmla="*/ 2147483646 w 78"/>
              <a:gd name="T59" fmla="*/ 2147483646 h 64"/>
              <a:gd name="T60" fmla="*/ 2147483646 w 78"/>
              <a:gd name="T61" fmla="*/ 2147483646 h 64"/>
              <a:gd name="T62" fmla="*/ 2147483646 w 78"/>
              <a:gd name="T63" fmla="*/ 2147483646 h 64"/>
              <a:gd name="T64" fmla="*/ 0 w 78"/>
              <a:gd name="T65" fmla="*/ 2147483646 h 64"/>
              <a:gd name="T66" fmla="*/ 0 w 78"/>
              <a:gd name="T67" fmla="*/ 2147483646 h 64"/>
              <a:gd name="T68" fmla="*/ 0 w 78"/>
              <a:gd name="T69" fmla="*/ 2147483646 h 64"/>
              <a:gd name="T70" fmla="*/ 2147483646 w 78"/>
              <a:gd name="T71" fmla="*/ 2147483646 h 64"/>
              <a:gd name="T72" fmla="*/ 2147483646 w 78"/>
              <a:gd name="T73" fmla="*/ 2147483646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8"/>
              <a:gd name="T112" fmla="*/ 0 h 64"/>
              <a:gd name="T113" fmla="*/ 78 w 78"/>
              <a:gd name="T114" fmla="*/ 64 h 6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rgbClr val="BBE0E3"/>
          </a:solidFill>
          <a:ln w="3175">
            <a:solidFill>
              <a:schemeClr val="bg1"/>
            </a:solidFill>
            <a:bevel/>
            <a:headEnd/>
            <a:tailEnd/>
          </a:ln>
        </p:spPr>
        <p:txBody>
          <a:bodyPr/>
          <a:lstStyle/>
          <a:p>
            <a:endParaRPr lang="zh-CN" altLang="en-US"/>
          </a:p>
        </p:txBody>
      </p:sp>
      <p:sp>
        <p:nvSpPr>
          <p:cNvPr id="22562" name="稻壳儿小白白(http://dwz.cn/Wu2UP)"/>
          <p:cNvSpPr>
            <a:spLocks/>
          </p:cNvSpPr>
          <p:nvPr/>
        </p:nvSpPr>
        <p:spPr bwMode="auto">
          <a:xfrm>
            <a:off x="7759700" y="4832350"/>
            <a:ext cx="193675" cy="425450"/>
          </a:xfrm>
          <a:custGeom>
            <a:avLst/>
            <a:gdLst>
              <a:gd name="T0" fmla="*/ 2147483646 w 666"/>
              <a:gd name="T1" fmla="*/ 2147483646 h 1493"/>
              <a:gd name="T2" fmla="*/ 2147483646 w 666"/>
              <a:gd name="T3" fmla="*/ 2147483646 h 1493"/>
              <a:gd name="T4" fmla="*/ 2147483646 w 666"/>
              <a:gd name="T5" fmla="*/ 2147483646 h 1493"/>
              <a:gd name="T6" fmla="*/ 2147483646 w 666"/>
              <a:gd name="T7" fmla="*/ 2147483646 h 1493"/>
              <a:gd name="T8" fmla="*/ 2147483646 w 666"/>
              <a:gd name="T9" fmla="*/ 2147483646 h 1493"/>
              <a:gd name="T10" fmla="*/ 2147483646 w 666"/>
              <a:gd name="T11" fmla="*/ 2147483646 h 1493"/>
              <a:gd name="T12" fmla="*/ 2147483646 w 666"/>
              <a:gd name="T13" fmla="*/ 2147483646 h 1493"/>
              <a:gd name="T14" fmla="*/ 2147483646 w 666"/>
              <a:gd name="T15" fmla="*/ 2147483646 h 1493"/>
              <a:gd name="T16" fmla="*/ 2147483646 w 666"/>
              <a:gd name="T17" fmla="*/ 0 h 1493"/>
              <a:gd name="T18" fmla="*/ 2147483646 w 666"/>
              <a:gd name="T19" fmla="*/ 2147483646 h 1493"/>
              <a:gd name="T20" fmla="*/ 2147483646 w 666"/>
              <a:gd name="T21" fmla="*/ 2147483646 h 1493"/>
              <a:gd name="T22" fmla="*/ 2147483646 w 666"/>
              <a:gd name="T23" fmla="*/ 2147483646 h 1493"/>
              <a:gd name="T24" fmla="*/ 2147483646 w 666"/>
              <a:gd name="T25" fmla="*/ 2147483646 h 1493"/>
              <a:gd name="T26" fmla="*/ 2147483646 w 666"/>
              <a:gd name="T27" fmla="*/ 2147483646 h 1493"/>
              <a:gd name="T28" fmla="*/ 2147483646 w 666"/>
              <a:gd name="T29" fmla="*/ 2147483646 h 1493"/>
              <a:gd name="T30" fmla="*/ 2147483646 w 666"/>
              <a:gd name="T31" fmla="*/ 2147483646 h 1493"/>
              <a:gd name="T32" fmla="*/ 2147483646 w 666"/>
              <a:gd name="T33" fmla="*/ 2147483646 h 1493"/>
              <a:gd name="T34" fmla="*/ 2147483646 w 666"/>
              <a:gd name="T35" fmla="*/ 2147483646 h 1493"/>
              <a:gd name="T36" fmla="*/ 2147483646 w 666"/>
              <a:gd name="T37" fmla="*/ 2147483646 h 1493"/>
              <a:gd name="T38" fmla="*/ 2147483646 w 666"/>
              <a:gd name="T39" fmla="*/ 2147483646 h 1493"/>
              <a:gd name="T40" fmla="*/ 2147483646 w 666"/>
              <a:gd name="T41" fmla="*/ 2147483646 h 1493"/>
              <a:gd name="T42" fmla="*/ 2147483646 w 666"/>
              <a:gd name="T43" fmla="*/ 2147483646 h 1493"/>
              <a:gd name="T44" fmla="*/ 2147483646 w 666"/>
              <a:gd name="T45" fmla="*/ 2147483646 h 1493"/>
              <a:gd name="T46" fmla="*/ 2147483646 w 666"/>
              <a:gd name="T47" fmla="*/ 2147483646 h 1493"/>
              <a:gd name="T48" fmla="*/ 2147483646 w 666"/>
              <a:gd name="T49" fmla="*/ 2147483646 h 1493"/>
              <a:gd name="T50" fmla="*/ 2147483646 w 666"/>
              <a:gd name="T51" fmla="*/ 2147483646 h 1493"/>
              <a:gd name="T52" fmla="*/ 2147483646 w 666"/>
              <a:gd name="T53" fmla="*/ 2147483646 h 1493"/>
              <a:gd name="T54" fmla="*/ 2147483646 w 666"/>
              <a:gd name="T55" fmla="*/ 2147483646 h 1493"/>
              <a:gd name="T56" fmla="*/ 2147483646 w 666"/>
              <a:gd name="T57" fmla="*/ 2147483646 h 1493"/>
              <a:gd name="T58" fmla="*/ 2147483646 w 666"/>
              <a:gd name="T59" fmla="*/ 2147483646 h 1493"/>
              <a:gd name="T60" fmla="*/ 2147483646 w 666"/>
              <a:gd name="T61" fmla="*/ 2147483646 h 1493"/>
              <a:gd name="T62" fmla="*/ 2147483646 w 666"/>
              <a:gd name="T63" fmla="*/ 2147483646 h 1493"/>
              <a:gd name="T64" fmla="*/ 2147483646 w 666"/>
              <a:gd name="T65" fmla="*/ 2147483646 h 1493"/>
              <a:gd name="T66" fmla="*/ 2147483646 w 666"/>
              <a:gd name="T67" fmla="*/ 2147483646 h 1493"/>
              <a:gd name="T68" fmla="*/ 2147483646 w 666"/>
              <a:gd name="T69" fmla="*/ 2147483646 h 1493"/>
              <a:gd name="T70" fmla="*/ 2147483646 w 666"/>
              <a:gd name="T71" fmla="*/ 2147483646 h 1493"/>
              <a:gd name="T72" fmla="*/ 2147483646 w 666"/>
              <a:gd name="T73" fmla="*/ 2147483646 h 1493"/>
              <a:gd name="T74" fmla="*/ 2147483646 w 666"/>
              <a:gd name="T75" fmla="*/ 2147483646 h 1493"/>
              <a:gd name="T76" fmla="*/ 2147483646 w 666"/>
              <a:gd name="T77" fmla="*/ 2147483646 h 1493"/>
              <a:gd name="T78" fmla="*/ 2147483646 w 666"/>
              <a:gd name="T79" fmla="*/ 2147483646 h 1493"/>
              <a:gd name="T80" fmla="*/ 2147483646 w 666"/>
              <a:gd name="T81" fmla="*/ 2147483646 h 1493"/>
              <a:gd name="T82" fmla="*/ 2147483646 w 666"/>
              <a:gd name="T83" fmla="*/ 2147483646 h 1493"/>
              <a:gd name="T84" fmla="*/ 2147483646 w 666"/>
              <a:gd name="T85" fmla="*/ 2147483646 h 1493"/>
              <a:gd name="T86" fmla="*/ 2147483646 w 666"/>
              <a:gd name="T87" fmla="*/ 2147483646 h 1493"/>
              <a:gd name="T88" fmla="*/ 2147483646 w 666"/>
              <a:gd name="T89" fmla="*/ 2147483646 h 1493"/>
              <a:gd name="T90" fmla="*/ 2147483646 w 666"/>
              <a:gd name="T91" fmla="*/ 2147483646 h 1493"/>
              <a:gd name="T92" fmla="*/ 2147483646 w 666"/>
              <a:gd name="T93" fmla="*/ 2147483646 h 1493"/>
              <a:gd name="T94" fmla="*/ 2147483646 w 666"/>
              <a:gd name="T95" fmla="*/ 2147483646 h 1493"/>
              <a:gd name="T96" fmla="*/ 2147483646 w 666"/>
              <a:gd name="T97" fmla="*/ 2147483646 h 1493"/>
              <a:gd name="T98" fmla="*/ 2147483646 w 666"/>
              <a:gd name="T99" fmla="*/ 2147483646 h 1493"/>
              <a:gd name="T100" fmla="*/ 2147483646 w 666"/>
              <a:gd name="T101" fmla="*/ 2147483646 h 1493"/>
              <a:gd name="T102" fmla="*/ 2147483646 w 666"/>
              <a:gd name="T103" fmla="*/ 2147483646 h 1493"/>
              <a:gd name="T104" fmla="*/ 2147483646 w 666"/>
              <a:gd name="T105" fmla="*/ 2147483646 h 1493"/>
              <a:gd name="T106" fmla="*/ 2147483646 w 666"/>
              <a:gd name="T107" fmla="*/ 2147483646 h 14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66"/>
              <a:gd name="T163" fmla="*/ 0 h 1493"/>
              <a:gd name="T164" fmla="*/ 666 w 666"/>
              <a:gd name="T165" fmla="*/ 1493 h 149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rgbClr val="2A6D83"/>
          </a:solidFill>
          <a:ln w="3175">
            <a:solidFill>
              <a:schemeClr val="bg1"/>
            </a:solidFill>
            <a:bevel/>
            <a:headEnd/>
            <a:tailEnd/>
          </a:ln>
        </p:spPr>
        <p:txBody>
          <a:bodyPr/>
          <a:lstStyle/>
          <a:p>
            <a:endParaRPr lang="zh-CN" altLang="en-US"/>
          </a:p>
        </p:txBody>
      </p:sp>
      <p:sp>
        <p:nvSpPr>
          <p:cNvPr id="22563" name="稻壳儿小白白(http://dwz.cn/Wu2UP)"/>
          <p:cNvSpPr>
            <a:spLocks/>
          </p:cNvSpPr>
          <p:nvPr/>
        </p:nvSpPr>
        <p:spPr bwMode="auto">
          <a:xfrm>
            <a:off x="6423025" y="5546725"/>
            <a:ext cx="290513" cy="233363"/>
          </a:xfrm>
          <a:custGeom>
            <a:avLst/>
            <a:gdLst>
              <a:gd name="T0" fmla="*/ 2147483646 w 1013"/>
              <a:gd name="T1" fmla="*/ 2147483646 h 846"/>
              <a:gd name="T2" fmla="*/ 0 w 1013"/>
              <a:gd name="T3" fmla="*/ 2147483646 h 846"/>
              <a:gd name="T4" fmla="*/ 2147483646 w 1013"/>
              <a:gd name="T5" fmla="*/ 2147483646 h 846"/>
              <a:gd name="T6" fmla="*/ 2147483646 w 1013"/>
              <a:gd name="T7" fmla="*/ 2147483646 h 846"/>
              <a:gd name="T8" fmla="*/ 2147483646 w 1013"/>
              <a:gd name="T9" fmla="*/ 2147483646 h 846"/>
              <a:gd name="T10" fmla="*/ 2147483646 w 1013"/>
              <a:gd name="T11" fmla="*/ 2147483646 h 846"/>
              <a:gd name="T12" fmla="*/ 2147483646 w 1013"/>
              <a:gd name="T13" fmla="*/ 2147483646 h 846"/>
              <a:gd name="T14" fmla="*/ 2147483646 w 1013"/>
              <a:gd name="T15" fmla="*/ 2147483646 h 846"/>
              <a:gd name="T16" fmla="*/ 2147483646 w 1013"/>
              <a:gd name="T17" fmla="*/ 2147483646 h 846"/>
              <a:gd name="T18" fmla="*/ 2147483646 w 1013"/>
              <a:gd name="T19" fmla="*/ 2147483646 h 846"/>
              <a:gd name="T20" fmla="*/ 2147483646 w 1013"/>
              <a:gd name="T21" fmla="*/ 2147483646 h 846"/>
              <a:gd name="T22" fmla="*/ 2147483646 w 1013"/>
              <a:gd name="T23" fmla="*/ 2147483646 h 846"/>
              <a:gd name="T24" fmla="*/ 2147483646 w 1013"/>
              <a:gd name="T25" fmla="*/ 2147483646 h 846"/>
              <a:gd name="T26" fmla="*/ 2147483646 w 1013"/>
              <a:gd name="T27" fmla="*/ 2147483646 h 846"/>
              <a:gd name="T28" fmla="*/ 2147483646 w 1013"/>
              <a:gd name="T29" fmla="*/ 2147483646 h 846"/>
              <a:gd name="T30" fmla="*/ 2147483646 w 1013"/>
              <a:gd name="T31" fmla="*/ 2147483646 h 846"/>
              <a:gd name="T32" fmla="*/ 2147483646 w 1013"/>
              <a:gd name="T33" fmla="*/ 2147483646 h 846"/>
              <a:gd name="T34" fmla="*/ 2147483646 w 1013"/>
              <a:gd name="T35" fmla="*/ 2147483646 h 846"/>
              <a:gd name="T36" fmla="*/ 2147483646 w 1013"/>
              <a:gd name="T37" fmla="*/ 2147483646 h 846"/>
              <a:gd name="T38" fmla="*/ 2147483646 w 1013"/>
              <a:gd name="T39" fmla="*/ 2147483646 h 846"/>
              <a:gd name="T40" fmla="*/ 2147483646 w 1013"/>
              <a:gd name="T41" fmla="*/ 2147483646 h 846"/>
              <a:gd name="T42" fmla="*/ 2147483646 w 1013"/>
              <a:gd name="T43" fmla="*/ 2147483646 h 846"/>
              <a:gd name="T44" fmla="*/ 2147483646 w 1013"/>
              <a:gd name="T45" fmla="*/ 2147483646 h 846"/>
              <a:gd name="T46" fmla="*/ 2147483646 w 1013"/>
              <a:gd name="T47" fmla="*/ 2147483646 h 846"/>
              <a:gd name="T48" fmla="*/ 2147483646 w 1013"/>
              <a:gd name="T49" fmla="*/ 2147483646 h 846"/>
              <a:gd name="T50" fmla="*/ 2147483646 w 1013"/>
              <a:gd name="T51" fmla="*/ 2147483646 h 846"/>
              <a:gd name="T52" fmla="*/ 2147483646 w 1013"/>
              <a:gd name="T53" fmla="*/ 2147483646 h 846"/>
              <a:gd name="T54" fmla="*/ 2147483646 w 1013"/>
              <a:gd name="T55" fmla="*/ 2147483646 h 846"/>
              <a:gd name="T56" fmla="*/ 2147483646 w 1013"/>
              <a:gd name="T57" fmla="*/ 2147483646 h 846"/>
              <a:gd name="T58" fmla="*/ 2147483646 w 1013"/>
              <a:gd name="T59" fmla="*/ 2147483646 h 846"/>
              <a:gd name="T60" fmla="*/ 2147483646 w 1013"/>
              <a:gd name="T61" fmla="*/ 2147483646 h 846"/>
              <a:gd name="T62" fmla="*/ 2147483646 w 1013"/>
              <a:gd name="T63" fmla="*/ 2147483646 h 846"/>
              <a:gd name="T64" fmla="*/ 2147483646 w 1013"/>
              <a:gd name="T65" fmla="*/ 2147483646 h 846"/>
              <a:gd name="T66" fmla="*/ 2147483646 w 1013"/>
              <a:gd name="T67" fmla="*/ 2147483646 h 846"/>
              <a:gd name="T68" fmla="*/ 2147483646 w 1013"/>
              <a:gd name="T69" fmla="*/ 2147483646 h 846"/>
              <a:gd name="T70" fmla="*/ 2147483646 w 1013"/>
              <a:gd name="T71" fmla="*/ 2147483646 h 846"/>
              <a:gd name="T72" fmla="*/ 2147483646 w 1013"/>
              <a:gd name="T73" fmla="*/ 2147483646 h 846"/>
              <a:gd name="T74" fmla="*/ 2147483646 w 1013"/>
              <a:gd name="T75" fmla="*/ 2147483646 h 846"/>
              <a:gd name="T76" fmla="*/ 2147483646 w 1013"/>
              <a:gd name="T77" fmla="*/ 2147483646 h 846"/>
              <a:gd name="T78" fmla="*/ 2147483646 w 1013"/>
              <a:gd name="T79" fmla="*/ 2147483646 h 846"/>
              <a:gd name="T80" fmla="*/ 2147483646 w 1013"/>
              <a:gd name="T81" fmla="*/ 2147483646 h 846"/>
              <a:gd name="T82" fmla="*/ 2147483646 w 1013"/>
              <a:gd name="T83" fmla="*/ 2147483646 h 846"/>
              <a:gd name="T84" fmla="*/ 2147483646 w 1013"/>
              <a:gd name="T85" fmla="*/ 2147483646 h 846"/>
              <a:gd name="T86" fmla="*/ 2147483646 w 1013"/>
              <a:gd name="T87" fmla="*/ 2147483646 h 846"/>
              <a:gd name="T88" fmla="*/ 2147483646 w 1013"/>
              <a:gd name="T89" fmla="*/ 2147483646 h 846"/>
              <a:gd name="T90" fmla="*/ 2147483646 w 1013"/>
              <a:gd name="T91" fmla="*/ 2147483646 h 846"/>
              <a:gd name="T92" fmla="*/ 2147483646 w 1013"/>
              <a:gd name="T93" fmla="*/ 2147483646 h 846"/>
              <a:gd name="T94" fmla="*/ 2147483646 w 1013"/>
              <a:gd name="T95" fmla="*/ 2147483646 h 846"/>
              <a:gd name="T96" fmla="*/ 2147483646 w 1013"/>
              <a:gd name="T97" fmla="*/ 2147483646 h 846"/>
              <a:gd name="T98" fmla="*/ 2147483646 w 1013"/>
              <a:gd name="T99" fmla="*/ 2147483646 h 846"/>
              <a:gd name="T100" fmla="*/ 2147483646 w 1013"/>
              <a:gd name="T101" fmla="*/ 2147483646 h 846"/>
              <a:gd name="T102" fmla="*/ 2147483646 w 1013"/>
              <a:gd name="T103" fmla="*/ 2147483646 h 846"/>
              <a:gd name="T104" fmla="*/ 2147483646 w 1013"/>
              <a:gd name="T105" fmla="*/ 2147483646 h 846"/>
              <a:gd name="T106" fmla="*/ 2147483646 w 1013"/>
              <a:gd name="T107" fmla="*/ 2147483646 h 846"/>
              <a:gd name="T108" fmla="*/ 2147483646 w 1013"/>
              <a:gd name="T109" fmla="*/ 2147483646 h 846"/>
              <a:gd name="T110" fmla="*/ 2147483646 w 1013"/>
              <a:gd name="T111" fmla="*/ 2147483646 h 846"/>
              <a:gd name="T112" fmla="*/ 2147483646 w 1013"/>
              <a:gd name="T113" fmla="*/ 2147483646 h 846"/>
              <a:gd name="T114" fmla="*/ 2147483646 w 1013"/>
              <a:gd name="T115" fmla="*/ 2147483646 h 846"/>
              <a:gd name="T116" fmla="*/ 2147483646 w 1013"/>
              <a:gd name="T117" fmla="*/ 2147483646 h 846"/>
              <a:gd name="T118" fmla="*/ 2147483646 w 1013"/>
              <a:gd name="T119" fmla="*/ 2147483646 h 8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13"/>
              <a:gd name="T181" fmla="*/ 0 h 846"/>
              <a:gd name="T182" fmla="*/ 1013 w 1013"/>
              <a:gd name="T183" fmla="*/ 846 h 84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2A6D83"/>
          </a:solidFill>
          <a:ln w="3175">
            <a:solidFill>
              <a:schemeClr val="bg1"/>
            </a:solidFill>
            <a:bevel/>
            <a:headEnd/>
            <a:tailEnd/>
          </a:ln>
        </p:spPr>
        <p:txBody>
          <a:bodyPr/>
          <a:lstStyle/>
          <a:p>
            <a:endParaRPr lang="zh-CN" altLang="en-US"/>
          </a:p>
        </p:txBody>
      </p:sp>
      <p:sp>
        <p:nvSpPr>
          <p:cNvPr id="22564" name="稻壳儿小白白(http://dwz.cn/Wu2UP)"/>
          <p:cNvSpPr>
            <a:spLocks noChangeArrowheads="1"/>
          </p:cNvSpPr>
          <p:nvPr/>
        </p:nvSpPr>
        <p:spPr bwMode="auto">
          <a:xfrm>
            <a:off x="8121650" y="4754563"/>
            <a:ext cx="6350" cy="7937"/>
          </a:xfrm>
          <a:prstGeom prst="rect">
            <a:avLst/>
          </a:prstGeom>
          <a:solidFill>
            <a:srgbClr val="D1ECFC"/>
          </a:solidFill>
          <a:ln w="12700">
            <a:solidFill>
              <a:schemeClr val="bg1"/>
            </a:solidFill>
            <a:miter lim="800000"/>
            <a:headEnd/>
            <a:tailEnd/>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zh-CN" altLang="en-US">
              <a:solidFill>
                <a:srgbClr val="333F4F"/>
              </a:solidFill>
              <a:sym typeface="Arial" panose="020B0604020202020204" pitchFamily="34" charset="0"/>
            </a:endParaRPr>
          </a:p>
        </p:txBody>
      </p:sp>
      <p:cxnSp>
        <p:nvCxnSpPr>
          <p:cNvPr id="23589" name="稻壳儿小白白(http://dwz.cn/Wu2UP)"/>
          <p:cNvCxnSpPr>
            <a:cxnSpLocks noChangeShapeType="1"/>
          </p:cNvCxnSpPr>
          <p:nvPr/>
        </p:nvCxnSpPr>
        <p:spPr bwMode="auto">
          <a:xfrm>
            <a:off x="7651750" y="4514850"/>
            <a:ext cx="1390650" cy="296863"/>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22566" name="稻壳儿小白白(http://dwz.cn/Wu2UP)"/>
          <p:cNvCxnSpPr>
            <a:cxnSpLocks noChangeShapeType="1"/>
          </p:cNvCxnSpPr>
          <p:nvPr/>
        </p:nvCxnSpPr>
        <p:spPr bwMode="auto">
          <a:xfrm flipV="1">
            <a:off x="8699500" y="2109788"/>
            <a:ext cx="471488" cy="14605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cxnSp>
        <p:nvCxnSpPr>
          <p:cNvPr id="22567" name="稻壳儿小白白(http://dwz.cn/Wu2UP)"/>
          <p:cNvCxnSpPr>
            <a:cxnSpLocks noChangeShapeType="1"/>
          </p:cNvCxnSpPr>
          <p:nvPr/>
        </p:nvCxnSpPr>
        <p:spPr bwMode="auto">
          <a:xfrm flipV="1">
            <a:off x="2606675" y="4083050"/>
            <a:ext cx="1058863" cy="530225"/>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cxnSp>
        <p:nvCxnSpPr>
          <p:cNvPr id="22568" name="稻壳儿小白白(http://dwz.cn/Wu2UP)"/>
          <p:cNvCxnSpPr>
            <a:cxnSpLocks noChangeShapeType="1"/>
          </p:cNvCxnSpPr>
          <p:nvPr/>
        </p:nvCxnSpPr>
        <p:spPr bwMode="auto">
          <a:xfrm>
            <a:off x="8170863" y="4222750"/>
            <a:ext cx="719137" cy="106363"/>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sp>
        <p:nvSpPr>
          <p:cNvPr id="22569" name="稻壳儿小白白(http://dwz.cn/Wu2UP)"/>
          <p:cNvSpPr txBox="1">
            <a:spLocks noChangeArrowheads="1"/>
          </p:cNvSpPr>
          <p:nvPr/>
        </p:nvSpPr>
        <p:spPr bwMode="auto">
          <a:xfrm>
            <a:off x="488950" y="432911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单击此处添加标题</a:t>
            </a:r>
            <a:endParaRPr lang="en-US" altLang="zh-CN" sz="1600" b="1">
              <a:solidFill>
                <a:srgbClr val="333F4F"/>
              </a:solidFill>
              <a:sym typeface="Arial" panose="020B0604020202020204" pitchFamily="34" charset="0"/>
            </a:endParaRPr>
          </a:p>
        </p:txBody>
      </p:sp>
      <p:sp>
        <p:nvSpPr>
          <p:cNvPr id="22570" name="稻壳儿小白白(http://dwz.cn/Wu2UP)"/>
          <p:cNvSpPr txBox="1">
            <a:spLocks noChangeArrowheads="1"/>
          </p:cNvSpPr>
          <p:nvPr/>
        </p:nvSpPr>
        <p:spPr bwMode="auto">
          <a:xfrm>
            <a:off x="420688" y="4645025"/>
            <a:ext cx="2020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22571" name="稻壳儿小白白(http://dwz.cn/Wu2UP)"/>
          <p:cNvSpPr txBox="1">
            <a:spLocks noChangeArrowheads="1"/>
          </p:cNvSpPr>
          <p:nvPr/>
        </p:nvSpPr>
        <p:spPr bwMode="auto">
          <a:xfrm>
            <a:off x="9036050" y="40830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单击此处添加标题</a:t>
            </a:r>
            <a:endParaRPr lang="en-US" altLang="zh-CN" sz="1600" b="1">
              <a:solidFill>
                <a:srgbClr val="333F4F"/>
              </a:solidFill>
              <a:sym typeface="Arial" panose="020B0604020202020204" pitchFamily="34" charset="0"/>
            </a:endParaRPr>
          </a:p>
        </p:txBody>
      </p:sp>
      <p:sp>
        <p:nvSpPr>
          <p:cNvPr id="22572" name="稻壳儿小白白(http://dwz.cn/Wu2UP)"/>
          <p:cNvSpPr txBox="1">
            <a:spLocks noChangeArrowheads="1"/>
          </p:cNvSpPr>
          <p:nvPr/>
        </p:nvSpPr>
        <p:spPr bwMode="auto">
          <a:xfrm>
            <a:off x="9036050" y="4397375"/>
            <a:ext cx="2020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22573" name="稻壳儿小白白(http://dwz.cn/Wu2UP)"/>
          <p:cNvSpPr txBox="1">
            <a:spLocks noChangeArrowheads="1"/>
          </p:cNvSpPr>
          <p:nvPr/>
        </p:nvSpPr>
        <p:spPr bwMode="auto">
          <a:xfrm>
            <a:off x="9480550" y="175101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单击此处添加标题</a:t>
            </a:r>
            <a:endParaRPr lang="en-US" altLang="zh-CN" sz="1600" b="1">
              <a:solidFill>
                <a:srgbClr val="333F4F"/>
              </a:solidFill>
              <a:sym typeface="Arial" panose="020B0604020202020204" pitchFamily="34" charset="0"/>
            </a:endParaRPr>
          </a:p>
        </p:txBody>
      </p:sp>
      <p:sp>
        <p:nvSpPr>
          <p:cNvPr id="22574" name="稻壳儿小白白(http://dwz.cn/Wu2UP)"/>
          <p:cNvSpPr txBox="1">
            <a:spLocks noChangeArrowheads="1"/>
          </p:cNvSpPr>
          <p:nvPr/>
        </p:nvSpPr>
        <p:spPr bwMode="auto">
          <a:xfrm>
            <a:off x="9480550" y="2065338"/>
            <a:ext cx="2020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22576" name="文本框 58"/>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22577" name="文本框 59"/>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2</a:t>
            </a:r>
            <a:endParaRPr lang="zh-CN" altLang="en-US" sz="3600">
              <a:solidFill>
                <a:srgbClr val="333F4F"/>
              </a:solidFill>
              <a:latin typeface="Impact" panose="020B0806030902050204" pitchFamily="34" charset="0"/>
            </a:endParaRPr>
          </a:p>
        </p:txBody>
      </p:sp>
    </p:spTree>
    <p:custDataLst>
      <p:tags r:id="rId1"/>
    </p:custDataLst>
  </p:cSld>
  <p:clrMapOvr>
    <a:masterClrMapping/>
  </p:clrMapOvr>
  <p:transition spd="slow" advClick="0" advTm="10856">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2576"/>
                                        </p:tgtEl>
                                        <p:attrNameLst>
                                          <p:attrName>style.visibility</p:attrName>
                                        </p:attrNameLst>
                                      </p:cBhvr>
                                      <p:to>
                                        <p:strVal val="visible"/>
                                      </p:to>
                                    </p:set>
                                    <p:anim calcmode="lin" valueType="num">
                                      <p:cBhvr>
                                        <p:cTn id="7" dur="500" fill="hold"/>
                                        <p:tgtEl>
                                          <p:spTgt spid="225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576"/>
                                        </p:tgtEl>
                                        <p:attrNameLst>
                                          <p:attrName>ppt_y</p:attrName>
                                        </p:attrNameLst>
                                      </p:cBhvr>
                                      <p:tavLst>
                                        <p:tav tm="0">
                                          <p:val>
                                            <p:strVal val="#ppt_y"/>
                                          </p:val>
                                        </p:tav>
                                        <p:tav tm="100000">
                                          <p:val>
                                            <p:strVal val="#ppt_y"/>
                                          </p:val>
                                        </p:tav>
                                      </p:tavLst>
                                    </p:anim>
                                    <p:anim calcmode="lin" valueType="num">
                                      <p:cBhvr>
                                        <p:cTn id="9" dur="500" fill="hold"/>
                                        <p:tgtEl>
                                          <p:spTgt spid="225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57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576"/>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2577"/>
                                        </p:tgtEl>
                                        <p:attrNameLst>
                                          <p:attrName>style.visibility</p:attrName>
                                        </p:attrNameLst>
                                      </p:cBhvr>
                                      <p:to>
                                        <p:strVal val="visible"/>
                                      </p:to>
                                    </p:set>
                                    <p:anim calcmode="lin" valueType="num">
                                      <p:cBhvr>
                                        <p:cTn id="14" dur="500" fill="hold"/>
                                        <p:tgtEl>
                                          <p:spTgt spid="2257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2577"/>
                                        </p:tgtEl>
                                        <p:attrNameLst>
                                          <p:attrName>ppt_y</p:attrName>
                                        </p:attrNameLst>
                                      </p:cBhvr>
                                      <p:tavLst>
                                        <p:tav tm="0">
                                          <p:val>
                                            <p:strVal val="#ppt_y"/>
                                          </p:val>
                                        </p:tav>
                                        <p:tav tm="100000">
                                          <p:val>
                                            <p:strVal val="#ppt_y"/>
                                          </p:val>
                                        </p:tav>
                                      </p:tavLst>
                                    </p:anim>
                                    <p:anim calcmode="lin" valueType="num">
                                      <p:cBhvr>
                                        <p:cTn id="16" dur="500" fill="hold"/>
                                        <p:tgtEl>
                                          <p:spTgt spid="2257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257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257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3" presetClass="entr" presetSubtype="16" fill="hold" nodeType="clickEffect">
                                  <p:stCondLst>
                                    <p:cond delay="0"/>
                                  </p:stCondLst>
                                  <p:childTnLst>
                                    <p:set>
                                      <p:cBhvr>
                                        <p:cTn id="22" dur="1" fill="hold">
                                          <p:stCondLst>
                                            <p:cond delay="0"/>
                                          </p:stCondLst>
                                        </p:cTn>
                                        <p:tgtEl>
                                          <p:spTgt spid="22530"/>
                                        </p:tgtEl>
                                        <p:attrNameLst>
                                          <p:attrName>style.visibility</p:attrName>
                                        </p:attrNameLst>
                                      </p:cBhvr>
                                      <p:to>
                                        <p:strVal val="visible"/>
                                      </p:to>
                                    </p:set>
                                    <p:anim calcmode="lin" valueType="num">
                                      <p:cBhvr>
                                        <p:cTn id="23" dur="500" fill="hold"/>
                                        <p:tgtEl>
                                          <p:spTgt spid="22530"/>
                                        </p:tgtEl>
                                        <p:attrNameLst>
                                          <p:attrName>ppt_w</p:attrName>
                                        </p:attrNameLst>
                                      </p:cBhvr>
                                      <p:tavLst>
                                        <p:tav tm="0">
                                          <p:val>
                                            <p:fltVal val="0"/>
                                          </p:val>
                                        </p:tav>
                                        <p:tav tm="100000">
                                          <p:val>
                                            <p:strVal val="#ppt_w"/>
                                          </p:val>
                                        </p:tav>
                                      </p:tavLst>
                                    </p:anim>
                                    <p:anim calcmode="lin" valueType="num">
                                      <p:cBhvr>
                                        <p:cTn id="24" dur="500" fill="hold"/>
                                        <p:tgtEl>
                                          <p:spTgt spid="22530"/>
                                        </p:tgtEl>
                                        <p:attrNameLst>
                                          <p:attrName>ppt_h</p:attrName>
                                        </p:attrNameLst>
                                      </p:cBhvr>
                                      <p:tavLst>
                                        <p:tav tm="0">
                                          <p:val>
                                            <p:fltVal val="0"/>
                                          </p:val>
                                        </p:tav>
                                        <p:tav tm="100000">
                                          <p:val>
                                            <p:strVal val="#ppt_h"/>
                                          </p:val>
                                        </p:tav>
                                      </p:tavLst>
                                    </p:anim>
                                    <p:animEffect transition="in" filter="fade">
                                      <p:cBhvr>
                                        <p:cTn id="25" dur="500"/>
                                        <p:tgtEl>
                                          <p:spTgt spid="225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531"/>
                                        </p:tgtEl>
                                        <p:attrNameLst>
                                          <p:attrName>style.visibility</p:attrName>
                                        </p:attrNameLst>
                                      </p:cBhvr>
                                      <p:to>
                                        <p:strVal val="visible"/>
                                      </p:to>
                                    </p:set>
                                    <p:anim calcmode="lin" valueType="num">
                                      <p:cBhvr>
                                        <p:cTn id="28" dur="500" fill="hold"/>
                                        <p:tgtEl>
                                          <p:spTgt spid="22531"/>
                                        </p:tgtEl>
                                        <p:attrNameLst>
                                          <p:attrName>ppt_w</p:attrName>
                                        </p:attrNameLst>
                                      </p:cBhvr>
                                      <p:tavLst>
                                        <p:tav tm="0">
                                          <p:val>
                                            <p:fltVal val="0"/>
                                          </p:val>
                                        </p:tav>
                                        <p:tav tm="100000">
                                          <p:val>
                                            <p:strVal val="#ppt_w"/>
                                          </p:val>
                                        </p:tav>
                                      </p:tavLst>
                                    </p:anim>
                                    <p:anim calcmode="lin" valueType="num">
                                      <p:cBhvr>
                                        <p:cTn id="29" dur="500" fill="hold"/>
                                        <p:tgtEl>
                                          <p:spTgt spid="22531"/>
                                        </p:tgtEl>
                                        <p:attrNameLst>
                                          <p:attrName>ppt_h</p:attrName>
                                        </p:attrNameLst>
                                      </p:cBhvr>
                                      <p:tavLst>
                                        <p:tav tm="0">
                                          <p:val>
                                            <p:fltVal val="0"/>
                                          </p:val>
                                        </p:tav>
                                        <p:tav tm="100000">
                                          <p:val>
                                            <p:strVal val="#ppt_h"/>
                                          </p:val>
                                        </p:tav>
                                      </p:tavLst>
                                    </p:anim>
                                    <p:animEffect transition="in" filter="fade">
                                      <p:cBhvr>
                                        <p:cTn id="30" dur="500"/>
                                        <p:tgtEl>
                                          <p:spTgt spid="2253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532"/>
                                        </p:tgtEl>
                                        <p:attrNameLst>
                                          <p:attrName>style.visibility</p:attrName>
                                        </p:attrNameLst>
                                      </p:cBhvr>
                                      <p:to>
                                        <p:strVal val="visible"/>
                                      </p:to>
                                    </p:set>
                                    <p:anim calcmode="lin" valueType="num">
                                      <p:cBhvr>
                                        <p:cTn id="33" dur="500" fill="hold"/>
                                        <p:tgtEl>
                                          <p:spTgt spid="22532"/>
                                        </p:tgtEl>
                                        <p:attrNameLst>
                                          <p:attrName>ppt_w</p:attrName>
                                        </p:attrNameLst>
                                      </p:cBhvr>
                                      <p:tavLst>
                                        <p:tav tm="0">
                                          <p:val>
                                            <p:fltVal val="0"/>
                                          </p:val>
                                        </p:tav>
                                        <p:tav tm="100000">
                                          <p:val>
                                            <p:strVal val="#ppt_w"/>
                                          </p:val>
                                        </p:tav>
                                      </p:tavLst>
                                    </p:anim>
                                    <p:anim calcmode="lin" valueType="num">
                                      <p:cBhvr>
                                        <p:cTn id="34" dur="500" fill="hold"/>
                                        <p:tgtEl>
                                          <p:spTgt spid="22532"/>
                                        </p:tgtEl>
                                        <p:attrNameLst>
                                          <p:attrName>ppt_h</p:attrName>
                                        </p:attrNameLst>
                                      </p:cBhvr>
                                      <p:tavLst>
                                        <p:tav tm="0">
                                          <p:val>
                                            <p:fltVal val="0"/>
                                          </p:val>
                                        </p:tav>
                                        <p:tav tm="100000">
                                          <p:val>
                                            <p:strVal val="#ppt_h"/>
                                          </p:val>
                                        </p:tav>
                                      </p:tavLst>
                                    </p:anim>
                                    <p:animEffect transition="in" filter="fade">
                                      <p:cBhvr>
                                        <p:cTn id="35" dur="500"/>
                                        <p:tgtEl>
                                          <p:spTgt spid="22532"/>
                                        </p:tgtEl>
                                      </p:cBhvr>
                                    </p:animEffect>
                                  </p:childTnLst>
                                </p:cTn>
                              </p:par>
                              <p:par>
                                <p:cTn id="36" presetID="53" presetClass="entr" presetSubtype="16" fill="hold" nodeType="withEffect">
                                  <p:stCondLst>
                                    <p:cond delay="0"/>
                                  </p:stCondLst>
                                  <p:childTnLst>
                                    <p:set>
                                      <p:cBhvr>
                                        <p:cTn id="37" dur="1" fill="hold">
                                          <p:stCondLst>
                                            <p:cond delay="0"/>
                                          </p:stCondLst>
                                        </p:cTn>
                                        <p:tgtEl>
                                          <p:spTgt spid="22533"/>
                                        </p:tgtEl>
                                        <p:attrNameLst>
                                          <p:attrName>style.visibility</p:attrName>
                                        </p:attrNameLst>
                                      </p:cBhvr>
                                      <p:to>
                                        <p:strVal val="visible"/>
                                      </p:to>
                                    </p:set>
                                    <p:anim calcmode="lin" valueType="num">
                                      <p:cBhvr>
                                        <p:cTn id="38" dur="500" fill="hold"/>
                                        <p:tgtEl>
                                          <p:spTgt spid="22533"/>
                                        </p:tgtEl>
                                        <p:attrNameLst>
                                          <p:attrName>ppt_w</p:attrName>
                                        </p:attrNameLst>
                                      </p:cBhvr>
                                      <p:tavLst>
                                        <p:tav tm="0">
                                          <p:val>
                                            <p:fltVal val="0"/>
                                          </p:val>
                                        </p:tav>
                                        <p:tav tm="100000">
                                          <p:val>
                                            <p:strVal val="#ppt_w"/>
                                          </p:val>
                                        </p:tav>
                                      </p:tavLst>
                                    </p:anim>
                                    <p:anim calcmode="lin" valueType="num">
                                      <p:cBhvr>
                                        <p:cTn id="39" dur="500" fill="hold"/>
                                        <p:tgtEl>
                                          <p:spTgt spid="22533"/>
                                        </p:tgtEl>
                                        <p:attrNameLst>
                                          <p:attrName>ppt_h</p:attrName>
                                        </p:attrNameLst>
                                      </p:cBhvr>
                                      <p:tavLst>
                                        <p:tav tm="0">
                                          <p:val>
                                            <p:fltVal val="0"/>
                                          </p:val>
                                        </p:tav>
                                        <p:tav tm="100000">
                                          <p:val>
                                            <p:strVal val="#ppt_h"/>
                                          </p:val>
                                        </p:tav>
                                      </p:tavLst>
                                    </p:anim>
                                    <p:animEffect transition="in" filter="fade">
                                      <p:cBhvr>
                                        <p:cTn id="40" dur="500"/>
                                        <p:tgtEl>
                                          <p:spTgt spid="22533"/>
                                        </p:tgtEl>
                                      </p:cBhvr>
                                    </p:animEffect>
                                  </p:childTnLst>
                                </p:cTn>
                              </p:par>
                              <p:par>
                                <p:cTn id="41" presetID="53" presetClass="entr" presetSubtype="16" fill="hold" nodeType="withEffect">
                                  <p:stCondLst>
                                    <p:cond delay="0"/>
                                  </p:stCondLst>
                                  <p:childTnLst>
                                    <p:set>
                                      <p:cBhvr>
                                        <p:cTn id="42" dur="1" fill="hold">
                                          <p:stCondLst>
                                            <p:cond delay="0"/>
                                          </p:stCondLst>
                                        </p:cTn>
                                        <p:tgtEl>
                                          <p:spTgt spid="22534"/>
                                        </p:tgtEl>
                                        <p:attrNameLst>
                                          <p:attrName>style.visibility</p:attrName>
                                        </p:attrNameLst>
                                      </p:cBhvr>
                                      <p:to>
                                        <p:strVal val="visible"/>
                                      </p:to>
                                    </p:set>
                                    <p:anim calcmode="lin" valueType="num">
                                      <p:cBhvr>
                                        <p:cTn id="43" dur="500" fill="hold"/>
                                        <p:tgtEl>
                                          <p:spTgt spid="22534"/>
                                        </p:tgtEl>
                                        <p:attrNameLst>
                                          <p:attrName>ppt_w</p:attrName>
                                        </p:attrNameLst>
                                      </p:cBhvr>
                                      <p:tavLst>
                                        <p:tav tm="0">
                                          <p:val>
                                            <p:fltVal val="0"/>
                                          </p:val>
                                        </p:tav>
                                        <p:tav tm="100000">
                                          <p:val>
                                            <p:strVal val="#ppt_w"/>
                                          </p:val>
                                        </p:tav>
                                      </p:tavLst>
                                    </p:anim>
                                    <p:anim calcmode="lin" valueType="num">
                                      <p:cBhvr>
                                        <p:cTn id="44" dur="500" fill="hold"/>
                                        <p:tgtEl>
                                          <p:spTgt spid="22534"/>
                                        </p:tgtEl>
                                        <p:attrNameLst>
                                          <p:attrName>ppt_h</p:attrName>
                                        </p:attrNameLst>
                                      </p:cBhvr>
                                      <p:tavLst>
                                        <p:tav tm="0">
                                          <p:val>
                                            <p:fltVal val="0"/>
                                          </p:val>
                                        </p:tav>
                                        <p:tav tm="100000">
                                          <p:val>
                                            <p:strVal val="#ppt_h"/>
                                          </p:val>
                                        </p:tav>
                                      </p:tavLst>
                                    </p:anim>
                                    <p:animEffect transition="in" filter="fade">
                                      <p:cBhvr>
                                        <p:cTn id="45" dur="500"/>
                                        <p:tgtEl>
                                          <p:spTgt spid="2253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2535"/>
                                        </p:tgtEl>
                                        <p:attrNameLst>
                                          <p:attrName>style.visibility</p:attrName>
                                        </p:attrNameLst>
                                      </p:cBhvr>
                                      <p:to>
                                        <p:strVal val="visible"/>
                                      </p:to>
                                    </p:set>
                                    <p:anim calcmode="lin" valueType="num">
                                      <p:cBhvr>
                                        <p:cTn id="48" dur="500" fill="hold"/>
                                        <p:tgtEl>
                                          <p:spTgt spid="22535"/>
                                        </p:tgtEl>
                                        <p:attrNameLst>
                                          <p:attrName>ppt_w</p:attrName>
                                        </p:attrNameLst>
                                      </p:cBhvr>
                                      <p:tavLst>
                                        <p:tav tm="0">
                                          <p:val>
                                            <p:fltVal val="0"/>
                                          </p:val>
                                        </p:tav>
                                        <p:tav tm="100000">
                                          <p:val>
                                            <p:strVal val="#ppt_w"/>
                                          </p:val>
                                        </p:tav>
                                      </p:tavLst>
                                    </p:anim>
                                    <p:anim calcmode="lin" valueType="num">
                                      <p:cBhvr>
                                        <p:cTn id="49" dur="500" fill="hold"/>
                                        <p:tgtEl>
                                          <p:spTgt spid="22535"/>
                                        </p:tgtEl>
                                        <p:attrNameLst>
                                          <p:attrName>ppt_h</p:attrName>
                                        </p:attrNameLst>
                                      </p:cBhvr>
                                      <p:tavLst>
                                        <p:tav tm="0">
                                          <p:val>
                                            <p:fltVal val="0"/>
                                          </p:val>
                                        </p:tav>
                                        <p:tav tm="100000">
                                          <p:val>
                                            <p:strVal val="#ppt_h"/>
                                          </p:val>
                                        </p:tav>
                                      </p:tavLst>
                                    </p:anim>
                                    <p:animEffect transition="in" filter="fade">
                                      <p:cBhvr>
                                        <p:cTn id="50" dur="500"/>
                                        <p:tgtEl>
                                          <p:spTgt spid="22535"/>
                                        </p:tgtEl>
                                      </p:cBhvr>
                                    </p:animEffect>
                                  </p:childTnLst>
                                </p:cTn>
                              </p:par>
                              <p:par>
                                <p:cTn id="51" presetID="53" presetClass="entr" presetSubtype="16" fill="hold" nodeType="withEffect">
                                  <p:stCondLst>
                                    <p:cond delay="0"/>
                                  </p:stCondLst>
                                  <p:childTnLst>
                                    <p:set>
                                      <p:cBhvr>
                                        <p:cTn id="52" dur="1" fill="hold">
                                          <p:stCondLst>
                                            <p:cond delay="0"/>
                                          </p:stCondLst>
                                        </p:cTn>
                                        <p:tgtEl>
                                          <p:spTgt spid="22536"/>
                                        </p:tgtEl>
                                        <p:attrNameLst>
                                          <p:attrName>style.visibility</p:attrName>
                                        </p:attrNameLst>
                                      </p:cBhvr>
                                      <p:to>
                                        <p:strVal val="visible"/>
                                      </p:to>
                                    </p:set>
                                    <p:anim calcmode="lin" valueType="num">
                                      <p:cBhvr>
                                        <p:cTn id="53" dur="500" fill="hold"/>
                                        <p:tgtEl>
                                          <p:spTgt spid="22536"/>
                                        </p:tgtEl>
                                        <p:attrNameLst>
                                          <p:attrName>ppt_w</p:attrName>
                                        </p:attrNameLst>
                                      </p:cBhvr>
                                      <p:tavLst>
                                        <p:tav tm="0">
                                          <p:val>
                                            <p:fltVal val="0"/>
                                          </p:val>
                                        </p:tav>
                                        <p:tav tm="100000">
                                          <p:val>
                                            <p:strVal val="#ppt_w"/>
                                          </p:val>
                                        </p:tav>
                                      </p:tavLst>
                                    </p:anim>
                                    <p:anim calcmode="lin" valueType="num">
                                      <p:cBhvr>
                                        <p:cTn id="54" dur="500" fill="hold"/>
                                        <p:tgtEl>
                                          <p:spTgt spid="22536"/>
                                        </p:tgtEl>
                                        <p:attrNameLst>
                                          <p:attrName>ppt_h</p:attrName>
                                        </p:attrNameLst>
                                      </p:cBhvr>
                                      <p:tavLst>
                                        <p:tav tm="0">
                                          <p:val>
                                            <p:fltVal val="0"/>
                                          </p:val>
                                        </p:tav>
                                        <p:tav tm="100000">
                                          <p:val>
                                            <p:strVal val="#ppt_h"/>
                                          </p:val>
                                        </p:tav>
                                      </p:tavLst>
                                    </p:anim>
                                    <p:animEffect transition="in" filter="fade">
                                      <p:cBhvr>
                                        <p:cTn id="55" dur="500"/>
                                        <p:tgtEl>
                                          <p:spTgt spid="22536"/>
                                        </p:tgtEl>
                                      </p:cBhvr>
                                    </p:animEffect>
                                  </p:childTnLst>
                                </p:cTn>
                              </p:par>
                              <p:par>
                                <p:cTn id="56" presetID="53" presetClass="entr" presetSubtype="16" fill="hold" nodeType="withEffect">
                                  <p:stCondLst>
                                    <p:cond delay="0"/>
                                  </p:stCondLst>
                                  <p:childTnLst>
                                    <p:set>
                                      <p:cBhvr>
                                        <p:cTn id="57" dur="1" fill="hold">
                                          <p:stCondLst>
                                            <p:cond delay="0"/>
                                          </p:stCondLst>
                                        </p:cTn>
                                        <p:tgtEl>
                                          <p:spTgt spid="22537"/>
                                        </p:tgtEl>
                                        <p:attrNameLst>
                                          <p:attrName>style.visibility</p:attrName>
                                        </p:attrNameLst>
                                      </p:cBhvr>
                                      <p:to>
                                        <p:strVal val="visible"/>
                                      </p:to>
                                    </p:set>
                                    <p:anim calcmode="lin" valueType="num">
                                      <p:cBhvr>
                                        <p:cTn id="58" dur="500" fill="hold"/>
                                        <p:tgtEl>
                                          <p:spTgt spid="22537"/>
                                        </p:tgtEl>
                                        <p:attrNameLst>
                                          <p:attrName>ppt_w</p:attrName>
                                        </p:attrNameLst>
                                      </p:cBhvr>
                                      <p:tavLst>
                                        <p:tav tm="0">
                                          <p:val>
                                            <p:fltVal val="0"/>
                                          </p:val>
                                        </p:tav>
                                        <p:tav tm="100000">
                                          <p:val>
                                            <p:strVal val="#ppt_w"/>
                                          </p:val>
                                        </p:tav>
                                      </p:tavLst>
                                    </p:anim>
                                    <p:anim calcmode="lin" valueType="num">
                                      <p:cBhvr>
                                        <p:cTn id="59" dur="500" fill="hold"/>
                                        <p:tgtEl>
                                          <p:spTgt spid="22537"/>
                                        </p:tgtEl>
                                        <p:attrNameLst>
                                          <p:attrName>ppt_h</p:attrName>
                                        </p:attrNameLst>
                                      </p:cBhvr>
                                      <p:tavLst>
                                        <p:tav tm="0">
                                          <p:val>
                                            <p:fltVal val="0"/>
                                          </p:val>
                                        </p:tav>
                                        <p:tav tm="100000">
                                          <p:val>
                                            <p:strVal val="#ppt_h"/>
                                          </p:val>
                                        </p:tav>
                                      </p:tavLst>
                                    </p:anim>
                                    <p:animEffect transition="in" filter="fade">
                                      <p:cBhvr>
                                        <p:cTn id="60" dur="500"/>
                                        <p:tgtEl>
                                          <p:spTgt spid="2253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2538"/>
                                        </p:tgtEl>
                                        <p:attrNameLst>
                                          <p:attrName>style.visibility</p:attrName>
                                        </p:attrNameLst>
                                      </p:cBhvr>
                                      <p:to>
                                        <p:strVal val="visible"/>
                                      </p:to>
                                    </p:set>
                                    <p:anim calcmode="lin" valueType="num">
                                      <p:cBhvr>
                                        <p:cTn id="63" dur="500" fill="hold"/>
                                        <p:tgtEl>
                                          <p:spTgt spid="22538"/>
                                        </p:tgtEl>
                                        <p:attrNameLst>
                                          <p:attrName>ppt_w</p:attrName>
                                        </p:attrNameLst>
                                      </p:cBhvr>
                                      <p:tavLst>
                                        <p:tav tm="0">
                                          <p:val>
                                            <p:fltVal val="0"/>
                                          </p:val>
                                        </p:tav>
                                        <p:tav tm="100000">
                                          <p:val>
                                            <p:strVal val="#ppt_w"/>
                                          </p:val>
                                        </p:tav>
                                      </p:tavLst>
                                    </p:anim>
                                    <p:anim calcmode="lin" valueType="num">
                                      <p:cBhvr>
                                        <p:cTn id="64" dur="500" fill="hold"/>
                                        <p:tgtEl>
                                          <p:spTgt spid="22538"/>
                                        </p:tgtEl>
                                        <p:attrNameLst>
                                          <p:attrName>ppt_h</p:attrName>
                                        </p:attrNameLst>
                                      </p:cBhvr>
                                      <p:tavLst>
                                        <p:tav tm="0">
                                          <p:val>
                                            <p:fltVal val="0"/>
                                          </p:val>
                                        </p:tav>
                                        <p:tav tm="100000">
                                          <p:val>
                                            <p:strVal val="#ppt_h"/>
                                          </p:val>
                                        </p:tav>
                                      </p:tavLst>
                                    </p:anim>
                                    <p:animEffect transition="in" filter="fade">
                                      <p:cBhvr>
                                        <p:cTn id="65" dur="500"/>
                                        <p:tgtEl>
                                          <p:spTgt spid="22538"/>
                                        </p:tgtEl>
                                      </p:cBhvr>
                                    </p:animEffect>
                                  </p:childTnLst>
                                </p:cTn>
                              </p:par>
                              <p:par>
                                <p:cTn id="66" presetID="53" presetClass="entr" presetSubtype="16" fill="hold" nodeType="withEffect">
                                  <p:stCondLst>
                                    <p:cond delay="0"/>
                                  </p:stCondLst>
                                  <p:childTnLst>
                                    <p:set>
                                      <p:cBhvr>
                                        <p:cTn id="67" dur="1" fill="hold">
                                          <p:stCondLst>
                                            <p:cond delay="0"/>
                                          </p:stCondLst>
                                        </p:cTn>
                                        <p:tgtEl>
                                          <p:spTgt spid="22539"/>
                                        </p:tgtEl>
                                        <p:attrNameLst>
                                          <p:attrName>style.visibility</p:attrName>
                                        </p:attrNameLst>
                                      </p:cBhvr>
                                      <p:to>
                                        <p:strVal val="visible"/>
                                      </p:to>
                                    </p:set>
                                    <p:anim calcmode="lin" valueType="num">
                                      <p:cBhvr>
                                        <p:cTn id="68" dur="500" fill="hold"/>
                                        <p:tgtEl>
                                          <p:spTgt spid="22539"/>
                                        </p:tgtEl>
                                        <p:attrNameLst>
                                          <p:attrName>ppt_w</p:attrName>
                                        </p:attrNameLst>
                                      </p:cBhvr>
                                      <p:tavLst>
                                        <p:tav tm="0">
                                          <p:val>
                                            <p:fltVal val="0"/>
                                          </p:val>
                                        </p:tav>
                                        <p:tav tm="100000">
                                          <p:val>
                                            <p:strVal val="#ppt_w"/>
                                          </p:val>
                                        </p:tav>
                                      </p:tavLst>
                                    </p:anim>
                                    <p:anim calcmode="lin" valueType="num">
                                      <p:cBhvr>
                                        <p:cTn id="69" dur="500" fill="hold"/>
                                        <p:tgtEl>
                                          <p:spTgt spid="22539"/>
                                        </p:tgtEl>
                                        <p:attrNameLst>
                                          <p:attrName>ppt_h</p:attrName>
                                        </p:attrNameLst>
                                      </p:cBhvr>
                                      <p:tavLst>
                                        <p:tav tm="0">
                                          <p:val>
                                            <p:fltVal val="0"/>
                                          </p:val>
                                        </p:tav>
                                        <p:tav tm="100000">
                                          <p:val>
                                            <p:strVal val="#ppt_h"/>
                                          </p:val>
                                        </p:tav>
                                      </p:tavLst>
                                    </p:anim>
                                    <p:animEffect transition="in" filter="fade">
                                      <p:cBhvr>
                                        <p:cTn id="70" dur="500"/>
                                        <p:tgtEl>
                                          <p:spTgt spid="22539"/>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2540"/>
                                        </p:tgtEl>
                                        <p:attrNameLst>
                                          <p:attrName>style.visibility</p:attrName>
                                        </p:attrNameLst>
                                      </p:cBhvr>
                                      <p:to>
                                        <p:strVal val="visible"/>
                                      </p:to>
                                    </p:set>
                                    <p:anim calcmode="lin" valueType="num">
                                      <p:cBhvr>
                                        <p:cTn id="73" dur="500" fill="hold"/>
                                        <p:tgtEl>
                                          <p:spTgt spid="22540"/>
                                        </p:tgtEl>
                                        <p:attrNameLst>
                                          <p:attrName>ppt_w</p:attrName>
                                        </p:attrNameLst>
                                      </p:cBhvr>
                                      <p:tavLst>
                                        <p:tav tm="0">
                                          <p:val>
                                            <p:fltVal val="0"/>
                                          </p:val>
                                        </p:tav>
                                        <p:tav tm="100000">
                                          <p:val>
                                            <p:strVal val="#ppt_w"/>
                                          </p:val>
                                        </p:tav>
                                      </p:tavLst>
                                    </p:anim>
                                    <p:anim calcmode="lin" valueType="num">
                                      <p:cBhvr>
                                        <p:cTn id="74" dur="500" fill="hold"/>
                                        <p:tgtEl>
                                          <p:spTgt spid="22540"/>
                                        </p:tgtEl>
                                        <p:attrNameLst>
                                          <p:attrName>ppt_h</p:attrName>
                                        </p:attrNameLst>
                                      </p:cBhvr>
                                      <p:tavLst>
                                        <p:tav tm="0">
                                          <p:val>
                                            <p:fltVal val="0"/>
                                          </p:val>
                                        </p:tav>
                                        <p:tav tm="100000">
                                          <p:val>
                                            <p:strVal val="#ppt_h"/>
                                          </p:val>
                                        </p:tav>
                                      </p:tavLst>
                                    </p:anim>
                                    <p:animEffect transition="in" filter="fade">
                                      <p:cBhvr>
                                        <p:cTn id="75" dur="500"/>
                                        <p:tgtEl>
                                          <p:spTgt spid="2254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2541"/>
                                        </p:tgtEl>
                                        <p:attrNameLst>
                                          <p:attrName>style.visibility</p:attrName>
                                        </p:attrNameLst>
                                      </p:cBhvr>
                                      <p:to>
                                        <p:strVal val="visible"/>
                                      </p:to>
                                    </p:set>
                                    <p:anim calcmode="lin" valueType="num">
                                      <p:cBhvr>
                                        <p:cTn id="78" dur="500" fill="hold"/>
                                        <p:tgtEl>
                                          <p:spTgt spid="22541"/>
                                        </p:tgtEl>
                                        <p:attrNameLst>
                                          <p:attrName>ppt_w</p:attrName>
                                        </p:attrNameLst>
                                      </p:cBhvr>
                                      <p:tavLst>
                                        <p:tav tm="0">
                                          <p:val>
                                            <p:fltVal val="0"/>
                                          </p:val>
                                        </p:tav>
                                        <p:tav tm="100000">
                                          <p:val>
                                            <p:strVal val="#ppt_w"/>
                                          </p:val>
                                        </p:tav>
                                      </p:tavLst>
                                    </p:anim>
                                    <p:anim calcmode="lin" valueType="num">
                                      <p:cBhvr>
                                        <p:cTn id="79" dur="500" fill="hold"/>
                                        <p:tgtEl>
                                          <p:spTgt spid="22541"/>
                                        </p:tgtEl>
                                        <p:attrNameLst>
                                          <p:attrName>ppt_h</p:attrName>
                                        </p:attrNameLst>
                                      </p:cBhvr>
                                      <p:tavLst>
                                        <p:tav tm="0">
                                          <p:val>
                                            <p:fltVal val="0"/>
                                          </p:val>
                                        </p:tav>
                                        <p:tav tm="100000">
                                          <p:val>
                                            <p:strVal val="#ppt_h"/>
                                          </p:val>
                                        </p:tav>
                                      </p:tavLst>
                                    </p:anim>
                                    <p:animEffect transition="in" filter="fade">
                                      <p:cBhvr>
                                        <p:cTn id="80" dur="500"/>
                                        <p:tgtEl>
                                          <p:spTgt spid="22541"/>
                                        </p:tgtEl>
                                      </p:cBhvr>
                                    </p:animEffect>
                                  </p:childTnLst>
                                </p:cTn>
                              </p:par>
                              <p:par>
                                <p:cTn id="81" presetID="53" presetClass="entr" presetSubtype="16" fill="hold" nodeType="withEffect">
                                  <p:stCondLst>
                                    <p:cond delay="0"/>
                                  </p:stCondLst>
                                  <p:childTnLst>
                                    <p:set>
                                      <p:cBhvr>
                                        <p:cTn id="82" dur="1" fill="hold">
                                          <p:stCondLst>
                                            <p:cond delay="0"/>
                                          </p:stCondLst>
                                        </p:cTn>
                                        <p:tgtEl>
                                          <p:spTgt spid="22542"/>
                                        </p:tgtEl>
                                        <p:attrNameLst>
                                          <p:attrName>style.visibility</p:attrName>
                                        </p:attrNameLst>
                                      </p:cBhvr>
                                      <p:to>
                                        <p:strVal val="visible"/>
                                      </p:to>
                                    </p:set>
                                    <p:anim calcmode="lin" valueType="num">
                                      <p:cBhvr>
                                        <p:cTn id="83" dur="500" fill="hold"/>
                                        <p:tgtEl>
                                          <p:spTgt spid="22542"/>
                                        </p:tgtEl>
                                        <p:attrNameLst>
                                          <p:attrName>ppt_w</p:attrName>
                                        </p:attrNameLst>
                                      </p:cBhvr>
                                      <p:tavLst>
                                        <p:tav tm="0">
                                          <p:val>
                                            <p:fltVal val="0"/>
                                          </p:val>
                                        </p:tav>
                                        <p:tav tm="100000">
                                          <p:val>
                                            <p:strVal val="#ppt_w"/>
                                          </p:val>
                                        </p:tav>
                                      </p:tavLst>
                                    </p:anim>
                                    <p:anim calcmode="lin" valueType="num">
                                      <p:cBhvr>
                                        <p:cTn id="84" dur="500" fill="hold"/>
                                        <p:tgtEl>
                                          <p:spTgt spid="22542"/>
                                        </p:tgtEl>
                                        <p:attrNameLst>
                                          <p:attrName>ppt_h</p:attrName>
                                        </p:attrNameLst>
                                      </p:cBhvr>
                                      <p:tavLst>
                                        <p:tav tm="0">
                                          <p:val>
                                            <p:fltVal val="0"/>
                                          </p:val>
                                        </p:tav>
                                        <p:tav tm="100000">
                                          <p:val>
                                            <p:strVal val="#ppt_h"/>
                                          </p:val>
                                        </p:tav>
                                      </p:tavLst>
                                    </p:anim>
                                    <p:animEffect transition="in" filter="fade">
                                      <p:cBhvr>
                                        <p:cTn id="85" dur="500"/>
                                        <p:tgtEl>
                                          <p:spTgt spid="22542"/>
                                        </p:tgtEl>
                                      </p:cBhvr>
                                    </p:animEffect>
                                  </p:childTnLst>
                                </p:cTn>
                              </p:par>
                              <p:par>
                                <p:cTn id="86" presetID="53" presetClass="entr" presetSubtype="16" fill="hold" nodeType="withEffect">
                                  <p:stCondLst>
                                    <p:cond delay="0"/>
                                  </p:stCondLst>
                                  <p:childTnLst>
                                    <p:set>
                                      <p:cBhvr>
                                        <p:cTn id="87" dur="1" fill="hold">
                                          <p:stCondLst>
                                            <p:cond delay="0"/>
                                          </p:stCondLst>
                                        </p:cTn>
                                        <p:tgtEl>
                                          <p:spTgt spid="22543"/>
                                        </p:tgtEl>
                                        <p:attrNameLst>
                                          <p:attrName>style.visibility</p:attrName>
                                        </p:attrNameLst>
                                      </p:cBhvr>
                                      <p:to>
                                        <p:strVal val="visible"/>
                                      </p:to>
                                    </p:set>
                                    <p:anim calcmode="lin" valueType="num">
                                      <p:cBhvr>
                                        <p:cTn id="88" dur="500" fill="hold"/>
                                        <p:tgtEl>
                                          <p:spTgt spid="22543"/>
                                        </p:tgtEl>
                                        <p:attrNameLst>
                                          <p:attrName>ppt_w</p:attrName>
                                        </p:attrNameLst>
                                      </p:cBhvr>
                                      <p:tavLst>
                                        <p:tav tm="0">
                                          <p:val>
                                            <p:fltVal val="0"/>
                                          </p:val>
                                        </p:tav>
                                        <p:tav tm="100000">
                                          <p:val>
                                            <p:strVal val="#ppt_w"/>
                                          </p:val>
                                        </p:tav>
                                      </p:tavLst>
                                    </p:anim>
                                    <p:anim calcmode="lin" valueType="num">
                                      <p:cBhvr>
                                        <p:cTn id="89" dur="500" fill="hold"/>
                                        <p:tgtEl>
                                          <p:spTgt spid="22543"/>
                                        </p:tgtEl>
                                        <p:attrNameLst>
                                          <p:attrName>ppt_h</p:attrName>
                                        </p:attrNameLst>
                                      </p:cBhvr>
                                      <p:tavLst>
                                        <p:tav tm="0">
                                          <p:val>
                                            <p:fltVal val="0"/>
                                          </p:val>
                                        </p:tav>
                                        <p:tav tm="100000">
                                          <p:val>
                                            <p:strVal val="#ppt_h"/>
                                          </p:val>
                                        </p:tav>
                                      </p:tavLst>
                                    </p:anim>
                                    <p:animEffect transition="in" filter="fade">
                                      <p:cBhvr>
                                        <p:cTn id="90" dur="500"/>
                                        <p:tgtEl>
                                          <p:spTgt spid="22543"/>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2544"/>
                                        </p:tgtEl>
                                        <p:attrNameLst>
                                          <p:attrName>style.visibility</p:attrName>
                                        </p:attrNameLst>
                                      </p:cBhvr>
                                      <p:to>
                                        <p:strVal val="visible"/>
                                      </p:to>
                                    </p:set>
                                    <p:anim calcmode="lin" valueType="num">
                                      <p:cBhvr>
                                        <p:cTn id="93" dur="500" fill="hold"/>
                                        <p:tgtEl>
                                          <p:spTgt spid="22544"/>
                                        </p:tgtEl>
                                        <p:attrNameLst>
                                          <p:attrName>ppt_w</p:attrName>
                                        </p:attrNameLst>
                                      </p:cBhvr>
                                      <p:tavLst>
                                        <p:tav tm="0">
                                          <p:val>
                                            <p:fltVal val="0"/>
                                          </p:val>
                                        </p:tav>
                                        <p:tav tm="100000">
                                          <p:val>
                                            <p:strVal val="#ppt_w"/>
                                          </p:val>
                                        </p:tav>
                                      </p:tavLst>
                                    </p:anim>
                                    <p:anim calcmode="lin" valueType="num">
                                      <p:cBhvr>
                                        <p:cTn id="94" dur="500" fill="hold"/>
                                        <p:tgtEl>
                                          <p:spTgt spid="22544"/>
                                        </p:tgtEl>
                                        <p:attrNameLst>
                                          <p:attrName>ppt_h</p:attrName>
                                        </p:attrNameLst>
                                      </p:cBhvr>
                                      <p:tavLst>
                                        <p:tav tm="0">
                                          <p:val>
                                            <p:fltVal val="0"/>
                                          </p:val>
                                        </p:tav>
                                        <p:tav tm="100000">
                                          <p:val>
                                            <p:strVal val="#ppt_h"/>
                                          </p:val>
                                        </p:tav>
                                      </p:tavLst>
                                    </p:anim>
                                    <p:animEffect transition="in" filter="fade">
                                      <p:cBhvr>
                                        <p:cTn id="95" dur="500"/>
                                        <p:tgtEl>
                                          <p:spTgt spid="22544"/>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22545"/>
                                        </p:tgtEl>
                                        <p:attrNameLst>
                                          <p:attrName>style.visibility</p:attrName>
                                        </p:attrNameLst>
                                      </p:cBhvr>
                                      <p:to>
                                        <p:strVal val="visible"/>
                                      </p:to>
                                    </p:set>
                                    <p:anim calcmode="lin" valueType="num">
                                      <p:cBhvr>
                                        <p:cTn id="98" dur="500" fill="hold"/>
                                        <p:tgtEl>
                                          <p:spTgt spid="22545"/>
                                        </p:tgtEl>
                                        <p:attrNameLst>
                                          <p:attrName>ppt_w</p:attrName>
                                        </p:attrNameLst>
                                      </p:cBhvr>
                                      <p:tavLst>
                                        <p:tav tm="0">
                                          <p:val>
                                            <p:fltVal val="0"/>
                                          </p:val>
                                        </p:tav>
                                        <p:tav tm="100000">
                                          <p:val>
                                            <p:strVal val="#ppt_w"/>
                                          </p:val>
                                        </p:tav>
                                      </p:tavLst>
                                    </p:anim>
                                    <p:anim calcmode="lin" valueType="num">
                                      <p:cBhvr>
                                        <p:cTn id="99" dur="500" fill="hold"/>
                                        <p:tgtEl>
                                          <p:spTgt spid="22545"/>
                                        </p:tgtEl>
                                        <p:attrNameLst>
                                          <p:attrName>ppt_h</p:attrName>
                                        </p:attrNameLst>
                                      </p:cBhvr>
                                      <p:tavLst>
                                        <p:tav tm="0">
                                          <p:val>
                                            <p:fltVal val="0"/>
                                          </p:val>
                                        </p:tav>
                                        <p:tav tm="100000">
                                          <p:val>
                                            <p:strVal val="#ppt_h"/>
                                          </p:val>
                                        </p:tav>
                                      </p:tavLst>
                                    </p:anim>
                                    <p:animEffect transition="in" filter="fade">
                                      <p:cBhvr>
                                        <p:cTn id="100" dur="500"/>
                                        <p:tgtEl>
                                          <p:spTgt spid="22545"/>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22546"/>
                                        </p:tgtEl>
                                        <p:attrNameLst>
                                          <p:attrName>style.visibility</p:attrName>
                                        </p:attrNameLst>
                                      </p:cBhvr>
                                      <p:to>
                                        <p:strVal val="visible"/>
                                      </p:to>
                                    </p:set>
                                    <p:anim calcmode="lin" valueType="num">
                                      <p:cBhvr>
                                        <p:cTn id="103" dur="500" fill="hold"/>
                                        <p:tgtEl>
                                          <p:spTgt spid="22546"/>
                                        </p:tgtEl>
                                        <p:attrNameLst>
                                          <p:attrName>ppt_w</p:attrName>
                                        </p:attrNameLst>
                                      </p:cBhvr>
                                      <p:tavLst>
                                        <p:tav tm="0">
                                          <p:val>
                                            <p:fltVal val="0"/>
                                          </p:val>
                                        </p:tav>
                                        <p:tav tm="100000">
                                          <p:val>
                                            <p:strVal val="#ppt_w"/>
                                          </p:val>
                                        </p:tav>
                                      </p:tavLst>
                                    </p:anim>
                                    <p:anim calcmode="lin" valueType="num">
                                      <p:cBhvr>
                                        <p:cTn id="104" dur="500" fill="hold"/>
                                        <p:tgtEl>
                                          <p:spTgt spid="22546"/>
                                        </p:tgtEl>
                                        <p:attrNameLst>
                                          <p:attrName>ppt_h</p:attrName>
                                        </p:attrNameLst>
                                      </p:cBhvr>
                                      <p:tavLst>
                                        <p:tav tm="0">
                                          <p:val>
                                            <p:fltVal val="0"/>
                                          </p:val>
                                        </p:tav>
                                        <p:tav tm="100000">
                                          <p:val>
                                            <p:strVal val="#ppt_h"/>
                                          </p:val>
                                        </p:tav>
                                      </p:tavLst>
                                    </p:anim>
                                    <p:animEffect transition="in" filter="fade">
                                      <p:cBhvr>
                                        <p:cTn id="105" dur="500"/>
                                        <p:tgtEl>
                                          <p:spTgt spid="22546"/>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2547"/>
                                        </p:tgtEl>
                                        <p:attrNameLst>
                                          <p:attrName>style.visibility</p:attrName>
                                        </p:attrNameLst>
                                      </p:cBhvr>
                                      <p:to>
                                        <p:strVal val="visible"/>
                                      </p:to>
                                    </p:set>
                                    <p:anim calcmode="lin" valueType="num">
                                      <p:cBhvr>
                                        <p:cTn id="108" dur="500" fill="hold"/>
                                        <p:tgtEl>
                                          <p:spTgt spid="22547"/>
                                        </p:tgtEl>
                                        <p:attrNameLst>
                                          <p:attrName>ppt_w</p:attrName>
                                        </p:attrNameLst>
                                      </p:cBhvr>
                                      <p:tavLst>
                                        <p:tav tm="0">
                                          <p:val>
                                            <p:fltVal val="0"/>
                                          </p:val>
                                        </p:tav>
                                        <p:tav tm="100000">
                                          <p:val>
                                            <p:strVal val="#ppt_w"/>
                                          </p:val>
                                        </p:tav>
                                      </p:tavLst>
                                    </p:anim>
                                    <p:anim calcmode="lin" valueType="num">
                                      <p:cBhvr>
                                        <p:cTn id="109" dur="500" fill="hold"/>
                                        <p:tgtEl>
                                          <p:spTgt spid="22547"/>
                                        </p:tgtEl>
                                        <p:attrNameLst>
                                          <p:attrName>ppt_h</p:attrName>
                                        </p:attrNameLst>
                                      </p:cBhvr>
                                      <p:tavLst>
                                        <p:tav tm="0">
                                          <p:val>
                                            <p:fltVal val="0"/>
                                          </p:val>
                                        </p:tav>
                                        <p:tav tm="100000">
                                          <p:val>
                                            <p:strVal val="#ppt_h"/>
                                          </p:val>
                                        </p:tav>
                                      </p:tavLst>
                                    </p:anim>
                                    <p:animEffect transition="in" filter="fade">
                                      <p:cBhvr>
                                        <p:cTn id="110" dur="500"/>
                                        <p:tgtEl>
                                          <p:spTgt spid="22547"/>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2548"/>
                                        </p:tgtEl>
                                        <p:attrNameLst>
                                          <p:attrName>style.visibility</p:attrName>
                                        </p:attrNameLst>
                                      </p:cBhvr>
                                      <p:to>
                                        <p:strVal val="visible"/>
                                      </p:to>
                                    </p:set>
                                    <p:anim calcmode="lin" valueType="num">
                                      <p:cBhvr>
                                        <p:cTn id="113" dur="500" fill="hold"/>
                                        <p:tgtEl>
                                          <p:spTgt spid="22548"/>
                                        </p:tgtEl>
                                        <p:attrNameLst>
                                          <p:attrName>ppt_w</p:attrName>
                                        </p:attrNameLst>
                                      </p:cBhvr>
                                      <p:tavLst>
                                        <p:tav tm="0">
                                          <p:val>
                                            <p:fltVal val="0"/>
                                          </p:val>
                                        </p:tav>
                                        <p:tav tm="100000">
                                          <p:val>
                                            <p:strVal val="#ppt_w"/>
                                          </p:val>
                                        </p:tav>
                                      </p:tavLst>
                                    </p:anim>
                                    <p:anim calcmode="lin" valueType="num">
                                      <p:cBhvr>
                                        <p:cTn id="114" dur="500" fill="hold"/>
                                        <p:tgtEl>
                                          <p:spTgt spid="22548"/>
                                        </p:tgtEl>
                                        <p:attrNameLst>
                                          <p:attrName>ppt_h</p:attrName>
                                        </p:attrNameLst>
                                      </p:cBhvr>
                                      <p:tavLst>
                                        <p:tav tm="0">
                                          <p:val>
                                            <p:fltVal val="0"/>
                                          </p:val>
                                        </p:tav>
                                        <p:tav tm="100000">
                                          <p:val>
                                            <p:strVal val="#ppt_h"/>
                                          </p:val>
                                        </p:tav>
                                      </p:tavLst>
                                    </p:anim>
                                    <p:animEffect transition="in" filter="fade">
                                      <p:cBhvr>
                                        <p:cTn id="115" dur="500"/>
                                        <p:tgtEl>
                                          <p:spTgt spid="22548"/>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2549"/>
                                        </p:tgtEl>
                                        <p:attrNameLst>
                                          <p:attrName>style.visibility</p:attrName>
                                        </p:attrNameLst>
                                      </p:cBhvr>
                                      <p:to>
                                        <p:strVal val="visible"/>
                                      </p:to>
                                    </p:set>
                                    <p:anim calcmode="lin" valueType="num">
                                      <p:cBhvr>
                                        <p:cTn id="118" dur="500" fill="hold"/>
                                        <p:tgtEl>
                                          <p:spTgt spid="22549"/>
                                        </p:tgtEl>
                                        <p:attrNameLst>
                                          <p:attrName>ppt_w</p:attrName>
                                        </p:attrNameLst>
                                      </p:cBhvr>
                                      <p:tavLst>
                                        <p:tav tm="0">
                                          <p:val>
                                            <p:fltVal val="0"/>
                                          </p:val>
                                        </p:tav>
                                        <p:tav tm="100000">
                                          <p:val>
                                            <p:strVal val="#ppt_w"/>
                                          </p:val>
                                        </p:tav>
                                      </p:tavLst>
                                    </p:anim>
                                    <p:anim calcmode="lin" valueType="num">
                                      <p:cBhvr>
                                        <p:cTn id="119" dur="500" fill="hold"/>
                                        <p:tgtEl>
                                          <p:spTgt spid="22549"/>
                                        </p:tgtEl>
                                        <p:attrNameLst>
                                          <p:attrName>ppt_h</p:attrName>
                                        </p:attrNameLst>
                                      </p:cBhvr>
                                      <p:tavLst>
                                        <p:tav tm="0">
                                          <p:val>
                                            <p:fltVal val="0"/>
                                          </p:val>
                                        </p:tav>
                                        <p:tav tm="100000">
                                          <p:val>
                                            <p:strVal val="#ppt_h"/>
                                          </p:val>
                                        </p:tav>
                                      </p:tavLst>
                                    </p:anim>
                                    <p:animEffect transition="in" filter="fade">
                                      <p:cBhvr>
                                        <p:cTn id="120" dur="500"/>
                                        <p:tgtEl>
                                          <p:spTgt spid="22549"/>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22550"/>
                                        </p:tgtEl>
                                        <p:attrNameLst>
                                          <p:attrName>style.visibility</p:attrName>
                                        </p:attrNameLst>
                                      </p:cBhvr>
                                      <p:to>
                                        <p:strVal val="visible"/>
                                      </p:to>
                                    </p:set>
                                    <p:anim calcmode="lin" valueType="num">
                                      <p:cBhvr>
                                        <p:cTn id="123" dur="500" fill="hold"/>
                                        <p:tgtEl>
                                          <p:spTgt spid="22550"/>
                                        </p:tgtEl>
                                        <p:attrNameLst>
                                          <p:attrName>ppt_w</p:attrName>
                                        </p:attrNameLst>
                                      </p:cBhvr>
                                      <p:tavLst>
                                        <p:tav tm="0">
                                          <p:val>
                                            <p:fltVal val="0"/>
                                          </p:val>
                                        </p:tav>
                                        <p:tav tm="100000">
                                          <p:val>
                                            <p:strVal val="#ppt_w"/>
                                          </p:val>
                                        </p:tav>
                                      </p:tavLst>
                                    </p:anim>
                                    <p:anim calcmode="lin" valueType="num">
                                      <p:cBhvr>
                                        <p:cTn id="124" dur="500" fill="hold"/>
                                        <p:tgtEl>
                                          <p:spTgt spid="22550"/>
                                        </p:tgtEl>
                                        <p:attrNameLst>
                                          <p:attrName>ppt_h</p:attrName>
                                        </p:attrNameLst>
                                      </p:cBhvr>
                                      <p:tavLst>
                                        <p:tav tm="0">
                                          <p:val>
                                            <p:fltVal val="0"/>
                                          </p:val>
                                        </p:tav>
                                        <p:tav tm="100000">
                                          <p:val>
                                            <p:strVal val="#ppt_h"/>
                                          </p:val>
                                        </p:tav>
                                      </p:tavLst>
                                    </p:anim>
                                    <p:animEffect transition="in" filter="fade">
                                      <p:cBhvr>
                                        <p:cTn id="125" dur="500"/>
                                        <p:tgtEl>
                                          <p:spTgt spid="22550"/>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2551"/>
                                        </p:tgtEl>
                                        <p:attrNameLst>
                                          <p:attrName>style.visibility</p:attrName>
                                        </p:attrNameLst>
                                      </p:cBhvr>
                                      <p:to>
                                        <p:strVal val="visible"/>
                                      </p:to>
                                    </p:set>
                                    <p:anim calcmode="lin" valueType="num">
                                      <p:cBhvr>
                                        <p:cTn id="128" dur="500" fill="hold"/>
                                        <p:tgtEl>
                                          <p:spTgt spid="22551"/>
                                        </p:tgtEl>
                                        <p:attrNameLst>
                                          <p:attrName>ppt_w</p:attrName>
                                        </p:attrNameLst>
                                      </p:cBhvr>
                                      <p:tavLst>
                                        <p:tav tm="0">
                                          <p:val>
                                            <p:fltVal val="0"/>
                                          </p:val>
                                        </p:tav>
                                        <p:tav tm="100000">
                                          <p:val>
                                            <p:strVal val="#ppt_w"/>
                                          </p:val>
                                        </p:tav>
                                      </p:tavLst>
                                    </p:anim>
                                    <p:anim calcmode="lin" valueType="num">
                                      <p:cBhvr>
                                        <p:cTn id="129" dur="500" fill="hold"/>
                                        <p:tgtEl>
                                          <p:spTgt spid="22551"/>
                                        </p:tgtEl>
                                        <p:attrNameLst>
                                          <p:attrName>ppt_h</p:attrName>
                                        </p:attrNameLst>
                                      </p:cBhvr>
                                      <p:tavLst>
                                        <p:tav tm="0">
                                          <p:val>
                                            <p:fltVal val="0"/>
                                          </p:val>
                                        </p:tav>
                                        <p:tav tm="100000">
                                          <p:val>
                                            <p:strVal val="#ppt_h"/>
                                          </p:val>
                                        </p:tav>
                                      </p:tavLst>
                                    </p:anim>
                                    <p:animEffect transition="in" filter="fade">
                                      <p:cBhvr>
                                        <p:cTn id="130" dur="500"/>
                                        <p:tgtEl>
                                          <p:spTgt spid="22551"/>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2552"/>
                                        </p:tgtEl>
                                        <p:attrNameLst>
                                          <p:attrName>style.visibility</p:attrName>
                                        </p:attrNameLst>
                                      </p:cBhvr>
                                      <p:to>
                                        <p:strVal val="visible"/>
                                      </p:to>
                                    </p:set>
                                    <p:anim calcmode="lin" valueType="num">
                                      <p:cBhvr>
                                        <p:cTn id="133" dur="500" fill="hold"/>
                                        <p:tgtEl>
                                          <p:spTgt spid="22552"/>
                                        </p:tgtEl>
                                        <p:attrNameLst>
                                          <p:attrName>ppt_w</p:attrName>
                                        </p:attrNameLst>
                                      </p:cBhvr>
                                      <p:tavLst>
                                        <p:tav tm="0">
                                          <p:val>
                                            <p:fltVal val="0"/>
                                          </p:val>
                                        </p:tav>
                                        <p:tav tm="100000">
                                          <p:val>
                                            <p:strVal val="#ppt_w"/>
                                          </p:val>
                                        </p:tav>
                                      </p:tavLst>
                                    </p:anim>
                                    <p:anim calcmode="lin" valueType="num">
                                      <p:cBhvr>
                                        <p:cTn id="134" dur="500" fill="hold"/>
                                        <p:tgtEl>
                                          <p:spTgt spid="22552"/>
                                        </p:tgtEl>
                                        <p:attrNameLst>
                                          <p:attrName>ppt_h</p:attrName>
                                        </p:attrNameLst>
                                      </p:cBhvr>
                                      <p:tavLst>
                                        <p:tav tm="0">
                                          <p:val>
                                            <p:fltVal val="0"/>
                                          </p:val>
                                        </p:tav>
                                        <p:tav tm="100000">
                                          <p:val>
                                            <p:strVal val="#ppt_h"/>
                                          </p:val>
                                        </p:tav>
                                      </p:tavLst>
                                    </p:anim>
                                    <p:animEffect transition="in" filter="fade">
                                      <p:cBhvr>
                                        <p:cTn id="135" dur="500"/>
                                        <p:tgtEl>
                                          <p:spTgt spid="22552"/>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2553"/>
                                        </p:tgtEl>
                                        <p:attrNameLst>
                                          <p:attrName>style.visibility</p:attrName>
                                        </p:attrNameLst>
                                      </p:cBhvr>
                                      <p:to>
                                        <p:strVal val="visible"/>
                                      </p:to>
                                    </p:set>
                                    <p:anim calcmode="lin" valueType="num">
                                      <p:cBhvr>
                                        <p:cTn id="138" dur="500" fill="hold"/>
                                        <p:tgtEl>
                                          <p:spTgt spid="22553"/>
                                        </p:tgtEl>
                                        <p:attrNameLst>
                                          <p:attrName>ppt_w</p:attrName>
                                        </p:attrNameLst>
                                      </p:cBhvr>
                                      <p:tavLst>
                                        <p:tav tm="0">
                                          <p:val>
                                            <p:fltVal val="0"/>
                                          </p:val>
                                        </p:tav>
                                        <p:tav tm="100000">
                                          <p:val>
                                            <p:strVal val="#ppt_w"/>
                                          </p:val>
                                        </p:tav>
                                      </p:tavLst>
                                    </p:anim>
                                    <p:anim calcmode="lin" valueType="num">
                                      <p:cBhvr>
                                        <p:cTn id="139" dur="500" fill="hold"/>
                                        <p:tgtEl>
                                          <p:spTgt spid="22553"/>
                                        </p:tgtEl>
                                        <p:attrNameLst>
                                          <p:attrName>ppt_h</p:attrName>
                                        </p:attrNameLst>
                                      </p:cBhvr>
                                      <p:tavLst>
                                        <p:tav tm="0">
                                          <p:val>
                                            <p:fltVal val="0"/>
                                          </p:val>
                                        </p:tav>
                                        <p:tav tm="100000">
                                          <p:val>
                                            <p:strVal val="#ppt_h"/>
                                          </p:val>
                                        </p:tav>
                                      </p:tavLst>
                                    </p:anim>
                                    <p:animEffect transition="in" filter="fade">
                                      <p:cBhvr>
                                        <p:cTn id="140" dur="500"/>
                                        <p:tgtEl>
                                          <p:spTgt spid="22553"/>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2554"/>
                                        </p:tgtEl>
                                        <p:attrNameLst>
                                          <p:attrName>style.visibility</p:attrName>
                                        </p:attrNameLst>
                                      </p:cBhvr>
                                      <p:to>
                                        <p:strVal val="visible"/>
                                      </p:to>
                                    </p:set>
                                    <p:anim calcmode="lin" valueType="num">
                                      <p:cBhvr>
                                        <p:cTn id="143" dur="500" fill="hold"/>
                                        <p:tgtEl>
                                          <p:spTgt spid="22554"/>
                                        </p:tgtEl>
                                        <p:attrNameLst>
                                          <p:attrName>ppt_w</p:attrName>
                                        </p:attrNameLst>
                                      </p:cBhvr>
                                      <p:tavLst>
                                        <p:tav tm="0">
                                          <p:val>
                                            <p:fltVal val="0"/>
                                          </p:val>
                                        </p:tav>
                                        <p:tav tm="100000">
                                          <p:val>
                                            <p:strVal val="#ppt_w"/>
                                          </p:val>
                                        </p:tav>
                                      </p:tavLst>
                                    </p:anim>
                                    <p:anim calcmode="lin" valueType="num">
                                      <p:cBhvr>
                                        <p:cTn id="144" dur="500" fill="hold"/>
                                        <p:tgtEl>
                                          <p:spTgt spid="22554"/>
                                        </p:tgtEl>
                                        <p:attrNameLst>
                                          <p:attrName>ppt_h</p:attrName>
                                        </p:attrNameLst>
                                      </p:cBhvr>
                                      <p:tavLst>
                                        <p:tav tm="0">
                                          <p:val>
                                            <p:fltVal val="0"/>
                                          </p:val>
                                        </p:tav>
                                        <p:tav tm="100000">
                                          <p:val>
                                            <p:strVal val="#ppt_h"/>
                                          </p:val>
                                        </p:tav>
                                      </p:tavLst>
                                    </p:anim>
                                    <p:animEffect transition="in" filter="fade">
                                      <p:cBhvr>
                                        <p:cTn id="145" dur="500"/>
                                        <p:tgtEl>
                                          <p:spTgt spid="22554"/>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22555"/>
                                        </p:tgtEl>
                                        <p:attrNameLst>
                                          <p:attrName>style.visibility</p:attrName>
                                        </p:attrNameLst>
                                      </p:cBhvr>
                                      <p:to>
                                        <p:strVal val="visible"/>
                                      </p:to>
                                    </p:set>
                                    <p:anim calcmode="lin" valueType="num">
                                      <p:cBhvr>
                                        <p:cTn id="148" dur="500" fill="hold"/>
                                        <p:tgtEl>
                                          <p:spTgt spid="22555"/>
                                        </p:tgtEl>
                                        <p:attrNameLst>
                                          <p:attrName>ppt_w</p:attrName>
                                        </p:attrNameLst>
                                      </p:cBhvr>
                                      <p:tavLst>
                                        <p:tav tm="0">
                                          <p:val>
                                            <p:fltVal val="0"/>
                                          </p:val>
                                        </p:tav>
                                        <p:tav tm="100000">
                                          <p:val>
                                            <p:strVal val="#ppt_w"/>
                                          </p:val>
                                        </p:tav>
                                      </p:tavLst>
                                    </p:anim>
                                    <p:anim calcmode="lin" valueType="num">
                                      <p:cBhvr>
                                        <p:cTn id="149" dur="500" fill="hold"/>
                                        <p:tgtEl>
                                          <p:spTgt spid="22555"/>
                                        </p:tgtEl>
                                        <p:attrNameLst>
                                          <p:attrName>ppt_h</p:attrName>
                                        </p:attrNameLst>
                                      </p:cBhvr>
                                      <p:tavLst>
                                        <p:tav tm="0">
                                          <p:val>
                                            <p:fltVal val="0"/>
                                          </p:val>
                                        </p:tav>
                                        <p:tav tm="100000">
                                          <p:val>
                                            <p:strVal val="#ppt_h"/>
                                          </p:val>
                                        </p:tav>
                                      </p:tavLst>
                                    </p:anim>
                                    <p:animEffect transition="in" filter="fade">
                                      <p:cBhvr>
                                        <p:cTn id="150" dur="500"/>
                                        <p:tgtEl>
                                          <p:spTgt spid="22555"/>
                                        </p:tgtEl>
                                      </p:cBhvr>
                                    </p:animEffect>
                                  </p:childTnLst>
                                </p:cTn>
                              </p:par>
                              <p:par>
                                <p:cTn id="151" presetID="53" presetClass="entr" presetSubtype="16" fill="hold" grpId="0" nodeType="withEffect">
                                  <p:stCondLst>
                                    <p:cond delay="0"/>
                                  </p:stCondLst>
                                  <p:childTnLst>
                                    <p:set>
                                      <p:cBhvr>
                                        <p:cTn id="152" dur="1" fill="hold">
                                          <p:stCondLst>
                                            <p:cond delay="0"/>
                                          </p:stCondLst>
                                        </p:cTn>
                                        <p:tgtEl>
                                          <p:spTgt spid="22556"/>
                                        </p:tgtEl>
                                        <p:attrNameLst>
                                          <p:attrName>style.visibility</p:attrName>
                                        </p:attrNameLst>
                                      </p:cBhvr>
                                      <p:to>
                                        <p:strVal val="visible"/>
                                      </p:to>
                                    </p:set>
                                    <p:anim calcmode="lin" valueType="num">
                                      <p:cBhvr>
                                        <p:cTn id="153" dur="500" fill="hold"/>
                                        <p:tgtEl>
                                          <p:spTgt spid="22556"/>
                                        </p:tgtEl>
                                        <p:attrNameLst>
                                          <p:attrName>ppt_w</p:attrName>
                                        </p:attrNameLst>
                                      </p:cBhvr>
                                      <p:tavLst>
                                        <p:tav tm="0">
                                          <p:val>
                                            <p:fltVal val="0"/>
                                          </p:val>
                                        </p:tav>
                                        <p:tav tm="100000">
                                          <p:val>
                                            <p:strVal val="#ppt_w"/>
                                          </p:val>
                                        </p:tav>
                                      </p:tavLst>
                                    </p:anim>
                                    <p:anim calcmode="lin" valueType="num">
                                      <p:cBhvr>
                                        <p:cTn id="154" dur="500" fill="hold"/>
                                        <p:tgtEl>
                                          <p:spTgt spid="22556"/>
                                        </p:tgtEl>
                                        <p:attrNameLst>
                                          <p:attrName>ppt_h</p:attrName>
                                        </p:attrNameLst>
                                      </p:cBhvr>
                                      <p:tavLst>
                                        <p:tav tm="0">
                                          <p:val>
                                            <p:fltVal val="0"/>
                                          </p:val>
                                        </p:tav>
                                        <p:tav tm="100000">
                                          <p:val>
                                            <p:strVal val="#ppt_h"/>
                                          </p:val>
                                        </p:tav>
                                      </p:tavLst>
                                    </p:anim>
                                    <p:animEffect transition="in" filter="fade">
                                      <p:cBhvr>
                                        <p:cTn id="155" dur="500"/>
                                        <p:tgtEl>
                                          <p:spTgt spid="22556"/>
                                        </p:tgtEl>
                                      </p:cBhvr>
                                    </p:animEffect>
                                  </p:childTnLst>
                                </p:cTn>
                              </p:par>
                              <p:par>
                                <p:cTn id="156" presetID="53" presetClass="entr" presetSubtype="16" fill="hold" grpId="0" nodeType="withEffect">
                                  <p:stCondLst>
                                    <p:cond delay="0"/>
                                  </p:stCondLst>
                                  <p:childTnLst>
                                    <p:set>
                                      <p:cBhvr>
                                        <p:cTn id="157" dur="1" fill="hold">
                                          <p:stCondLst>
                                            <p:cond delay="0"/>
                                          </p:stCondLst>
                                        </p:cTn>
                                        <p:tgtEl>
                                          <p:spTgt spid="22557"/>
                                        </p:tgtEl>
                                        <p:attrNameLst>
                                          <p:attrName>style.visibility</p:attrName>
                                        </p:attrNameLst>
                                      </p:cBhvr>
                                      <p:to>
                                        <p:strVal val="visible"/>
                                      </p:to>
                                    </p:set>
                                    <p:anim calcmode="lin" valueType="num">
                                      <p:cBhvr>
                                        <p:cTn id="158" dur="500" fill="hold"/>
                                        <p:tgtEl>
                                          <p:spTgt spid="22557"/>
                                        </p:tgtEl>
                                        <p:attrNameLst>
                                          <p:attrName>ppt_w</p:attrName>
                                        </p:attrNameLst>
                                      </p:cBhvr>
                                      <p:tavLst>
                                        <p:tav tm="0">
                                          <p:val>
                                            <p:fltVal val="0"/>
                                          </p:val>
                                        </p:tav>
                                        <p:tav tm="100000">
                                          <p:val>
                                            <p:strVal val="#ppt_w"/>
                                          </p:val>
                                        </p:tav>
                                      </p:tavLst>
                                    </p:anim>
                                    <p:anim calcmode="lin" valueType="num">
                                      <p:cBhvr>
                                        <p:cTn id="159" dur="500" fill="hold"/>
                                        <p:tgtEl>
                                          <p:spTgt spid="22557"/>
                                        </p:tgtEl>
                                        <p:attrNameLst>
                                          <p:attrName>ppt_h</p:attrName>
                                        </p:attrNameLst>
                                      </p:cBhvr>
                                      <p:tavLst>
                                        <p:tav tm="0">
                                          <p:val>
                                            <p:fltVal val="0"/>
                                          </p:val>
                                        </p:tav>
                                        <p:tav tm="100000">
                                          <p:val>
                                            <p:strVal val="#ppt_h"/>
                                          </p:val>
                                        </p:tav>
                                      </p:tavLst>
                                    </p:anim>
                                    <p:animEffect transition="in" filter="fade">
                                      <p:cBhvr>
                                        <p:cTn id="160" dur="500"/>
                                        <p:tgtEl>
                                          <p:spTgt spid="22557"/>
                                        </p:tgtEl>
                                      </p:cBhvr>
                                    </p:animEffect>
                                  </p:childTnLst>
                                </p:cTn>
                              </p:par>
                              <p:par>
                                <p:cTn id="161" presetID="53" presetClass="entr" presetSubtype="16" fill="hold" grpId="0" nodeType="withEffect">
                                  <p:stCondLst>
                                    <p:cond delay="0"/>
                                  </p:stCondLst>
                                  <p:childTnLst>
                                    <p:set>
                                      <p:cBhvr>
                                        <p:cTn id="162" dur="1" fill="hold">
                                          <p:stCondLst>
                                            <p:cond delay="0"/>
                                          </p:stCondLst>
                                        </p:cTn>
                                        <p:tgtEl>
                                          <p:spTgt spid="22558"/>
                                        </p:tgtEl>
                                        <p:attrNameLst>
                                          <p:attrName>style.visibility</p:attrName>
                                        </p:attrNameLst>
                                      </p:cBhvr>
                                      <p:to>
                                        <p:strVal val="visible"/>
                                      </p:to>
                                    </p:set>
                                    <p:anim calcmode="lin" valueType="num">
                                      <p:cBhvr>
                                        <p:cTn id="163" dur="500" fill="hold"/>
                                        <p:tgtEl>
                                          <p:spTgt spid="22558"/>
                                        </p:tgtEl>
                                        <p:attrNameLst>
                                          <p:attrName>ppt_w</p:attrName>
                                        </p:attrNameLst>
                                      </p:cBhvr>
                                      <p:tavLst>
                                        <p:tav tm="0">
                                          <p:val>
                                            <p:fltVal val="0"/>
                                          </p:val>
                                        </p:tav>
                                        <p:tav tm="100000">
                                          <p:val>
                                            <p:strVal val="#ppt_w"/>
                                          </p:val>
                                        </p:tav>
                                      </p:tavLst>
                                    </p:anim>
                                    <p:anim calcmode="lin" valueType="num">
                                      <p:cBhvr>
                                        <p:cTn id="164" dur="500" fill="hold"/>
                                        <p:tgtEl>
                                          <p:spTgt spid="22558"/>
                                        </p:tgtEl>
                                        <p:attrNameLst>
                                          <p:attrName>ppt_h</p:attrName>
                                        </p:attrNameLst>
                                      </p:cBhvr>
                                      <p:tavLst>
                                        <p:tav tm="0">
                                          <p:val>
                                            <p:fltVal val="0"/>
                                          </p:val>
                                        </p:tav>
                                        <p:tav tm="100000">
                                          <p:val>
                                            <p:strVal val="#ppt_h"/>
                                          </p:val>
                                        </p:tav>
                                      </p:tavLst>
                                    </p:anim>
                                    <p:animEffect transition="in" filter="fade">
                                      <p:cBhvr>
                                        <p:cTn id="165" dur="500"/>
                                        <p:tgtEl>
                                          <p:spTgt spid="22558"/>
                                        </p:tgtEl>
                                      </p:cBhvr>
                                    </p:animEffect>
                                  </p:childTnLst>
                                </p:cTn>
                              </p:par>
                              <p:par>
                                <p:cTn id="166" presetID="53" presetClass="entr" presetSubtype="16" fill="hold" grpId="0" nodeType="withEffect">
                                  <p:stCondLst>
                                    <p:cond delay="0"/>
                                  </p:stCondLst>
                                  <p:childTnLst>
                                    <p:set>
                                      <p:cBhvr>
                                        <p:cTn id="167" dur="1" fill="hold">
                                          <p:stCondLst>
                                            <p:cond delay="0"/>
                                          </p:stCondLst>
                                        </p:cTn>
                                        <p:tgtEl>
                                          <p:spTgt spid="22559"/>
                                        </p:tgtEl>
                                        <p:attrNameLst>
                                          <p:attrName>style.visibility</p:attrName>
                                        </p:attrNameLst>
                                      </p:cBhvr>
                                      <p:to>
                                        <p:strVal val="visible"/>
                                      </p:to>
                                    </p:set>
                                    <p:anim calcmode="lin" valueType="num">
                                      <p:cBhvr>
                                        <p:cTn id="168" dur="500" fill="hold"/>
                                        <p:tgtEl>
                                          <p:spTgt spid="22559"/>
                                        </p:tgtEl>
                                        <p:attrNameLst>
                                          <p:attrName>ppt_w</p:attrName>
                                        </p:attrNameLst>
                                      </p:cBhvr>
                                      <p:tavLst>
                                        <p:tav tm="0">
                                          <p:val>
                                            <p:fltVal val="0"/>
                                          </p:val>
                                        </p:tav>
                                        <p:tav tm="100000">
                                          <p:val>
                                            <p:strVal val="#ppt_w"/>
                                          </p:val>
                                        </p:tav>
                                      </p:tavLst>
                                    </p:anim>
                                    <p:anim calcmode="lin" valueType="num">
                                      <p:cBhvr>
                                        <p:cTn id="169" dur="500" fill="hold"/>
                                        <p:tgtEl>
                                          <p:spTgt spid="22559"/>
                                        </p:tgtEl>
                                        <p:attrNameLst>
                                          <p:attrName>ppt_h</p:attrName>
                                        </p:attrNameLst>
                                      </p:cBhvr>
                                      <p:tavLst>
                                        <p:tav tm="0">
                                          <p:val>
                                            <p:fltVal val="0"/>
                                          </p:val>
                                        </p:tav>
                                        <p:tav tm="100000">
                                          <p:val>
                                            <p:strVal val="#ppt_h"/>
                                          </p:val>
                                        </p:tav>
                                      </p:tavLst>
                                    </p:anim>
                                    <p:animEffect transition="in" filter="fade">
                                      <p:cBhvr>
                                        <p:cTn id="170" dur="500"/>
                                        <p:tgtEl>
                                          <p:spTgt spid="22559"/>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22560"/>
                                        </p:tgtEl>
                                        <p:attrNameLst>
                                          <p:attrName>style.visibility</p:attrName>
                                        </p:attrNameLst>
                                      </p:cBhvr>
                                      <p:to>
                                        <p:strVal val="visible"/>
                                      </p:to>
                                    </p:set>
                                    <p:anim calcmode="lin" valueType="num">
                                      <p:cBhvr>
                                        <p:cTn id="173" dur="500" fill="hold"/>
                                        <p:tgtEl>
                                          <p:spTgt spid="22560"/>
                                        </p:tgtEl>
                                        <p:attrNameLst>
                                          <p:attrName>ppt_w</p:attrName>
                                        </p:attrNameLst>
                                      </p:cBhvr>
                                      <p:tavLst>
                                        <p:tav tm="0">
                                          <p:val>
                                            <p:fltVal val="0"/>
                                          </p:val>
                                        </p:tav>
                                        <p:tav tm="100000">
                                          <p:val>
                                            <p:strVal val="#ppt_w"/>
                                          </p:val>
                                        </p:tav>
                                      </p:tavLst>
                                    </p:anim>
                                    <p:anim calcmode="lin" valueType="num">
                                      <p:cBhvr>
                                        <p:cTn id="174" dur="500" fill="hold"/>
                                        <p:tgtEl>
                                          <p:spTgt spid="22560"/>
                                        </p:tgtEl>
                                        <p:attrNameLst>
                                          <p:attrName>ppt_h</p:attrName>
                                        </p:attrNameLst>
                                      </p:cBhvr>
                                      <p:tavLst>
                                        <p:tav tm="0">
                                          <p:val>
                                            <p:fltVal val="0"/>
                                          </p:val>
                                        </p:tav>
                                        <p:tav tm="100000">
                                          <p:val>
                                            <p:strVal val="#ppt_h"/>
                                          </p:val>
                                        </p:tav>
                                      </p:tavLst>
                                    </p:anim>
                                    <p:animEffect transition="in" filter="fade">
                                      <p:cBhvr>
                                        <p:cTn id="175" dur="500"/>
                                        <p:tgtEl>
                                          <p:spTgt spid="22560"/>
                                        </p:tgtEl>
                                      </p:cBhvr>
                                    </p:animEffect>
                                  </p:childTnLst>
                                </p:cTn>
                              </p:par>
                              <p:par>
                                <p:cTn id="176" presetID="53" presetClass="entr" presetSubtype="16" fill="hold" grpId="0" nodeType="withEffect">
                                  <p:stCondLst>
                                    <p:cond delay="0"/>
                                  </p:stCondLst>
                                  <p:childTnLst>
                                    <p:set>
                                      <p:cBhvr>
                                        <p:cTn id="177" dur="1" fill="hold">
                                          <p:stCondLst>
                                            <p:cond delay="0"/>
                                          </p:stCondLst>
                                        </p:cTn>
                                        <p:tgtEl>
                                          <p:spTgt spid="22561"/>
                                        </p:tgtEl>
                                        <p:attrNameLst>
                                          <p:attrName>style.visibility</p:attrName>
                                        </p:attrNameLst>
                                      </p:cBhvr>
                                      <p:to>
                                        <p:strVal val="visible"/>
                                      </p:to>
                                    </p:set>
                                    <p:anim calcmode="lin" valueType="num">
                                      <p:cBhvr>
                                        <p:cTn id="178" dur="500" fill="hold"/>
                                        <p:tgtEl>
                                          <p:spTgt spid="22561"/>
                                        </p:tgtEl>
                                        <p:attrNameLst>
                                          <p:attrName>ppt_w</p:attrName>
                                        </p:attrNameLst>
                                      </p:cBhvr>
                                      <p:tavLst>
                                        <p:tav tm="0">
                                          <p:val>
                                            <p:fltVal val="0"/>
                                          </p:val>
                                        </p:tav>
                                        <p:tav tm="100000">
                                          <p:val>
                                            <p:strVal val="#ppt_w"/>
                                          </p:val>
                                        </p:tav>
                                      </p:tavLst>
                                    </p:anim>
                                    <p:anim calcmode="lin" valueType="num">
                                      <p:cBhvr>
                                        <p:cTn id="179" dur="500" fill="hold"/>
                                        <p:tgtEl>
                                          <p:spTgt spid="22561"/>
                                        </p:tgtEl>
                                        <p:attrNameLst>
                                          <p:attrName>ppt_h</p:attrName>
                                        </p:attrNameLst>
                                      </p:cBhvr>
                                      <p:tavLst>
                                        <p:tav tm="0">
                                          <p:val>
                                            <p:fltVal val="0"/>
                                          </p:val>
                                        </p:tav>
                                        <p:tav tm="100000">
                                          <p:val>
                                            <p:strVal val="#ppt_h"/>
                                          </p:val>
                                        </p:tav>
                                      </p:tavLst>
                                    </p:anim>
                                    <p:animEffect transition="in" filter="fade">
                                      <p:cBhvr>
                                        <p:cTn id="180" dur="500"/>
                                        <p:tgtEl>
                                          <p:spTgt spid="22561"/>
                                        </p:tgtEl>
                                      </p:cBhvr>
                                    </p:animEffect>
                                  </p:childTnLst>
                                </p:cTn>
                              </p:par>
                              <p:par>
                                <p:cTn id="181" presetID="53" presetClass="entr" presetSubtype="16" fill="hold" grpId="0" nodeType="withEffect">
                                  <p:stCondLst>
                                    <p:cond delay="0"/>
                                  </p:stCondLst>
                                  <p:childTnLst>
                                    <p:set>
                                      <p:cBhvr>
                                        <p:cTn id="182" dur="1" fill="hold">
                                          <p:stCondLst>
                                            <p:cond delay="0"/>
                                          </p:stCondLst>
                                        </p:cTn>
                                        <p:tgtEl>
                                          <p:spTgt spid="22562"/>
                                        </p:tgtEl>
                                        <p:attrNameLst>
                                          <p:attrName>style.visibility</p:attrName>
                                        </p:attrNameLst>
                                      </p:cBhvr>
                                      <p:to>
                                        <p:strVal val="visible"/>
                                      </p:to>
                                    </p:set>
                                    <p:anim calcmode="lin" valueType="num">
                                      <p:cBhvr>
                                        <p:cTn id="183" dur="500" fill="hold"/>
                                        <p:tgtEl>
                                          <p:spTgt spid="22562"/>
                                        </p:tgtEl>
                                        <p:attrNameLst>
                                          <p:attrName>ppt_w</p:attrName>
                                        </p:attrNameLst>
                                      </p:cBhvr>
                                      <p:tavLst>
                                        <p:tav tm="0">
                                          <p:val>
                                            <p:fltVal val="0"/>
                                          </p:val>
                                        </p:tav>
                                        <p:tav tm="100000">
                                          <p:val>
                                            <p:strVal val="#ppt_w"/>
                                          </p:val>
                                        </p:tav>
                                      </p:tavLst>
                                    </p:anim>
                                    <p:anim calcmode="lin" valueType="num">
                                      <p:cBhvr>
                                        <p:cTn id="184" dur="500" fill="hold"/>
                                        <p:tgtEl>
                                          <p:spTgt spid="22562"/>
                                        </p:tgtEl>
                                        <p:attrNameLst>
                                          <p:attrName>ppt_h</p:attrName>
                                        </p:attrNameLst>
                                      </p:cBhvr>
                                      <p:tavLst>
                                        <p:tav tm="0">
                                          <p:val>
                                            <p:fltVal val="0"/>
                                          </p:val>
                                        </p:tav>
                                        <p:tav tm="100000">
                                          <p:val>
                                            <p:strVal val="#ppt_h"/>
                                          </p:val>
                                        </p:tav>
                                      </p:tavLst>
                                    </p:anim>
                                    <p:animEffect transition="in" filter="fade">
                                      <p:cBhvr>
                                        <p:cTn id="185" dur="500"/>
                                        <p:tgtEl>
                                          <p:spTgt spid="22562"/>
                                        </p:tgtEl>
                                      </p:cBhvr>
                                    </p:animEffect>
                                  </p:childTnLst>
                                </p:cTn>
                              </p:par>
                              <p:par>
                                <p:cTn id="186" presetID="53" presetClass="entr" presetSubtype="16" fill="hold" grpId="0" nodeType="withEffect">
                                  <p:stCondLst>
                                    <p:cond delay="0"/>
                                  </p:stCondLst>
                                  <p:childTnLst>
                                    <p:set>
                                      <p:cBhvr>
                                        <p:cTn id="187" dur="1" fill="hold">
                                          <p:stCondLst>
                                            <p:cond delay="0"/>
                                          </p:stCondLst>
                                        </p:cTn>
                                        <p:tgtEl>
                                          <p:spTgt spid="22563"/>
                                        </p:tgtEl>
                                        <p:attrNameLst>
                                          <p:attrName>style.visibility</p:attrName>
                                        </p:attrNameLst>
                                      </p:cBhvr>
                                      <p:to>
                                        <p:strVal val="visible"/>
                                      </p:to>
                                    </p:set>
                                    <p:anim calcmode="lin" valueType="num">
                                      <p:cBhvr>
                                        <p:cTn id="188" dur="500" fill="hold"/>
                                        <p:tgtEl>
                                          <p:spTgt spid="22563"/>
                                        </p:tgtEl>
                                        <p:attrNameLst>
                                          <p:attrName>ppt_w</p:attrName>
                                        </p:attrNameLst>
                                      </p:cBhvr>
                                      <p:tavLst>
                                        <p:tav tm="0">
                                          <p:val>
                                            <p:fltVal val="0"/>
                                          </p:val>
                                        </p:tav>
                                        <p:tav tm="100000">
                                          <p:val>
                                            <p:strVal val="#ppt_w"/>
                                          </p:val>
                                        </p:tav>
                                      </p:tavLst>
                                    </p:anim>
                                    <p:anim calcmode="lin" valueType="num">
                                      <p:cBhvr>
                                        <p:cTn id="189" dur="500" fill="hold"/>
                                        <p:tgtEl>
                                          <p:spTgt spid="22563"/>
                                        </p:tgtEl>
                                        <p:attrNameLst>
                                          <p:attrName>ppt_h</p:attrName>
                                        </p:attrNameLst>
                                      </p:cBhvr>
                                      <p:tavLst>
                                        <p:tav tm="0">
                                          <p:val>
                                            <p:fltVal val="0"/>
                                          </p:val>
                                        </p:tav>
                                        <p:tav tm="100000">
                                          <p:val>
                                            <p:strVal val="#ppt_h"/>
                                          </p:val>
                                        </p:tav>
                                      </p:tavLst>
                                    </p:anim>
                                    <p:animEffect transition="in" filter="fade">
                                      <p:cBhvr>
                                        <p:cTn id="190" dur="500"/>
                                        <p:tgtEl>
                                          <p:spTgt spid="22563"/>
                                        </p:tgtEl>
                                      </p:cBhvr>
                                    </p:animEffect>
                                  </p:childTnLst>
                                </p:cTn>
                              </p:par>
                              <p:par>
                                <p:cTn id="191" presetID="53" presetClass="entr" presetSubtype="16" fill="hold" grpId="0" nodeType="withEffect">
                                  <p:stCondLst>
                                    <p:cond delay="0"/>
                                  </p:stCondLst>
                                  <p:childTnLst>
                                    <p:set>
                                      <p:cBhvr>
                                        <p:cTn id="192" dur="1" fill="hold">
                                          <p:stCondLst>
                                            <p:cond delay="0"/>
                                          </p:stCondLst>
                                        </p:cTn>
                                        <p:tgtEl>
                                          <p:spTgt spid="22564"/>
                                        </p:tgtEl>
                                        <p:attrNameLst>
                                          <p:attrName>style.visibility</p:attrName>
                                        </p:attrNameLst>
                                      </p:cBhvr>
                                      <p:to>
                                        <p:strVal val="visible"/>
                                      </p:to>
                                    </p:set>
                                    <p:anim calcmode="lin" valueType="num">
                                      <p:cBhvr>
                                        <p:cTn id="193" dur="500" fill="hold"/>
                                        <p:tgtEl>
                                          <p:spTgt spid="22564"/>
                                        </p:tgtEl>
                                        <p:attrNameLst>
                                          <p:attrName>ppt_w</p:attrName>
                                        </p:attrNameLst>
                                      </p:cBhvr>
                                      <p:tavLst>
                                        <p:tav tm="0">
                                          <p:val>
                                            <p:fltVal val="0"/>
                                          </p:val>
                                        </p:tav>
                                        <p:tav tm="100000">
                                          <p:val>
                                            <p:strVal val="#ppt_w"/>
                                          </p:val>
                                        </p:tav>
                                      </p:tavLst>
                                    </p:anim>
                                    <p:anim calcmode="lin" valueType="num">
                                      <p:cBhvr>
                                        <p:cTn id="194" dur="500" fill="hold"/>
                                        <p:tgtEl>
                                          <p:spTgt spid="22564"/>
                                        </p:tgtEl>
                                        <p:attrNameLst>
                                          <p:attrName>ppt_h</p:attrName>
                                        </p:attrNameLst>
                                      </p:cBhvr>
                                      <p:tavLst>
                                        <p:tav tm="0">
                                          <p:val>
                                            <p:fltVal val="0"/>
                                          </p:val>
                                        </p:tav>
                                        <p:tav tm="100000">
                                          <p:val>
                                            <p:strVal val="#ppt_h"/>
                                          </p:val>
                                        </p:tav>
                                      </p:tavLst>
                                    </p:anim>
                                    <p:animEffect transition="in" filter="fade">
                                      <p:cBhvr>
                                        <p:cTn id="195" dur="500"/>
                                        <p:tgtEl>
                                          <p:spTgt spid="22564"/>
                                        </p:tgtEl>
                                      </p:cBhvr>
                                    </p:animEffect>
                                  </p:childTnLst>
                                </p:cTn>
                              </p:par>
                            </p:childTnLst>
                          </p:cTn>
                        </p:par>
                      </p:childTnLst>
                    </p:cTn>
                  </p:par>
                  <p:par>
                    <p:cTn id="196" fill="hold" nodeType="clickPar">
                      <p:stCondLst>
                        <p:cond delay="indefinite"/>
                      </p:stCondLst>
                      <p:childTnLst>
                        <p:par>
                          <p:cTn id="197" fill="hold" nodeType="withGroup">
                            <p:stCondLst>
                              <p:cond delay="0"/>
                            </p:stCondLst>
                            <p:childTnLst>
                              <p:par>
                                <p:cTn id="198" presetID="30" presetClass="entr" presetSubtype="0" fill="hold" nodeType="clickEffect">
                                  <p:stCondLst>
                                    <p:cond delay="0"/>
                                  </p:stCondLst>
                                  <p:childTnLst>
                                    <p:set>
                                      <p:cBhvr>
                                        <p:cTn id="199" dur="1" fill="hold">
                                          <p:stCondLst>
                                            <p:cond delay="0"/>
                                          </p:stCondLst>
                                        </p:cTn>
                                        <p:tgtEl>
                                          <p:spTgt spid="22530"/>
                                        </p:tgtEl>
                                        <p:attrNameLst>
                                          <p:attrName>style.visibility</p:attrName>
                                        </p:attrNameLst>
                                      </p:cBhvr>
                                      <p:to>
                                        <p:strVal val="visible"/>
                                      </p:to>
                                    </p:set>
                                    <p:animEffect transition="in" filter="fade">
                                      <p:cBhvr>
                                        <p:cTn id="200" dur="800" decel="100000"/>
                                        <p:tgtEl>
                                          <p:spTgt spid="22530"/>
                                        </p:tgtEl>
                                      </p:cBhvr>
                                    </p:animEffect>
                                    <p:anim calcmode="lin" valueType="num">
                                      <p:cBhvr>
                                        <p:cTn id="201" dur="800" decel="100000" fill="hold"/>
                                        <p:tgtEl>
                                          <p:spTgt spid="22530"/>
                                        </p:tgtEl>
                                        <p:attrNameLst>
                                          <p:attrName>style.rotation</p:attrName>
                                        </p:attrNameLst>
                                      </p:cBhvr>
                                      <p:tavLst>
                                        <p:tav tm="0">
                                          <p:val>
                                            <p:fltVal val="-90"/>
                                          </p:val>
                                        </p:tav>
                                        <p:tav tm="100000">
                                          <p:val>
                                            <p:fltVal val="0"/>
                                          </p:val>
                                        </p:tav>
                                      </p:tavLst>
                                    </p:anim>
                                    <p:anim calcmode="lin" valueType="num">
                                      <p:cBhvr>
                                        <p:cTn id="202" dur="800" decel="100000" fill="hold"/>
                                        <p:tgtEl>
                                          <p:spTgt spid="22530"/>
                                        </p:tgtEl>
                                        <p:attrNameLst>
                                          <p:attrName>ppt_x</p:attrName>
                                        </p:attrNameLst>
                                      </p:cBhvr>
                                      <p:tavLst>
                                        <p:tav tm="0">
                                          <p:val>
                                            <p:strVal val="#ppt_x+0.4"/>
                                          </p:val>
                                        </p:tav>
                                        <p:tav tm="100000">
                                          <p:val>
                                            <p:strVal val="#ppt_x-0.05"/>
                                          </p:val>
                                        </p:tav>
                                      </p:tavLst>
                                    </p:anim>
                                    <p:anim calcmode="lin" valueType="num">
                                      <p:cBhvr>
                                        <p:cTn id="203" dur="800" decel="100000" fill="hold"/>
                                        <p:tgtEl>
                                          <p:spTgt spid="22530"/>
                                        </p:tgtEl>
                                        <p:attrNameLst>
                                          <p:attrName>ppt_y</p:attrName>
                                        </p:attrNameLst>
                                      </p:cBhvr>
                                      <p:tavLst>
                                        <p:tav tm="0">
                                          <p:val>
                                            <p:strVal val="#ppt_y-0.4"/>
                                          </p:val>
                                        </p:tav>
                                        <p:tav tm="100000">
                                          <p:val>
                                            <p:strVal val="#ppt_y+0.1"/>
                                          </p:val>
                                        </p:tav>
                                      </p:tavLst>
                                    </p:anim>
                                    <p:anim calcmode="lin" valueType="num">
                                      <p:cBhvr>
                                        <p:cTn id="204" dur="200" accel="100000" fill="hold">
                                          <p:stCondLst>
                                            <p:cond delay="800"/>
                                          </p:stCondLst>
                                        </p:cTn>
                                        <p:tgtEl>
                                          <p:spTgt spid="22530"/>
                                        </p:tgtEl>
                                        <p:attrNameLst>
                                          <p:attrName>ppt_x</p:attrName>
                                        </p:attrNameLst>
                                      </p:cBhvr>
                                      <p:tavLst>
                                        <p:tav tm="0">
                                          <p:val>
                                            <p:strVal val="#ppt_x-0.05"/>
                                          </p:val>
                                        </p:tav>
                                        <p:tav tm="100000">
                                          <p:val>
                                            <p:strVal val="#ppt_x"/>
                                          </p:val>
                                        </p:tav>
                                      </p:tavLst>
                                    </p:anim>
                                    <p:anim calcmode="lin" valueType="num">
                                      <p:cBhvr>
                                        <p:cTn id="205" dur="200" accel="100000" fill="hold">
                                          <p:stCondLst>
                                            <p:cond delay="800"/>
                                          </p:stCondLst>
                                        </p:cTn>
                                        <p:tgtEl>
                                          <p:spTgt spid="22530"/>
                                        </p:tgtEl>
                                        <p:attrNameLst>
                                          <p:attrName>ppt_y</p:attrName>
                                        </p:attrNameLst>
                                      </p:cBhvr>
                                      <p:tavLst>
                                        <p:tav tm="0">
                                          <p:val>
                                            <p:strVal val="#ppt_y+0.1"/>
                                          </p:val>
                                        </p:tav>
                                        <p:tav tm="100000">
                                          <p:val>
                                            <p:strVal val="#ppt_y"/>
                                          </p:val>
                                        </p:tav>
                                      </p:tavLst>
                                    </p:anim>
                                  </p:childTnLst>
                                </p:cTn>
                              </p:par>
                              <p:par>
                                <p:cTn id="206" presetID="30" presetClass="entr" presetSubtype="0" fill="hold" grpId="1" nodeType="withEffect">
                                  <p:stCondLst>
                                    <p:cond delay="0"/>
                                  </p:stCondLst>
                                  <p:childTnLst>
                                    <p:set>
                                      <p:cBhvr>
                                        <p:cTn id="207" dur="1" fill="hold">
                                          <p:stCondLst>
                                            <p:cond delay="0"/>
                                          </p:stCondLst>
                                        </p:cTn>
                                        <p:tgtEl>
                                          <p:spTgt spid="22531"/>
                                        </p:tgtEl>
                                        <p:attrNameLst>
                                          <p:attrName>style.visibility</p:attrName>
                                        </p:attrNameLst>
                                      </p:cBhvr>
                                      <p:to>
                                        <p:strVal val="visible"/>
                                      </p:to>
                                    </p:set>
                                    <p:animEffect transition="in" filter="fade">
                                      <p:cBhvr>
                                        <p:cTn id="208" dur="800" decel="100000"/>
                                        <p:tgtEl>
                                          <p:spTgt spid="22531"/>
                                        </p:tgtEl>
                                      </p:cBhvr>
                                    </p:animEffect>
                                    <p:anim calcmode="lin" valueType="num">
                                      <p:cBhvr>
                                        <p:cTn id="209" dur="800" decel="100000" fill="hold"/>
                                        <p:tgtEl>
                                          <p:spTgt spid="22531"/>
                                        </p:tgtEl>
                                        <p:attrNameLst>
                                          <p:attrName>style.rotation</p:attrName>
                                        </p:attrNameLst>
                                      </p:cBhvr>
                                      <p:tavLst>
                                        <p:tav tm="0">
                                          <p:val>
                                            <p:fltVal val="-90"/>
                                          </p:val>
                                        </p:tav>
                                        <p:tav tm="100000">
                                          <p:val>
                                            <p:fltVal val="0"/>
                                          </p:val>
                                        </p:tav>
                                      </p:tavLst>
                                    </p:anim>
                                    <p:anim calcmode="lin" valueType="num">
                                      <p:cBhvr>
                                        <p:cTn id="210" dur="800" decel="100000" fill="hold"/>
                                        <p:tgtEl>
                                          <p:spTgt spid="22531"/>
                                        </p:tgtEl>
                                        <p:attrNameLst>
                                          <p:attrName>ppt_x</p:attrName>
                                        </p:attrNameLst>
                                      </p:cBhvr>
                                      <p:tavLst>
                                        <p:tav tm="0">
                                          <p:val>
                                            <p:strVal val="#ppt_x+0.4"/>
                                          </p:val>
                                        </p:tav>
                                        <p:tav tm="100000">
                                          <p:val>
                                            <p:strVal val="#ppt_x-0.05"/>
                                          </p:val>
                                        </p:tav>
                                      </p:tavLst>
                                    </p:anim>
                                    <p:anim calcmode="lin" valueType="num">
                                      <p:cBhvr>
                                        <p:cTn id="211" dur="800" decel="100000" fill="hold"/>
                                        <p:tgtEl>
                                          <p:spTgt spid="22531"/>
                                        </p:tgtEl>
                                        <p:attrNameLst>
                                          <p:attrName>ppt_y</p:attrName>
                                        </p:attrNameLst>
                                      </p:cBhvr>
                                      <p:tavLst>
                                        <p:tav tm="0">
                                          <p:val>
                                            <p:strVal val="#ppt_y-0.4"/>
                                          </p:val>
                                        </p:tav>
                                        <p:tav tm="100000">
                                          <p:val>
                                            <p:strVal val="#ppt_y+0.1"/>
                                          </p:val>
                                        </p:tav>
                                      </p:tavLst>
                                    </p:anim>
                                    <p:anim calcmode="lin" valueType="num">
                                      <p:cBhvr>
                                        <p:cTn id="212" dur="200" accel="100000" fill="hold">
                                          <p:stCondLst>
                                            <p:cond delay="800"/>
                                          </p:stCondLst>
                                        </p:cTn>
                                        <p:tgtEl>
                                          <p:spTgt spid="22531"/>
                                        </p:tgtEl>
                                        <p:attrNameLst>
                                          <p:attrName>ppt_x</p:attrName>
                                        </p:attrNameLst>
                                      </p:cBhvr>
                                      <p:tavLst>
                                        <p:tav tm="0">
                                          <p:val>
                                            <p:strVal val="#ppt_x-0.05"/>
                                          </p:val>
                                        </p:tav>
                                        <p:tav tm="100000">
                                          <p:val>
                                            <p:strVal val="#ppt_x"/>
                                          </p:val>
                                        </p:tav>
                                      </p:tavLst>
                                    </p:anim>
                                    <p:anim calcmode="lin" valueType="num">
                                      <p:cBhvr>
                                        <p:cTn id="213" dur="200" accel="100000" fill="hold">
                                          <p:stCondLst>
                                            <p:cond delay="800"/>
                                          </p:stCondLst>
                                        </p:cTn>
                                        <p:tgtEl>
                                          <p:spTgt spid="22531"/>
                                        </p:tgtEl>
                                        <p:attrNameLst>
                                          <p:attrName>ppt_y</p:attrName>
                                        </p:attrNameLst>
                                      </p:cBhvr>
                                      <p:tavLst>
                                        <p:tav tm="0">
                                          <p:val>
                                            <p:strVal val="#ppt_y+0.1"/>
                                          </p:val>
                                        </p:tav>
                                        <p:tav tm="100000">
                                          <p:val>
                                            <p:strVal val="#ppt_y"/>
                                          </p:val>
                                        </p:tav>
                                      </p:tavLst>
                                    </p:anim>
                                  </p:childTnLst>
                                </p:cTn>
                              </p:par>
                              <p:par>
                                <p:cTn id="214" presetID="30" presetClass="entr" presetSubtype="0" fill="hold" grpId="1" nodeType="withEffect">
                                  <p:stCondLst>
                                    <p:cond delay="0"/>
                                  </p:stCondLst>
                                  <p:childTnLst>
                                    <p:set>
                                      <p:cBhvr>
                                        <p:cTn id="215" dur="1" fill="hold">
                                          <p:stCondLst>
                                            <p:cond delay="0"/>
                                          </p:stCondLst>
                                        </p:cTn>
                                        <p:tgtEl>
                                          <p:spTgt spid="22532"/>
                                        </p:tgtEl>
                                        <p:attrNameLst>
                                          <p:attrName>style.visibility</p:attrName>
                                        </p:attrNameLst>
                                      </p:cBhvr>
                                      <p:to>
                                        <p:strVal val="visible"/>
                                      </p:to>
                                    </p:set>
                                    <p:animEffect transition="in" filter="fade">
                                      <p:cBhvr>
                                        <p:cTn id="216" dur="800" decel="100000"/>
                                        <p:tgtEl>
                                          <p:spTgt spid="22532"/>
                                        </p:tgtEl>
                                      </p:cBhvr>
                                    </p:animEffect>
                                    <p:anim calcmode="lin" valueType="num">
                                      <p:cBhvr>
                                        <p:cTn id="217" dur="800" decel="100000" fill="hold"/>
                                        <p:tgtEl>
                                          <p:spTgt spid="22532"/>
                                        </p:tgtEl>
                                        <p:attrNameLst>
                                          <p:attrName>style.rotation</p:attrName>
                                        </p:attrNameLst>
                                      </p:cBhvr>
                                      <p:tavLst>
                                        <p:tav tm="0">
                                          <p:val>
                                            <p:fltVal val="-90"/>
                                          </p:val>
                                        </p:tav>
                                        <p:tav tm="100000">
                                          <p:val>
                                            <p:fltVal val="0"/>
                                          </p:val>
                                        </p:tav>
                                      </p:tavLst>
                                    </p:anim>
                                    <p:anim calcmode="lin" valueType="num">
                                      <p:cBhvr>
                                        <p:cTn id="218" dur="800" decel="100000" fill="hold"/>
                                        <p:tgtEl>
                                          <p:spTgt spid="22532"/>
                                        </p:tgtEl>
                                        <p:attrNameLst>
                                          <p:attrName>ppt_x</p:attrName>
                                        </p:attrNameLst>
                                      </p:cBhvr>
                                      <p:tavLst>
                                        <p:tav tm="0">
                                          <p:val>
                                            <p:strVal val="#ppt_x+0.4"/>
                                          </p:val>
                                        </p:tav>
                                        <p:tav tm="100000">
                                          <p:val>
                                            <p:strVal val="#ppt_x-0.05"/>
                                          </p:val>
                                        </p:tav>
                                      </p:tavLst>
                                    </p:anim>
                                    <p:anim calcmode="lin" valueType="num">
                                      <p:cBhvr>
                                        <p:cTn id="219" dur="800" decel="100000" fill="hold"/>
                                        <p:tgtEl>
                                          <p:spTgt spid="22532"/>
                                        </p:tgtEl>
                                        <p:attrNameLst>
                                          <p:attrName>ppt_y</p:attrName>
                                        </p:attrNameLst>
                                      </p:cBhvr>
                                      <p:tavLst>
                                        <p:tav tm="0">
                                          <p:val>
                                            <p:strVal val="#ppt_y-0.4"/>
                                          </p:val>
                                        </p:tav>
                                        <p:tav tm="100000">
                                          <p:val>
                                            <p:strVal val="#ppt_y+0.1"/>
                                          </p:val>
                                        </p:tav>
                                      </p:tavLst>
                                    </p:anim>
                                    <p:anim calcmode="lin" valueType="num">
                                      <p:cBhvr>
                                        <p:cTn id="220" dur="200" accel="100000" fill="hold">
                                          <p:stCondLst>
                                            <p:cond delay="800"/>
                                          </p:stCondLst>
                                        </p:cTn>
                                        <p:tgtEl>
                                          <p:spTgt spid="22532"/>
                                        </p:tgtEl>
                                        <p:attrNameLst>
                                          <p:attrName>ppt_x</p:attrName>
                                        </p:attrNameLst>
                                      </p:cBhvr>
                                      <p:tavLst>
                                        <p:tav tm="0">
                                          <p:val>
                                            <p:strVal val="#ppt_x-0.05"/>
                                          </p:val>
                                        </p:tav>
                                        <p:tav tm="100000">
                                          <p:val>
                                            <p:strVal val="#ppt_x"/>
                                          </p:val>
                                        </p:tav>
                                      </p:tavLst>
                                    </p:anim>
                                    <p:anim calcmode="lin" valueType="num">
                                      <p:cBhvr>
                                        <p:cTn id="221" dur="200" accel="100000" fill="hold">
                                          <p:stCondLst>
                                            <p:cond delay="800"/>
                                          </p:stCondLst>
                                        </p:cTn>
                                        <p:tgtEl>
                                          <p:spTgt spid="22532"/>
                                        </p:tgtEl>
                                        <p:attrNameLst>
                                          <p:attrName>ppt_y</p:attrName>
                                        </p:attrNameLst>
                                      </p:cBhvr>
                                      <p:tavLst>
                                        <p:tav tm="0">
                                          <p:val>
                                            <p:strVal val="#ppt_y+0.1"/>
                                          </p:val>
                                        </p:tav>
                                        <p:tav tm="100000">
                                          <p:val>
                                            <p:strVal val="#ppt_y"/>
                                          </p:val>
                                        </p:tav>
                                      </p:tavLst>
                                    </p:anim>
                                  </p:childTnLst>
                                </p:cTn>
                              </p:par>
                              <p:par>
                                <p:cTn id="222" presetID="30" presetClass="entr" presetSubtype="0" fill="hold" nodeType="withEffect">
                                  <p:stCondLst>
                                    <p:cond delay="0"/>
                                  </p:stCondLst>
                                  <p:childTnLst>
                                    <p:set>
                                      <p:cBhvr>
                                        <p:cTn id="223" dur="1" fill="hold">
                                          <p:stCondLst>
                                            <p:cond delay="0"/>
                                          </p:stCondLst>
                                        </p:cTn>
                                        <p:tgtEl>
                                          <p:spTgt spid="22533"/>
                                        </p:tgtEl>
                                        <p:attrNameLst>
                                          <p:attrName>style.visibility</p:attrName>
                                        </p:attrNameLst>
                                      </p:cBhvr>
                                      <p:to>
                                        <p:strVal val="visible"/>
                                      </p:to>
                                    </p:set>
                                    <p:animEffect transition="in" filter="fade">
                                      <p:cBhvr>
                                        <p:cTn id="224" dur="800" decel="100000"/>
                                        <p:tgtEl>
                                          <p:spTgt spid="22533"/>
                                        </p:tgtEl>
                                      </p:cBhvr>
                                    </p:animEffect>
                                    <p:anim calcmode="lin" valueType="num">
                                      <p:cBhvr>
                                        <p:cTn id="225" dur="800" decel="100000" fill="hold"/>
                                        <p:tgtEl>
                                          <p:spTgt spid="22533"/>
                                        </p:tgtEl>
                                        <p:attrNameLst>
                                          <p:attrName>style.rotation</p:attrName>
                                        </p:attrNameLst>
                                      </p:cBhvr>
                                      <p:tavLst>
                                        <p:tav tm="0">
                                          <p:val>
                                            <p:fltVal val="-90"/>
                                          </p:val>
                                        </p:tav>
                                        <p:tav tm="100000">
                                          <p:val>
                                            <p:fltVal val="0"/>
                                          </p:val>
                                        </p:tav>
                                      </p:tavLst>
                                    </p:anim>
                                    <p:anim calcmode="lin" valueType="num">
                                      <p:cBhvr>
                                        <p:cTn id="226" dur="800" decel="100000" fill="hold"/>
                                        <p:tgtEl>
                                          <p:spTgt spid="22533"/>
                                        </p:tgtEl>
                                        <p:attrNameLst>
                                          <p:attrName>ppt_x</p:attrName>
                                        </p:attrNameLst>
                                      </p:cBhvr>
                                      <p:tavLst>
                                        <p:tav tm="0">
                                          <p:val>
                                            <p:strVal val="#ppt_x+0.4"/>
                                          </p:val>
                                        </p:tav>
                                        <p:tav tm="100000">
                                          <p:val>
                                            <p:strVal val="#ppt_x-0.05"/>
                                          </p:val>
                                        </p:tav>
                                      </p:tavLst>
                                    </p:anim>
                                    <p:anim calcmode="lin" valueType="num">
                                      <p:cBhvr>
                                        <p:cTn id="227" dur="800" decel="100000" fill="hold"/>
                                        <p:tgtEl>
                                          <p:spTgt spid="22533"/>
                                        </p:tgtEl>
                                        <p:attrNameLst>
                                          <p:attrName>ppt_y</p:attrName>
                                        </p:attrNameLst>
                                      </p:cBhvr>
                                      <p:tavLst>
                                        <p:tav tm="0">
                                          <p:val>
                                            <p:strVal val="#ppt_y-0.4"/>
                                          </p:val>
                                        </p:tav>
                                        <p:tav tm="100000">
                                          <p:val>
                                            <p:strVal val="#ppt_y+0.1"/>
                                          </p:val>
                                        </p:tav>
                                      </p:tavLst>
                                    </p:anim>
                                    <p:anim calcmode="lin" valueType="num">
                                      <p:cBhvr>
                                        <p:cTn id="228" dur="200" accel="100000" fill="hold">
                                          <p:stCondLst>
                                            <p:cond delay="800"/>
                                          </p:stCondLst>
                                        </p:cTn>
                                        <p:tgtEl>
                                          <p:spTgt spid="22533"/>
                                        </p:tgtEl>
                                        <p:attrNameLst>
                                          <p:attrName>ppt_x</p:attrName>
                                        </p:attrNameLst>
                                      </p:cBhvr>
                                      <p:tavLst>
                                        <p:tav tm="0">
                                          <p:val>
                                            <p:strVal val="#ppt_x-0.05"/>
                                          </p:val>
                                        </p:tav>
                                        <p:tav tm="100000">
                                          <p:val>
                                            <p:strVal val="#ppt_x"/>
                                          </p:val>
                                        </p:tav>
                                      </p:tavLst>
                                    </p:anim>
                                    <p:anim calcmode="lin" valueType="num">
                                      <p:cBhvr>
                                        <p:cTn id="229" dur="200" accel="100000" fill="hold">
                                          <p:stCondLst>
                                            <p:cond delay="800"/>
                                          </p:stCondLst>
                                        </p:cTn>
                                        <p:tgtEl>
                                          <p:spTgt spid="22533"/>
                                        </p:tgtEl>
                                        <p:attrNameLst>
                                          <p:attrName>ppt_y</p:attrName>
                                        </p:attrNameLst>
                                      </p:cBhvr>
                                      <p:tavLst>
                                        <p:tav tm="0">
                                          <p:val>
                                            <p:strVal val="#ppt_y+0.1"/>
                                          </p:val>
                                        </p:tav>
                                        <p:tav tm="100000">
                                          <p:val>
                                            <p:strVal val="#ppt_y"/>
                                          </p:val>
                                        </p:tav>
                                      </p:tavLst>
                                    </p:anim>
                                  </p:childTnLst>
                                </p:cTn>
                              </p:par>
                              <p:par>
                                <p:cTn id="230" presetID="30" presetClass="entr" presetSubtype="0" fill="hold" nodeType="withEffect">
                                  <p:stCondLst>
                                    <p:cond delay="0"/>
                                  </p:stCondLst>
                                  <p:childTnLst>
                                    <p:set>
                                      <p:cBhvr>
                                        <p:cTn id="231" dur="1" fill="hold">
                                          <p:stCondLst>
                                            <p:cond delay="0"/>
                                          </p:stCondLst>
                                        </p:cTn>
                                        <p:tgtEl>
                                          <p:spTgt spid="22534"/>
                                        </p:tgtEl>
                                        <p:attrNameLst>
                                          <p:attrName>style.visibility</p:attrName>
                                        </p:attrNameLst>
                                      </p:cBhvr>
                                      <p:to>
                                        <p:strVal val="visible"/>
                                      </p:to>
                                    </p:set>
                                    <p:animEffect transition="in" filter="fade">
                                      <p:cBhvr>
                                        <p:cTn id="232" dur="800" decel="100000"/>
                                        <p:tgtEl>
                                          <p:spTgt spid="22534"/>
                                        </p:tgtEl>
                                      </p:cBhvr>
                                    </p:animEffect>
                                    <p:anim calcmode="lin" valueType="num">
                                      <p:cBhvr>
                                        <p:cTn id="233" dur="800" decel="100000" fill="hold"/>
                                        <p:tgtEl>
                                          <p:spTgt spid="22534"/>
                                        </p:tgtEl>
                                        <p:attrNameLst>
                                          <p:attrName>style.rotation</p:attrName>
                                        </p:attrNameLst>
                                      </p:cBhvr>
                                      <p:tavLst>
                                        <p:tav tm="0">
                                          <p:val>
                                            <p:fltVal val="-90"/>
                                          </p:val>
                                        </p:tav>
                                        <p:tav tm="100000">
                                          <p:val>
                                            <p:fltVal val="0"/>
                                          </p:val>
                                        </p:tav>
                                      </p:tavLst>
                                    </p:anim>
                                    <p:anim calcmode="lin" valueType="num">
                                      <p:cBhvr>
                                        <p:cTn id="234" dur="800" decel="100000" fill="hold"/>
                                        <p:tgtEl>
                                          <p:spTgt spid="22534"/>
                                        </p:tgtEl>
                                        <p:attrNameLst>
                                          <p:attrName>ppt_x</p:attrName>
                                        </p:attrNameLst>
                                      </p:cBhvr>
                                      <p:tavLst>
                                        <p:tav tm="0">
                                          <p:val>
                                            <p:strVal val="#ppt_x+0.4"/>
                                          </p:val>
                                        </p:tav>
                                        <p:tav tm="100000">
                                          <p:val>
                                            <p:strVal val="#ppt_x-0.05"/>
                                          </p:val>
                                        </p:tav>
                                      </p:tavLst>
                                    </p:anim>
                                    <p:anim calcmode="lin" valueType="num">
                                      <p:cBhvr>
                                        <p:cTn id="235" dur="800" decel="100000" fill="hold"/>
                                        <p:tgtEl>
                                          <p:spTgt spid="22534"/>
                                        </p:tgtEl>
                                        <p:attrNameLst>
                                          <p:attrName>ppt_y</p:attrName>
                                        </p:attrNameLst>
                                      </p:cBhvr>
                                      <p:tavLst>
                                        <p:tav tm="0">
                                          <p:val>
                                            <p:strVal val="#ppt_y-0.4"/>
                                          </p:val>
                                        </p:tav>
                                        <p:tav tm="100000">
                                          <p:val>
                                            <p:strVal val="#ppt_y+0.1"/>
                                          </p:val>
                                        </p:tav>
                                      </p:tavLst>
                                    </p:anim>
                                    <p:anim calcmode="lin" valueType="num">
                                      <p:cBhvr>
                                        <p:cTn id="236" dur="200" accel="100000" fill="hold">
                                          <p:stCondLst>
                                            <p:cond delay="800"/>
                                          </p:stCondLst>
                                        </p:cTn>
                                        <p:tgtEl>
                                          <p:spTgt spid="22534"/>
                                        </p:tgtEl>
                                        <p:attrNameLst>
                                          <p:attrName>ppt_x</p:attrName>
                                        </p:attrNameLst>
                                      </p:cBhvr>
                                      <p:tavLst>
                                        <p:tav tm="0">
                                          <p:val>
                                            <p:strVal val="#ppt_x-0.05"/>
                                          </p:val>
                                        </p:tav>
                                        <p:tav tm="100000">
                                          <p:val>
                                            <p:strVal val="#ppt_x"/>
                                          </p:val>
                                        </p:tav>
                                      </p:tavLst>
                                    </p:anim>
                                    <p:anim calcmode="lin" valueType="num">
                                      <p:cBhvr>
                                        <p:cTn id="237" dur="200" accel="100000" fill="hold">
                                          <p:stCondLst>
                                            <p:cond delay="800"/>
                                          </p:stCondLst>
                                        </p:cTn>
                                        <p:tgtEl>
                                          <p:spTgt spid="22534"/>
                                        </p:tgtEl>
                                        <p:attrNameLst>
                                          <p:attrName>ppt_y</p:attrName>
                                        </p:attrNameLst>
                                      </p:cBhvr>
                                      <p:tavLst>
                                        <p:tav tm="0">
                                          <p:val>
                                            <p:strVal val="#ppt_y+0.1"/>
                                          </p:val>
                                        </p:tav>
                                        <p:tav tm="100000">
                                          <p:val>
                                            <p:strVal val="#ppt_y"/>
                                          </p:val>
                                        </p:tav>
                                      </p:tavLst>
                                    </p:anim>
                                  </p:childTnLst>
                                </p:cTn>
                              </p:par>
                              <p:par>
                                <p:cTn id="238" presetID="30" presetClass="entr" presetSubtype="0" fill="hold" grpId="1" nodeType="withEffect">
                                  <p:stCondLst>
                                    <p:cond delay="0"/>
                                  </p:stCondLst>
                                  <p:childTnLst>
                                    <p:set>
                                      <p:cBhvr>
                                        <p:cTn id="239" dur="1" fill="hold">
                                          <p:stCondLst>
                                            <p:cond delay="0"/>
                                          </p:stCondLst>
                                        </p:cTn>
                                        <p:tgtEl>
                                          <p:spTgt spid="22535"/>
                                        </p:tgtEl>
                                        <p:attrNameLst>
                                          <p:attrName>style.visibility</p:attrName>
                                        </p:attrNameLst>
                                      </p:cBhvr>
                                      <p:to>
                                        <p:strVal val="visible"/>
                                      </p:to>
                                    </p:set>
                                    <p:animEffect transition="in" filter="fade">
                                      <p:cBhvr>
                                        <p:cTn id="240" dur="800" decel="100000"/>
                                        <p:tgtEl>
                                          <p:spTgt spid="22535"/>
                                        </p:tgtEl>
                                      </p:cBhvr>
                                    </p:animEffect>
                                    <p:anim calcmode="lin" valueType="num">
                                      <p:cBhvr>
                                        <p:cTn id="241" dur="800" decel="100000" fill="hold"/>
                                        <p:tgtEl>
                                          <p:spTgt spid="22535"/>
                                        </p:tgtEl>
                                        <p:attrNameLst>
                                          <p:attrName>style.rotation</p:attrName>
                                        </p:attrNameLst>
                                      </p:cBhvr>
                                      <p:tavLst>
                                        <p:tav tm="0">
                                          <p:val>
                                            <p:fltVal val="-90"/>
                                          </p:val>
                                        </p:tav>
                                        <p:tav tm="100000">
                                          <p:val>
                                            <p:fltVal val="0"/>
                                          </p:val>
                                        </p:tav>
                                      </p:tavLst>
                                    </p:anim>
                                    <p:anim calcmode="lin" valueType="num">
                                      <p:cBhvr>
                                        <p:cTn id="242" dur="800" decel="100000" fill="hold"/>
                                        <p:tgtEl>
                                          <p:spTgt spid="22535"/>
                                        </p:tgtEl>
                                        <p:attrNameLst>
                                          <p:attrName>ppt_x</p:attrName>
                                        </p:attrNameLst>
                                      </p:cBhvr>
                                      <p:tavLst>
                                        <p:tav tm="0">
                                          <p:val>
                                            <p:strVal val="#ppt_x+0.4"/>
                                          </p:val>
                                        </p:tav>
                                        <p:tav tm="100000">
                                          <p:val>
                                            <p:strVal val="#ppt_x-0.05"/>
                                          </p:val>
                                        </p:tav>
                                      </p:tavLst>
                                    </p:anim>
                                    <p:anim calcmode="lin" valueType="num">
                                      <p:cBhvr>
                                        <p:cTn id="243" dur="800" decel="100000" fill="hold"/>
                                        <p:tgtEl>
                                          <p:spTgt spid="22535"/>
                                        </p:tgtEl>
                                        <p:attrNameLst>
                                          <p:attrName>ppt_y</p:attrName>
                                        </p:attrNameLst>
                                      </p:cBhvr>
                                      <p:tavLst>
                                        <p:tav tm="0">
                                          <p:val>
                                            <p:strVal val="#ppt_y-0.4"/>
                                          </p:val>
                                        </p:tav>
                                        <p:tav tm="100000">
                                          <p:val>
                                            <p:strVal val="#ppt_y+0.1"/>
                                          </p:val>
                                        </p:tav>
                                      </p:tavLst>
                                    </p:anim>
                                    <p:anim calcmode="lin" valueType="num">
                                      <p:cBhvr>
                                        <p:cTn id="244" dur="200" accel="100000" fill="hold">
                                          <p:stCondLst>
                                            <p:cond delay="800"/>
                                          </p:stCondLst>
                                        </p:cTn>
                                        <p:tgtEl>
                                          <p:spTgt spid="22535"/>
                                        </p:tgtEl>
                                        <p:attrNameLst>
                                          <p:attrName>ppt_x</p:attrName>
                                        </p:attrNameLst>
                                      </p:cBhvr>
                                      <p:tavLst>
                                        <p:tav tm="0">
                                          <p:val>
                                            <p:strVal val="#ppt_x-0.05"/>
                                          </p:val>
                                        </p:tav>
                                        <p:tav tm="100000">
                                          <p:val>
                                            <p:strVal val="#ppt_x"/>
                                          </p:val>
                                        </p:tav>
                                      </p:tavLst>
                                    </p:anim>
                                    <p:anim calcmode="lin" valueType="num">
                                      <p:cBhvr>
                                        <p:cTn id="245" dur="200" accel="100000" fill="hold">
                                          <p:stCondLst>
                                            <p:cond delay="800"/>
                                          </p:stCondLst>
                                        </p:cTn>
                                        <p:tgtEl>
                                          <p:spTgt spid="22535"/>
                                        </p:tgtEl>
                                        <p:attrNameLst>
                                          <p:attrName>ppt_y</p:attrName>
                                        </p:attrNameLst>
                                      </p:cBhvr>
                                      <p:tavLst>
                                        <p:tav tm="0">
                                          <p:val>
                                            <p:strVal val="#ppt_y+0.1"/>
                                          </p:val>
                                        </p:tav>
                                        <p:tav tm="100000">
                                          <p:val>
                                            <p:strVal val="#ppt_y"/>
                                          </p:val>
                                        </p:tav>
                                      </p:tavLst>
                                    </p:anim>
                                  </p:childTnLst>
                                </p:cTn>
                              </p:par>
                              <p:par>
                                <p:cTn id="246" presetID="30" presetClass="entr" presetSubtype="0" fill="hold" nodeType="withEffect">
                                  <p:stCondLst>
                                    <p:cond delay="0"/>
                                  </p:stCondLst>
                                  <p:childTnLst>
                                    <p:set>
                                      <p:cBhvr>
                                        <p:cTn id="247" dur="1" fill="hold">
                                          <p:stCondLst>
                                            <p:cond delay="0"/>
                                          </p:stCondLst>
                                        </p:cTn>
                                        <p:tgtEl>
                                          <p:spTgt spid="22536"/>
                                        </p:tgtEl>
                                        <p:attrNameLst>
                                          <p:attrName>style.visibility</p:attrName>
                                        </p:attrNameLst>
                                      </p:cBhvr>
                                      <p:to>
                                        <p:strVal val="visible"/>
                                      </p:to>
                                    </p:set>
                                    <p:animEffect transition="in" filter="fade">
                                      <p:cBhvr>
                                        <p:cTn id="248" dur="800" decel="100000"/>
                                        <p:tgtEl>
                                          <p:spTgt spid="22536"/>
                                        </p:tgtEl>
                                      </p:cBhvr>
                                    </p:animEffect>
                                    <p:anim calcmode="lin" valueType="num">
                                      <p:cBhvr>
                                        <p:cTn id="249" dur="800" decel="100000" fill="hold"/>
                                        <p:tgtEl>
                                          <p:spTgt spid="22536"/>
                                        </p:tgtEl>
                                        <p:attrNameLst>
                                          <p:attrName>style.rotation</p:attrName>
                                        </p:attrNameLst>
                                      </p:cBhvr>
                                      <p:tavLst>
                                        <p:tav tm="0">
                                          <p:val>
                                            <p:fltVal val="-90"/>
                                          </p:val>
                                        </p:tav>
                                        <p:tav tm="100000">
                                          <p:val>
                                            <p:fltVal val="0"/>
                                          </p:val>
                                        </p:tav>
                                      </p:tavLst>
                                    </p:anim>
                                    <p:anim calcmode="lin" valueType="num">
                                      <p:cBhvr>
                                        <p:cTn id="250" dur="800" decel="100000" fill="hold"/>
                                        <p:tgtEl>
                                          <p:spTgt spid="22536"/>
                                        </p:tgtEl>
                                        <p:attrNameLst>
                                          <p:attrName>ppt_x</p:attrName>
                                        </p:attrNameLst>
                                      </p:cBhvr>
                                      <p:tavLst>
                                        <p:tav tm="0">
                                          <p:val>
                                            <p:strVal val="#ppt_x+0.4"/>
                                          </p:val>
                                        </p:tav>
                                        <p:tav tm="100000">
                                          <p:val>
                                            <p:strVal val="#ppt_x-0.05"/>
                                          </p:val>
                                        </p:tav>
                                      </p:tavLst>
                                    </p:anim>
                                    <p:anim calcmode="lin" valueType="num">
                                      <p:cBhvr>
                                        <p:cTn id="251" dur="800" decel="100000" fill="hold"/>
                                        <p:tgtEl>
                                          <p:spTgt spid="22536"/>
                                        </p:tgtEl>
                                        <p:attrNameLst>
                                          <p:attrName>ppt_y</p:attrName>
                                        </p:attrNameLst>
                                      </p:cBhvr>
                                      <p:tavLst>
                                        <p:tav tm="0">
                                          <p:val>
                                            <p:strVal val="#ppt_y-0.4"/>
                                          </p:val>
                                        </p:tav>
                                        <p:tav tm="100000">
                                          <p:val>
                                            <p:strVal val="#ppt_y+0.1"/>
                                          </p:val>
                                        </p:tav>
                                      </p:tavLst>
                                    </p:anim>
                                    <p:anim calcmode="lin" valueType="num">
                                      <p:cBhvr>
                                        <p:cTn id="252" dur="200" accel="100000" fill="hold">
                                          <p:stCondLst>
                                            <p:cond delay="800"/>
                                          </p:stCondLst>
                                        </p:cTn>
                                        <p:tgtEl>
                                          <p:spTgt spid="22536"/>
                                        </p:tgtEl>
                                        <p:attrNameLst>
                                          <p:attrName>ppt_x</p:attrName>
                                        </p:attrNameLst>
                                      </p:cBhvr>
                                      <p:tavLst>
                                        <p:tav tm="0">
                                          <p:val>
                                            <p:strVal val="#ppt_x-0.05"/>
                                          </p:val>
                                        </p:tav>
                                        <p:tav tm="100000">
                                          <p:val>
                                            <p:strVal val="#ppt_x"/>
                                          </p:val>
                                        </p:tav>
                                      </p:tavLst>
                                    </p:anim>
                                    <p:anim calcmode="lin" valueType="num">
                                      <p:cBhvr>
                                        <p:cTn id="253" dur="200" accel="100000" fill="hold">
                                          <p:stCondLst>
                                            <p:cond delay="800"/>
                                          </p:stCondLst>
                                        </p:cTn>
                                        <p:tgtEl>
                                          <p:spTgt spid="22536"/>
                                        </p:tgtEl>
                                        <p:attrNameLst>
                                          <p:attrName>ppt_y</p:attrName>
                                        </p:attrNameLst>
                                      </p:cBhvr>
                                      <p:tavLst>
                                        <p:tav tm="0">
                                          <p:val>
                                            <p:strVal val="#ppt_y+0.1"/>
                                          </p:val>
                                        </p:tav>
                                        <p:tav tm="100000">
                                          <p:val>
                                            <p:strVal val="#ppt_y"/>
                                          </p:val>
                                        </p:tav>
                                      </p:tavLst>
                                    </p:anim>
                                  </p:childTnLst>
                                </p:cTn>
                              </p:par>
                              <p:par>
                                <p:cTn id="254" presetID="30" presetClass="entr" presetSubtype="0" fill="hold" nodeType="withEffect">
                                  <p:stCondLst>
                                    <p:cond delay="0"/>
                                  </p:stCondLst>
                                  <p:childTnLst>
                                    <p:set>
                                      <p:cBhvr>
                                        <p:cTn id="255" dur="1" fill="hold">
                                          <p:stCondLst>
                                            <p:cond delay="0"/>
                                          </p:stCondLst>
                                        </p:cTn>
                                        <p:tgtEl>
                                          <p:spTgt spid="22537"/>
                                        </p:tgtEl>
                                        <p:attrNameLst>
                                          <p:attrName>style.visibility</p:attrName>
                                        </p:attrNameLst>
                                      </p:cBhvr>
                                      <p:to>
                                        <p:strVal val="visible"/>
                                      </p:to>
                                    </p:set>
                                    <p:animEffect transition="in" filter="fade">
                                      <p:cBhvr>
                                        <p:cTn id="256" dur="800" decel="100000"/>
                                        <p:tgtEl>
                                          <p:spTgt spid="22537"/>
                                        </p:tgtEl>
                                      </p:cBhvr>
                                    </p:animEffect>
                                    <p:anim calcmode="lin" valueType="num">
                                      <p:cBhvr>
                                        <p:cTn id="257" dur="800" decel="100000" fill="hold"/>
                                        <p:tgtEl>
                                          <p:spTgt spid="22537"/>
                                        </p:tgtEl>
                                        <p:attrNameLst>
                                          <p:attrName>style.rotation</p:attrName>
                                        </p:attrNameLst>
                                      </p:cBhvr>
                                      <p:tavLst>
                                        <p:tav tm="0">
                                          <p:val>
                                            <p:fltVal val="-90"/>
                                          </p:val>
                                        </p:tav>
                                        <p:tav tm="100000">
                                          <p:val>
                                            <p:fltVal val="0"/>
                                          </p:val>
                                        </p:tav>
                                      </p:tavLst>
                                    </p:anim>
                                    <p:anim calcmode="lin" valueType="num">
                                      <p:cBhvr>
                                        <p:cTn id="258" dur="800" decel="100000" fill="hold"/>
                                        <p:tgtEl>
                                          <p:spTgt spid="22537"/>
                                        </p:tgtEl>
                                        <p:attrNameLst>
                                          <p:attrName>ppt_x</p:attrName>
                                        </p:attrNameLst>
                                      </p:cBhvr>
                                      <p:tavLst>
                                        <p:tav tm="0">
                                          <p:val>
                                            <p:strVal val="#ppt_x+0.4"/>
                                          </p:val>
                                        </p:tav>
                                        <p:tav tm="100000">
                                          <p:val>
                                            <p:strVal val="#ppt_x-0.05"/>
                                          </p:val>
                                        </p:tav>
                                      </p:tavLst>
                                    </p:anim>
                                    <p:anim calcmode="lin" valueType="num">
                                      <p:cBhvr>
                                        <p:cTn id="259" dur="800" decel="100000" fill="hold"/>
                                        <p:tgtEl>
                                          <p:spTgt spid="22537"/>
                                        </p:tgtEl>
                                        <p:attrNameLst>
                                          <p:attrName>ppt_y</p:attrName>
                                        </p:attrNameLst>
                                      </p:cBhvr>
                                      <p:tavLst>
                                        <p:tav tm="0">
                                          <p:val>
                                            <p:strVal val="#ppt_y-0.4"/>
                                          </p:val>
                                        </p:tav>
                                        <p:tav tm="100000">
                                          <p:val>
                                            <p:strVal val="#ppt_y+0.1"/>
                                          </p:val>
                                        </p:tav>
                                      </p:tavLst>
                                    </p:anim>
                                    <p:anim calcmode="lin" valueType="num">
                                      <p:cBhvr>
                                        <p:cTn id="260" dur="200" accel="100000" fill="hold">
                                          <p:stCondLst>
                                            <p:cond delay="800"/>
                                          </p:stCondLst>
                                        </p:cTn>
                                        <p:tgtEl>
                                          <p:spTgt spid="22537"/>
                                        </p:tgtEl>
                                        <p:attrNameLst>
                                          <p:attrName>ppt_x</p:attrName>
                                        </p:attrNameLst>
                                      </p:cBhvr>
                                      <p:tavLst>
                                        <p:tav tm="0">
                                          <p:val>
                                            <p:strVal val="#ppt_x-0.05"/>
                                          </p:val>
                                        </p:tav>
                                        <p:tav tm="100000">
                                          <p:val>
                                            <p:strVal val="#ppt_x"/>
                                          </p:val>
                                        </p:tav>
                                      </p:tavLst>
                                    </p:anim>
                                    <p:anim calcmode="lin" valueType="num">
                                      <p:cBhvr>
                                        <p:cTn id="261" dur="200" accel="100000" fill="hold">
                                          <p:stCondLst>
                                            <p:cond delay="800"/>
                                          </p:stCondLst>
                                        </p:cTn>
                                        <p:tgtEl>
                                          <p:spTgt spid="22537"/>
                                        </p:tgtEl>
                                        <p:attrNameLst>
                                          <p:attrName>ppt_y</p:attrName>
                                        </p:attrNameLst>
                                      </p:cBhvr>
                                      <p:tavLst>
                                        <p:tav tm="0">
                                          <p:val>
                                            <p:strVal val="#ppt_y+0.1"/>
                                          </p:val>
                                        </p:tav>
                                        <p:tav tm="100000">
                                          <p:val>
                                            <p:strVal val="#ppt_y"/>
                                          </p:val>
                                        </p:tav>
                                      </p:tavLst>
                                    </p:anim>
                                  </p:childTnLst>
                                </p:cTn>
                              </p:par>
                              <p:par>
                                <p:cTn id="262" presetID="30" presetClass="entr" presetSubtype="0" fill="hold" grpId="1" nodeType="withEffect">
                                  <p:stCondLst>
                                    <p:cond delay="0"/>
                                  </p:stCondLst>
                                  <p:childTnLst>
                                    <p:set>
                                      <p:cBhvr>
                                        <p:cTn id="263" dur="1" fill="hold">
                                          <p:stCondLst>
                                            <p:cond delay="0"/>
                                          </p:stCondLst>
                                        </p:cTn>
                                        <p:tgtEl>
                                          <p:spTgt spid="22538"/>
                                        </p:tgtEl>
                                        <p:attrNameLst>
                                          <p:attrName>style.visibility</p:attrName>
                                        </p:attrNameLst>
                                      </p:cBhvr>
                                      <p:to>
                                        <p:strVal val="visible"/>
                                      </p:to>
                                    </p:set>
                                    <p:animEffect transition="in" filter="fade">
                                      <p:cBhvr>
                                        <p:cTn id="264" dur="800" decel="100000"/>
                                        <p:tgtEl>
                                          <p:spTgt spid="22538"/>
                                        </p:tgtEl>
                                      </p:cBhvr>
                                    </p:animEffect>
                                    <p:anim calcmode="lin" valueType="num">
                                      <p:cBhvr>
                                        <p:cTn id="265" dur="800" decel="100000" fill="hold"/>
                                        <p:tgtEl>
                                          <p:spTgt spid="22538"/>
                                        </p:tgtEl>
                                        <p:attrNameLst>
                                          <p:attrName>style.rotation</p:attrName>
                                        </p:attrNameLst>
                                      </p:cBhvr>
                                      <p:tavLst>
                                        <p:tav tm="0">
                                          <p:val>
                                            <p:fltVal val="-90"/>
                                          </p:val>
                                        </p:tav>
                                        <p:tav tm="100000">
                                          <p:val>
                                            <p:fltVal val="0"/>
                                          </p:val>
                                        </p:tav>
                                      </p:tavLst>
                                    </p:anim>
                                    <p:anim calcmode="lin" valueType="num">
                                      <p:cBhvr>
                                        <p:cTn id="266" dur="800" decel="100000" fill="hold"/>
                                        <p:tgtEl>
                                          <p:spTgt spid="22538"/>
                                        </p:tgtEl>
                                        <p:attrNameLst>
                                          <p:attrName>ppt_x</p:attrName>
                                        </p:attrNameLst>
                                      </p:cBhvr>
                                      <p:tavLst>
                                        <p:tav tm="0">
                                          <p:val>
                                            <p:strVal val="#ppt_x+0.4"/>
                                          </p:val>
                                        </p:tav>
                                        <p:tav tm="100000">
                                          <p:val>
                                            <p:strVal val="#ppt_x-0.05"/>
                                          </p:val>
                                        </p:tav>
                                      </p:tavLst>
                                    </p:anim>
                                    <p:anim calcmode="lin" valueType="num">
                                      <p:cBhvr>
                                        <p:cTn id="267" dur="800" decel="100000" fill="hold"/>
                                        <p:tgtEl>
                                          <p:spTgt spid="22538"/>
                                        </p:tgtEl>
                                        <p:attrNameLst>
                                          <p:attrName>ppt_y</p:attrName>
                                        </p:attrNameLst>
                                      </p:cBhvr>
                                      <p:tavLst>
                                        <p:tav tm="0">
                                          <p:val>
                                            <p:strVal val="#ppt_y-0.4"/>
                                          </p:val>
                                        </p:tav>
                                        <p:tav tm="100000">
                                          <p:val>
                                            <p:strVal val="#ppt_y+0.1"/>
                                          </p:val>
                                        </p:tav>
                                      </p:tavLst>
                                    </p:anim>
                                    <p:anim calcmode="lin" valueType="num">
                                      <p:cBhvr>
                                        <p:cTn id="268" dur="200" accel="100000" fill="hold">
                                          <p:stCondLst>
                                            <p:cond delay="800"/>
                                          </p:stCondLst>
                                        </p:cTn>
                                        <p:tgtEl>
                                          <p:spTgt spid="22538"/>
                                        </p:tgtEl>
                                        <p:attrNameLst>
                                          <p:attrName>ppt_x</p:attrName>
                                        </p:attrNameLst>
                                      </p:cBhvr>
                                      <p:tavLst>
                                        <p:tav tm="0">
                                          <p:val>
                                            <p:strVal val="#ppt_x-0.05"/>
                                          </p:val>
                                        </p:tav>
                                        <p:tav tm="100000">
                                          <p:val>
                                            <p:strVal val="#ppt_x"/>
                                          </p:val>
                                        </p:tav>
                                      </p:tavLst>
                                    </p:anim>
                                    <p:anim calcmode="lin" valueType="num">
                                      <p:cBhvr>
                                        <p:cTn id="269" dur="200" accel="100000" fill="hold">
                                          <p:stCondLst>
                                            <p:cond delay="800"/>
                                          </p:stCondLst>
                                        </p:cTn>
                                        <p:tgtEl>
                                          <p:spTgt spid="22538"/>
                                        </p:tgtEl>
                                        <p:attrNameLst>
                                          <p:attrName>ppt_y</p:attrName>
                                        </p:attrNameLst>
                                      </p:cBhvr>
                                      <p:tavLst>
                                        <p:tav tm="0">
                                          <p:val>
                                            <p:strVal val="#ppt_y+0.1"/>
                                          </p:val>
                                        </p:tav>
                                        <p:tav tm="100000">
                                          <p:val>
                                            <p:strVal val="#ppt_y"/>
                                          </p:val>
                                        </p:tav>
                                      </p:tavLst>
                                    </p:anim>
                                  </p:childTnLst>
                                </p:cTn>
                              </p:par>
                              <p:par>
                                <p:cTn id="270" presetID="30" presetClass="entr" presetSubtype="0" fill="hold" nodeType="withEffect">
                                  <p:stCondLst>
                                    <p:cond delay="0"/>
                                  </p:stCondLst>
                                  <p:childTnLst>
                                    <p:set>
                                      <p:cBhvr>
                                        <p:cTn id="271" dur="1" fill="hold">
                                          <p:stCondLst>
                                            <p:cond delay="0"/>
                                          </p:stCondLst>
                                        </p:cTn>
                                        <p:tgtEl>
                                          <p:spTgt spid="22539"/>
                                        </p:tgtEl>
                                        <p:attrNameLst>
                                          <p:attrName>style.visibility</p:attrName>
                                        </p:attrNameLst>
                                      </p:cBhvr>
                                      <p:to>
                                        <p:strVal val="visible"/>
                                      </p:to>
                                    </p:set>
                                    <p:animEffect transition="in" filter="fade">
                                      <p:cBhvr>
                                        <p:cTn id="272" dur="800" decel="100000"/>
                                        <p:tgtEl>
                                          <p:spTgt spid="22539"/>
                                        </p:tgtEl>
                                      </p:cBhvr>
                                    </p:animEffect>
                                    <p:anim calcmode="lin" valueType="num">
                                      <p:cBhvr>
                                        <p:cTn id="273" dur="800" decel="100000" fill="hold"/>
                                        <p:tgtEl>
                                          <p:spTgt spid="22539"/>
                                        </p:tgtEl>
                                        <p:attrNameLst>
                                          <p:attrName>style.rotation</p:attrName>
                                        </p:attrNameLst>
                                      </p:cBhvr>
                                      <p:tavLst>
                                        <p:tav tm="0">
                                          <p:val>
                                            <p:fltVal val="-90"/>
                                          </p:val>
                                        </p:tav>
                                        <p:tav tm="100000">
                                          <p:val>
                                            <p:fltVal val="0"/>
                                          </p:val>
                                        </p:tav>
                                      </p:tavLst>
                                    </p:anim>
                                    <p:anim calcmode="lin" valueType="num">
                                      <p:cBhvr>
                                        <p:cTn id="274" dur="800" decel="100000" fill="hold"/>
                                        <p:tgtEl>
                                          <p:spTgt spid="22539"/>
                                        </p:tgtEl>
                                        <p:attrNameLst>
                                          <p:attrName>ppt_x</p:attrName>
                                        </p:attrNameLst>
                                      </p:cBhvr>
                                      <p:tavLst>
                                        <p:tav tm="0">
                                          <p:val>
                                            <p:strVal val="#ppt_x+0.4"/>
                                          </p:val>
                                        </p:tav>
                                        <p:tav tm="100000">
                                          <p:val>
                                            <p:strVal val="#ppt_x-0.05"/>
                                          </p:val>
                                        </p:tav>
                                      </p:tavLst>
                                    </p:anim>
                                    <p:anim calcmode="lin" valueType="num">
                                      <p:cBhvr>
                                        <p:cTn id="275" dur="800" decel="100000" fill="hold"/>
                                        <p:tgtEl>
                                          <p:spTgt spid="22539"/>
                                        </p:tgtEl>
                                        <p:attrNameLst>
                                          <p:attrName>ppt_y</p:attrName>
                                        </p:attrNameLst>
                                      </p:cBhvr>
                                      <p:tavLst>
                                        <p:tav tm="0">
                                          <p:val>
                                            <p:strVal val="#ppt_y-0.4"/>
                                          </p:val>
                                        </p:tav>
                                        <p:tav tm="100000">
                                          <p:val>
                                            <p:strVal val="#ppt_y+0.1"/>
                                          </p:val>
                                        </p:tav>
                                      </p:tavLst>
                                    </p:anim>
                                    <p:anim calcmode="lin" valueType="num">
                                      <p:cBhvr>
                                        <p:cTn id="276" dur="200" accel="100000" fill="hold">
                                          <p:stCondLst>
                                            <p:cond delay="800"/>
                                          </p:stCondLst>
                                        </p:cTn>
                                        <p:tgtEl>
                                          <p:spTgt spid="22539"/>
                                        </p:tgtEl>
                                        <p:attrNameLst>
                                          <p:attrName>ppt_x</p:attrName>
                                        </p:attrNameLst>
                                      </p:cBhvr>
                                      <p:tavLst>
                                        <p:tav tm="0">
                                          <p:val>
                                            <p:strVal val="#ppt_x-0.05"/>
                                          </p:val>
                                        </p:tav>
                                        <p:tav tm="100000">
                                          <p:val>
                                            <p:strVal val="#ppt_x"/>
                                          </p:val>
                                        </p:tav>
                                      </p:tavLst>
                                    </p:anim>
                                    <p:anim calcmode="lin" valueType="num">
                                      <p:cBhvr>
                                        <p:cTn id="277" dur="200" accel="100000" fill="hold">
                                          <p:stCondLst>
                                            <p:cond delay="800"/>
                                          </p:stCondLst>
                                        </p:cTn>
                                        <p:tgtEl>
                                          <p:spTgt spid="22539"/>
                                        </p:tgtEl>
                                        <p:attrNameLst>
                                          <p:attrName>ppt_y</p:attrName>
                                        </p:attrNameLst>
                                      </p:cBhvr>
                                      <p:tavLst>
                                        <p:tav tm="0">
                                          <p:val>
                                            <p:strVal val="#ppt_y+0.1"/>
                                          </p:val>
                                        </p:tav>
                                        <p:tav tm="100000">
                                          <p:val>
                                            <p:strVal val="#ppt_y"/>
                                          </p:val>
                                        </p:tav>
                                      </p:tavLst>
                                    </p:anim>
                                  </p:childTnLst>
                                </p:cTn>
                              </p:par>
                              <p:par>
                                <p:cTn id="278" presetID="30" presetClass="entr" presetSubtype="0" fill="hold" grpId="1" nodeType="withEffect">
                                  <p:stCondLst>
                                    <p:cond delay="0"/>
                                  </p:stCondLst>
                                  <p:childTnLst>
                                    <p:set>
                                      <p:cBhvr>
                                        <p:cTn id="279" dur="1" fill="hold">
                                          <p:stCondLst>
                                            <p:cond delay="0"/>
                                          </p:stCondLst>
                                        </p:cTn>
                                        <p:tgtEl>
                                          <p:spTgt spid="22540"/>
                                        </p:tgtEl>
                                        <p:attrNameLst>
                                          <p:attrName>style.visibility</p:attrName>
                                        </p:attrNameLst>
                                      </p:cBhvr>
                                      <p:to>
                                        <p:strVal val="visible"/>
                                      </p:to>
                                    </p:set>
                                    <p:animEffect transition="in" filter="fade">
                                      <p:cBhvr>
                                        <p:cTn id="280" dur="800" decel="100000"/>
                                        <p:tgtEl>
                                          <p:spTgt spid="22540"/>
                                        </p:tgtEl>
                                      </p:cBhvr>
                                    </p:animEffect>
                                    <p:anim calcmode="lin" valueType="num">
                                      <p:cBhvr>
                                        <p:cTn id="281" dur="800" decel="100000" fill="hold"/>
                                        <p:tgtEl>
                                          <p:spTgt spid="22540"/>
                                        </p:tgtEl>
                                        <p:attrNameLst>
                                          <p:attrName>style.rotation</p:attrName>
                                        </p:attrNameLst>
                                      </p:cBhvr>
                                      <p:tavLst>
                                        <p:tav tm="0">
                                          <p:val>
                                            <p:fltVal val="-90"/>
                                          </p:val>
                                        </p:tav>
                                        <p:tav tm="100000">
                                          <p:val>
                                            <p:fltVal val="0"/>
                                          </p:val>
                                        </p:tav>
                                      </p:tavLst>
                                    </p:anim>
                                    <p:anim calcmode="lin" valueType="num">
                                      <p:cBhvr>
                                        <p:cTn id="282" dur="800" decel="100000" fill="hold"/>
                                        <p:tgtEl>
                                          <p:spTgt spid="22540"/>
                                        </p:tgtEl>
                                        <p:attrNameLst>
                                          <p:attrName>ppt_x</p:attrName>
                                        </p:attrNameLst>
                                      </p:cBhvr>
                                      <p:tavLst>
                                        <p:tav tm="0">
                                          <p:val>
                                            <p:strVal val="#ppt_x+0.4"/>
                                          </p:val>
                                        </p:tav>
                                        <p:tav tm="100000">
                                          <p:val>
                                            <p:strVal val="#ppt_x-0.05"/>
                                          </p:val>
                                        </p:tav>
                                      </p:tavLst>
                                    </p:anim>
                                    <p:anim calcmode="lin" valueType="num">
                                      <p:cBhvr>
                                        <p:cTn id="283" dur="800" decel="100000" fill="hold"/>
                                        <p:tgtEl>
                                          <p:spTgt spid="22540"/>
                                        </p:tgtEl>
                                        <p:attrNameLst>
                                          <p:attrName>ppt_y</p:attrName>
                                        </p:attrNameLst>
                                      </p:cBhvr>
                                      <p:tavLst>
                                        <p:tav tm="0">
                                          <p:val>
                                            <p:strVal val="#ppt_y-0.4"/>
                                          </p:val>
                                        </p:tav>
                                        <p:tav tm="100000">
                                          <p:val>
                                            <p:strVal val="#ppt_y+0.1"/>
                                          </p:val>
                                        </p:tav>
                                      </p:tavLst>
                                    </p:anim>
                                    <p:anim calcmode="lin" valueType="num">
                                      <p:cBhvr>
                                        <p:cTn id="284" dur="200" accel="100000" fill="hold">
                                          <p:stCondLst>
                                            <p:cond delay="800"/>
                                          </p:stCondLst>
                                        </p:cTn>
                                        <p:tgtEl>
                                          <p:spTgt spid="22540"/>
                                        </p:tgtEl>
                                        <p:attrNameLst>
                                          <p:attrName>ppt_x</p:attrName>
                                        </p:attrNameLst>
                                      </p:cBhvr>
                                      <p:tavLst>
                                        <p:tav tm="0">
                                          <p:val>
                                            <p:strVal val="#ppt_x-0.05"/>
                                          </p:val>
                                        </p:tav>
                                        <p:tav tm="100000">
                                          <p:val>
                                            <p:strVal val="#ppt_x"/>
                                          </p:val>
                                        </p:tav>
                                      </p:tavLst>
                                    </p:anim>
                                    <p:anim calcmode="lin" valueType="num">
                                      <p:cBhvr>
                                        <p:cTn id="285" dur="200" accel="100000" fill="hold">
                                          <p:stCondLst>
                                            <p:cond delay="800"/>
                                          </p:stCondLst>
                                        </p:cTn>
                                        <p:tgtEl>
                                          <p:spTgt spid="22540"/>
                                        </p:tgtEl>
                                        <p:attrNameLst>
                                          <p:attrName>ppt_y</p:attrName>
                                        </p:attrNameLst>
                                      </p:cBhvr>
                                      <p:tavLst>
                                        <p:tav tm="0">
                                          <p:val>
                                            <p:strVal val="#ppt_y+0.1"/>
                                          </p:val>
                                        </p:tav>
                                        <p:tav tm="100000">
                                          <p:val>
                                            <p:strVal val="#ppt_y"/>
                                          </p:val>
                                        </p:tav>
                                      </p:tavLst>
                                    </p:anim>
                                  </p:childTnLst>
                                </p:cTn>
                              </p:par>
                              <p:par>
                                <p:cTn id="286" presetID="30" presetClass="entr" presetSubtype="0" fill="hold" grpId="1" nodeType="withEffect">
                                  <p:stCondLst>
                                    <p:cond delay="0"/>
                                  </p:stCondLst>
                                  <p:childTnLst>
                                    <p:set>
                                      <p:cBhvr>
                                        <p:cTn id="287" dur="1" fill="hold">
                                          <p:stCondLst>
                                            <p:cond delay="0"/>
                                          </p:stCondLst>
                                        </p:cTn>
                                        <p:tgtEl>
                                          <p:spTgt spid="22541"/>
                                        </p:tgtEl>
                                        <p:attrNameLst>
                                          <p:attrName>style.visibility</p:attrName>
                                        </p:attrNameLst>
                                      </p:cBhvr>
                                      <p:to>
                                        <p:strVal val="visible"/>
                                      </p:to>
                                    </p:set>
                                    <p:animEffect transition="in" filter="fade">
                                      <p:cBhvr>
                                        <p:cTn id="288" dur="800" decel="100000"/>
                                        <p:tgtEl>
                                          <p:spTgt spid="22541"/>
                                        </p:tgtEl>
                                      </p:cBhvr>
                                    </p:animEffect>
                                    <p:anim calcmode="lin" valueType="num">
                                      <p:cBhvr>
                                        <p:cTn id="289" dur="800" decel="100000" fill="hold"/>
                                        <p:tgtEl>
                                          <p:spTgt spid="22541"/>
                                        </p:tgtEl>
                                        <p:attrNameLst>
                                          <p:attrName>style.rotation</p:attrName>
                                        </p:attrNameLst>
                                      </p:cBhvr>
                                      <p:tavLst>
                                        <p:tav tm="0">
                                          <p:val>
                                            <p:fltVal val="-90"/>
                                          </p:val>
                                        </p:tav>
                                        <p:tav tm="100000">
                                          <p:val>
                                            <p:fltVal val="0"/>
                                          </p:val>
                                        </p:tav>
                                      </p:tavLst>
                                    </p:anim>
                                    <p:anim calcmode="lin" valueType="num">
                                      <p:cBhvr>
                                        <p:cTn id="290" dur="800" decel="100000" fill="hold"/>
                                        <p:tgtEl>
                                          <p:spTgt spid="22541"/>
                                        </p:tgtEl>
                                        <p:attrNameLst>
                                          <p:attrName>ppt_x</p:attrName>
                                        </p:attrNameLst>
                                      </p:cBhvr>
                                      <p:tavLst>
                                        <p:tav tm="0">
                                          <p:val>
                                            <p:strVal val="#ppt_x+0.4"/>
                                          </p:val>
                                        </p:tav>
                                        <p:tav tm="100000">
                                          <p:val>
                                            <p:strVal val="#ppt_x-0.05"/>
                                          </p:val>
                                        </p:tav>
                                      </p:tavLst>
                                    </p:anim>
                                    <p:anim calcmode="lin" valueType="num">
                                      <p:cBhvr>
                                        <p:cTn id="291" dur="800" decel="100000" fill="hold"/>
                                        <p:tgtEl>
                                          <p:spTgt spid="22541"/>
                                        </p:tgtEl>
                                        <p:attrNameLst>
                                          <p:attrName>ppt_y</p:attrName>
                                        </p:attrNameLst>
                                      </p:cBhvr>
                                      <p:tavLst>
                                        <p:tav tm="0">
                                          <p:val>
                                            <p:strVal val="#ppt_y-0.4"/>
                                          </p:val>
                                        </p:tav>
                                        <p:tav tm="100000">
                                          <p:val>
                                            <p:strVal val="#ppt_y+0.1"/>
                                          </p:val>
                                        </p:tav>
                                      </p:tavLst>
                                    </p:anim>
                                    <p:anim calcmode="lin" valueType="num">
                                      <p:cBhvr>
                                        <p:cTn id="292" dur="200" accel="100000" fill="hold">
                                          <p:stCondLst>
                                            <p:cond delay="800"/>
                                          </p:stCondLst>
                                        </p:cTn>
                                        <p:tgtEl>
                                          <p:spTgt spid="22541"/>
                                        </p:tgtEl>
                                        <p:attrNameLst>
                                          <p:attrName>ppt_x</p:attrName>
                                        </p:attrNameLst>
                                      </p:cBhvr>
                                      <p:tavLst>
                                        <p:tav tm="0">
                                          <p:val>
                                            <p:strVal val="#ppt_x-0.05"/>
                                          </p:val>
                                        </p:tav>
                                        <p:tav tm="100000">
                                          <p:val>
                                            <p:strVal val="#ppt_x"/>
                                          </p:val>
                                        </p:tav>
                                      </p:tavLst>
                                    </p:anim>
                                    <p:anim calcmode="lin" valueType="num">
                                      <p:cBhvr>
                                        <p:cTn id="293" dur="200" accel="100000" fill="hold">
                                          <p:stCondLst>
                                            <p:cond delay="800"/>
                                          </p:stCondLst>
                                        </p:cTn>
                                        <p:tgtEl>
                                          <p:spTgt spid="22541"/>
                                        </p:tgtEl>
                                        <p:attrNameLst>
                                          <p:attrName>ppt_y</p:attrName>
                                        </p:attrNameLst>
                                      </p:cBhvr>
                                      <p:tavLst>
                                        <p:tav tm="0">
                                          <p:val>
                                            <p:strVal val="#ppt_y+0.1"/>
                                          </p:val>
                                        </p:tav>
                                        <p:tav tm="100000">
                                          <p:val>
                                            <p:strVal val="#ppt_y"/>
                                          </p:val>
                                        </p:tav>
                                      </p:tavLst>
                                    </p:anim>
                                  </p:childTnLst>
                                </p:cTn>
                              </p:par>
                              <p:par>
                                <p:cTn id="294" presetID="30" presetClass="entr" presetSubtype="0" fill="hold" nodeType="withEffect">
                                  <p:stCondLst>
                                    <p:cond delay="0"/>
                                  </p:stCondLst>
                                  <p:childTnLst>
                                    <p:set>
                                      <p:cBhvr>
                                        <p:cTn id="295" dur="1" fill="hold">
                                          <p:stCondLst>
                                            <p:cond delay="0"/>
                                          </p:stCondLst>
                                        </p:cTn>
                                        <p:tgtEl>
                                          <p:spTgt spid="22542"/>
                                        </p:tgtEl>
                                        <p:attrNameLst>
                                          <p:attrName>style.visibility</p:attrName>
                                        </p:attrNameLst>
                                      </p:cBhvr>
                                      <p:to>
                                        <p:strVal val="visible"/>
                                      </p:to>
                                    </p:set>
                                    <p:animEffect transition="in" filter="fade">
                                      <p:cBhvr>
                                        <p:cTn id="296" dur="800" decel="100000"/>
                                        <p:tgtEl>
                                          <p:spTgt spid="22542"/>
                                        </p:tgtEl>
                                      </p:cBhvr>
                                    </p:animEffect>
                                    <p:anim calcmode="lin" valueType="num">
                                      <p:cBhvr>
                                        <p:cTn id="297" dur="800" decel="100000" fill="hold"/>
                                        <p:tgtEl>
                                          <p:spTgt spid="22542"/>
                                        </p:tgtEl>
                                        <p:attrNameLst>
                                          <p:attrName>style.rotation</p:attrName>
                                        </p:attrNameLst>
                                      </p:cBhvr>
                                      <p:tavLst>
                                        <p:tav tm="0">
                                          <p:val>
                                            <p:fltVal val="-90"/>
                                          </p:val>
                                        </p:tav>
                                        <p:tav tm="100000">
                                          <p:val>
                                            <p:fltVal val="0"/>
                                          </p:val>
                                        </p:tav>
                                      </p:tavLst>
                                    </p:anim>
                                    <p:anim calcmode="lin" valueType="num">
                                      <p:cBhvr>
                                        <p:cTn id="298" dur="800" decel="100000" fill="hold"/>
                                        <p:tgtEl>
                                          <p:spTgt spid="22542"/>
                                        </p:tgtEl>
                                        <p:attrNameLst>
                                          <p:attrName>ppt_x</p:attrName>
                                        </p:attrNameLst>
                                      </p:cBhvr>
                                      <p:tavLst>
                                        <p:tav tm="0">
                                          <p:val>
                                            <p:strVal val="#ppt_x+0.4"/>
                                          </p:val>
                                        </p:tav>
                                        <p:tav tm="100000">
                                          <p:val>
                                            <p:strVal val="#ppt_x-0.05"/>
                                          </p:val>
                                        </p:tav>
                                      </p:tavLst>
                                    </p:anim>
                                    <p:anim calcmode="lin" valueType="num">
                                      <p:cBhvr>
                                        <p:cTn id="299" dur="800" decel="100000" fill="hold"/>
                                        <p:tgtEl>
                                          <p:spTgt spid="22542"/>
                                        </p:tgtEl>
                                        <p:attrNameLst>
                                          <p:attrName>ppt_y</p:attrName>
                                        </p:attrNameLst>
                                      </p:cBhvr>
                                      <p:tavLst>
                                        <p:tav tm="0">
                                          <p:val>
                                            <p:strVal val="#ppt_y-0.4"/>
                                          </p:val>
                                        </p:tav>
                                        <p:tav tm="100000">
                                          <p:val>
                                            <p:strVal val="#ppt_y+0.1"/>
                                          </p:val>
                                        </p:tav>
                                      </p:tavLst>
                                    </p:anim>
                                    <p:anim calcmode="lin" valueType="num">
                                      <p:cBhvr>
                                        <p:cTn id="300" dur="200" accel="100000" fill="hold">
                                          <p:stCondLst>
                                            <p:cond delay="800"/>
                                          </p:stCondLst>
                                        </p:cTn>
                                        <p:tgtEl>
                                          <p:spTgt spid="22542"/>
                                        </p:tgtEl>
                                        <p:attrNameLst>
                                          <p:attrName>ppt_x</p:attrName>
                                        </p:attrNameLst>
                                      </p:cBhvr>
                                      <p:tavLst>
                                        <p:tav tm="0">
                                          <p:val>
                                            <p:strVal val="#ppt_x-0.05"/>
                                          </p:val>
                                        </p:tav>
                                        <p:tav tm="100000">
                                          <p:val>
                                            <p:strVal val="#ppt_x"/>
                                          </p:val>
                                        </p:tav>
                                      </p:tavLst>
                                    </p:anim>
                                    <p:anim calcmode="lin" valueType="num">
                                      <p:cBhvr>
                                        <p:cTn id="301" dur="200" accel="100000" fill="hold">
                                          <p:stCondLst>
                                            <p:cond delay="800"/>
                                          </p:stCondLst>
                                        </p:cTn>
                                        <p:tgtEl>
                                          <p:spTgt spid="22542"/>
                                        </p:tgtEl>
                                        <p:attrNameLst>
                                          <p:attrName>ppt_y</p:attrName>
                                        </p:attrNameLst>
                                      </p:cBhvr>
                                      <p:tavLst>
                                        <p:tav tm="0">
                                          <p:val>
                                            <p:strVal val="#ppt_y+0.1"/>
                                          </p:val>
                                        </p:tav>
                                        <p:tav tm="100000">
                                          <p:val>
                                            <p:strVal val="#ppt_y"/>
                                          </p:val>
                                        </p:tav>
                                      </p:tavLst>
                                    </p:anim>
                                  </p:childTnLst>
                                </p:cTn>
                              </p:par>
                              <p:par>
                                <p:cTn id="302" presetID="30" presetClass="entr" presetSubtype="0" fill="hold" nodeType="withEffect">
                                  <p:stCondLst>
                                    <p:cond delay="0"/>
                                  </p:stCondLst>
                                  <p:childTnLst>
                                    <p:set>
                                      <p:cBhvr>
                                        <p:cTn id="303" dur="1" fill="hold">
                                          <p:stCondLst>
                                            <p:cond delay="0"/>
                                          </p:stCondLst>
                                        </p:cTn>
                                        <p:tgtEl>
                                          <p:spTgt spid="22543"/>
                                        </p:tgtEl>
                                        <p:attrNameLst>
                                          <p:attrName>style.visibility</p:attrName>
                                        </p:attrNameLst>
                                      </p:cBhvr>
                                      <p:to>
                                        <p:strVal val="visible"/>
                                      </p:to>
                                    </p:set>
                                    <p:animEffect transition="in" filter="fade">
                                      <p:cBhvr>
                                        <p:cTn id="304" dur="800" decel="100000"/>
                                        <p:tgtEl>
                                          <p:spTgt spid="22543"/>
                                        </p:tgtEl>
                                      </p:cBhvr>
                                    </p:animEffect>
                                    <p:anim calcmode="lin" valueType="num">
                                      <p:cBhvr>
                                        <p:cTn id="305" dur="800" decel="100000" fill="hold"/>
                                        <p:tgtEl>
                                          <p:spTgt spid="22543"/>
                                        </p:tgtEl>
                                        <p:attrNameLst>
                                          <p:attrName>style.rotation</p:attrName>
                                        </p:attrNameLst>
                                      </p:cBhvr>
                                      <p:tavLst>
                                        <p:tav tm="0">
                                          <p:val>
                                            <p:fltVal val="-90"/>
                                          </p:val>
                                        </p:tav>
                                        <p:tav tm="100000">
                                          <p:val>
                                            <p:fltVal val="0"/>
                                          </p:val>
                                        </p:tav>
                                      </p:tavLst>
                                    </p:anim>
                                    <p:anim calcmode="lin" valueType="num">
                                      <p:cBhvr>
                                        <p:cTn id="306" dur="800" decel="100000" fill="hold"/>
                                        <p:tgtEl>
                                          <p:spTgt spid="22543"/>
                                        </p:tgtEl>
                                        <p:attrNameLst>
                                          <p:attrName>ppt_x</p:attrName>
                                        </p:attrNameLst>
                                      </p:cBhvr>
                                      <p:tavLst>
                                        <p:tav tm="0">
                                          <p:val>
                                            <p:strVal val="#ppt_x+0.4"/>
                                          </p:val>
                                        </p:tav>
                                        <p:tav tm="100000">
                                          <p:val>
                                            <p:strVal val="#ppt_x-0.05"/>
                                          </p:val>
                                        </p:tav>
                                      </p:tavLst>
                                    </p:anim>
                                    <p:anim calcmode="lin" valueType="num">
                                      <p:cBhvr>
                                        <p:cTn id="307" dur="800" decel="100000" fill="hold"/>
                                        <p:tgtEl>
                                          <p:spTgt spid="22543"/>
                                        </p:tgtEl>
                                        <p:attrNameLst>
                                          <p:attrName>ppt_y</p:attrName>
                                        </p:attrNameLst>
                                      </p:cBhvr>
                                      <p:tavLst>
                                        <p:tav tm="0">
                                          <p:val>
                                            <p:strVal val="#ppt_y-0.4"/>
                                          </p:val>
                                        </p:tav>
                                        <p:tav tm="100000">
                                          <p:val>
                                            <p:strVal val="#ppt_y+0.1"/>
                                          </p:val>
                                        </p:tav>
                                      </p:tavLst>
                                    </p:anim>
                                    <p:anim calcmode="lin" valueType="num">
                                      <p:cBhvr>
                                        <p:cTn id="308" dur="200" accel="100000" fill="hold">
                                          <p:stCondLst>
                                            <p:cond delay="800"/>
                                          </p:stCondLst>
                                        </p:cTn>
                                        <p:tgtEl>
                                          <p:spTgt spid="22543"/>
                                        </p:tgtEl>
                                        <p:attrNameLst>
                                          <p:attrName>ppt_x</p:attrName>
                                        </p:attrNameLst>
                                      </p:cBhvr>
                                      <p:tavLst>
                                        <p:tav tm="0">
                                          <p:val>
                                            <p:strVal val="#ppt_x-0.05"/>
                                          </p:val>
                                        </p:tav>
                                        <p:tav tm="100000">
                                          <p:val>
                                            <p:strVal val="#ppt_x"/>
                                          </p:val>
                                        </p:tav>
                                      </p:tavLst>
                                    </p:anim>
                                    <p:anim calcmode="lin" valueType="num">
                                      <p:cBhvr>
                                        <p:cTn id="309" dur="200" accel="100000" fill="hold">
                                          <p:stCondLst>
                                            <p:cond delay="800"/>
                                          </p:stCondLst>
                                        </p:cTn>
                                        <p:tgtEl>
                                          <p:spTgt spid="22543"/>
                                        </p:tgtEl>
                                        <p:attrNameLst>
                                          <p:attrName>ppt_y</p:attrName>
                                        </p:attrNameLst>
                                      </p:cBhvr>
                                      <p:tavLst>
                                        <p:tav tm="0">
                                          <p:val>
                                            <p:strVal val="#ppt_y+0.1"/>
                                          </p:val>
                                        </p:tav>
                                        <p:tav tm="100000">
                                          <p:val>
                                            <p:strVal val="#ppt_y"/>
                                          </p:val>
                                        </p:tav>
                                      </p:tavLst>
                                    </p:anim>
                                  </p:childTnLst>
                                </p:cTn>
                              </p:par>
                              <p:par>
                                <p:cTn id="310" presetID="30" presetClass="entr" presetSubtype="0" fill="hold" grpId="1" nodeType="withEffect">
                                  <p:stCondLst>
                                    <p:cond delay="0"/>
                                  </p:stCondLst>
                                  <p:childTnLst>
                                    <p:set>
                                      <p:cBhvr>
                                        <p:cTn id="311" dur="1" fill="hold">
                                          <p:stCondLst>
                                            <p:cond delay="0"/>
                                          </p:stCondLst>
                                        </p:cTn>
                                        <p:tgtEl>
                                          <p:spTgt spid="22544"/>
                                        </p:tgtEl>
                                        <p:attrNameLst>
                                          <p:attrName>style.visibility</p:attrName>
                                        </p:attrNameLst>
                                      </p:cBhvr>
                                      <p:to>
                                        <p:strVal val="visible"/>
                                      </p:to>
                                    </p:set>
                                    <p:animEffect transition="in" filter="fade">
                                      <p:cBhvr>
                                        <p:cTn id="312" dur="800" decel="100000"/>
                                        <p:tgtEl>
                                          <p:spTgt spid="22544"/>
                                        </p:tgtEl>
                                      </p:cBhvr>
                                    </p:animEffect>
                                    <p:anim calcmode="lin" valueType="num">
                                      <p:cBhvr>
                                        <p:cTn id="313" dur="800" decel="100000" fill="hold"/>
                                        <p:tgtEl>
                                          <p:spTgt spid="22544"/>
                                        </p:tgtEl>
                                        <p:attrNameLst>
                                          <p:attrName>style.rotation</p:attrName>
                                        </p:attrNameLst>
                                      </p:cBhvr>
                                      <p:tavLst>
                                        <p:tav tm="0">
                                          <p:val>
                                            <p:fltVal val="-90"/>
                                          </p:val>
                                        </p:tav>
                                        <p:tav tm="100000">
                                          <p:val>
                                            <p:fltVal val="0"/>
                                          </p:val>
                                        </p:tav>
                                      </p:tavLst>
                                    </p:anim>
                                    <p:anim calcmode="lin" valueType="num">
                                      <p:cBhvr>
                                        <p:cTn id="314" dur="800" decel="100000" fill="hold"/>
                                        <p:tgtEl>
                                          <p:spTgt spid="22544"/>
                                        </p:tgtEl>
                                        <p:attrNameLst>
                                          <p:attrName>ppt_x</p:attrName>
                                        </p:attrNameLst>
                                      </p:cBhvr>
                                      <p:tavLst>
                                        <p:tav tm="0">
                                          <p:val>
                                            <p:strVal val="#ppt_x+0.4"/>
                                          </p:val>
                                        </p:tav>
                                        <p:tav tm="100000">
                                          <p:val>
                                            <p:strVal val="#ppt_x-0.05"/>
                                          </p:val>
                                        </p:tav>
                                      </p:tavLst>
                                    </p:anim>
                                    <p:anim calcmode="lin" valueType="num">
                                      <p:cBhvr>
                                        <p:cTn id="315" dur="800" decel="100000" fill="hold"/>
                                        <p:tgtEl>
                                          <p:spTgt spid="22544"/>
                                        </p:tgtEl>
                                        <p:attrNameLst>
                                          <p:attrName>ppt_y</p:attrName>
                                        </p:attrNameLst>
                                      </p:cBhvr>
                                      <p:tavLst>
                                        <p:tav tm="0">
                                          <p:val>
                                            <p:strVal val="#ppt_y-0.4"/>
                                          </p:val>
                                        </p:tav>
                                        <p:tav tm="100000">
                                          <p:val>
                                            <p:strVal val="#ppt_y+0.1"/>
                                          </p:val>
                                        </p:tav>
                                      </p:tavLst>
                                    </p:anim>
                                    <p:anim calcmode="lin" valueType="num">
                                      <p:cBhvr>
                                        <p:cTn id="316" dur="200" accel="100000" fill="hold">
                                          <p:stCondLst>
                                            <p:cond delay="800"/>
                                          </p:stCondLst>
                                        </p:cTn>
                                        <p:tgtEl>
                                          <p:spTgt spid="22544"/>
                                        </p:tgtEl>
                                        <p:attrNameLst>
                                          <p:attrName>ppt_x</p:attrName>
                                        </p:attrNameLst>
                                      </p:cBhvr>
                                      <p:tavLst>
                                        <p:tav tm="0">
                                          <p:val>
                                            <p:strVal val="#ppt_x-0.05"/>
                                          </p:val>
                                        </p:tav>
                                        <p:tav tm="100000">
                                          <p:val>
                                            <p:strVal val="#ppt_x"/>
                                          </p:val>
                                        </p:tav>
                                      </p:tavLst>
                                    </p:anim>
                                    <p:anim calcmode="lin" valueType="num">
                                      <p:cBhvr>
                                        <p:cTn id="317" dur="200" accel="100000" fill="hold">
                                          <p:stCondLst>
                                            <p:cond delay="800"/>
                                          </p:stCondLst>
                                        </p:cTn>
                                        <p:tgtEl>
                                          <p:spTgt spid="22544"/>
                                        </p:tgtEl>
                                        <p:attrNameLst>
                                          <p:attrName>ppt_y</p:attrName>
                                        </p:attrNameLst>
                                      </p:cBhvr>
                                      <p:tavLst>
                                        <p:tav tm="0">
                                          <p:val>
                                            <p:strVal val="#ppt_y+0.1"/>
                                          </p:val>
                                        </p:tav>
                                        <p:tav tm="100000">
                                          <p:val>
                                            <p:strVal val="#ppt_y"/>
                                          </p:val>
                                        </p:tav>
                                      </p:tavLst>
                                    </p:anim>
                                  </p:childTnLst>
                                </p:cTn>
                              </p:par>
                              <p:par>
                                <p:cTn id="318" presetID="30" presetClass="entr" presetSubtype="0" fill="hold" grpId="1" nodeType="withEffect">
                                  <p:stCondLst>
                                    <p:cond delay="0"/>
                                  </p:stCondLst>
                                  <p:childTnLst>
                                    <p:set>
                                      <p:cBhvr>
                                        <p:cTn id="319" dur="1" fill="hold">
                                          <p:stCondLst>
                                            <p:cond delay="0"/>
                                          </p:stCondLst>
                                        </p:cTn>
                                        <p:tgtEl>
                                          <p:spTgt spid="22545"/>
                                        </p:tgtEl>
                                        <p:attrNameLst>
                                          <p:attrName>style.visibility</p:attrName>
                                        </p:attrNameLst>
                                      </p:cBhvr>
                                      <p:to>
                                        <p:strVal val="visible"/>
                                      </p:to>
                                    </p:set>
                                    <p:animEffect transition="in" filter="fade">
                                      <p:cBhvr>
                                        <p:cTn id="320" dur="800" decel="100000"/>
                                        <p:tgtEl>
                                          <p:spTgt spid="22545"/>
                                        </p:tgtEl>
                                      </p:cBhvr>
                                    </p:animEffect>
                                    <p:anim calcmode="lin" valueType="num">
                                      <p:cBhvr>
                                        <p:cTn id="321" dur="800" decel="100000" fill="hold"/>
                                        <p:tgtEl>
                                          <p:spTgt spid="22545"/>
                                        </p:tgtEl>
                                        <p:attrNameLst>
                                          <p:attrName>style.rotation</p:attrName>
                                        </p:attrNameLst>
                                      </p:cBhvr>
                                      <p:tavLst>
                                        <p:tav tm="0">
                                          <p:val>
                                            <p:fltVal val="-90"/>
                                          </p:val>
                                        </p:tav>
                                        <p:tav tm="100000">
                                          <p:val>
                                            <p:fltVal val="0"/>
                                          </p:val>
                                        </p:tav>
                                      </p:tavLst>
                                    </p:anim>
                                    <p:anim calcmode="lin" valueType="num">
                                      <p:cBhvr>
                                        <p:cTn id="322" dur="800" decel="100000" fill="hold"/>
                                        <p:tgtEl>
                                          <p:spTgt spid="22545"/>
                                        </p:tgtEl>
                                        <p:attrNameLst>
                                          <p:attrName>ppt_x</p:attrName>
                                        </p:attrNameLst>
                                      </p:cBhvr>
                                      <p:tavLst>
                                        <p:tav tm="0">
                                          <p:val>
                                            <p:strVal val="#ppt_x+0.4"/>
                                          </p:val>
                                        </p:tav>
                                        <p:tav tm="100000">
                                          <p:val>
                                            <p:strVal val="#ppt_x-0.05"/>
                                          </p:val>
                                        </p:tav>
                                      </p:tavLst>
                                    </p:anim>
                                    <p:anim calcmode="lin" valueType="num">
                                      <p:cBhvr>
                                        <p:cTn id="323" dur="800" decel="100000" fill="hold"/>
                                        <p:tgtEl>
                                          <p:spTgt spid="22545"/>
                                        </p:tgtEl>
                                        <p:attrNameLst>
                                          <p:attrName>ppt_y</p:attrName>
                                        </p:attrNameLst>
                                      </p:cBhvr>
                                      <p:tavLst>
                                        <p:tav tm="0">
                                          <p:val>
                                            <p:strVal val="#ppt_y-0.4"/>
                                          </p:val>
                                        </p:tav>
                                        <p:tav tm="100000">
                                          <p:val>
                                            <p:strVal val="#ppt_y+0.1"/>
                                          </p:val>
                                        </p:tav>
                                      </p:tavLst>
                                    </p:anim>
                                    <p:anim calcmode="lin" valueType="num">
                                      <p:cBhvr>
                                        <p:cTn id="324" dur="200" accel="100000" fill="hold">
                                          <p:stCondLst>
                                            <p:cond delay="800"/>
                                          </p:stCondLst>
                                        </p:cTn>
                                        <p:tgtEl>
                                          <p:spTgt spid="22545"/>
                                        </p:tgtEl>
                                        <p:attrNameLst>
                                          <p:attrName>ppt_x</p:attrName>
                                        </p:attrNameLst>
                                      </p:cBhvr>
                                      <p:tavLst>
                                        <p:tav tm="0">
                                          <p:val>
                                            <p:strVal val="#ppt_x-0.05"/>
                                          </p:val>
                                        </p:tav>
                                        <p:tav tm="100000">
                                          <p:val>
                                            <p:strVal val="#ppt_x"/>
                                          </p:val>
                                        </p:tav>
                                      </p:tavLst>
                                    </p:anim>
                                    <p:anim calcmode="lin" valueType="num">
                                      <p:cBhvr>
                                        <p:cTn id="325" dur="200" accel="100000" fill="hold">
                                          <p:stCondLst>
                                            <p:cond delay="800"/>
                                          </p:stCondLst>
                                        </p:cTn>
                                        <p:tgtEl>
                                          <p:spTgt spid="22545"/>
                                        </p:tgtEl>
                                        <p:attrNameLst>
                                          <p:attrName>ppt_y</p:attrName>
                                        </p:attrNameLst>
                                      </p:cBhvr>
                                      <p:tavLst>
                                        <p:tav tm="0">
                                          <p:val>
                                            <p:strVal val="#ppt_y+0.1"/>
                                          </p:val>
                                        </p:tav>
                                        <p:tav tm="100000">
                                          <p:val>
                                            <p:strVal val="#ppt_y"/>
                                          </p:val>
                                        </p:tav>
                                      </p:tavLst>
                                    </p:anim>
                                  </p:childTnLst>
                                </p:cTn>
                              </p:par>
                              <p:par>
                                <p:cTn id="326" presetID="30" presetClass="entr" presetSubtype="0" fill="hold" grpId="1" nodeType="withEffect">
                                  <p:stCondLst>
                                    <p:cond delay="0"/>
                                  </p:stCondLst>
                                  <p:childTnLst>
                                    <p:set>
                                      <p:cBhvr>
                                        <p:cTn id="327" dur="1" fill="hold">
                                          <p:stCondLst>
                                            <p:cond delay="0"/>
                                          </p:stCondLst>
                                        </p:cTn>
                                        <p:tgtEl>
                                          <p:spTgt spid="22546"/>
                                        </p:tgtEl>
                                        <p:attrNameLst>
                                          <p:attrName>style.visibility</p:attrName>
                                        </p:attrNameLst>
                                      </p:cBhvr>
                                      <p:to>
                                        <p:strVal val="visible"/>
                                      </p:to>
                                    </p:set>
                                    <p:animEffect transition="in" filter="fade">
                                      <p:cBhvr>
                                        <p:cTn id="328" dur="800" decel="100000"/>
                                        <p:tgtEl>
                                          <p:spTgt spid="22546"/>
                                        </p:tgtEl>
                                      </p:cBhvr>
                                    </p:animEffect>
                                    <p:anim calcmode="lin" valueType="num">
                                      <p:cBhvr>
                                        <p:cTn id="329" dur="800" decel="100000" fill="hold"/>
                                        <p:tgtEl>
                                          <p:spTgt spid="22546"/>
                                        </p:tgtEl>
                                        <p:attrNameLst>
                                          <p:attrName>style.rotation</p:attrName>
                                        </p:attrNameLst>
                                      </p:cBhvr>
                                      <p:tavLst>
                                        <p:tav tm="0">
                                          <p:val>
                                            <p:fltVal val="-90"/>
                                          </p:val>
                                        </p:tav>
                                        <p:tav tm="100000">
                                          <p:val>
                                            <p:fltVal val="0"/>
                                          </p:val>
                                        </p:tav>
                                      </p:tavLst>
                                    </p:anim>
                                    <p:anim calcmode="lin" valueType="num">
                                      <p:cBhvr>
                                        <p:cTn id="330" dur="800" decel="100000" fill="hold"/>
                                        <p:tgtEl>
                                          <p:spTgt spid="22546"/>
                                        </p:tgtEl>
                                        <p:attrNameLst>
                                          <p:attrName>ppt_x</p:attrName>
                                        </p:attrNameLst>
                                      </p:cBhvr>
                                      <p:tavLst>
                                        <p:tav tm="0">
                                          <p:val>
                                            <p:strVal val="#ppt_x+0.4"/>
                                          </p:val>
                                        </p:tav>
                                        <p:tav tm="100000">
                                          <p:val>
                                            <p:strVal val="#ppt_x-0.05"/>
                                          </p:val>
                                        </p:tav>
                                      </p:tavLst>
                                    </p:anim>
                                    <p:anim calcmode="lin" valueType="num">
                                      <p:cBhvr>
                                        <p:cTn id="331" dur="800" decel="100000" fill="hold"/>
                                        <p:tgtEl>
                                          <p:spTgt spid="22546"/>
                                        </p:tgtEl>
                                        <p:attrNameLst>
                                          <p:attrName>ppt_y</p:attrName>
                                        </p:attrNameLst>
                                      </p:cBhvr>
                                      <p:tavLst>
                                        <p:tav tm="0">
                                          <p:val>
                                            <p:strVal val="#ppt_y-0.4"/>
                                          </p:val>
                                        </p:tav>
                                        <p:tav tm="100000">
                                          <p:val>
                                            <p:strVal val="#ppt_y+0.1"/>
                                          </p:val>
                                        </p:tav>
                                      </p:tavLst>
                                    </p:anim>
                                    <p:anim calcmode="lin" valueType="num">
                                      <p:cBhvr>
                                        <p:cTn id="332" dur="200" accel="100000" fill="hold">
                                          <p:stCondLst>
                                            <p:cond delay="800"/>
                                          </p:stCondLst>
                                        </p:cTn>
                                        <p:tgtEl>
                                          <p:spTgt spid="22546"/>
                                        </p:tgtEl>
                                        <p:attrNameLst>
                                          <p:attrName>ppt_x</p:attrName>
                                        </p:attrNameLst>
                                      </p:cBhvr>
                                      <p:tavLst>
                                        <p:tav tm="0">
                                          <p:val>
                                            <p:strVal val="#ppt_x-0.05"/>
                                          </p:val>
                                        </p:tav>
                                        <p:tav tm="100000">
                                          <p:val>
                                            <p:strVal val="#ppt_x"/>
                                          </p:val>
                                        </p:tav>
                                      </p:tavLst>
                                    </p:anim>
                                    <p:anim calcmode="lin" valueType="num">
                                      <p:cBhvr>
                                        <p:cTn id="333" dur="200" accel="100000" fill="hold">
                                          <p:stCondLst>
                                            <p:cond delay="800"/>
                                          </p:stCondLst>
                                        </p:cTn>
                                        <p:tgtEl>
                                          <p:spTgt spid="22546"/>
                                        </p:tgtEl>
                                        <p:attrNameLst>
                                          <p:attrName>ppt_y</p:attrName>
                                        </p:attrNameLst>
                                      </p:cBhvr>
                                      <p:tavLst>
                                        <p:tav tm="0">
                                          <p:val>
                                            <p:strVal val="#ppt_y+0.1"/>
                                          </p:val>
                                        </p:tav>
                                        <p:tav tm="100000">
                                          <p:val>
                                            <p:strVal val="#ppt_y"/>
                                          </p:val>
                                        </p:tav>
                                      </p:tavLst>
                                    </p:anim>
                                  </p:childTnLst>
                                </p:cTn>
                              </p:par>
                              <p:par>
                                <p:cTn id="334" presetID="30" presetClass="entr" presetSubtype="0" fill="hold" grpId="1" nodeType="withEffect">
                                  <p:stCondLst>
                                    <p:cond delay="0"/>
                                  </p:stCondLst>
                                  <p:childTnLst>
                                    <p:set>
                                      <p:cBhvr>
                                        <p:cTn id="335" dur="1" fill="hold">
                                          <p:stCondLst>
                                            <p:cond delay="0"/>
                                          </p:stCondLst>
                                        </p:cTn>
                                        <p:tgtEl>
                                          <p:spTgt spid="22547"/>
                                        </p:tgtEl>
                                        <p:attrNameLst>
                                          <p:attrName>style.visibility</p:attrName>
                                        </p:attrNameLst>
                                      </p:cBhvr>
                                      <p:to>
                                        <p:strVal val="visible"/>
                                      </p:to>
                                    </p:set>
                                    <p:animEffect transition="in" filter="fade">
                                      <p:cBhvr>
                                        <p:cTn id="336" dur="800" decel="100000"/>
                                        <p:tgtEl>
                                          <p:spTgt spid="22547"/>
                                        </p:tgtEl>
                                      </p:cBhvr>
                                    </p:animEffect>
                                    <p:anim calcmode="lin" valueType="num">
                                      <p:cBhvr>
                                        <p:cTn id="337" dur="800" decel="100000" fill="hold"/>
                                        <p:tgtEl>
                                          <p:spTgt spid="22547"/>
                                        </p:tgtEl>
                                        <p:attrNameLst>
                                          <p:attrName>style.rotation</p:attrName>
                                        </p:attrNameLst>
                                      </p:cBhvr>
                                      <p:tavLst>
                                        <p:tav tm="0">
                                          <p:val>
                                            <p:fltVal val="-90"/>
                                          </p:val>
                                        </p:tav>
                                        <p:tav tm="100000">
                                          <p:val>
                                            <p:fltVal val="0"/>
                                          </p:val>
                                        </p:tav>
                                      </p:tavLst>
                                    </p:anim>
                                    <p:anim calcmode="lin" valueType="num">
                                      <p:cBhvr>
                                        <p:cTn id="338" dur="800" decel="100000" fill="hold"/>
                                        <p:tgtEl>
                                          <p:spTgt spid="22547"/>
                                        </p:tgtEl>
                                        <p:attrNameLst>
                                          <p:attrName>ppt_x</p:attrName>
                                        </p:attrNameLst>
                                      </p:cBhvr>
                                      <p:tavLst>
                                        <p:tav tm="0">
                                          <p:val>
                                            <p:strVal val="#ppt_x+0.4"/>
                                          </p:val>
                                        </p:tav>
                                        <p:tav tm="100000">
                                          <p:val>
                                            <p:strVal val="#ppt_x-0.05"/>
                                          </p:val>
                                        </p:tav>
                                      </p:tavLst>
                                    </p:anim>
                                    <p:anim calcmode="lin" valueType="num">
                                      <p:cBhvr>
                                        <p:cTn id="339" dur="800" decel="100000" fill="hold"/>
                                        <p:tgtEl>
                                          <p:spTgt spid="22547"/>
                                        </p:tgtEl>
                                        <p:attrNameLst>
                                          <p:attrName>ppt_y</p:attrName>
                                        </p:attrNameLst>
                                      </p:cBhvr>
                                      <p:tavLst>
                                        <p:tav tm="0">
                                          <p:val>
                                            <p:strVal val="#ppt_y-0.4"/>
                                          </p:val>
                                        </p:tav>
                                        <p:tav tm="100000">
                                          <p:val>
                                            <p:strVal val="#ppt_y+0.1"/>
                                          </p:val>
                                        </p:tav>
                                      </p:tavLst>
                                    </p:anim>
                                    <p:anim calcmode="lin" valueType="num">
                                      <p:cBhvr>
                                        <p:cTn id="340" dur="200" accel="100000" fill="hold">
                                          <p:stCondLst>
                                            <p:cond delay="800"/>
                                          </p:stCondLst>
                                        </p:cTn>
                                        <p:tgtEl>
                                          <p:spTgt spid="22547"/>
                                        </p:tgtEl>
                                        <p:attrNameLst>
                                          <p:attrName>ppt_x</p:attrName>
                                        </p:attrNameLst>
                                      </p:cBhvr>
                                      <p:tavLst>
                                        <p:tav tm="0">
                                          <p:val>
                                            <p:strVal val="#ppt_x-0.05"/>
                                          </p:val>
                                        </p:tav>
                                        <p:tav tm="100000">
                                          <p:val>
                                            <p:strVal val="#ppt_x"/>
                                          </p:val>
                                        </p:tav>
                                      </p:tavLst>
                                    </p:anim>
                                    <p:anim calcmode="lin" valueType="num">
                                      <p:cBhvr>
                                        <p:cTn id="341" dur="200" accel="100000" fill="hold">
                                          <p:stCondLst>
                                            <p:cond delay="800"/>
                                          </p:stCondLst>
                                        </p:cTn>
                                        <p:tgtEl>
                                          <p:spTgt spid="22547"/>
                                        </p:tgtEl>
                                        <p:attrNameLst>
                                          <p:attrName>ppt_y</p:attrName>
                                        </p:attrNameLst>
                                      </p:cBhvr>
                                      <p:tavLst>
                                        <p:tav tm="0">
                                          <p:val>
                                            <p:strVal val="#ppt_y+0.1"/>
                                          </p:val>
                                        </p:tav>
                                        <p:tav tm="100000">
                                          <p:val>
                                            <p:strVal val="#ppt_y"/>
                                          </p:val>
                                        </p:tav>
                                      </p:tavLst>
                                    </p:anim>
                                  </p:childTnLst>
                                </p:cTn>
                              </p:par>
                              <p:par>
                                <p:cTn id="342" presetID="30" presetClass="entr" presetSubtype="0" fill="hold" grpId="1" nodeType="withEffect">
                                  <p:stCondLst>
                                    <p:cond delay="0"/>
                                  </p:stCondLst>
                                  <p:childTnLst>
                                    <p:set>
                                      <p:cBhvr>
                                        <p:cTn id="343" dur="1" fill="hold">
                                          <p:stCondLst>
                                            <p:cond delay="0"/>
                                          </p:stCondLst>
                                        </p:cTn>
                                        <p:tgtEl>
                                          <p:spTgt spid="22548"/>
                                        </p:tgtEl>
                                        <p:attrNameLst>
                                          <p:attrName>style.visibility</p:attrName>
                                        </p:attrNameLst>
                                      </p:cBhvr>
                                      <p:to>
                                        <p:strVal val="visible"/>
                                      </p:to>
                                    </p:set>
                                    <p:animEffect transition="in" filter="fade">
                                      <p:cBhvr>
                                        <p:cTn id="344" dur="800" decel="100000"/>
                                        <p:tgtEl>
                                          <p:spTgt spid="22548"/>
                                        </p:tgtEl>
                                      </p:cBhvr>
                                    </p:animEffect>
                                    <p:anim calcmode="lin" valueType="num">
                                      <p:cBhvr>
                                        <p:cTn id="345" dur="800" decel="100000" fill="hold"/>
                                        <p:tgtEl>
                                          <p:spTgt spid="22548"/>
                                        </p:tgtEl>
                                        <p:attrNameLst>
                                          <p:attrName>style.rotation</p:attrName>
                                        </p:attrNameLst>
                                      </p:cBhvr>
                                      <p:tavLst>
                                        <p:tav tm="0">
                                          <p:val>
                                            <p:fltVal val="-90"/>
                                          </p:val>
                                        </p:tav>
                                        <p:tav tm="100000">
                                          <p:val>
                                            <p:fltVal val="0"/>
                                          </p:val>
                                        </p:tav>
                                      </p:tavLst>
                                    </p:anim>
                                    <p:anim calcmode="lin" valueType="num">
                                      <p:cBhvr>
                                        <p:cTn id="346" dur="800" decel="100000" fill="hold"/>
                                        <p:tgtEl>
                                          <p:spTgt spid="22548"/>
                                        </p:tgtEl>
                                        <p:attrNameLst>
                                          <p:attrName>ppt_x</p:attrName>
                                        </p:attrNameLst>
                                      </p:cBhvr>
                                      <p:tavLst>
                                        <p:tav tm="0">
                                          <p:val>
                                            <p:strVal val="#ppt_x+0.4"/>
                                          </p:val>
                                        </p:tav>
                                        <p:tav tm="100000">
                                          <p:val>
                                            <p:strVal val="#ppt_x-0.05"/>
                                          </p:val>
                                        </p:tav>
                                      </p:tavLst>
                                    </p:anim>
                                    <p:anim calcmode="lin" valueType="num">
                                      <p:cBhvr>
                                        <p:cTn id="347" dur="800" decel="100000" fill="hold"/>
                                        <p:tgtEl>
                                          <p:spTgt spid="22548"/>
                                        </p:tgtEl>
                                        <p:attrNameLst>
                                          <p:attrName>ppt_y</p:attrName>
                                        </p:attrNameLst>
                                      </p:cBhvr>
                                      <p:tavLst>
                                        <p:tav tm="0">
                                          <p:val>
                                            <p:strVal val="#ppt_y-0.4"/>
                                          </p:val>
                                        </p:tav>
                                        <p:tav tm="100000">
                                          <p:val>
                                            <p:strVal val="#ppt_y+0.1"/>
                                          </p:val>
                                        </p:tav>
                                      </p:tavLst>
                                    </p:anim>
                                    <p:anim calcmode="lin" valueType="num">
                                      <p:cBhvr>
                                        <p:cTn id="348" dur="200" accel="100000" fill="hold">
                                          <p:stCondLst>
                                            <p:cond delay="800"/>
                                          </p:stCondLst>
                                        </p:cTn>
                                        <p:tgtEl>
                                          <p:spTgt spid="22548"/>
                                        </p:tgtEl>
                                        <p:attrNameLst>
                                          <p:attrName>ppt_x</p:attrName>
                                        </p:attrNameLst>
                                      </p:cBhvr>
                                      <p:tavLst>
                                        <p:tav tm="0">
                                          <p:val>
                                            <p:strVal val="#ppt_x-0.05"/>
                                          </p:val>
                                        </p:tav>
                                        <p:tav tm="100000">
                                          <p:val>
                                            <p:strVal val="#ppt_x"/>
                                          </p:val>
                                        </p:tav>
                                      </p:tavLst>
                                    </p:anim>
                                    <p:anim calcmode="lin" valueType="num">
                                      <p:cBhvr>
                                        <p:cTn id="349" dur="200" accel="100000" fill="hold">
                                          <p:stCondLst>
                                            <p:cond delay="800"/>
                                          </p:stCondLst>
                                        </p:cTn>
                                        <p:tgtEl>
                                          <p:spTgt spid="22548"/>
                                        </p:tgtEl>
                                        <p:attrNameLst>
                                          <p:attrName>ppt_y</p:attrName>
                                        </p:attrNameLst>
                                      </p:cBhvr>
                                      <p:tavLst>
                                        <p:tav tm="0">
                                          <p:val>
                                            <p:strVal val="#ppt_y+0.1"/>
                                          </p:val>
                                        </p:tav>
                                        <p:tav tm="100000">
                                          <p:val>
                                            <p:strVal val="#ppt_y"/>
                                          </p:val>
                                        </p:tav>
                                      </p:tavLst>
                                    </p:anim>
                                  </p:childTnLst>
                                </p:cTn>
                              </p:par>
                              <p:par>
                                <p:cTn id="350" presetID="30" presetClass="entr" presetSubtype="0" fill="hold" grpId="1" nodeType="withEffect">
                                  <p:stCondLst>
                                    <p:cond delay="0"/>
                                  </p:stCondLst>
                                  <p:childTnLst>
                                    <p:set>
                                      <p:cBhvr>
                                        <p:cTn id="351" dur="1" fill="hold">
                                          <p:stCondLst>
                                            <p:cond delay="0"/>
                                          </p:stCondLst>
                                        </p:cTn>
                                        <p:tgtEl>
                                          <p:spTgt spid="22549"/>
                                        </p:tgtEl>
                                        <p:attrNameLst>
                                          <p:attrName>style.visibility</p:attrName>
                                        </p:attrNameLst>
                                      </p:cBhvr>
                                      <p:to>
                                        <p:strVal val="visible"/>
                                      </p:to>
                                    </p:set>
                                    <p:animEffect transition="in" filter="fade">
                                      <p:cBhvr>
                                        <p:cTn id="352" dur="800" decel="100000"/>
                                        <p:tgtEl>
                                          <p:spTgt spid="22549"/>
                                        </p:tgtEl>
                                      </p:cBhvr>
                                    </p:animEffect>
                                    <p:anim calcmode="lin" valueType="num">
                                      <p:cBhvr>
                                        <p:cTn id="353" dur="800" decel="100000" fill="hold"/>
                                        <p:tgtEl>
                                          <p:spTgt spid="22549"/>
                                        </p:tgtEl>
                                        <p:attrNameLst>
                                          <p:attrName>style.rotation</p:attrName>
                                        </p:attrNameLst>
                                      </p:cBhvr>
                                      <p:tavLst>
                                        <p:tav tm="0">
                                          <p:val>
                                            <p:fltVal val="-90"/>
                                          </p:val>
                                        </p:tav>
                                        <p:tav tm="100000">
                                          <p:val>
                                            <p:fltVal val="0"/>
                                          </p:val>
                                        </p:tav>
                                      </p:tavLst>
                                    </p:anim>
                                    <p:anim calcmode="lin" valueType="num">
                                      <p:cBhvr>
                                        <p:cTn id="354" dur="800" decel="100000" fill="hold"/>
                                        <p:tgtEl>
                                          <p:spTgt spid="22549"/>
                                        </p:tgtEl>
                                        <p:attrNameLst>
                                          <p:attrName>ppt_x</p:attrName>
                                        </p:attrNameLst>
                                      </p:cBhvr>
                                      <p:tavLst>
                                        <p:tav tm="0">
                                          <p:val>
                                            <p:strVal val="#ppt_x+0.4"/>
                                          </p:val>
                                        </p:tav>
                                        <p:tav tm="100000">
                                          <p:val>
                                            <p:strVal val="#ppt_x-0.05"/>
                                          </p:val>
                                        </p:tav>
                                      </p:tavLst>
                                    </p:anim>
                                    <p:anim calcmode="lin" valueType="num">
                                      <p:cBhvr>
                                        <p:cTn id="355" dur="800" decel="100000" fill="hold"/>
                                        <p:tgtEl>
                                          <p:spTgt spid="22549"/>
                                        </p:tgtEl>
                                        <p:attrNameLst>
                                          <p:attrName>ppt_y</p:attrName>
                                        </p:attrNameLst>
                                      </p:cBhvr>
                                      <p:tavLst>
                                        <p:tav tm="0">
                                          <p:val>
                                            <p:strVal val="#ppt_y-0.4"/>
                                          </p:val>
                                        </p:tav>
                                        <p:tav tm="100000">
                                          <p:val>
                                            <p:strVal val="#ppt_y+0.1"/>
                                          </p:val>
                                        </p:tav>
                                      </p:tavLst>
                                    </p:anim>
                                    <p:anim calcmode="lin" valueType="num">
                                      <p:cBhvr>
                                        <p:cTn id="356" dur="200" accel="100000" fill="hold">
                                          <p:stCondLst>
                                            <p:cond delay="800"/>
                                          </p:stCondLst>
                                        </p:cTn>
                                        <p:tgtEl>
                                          <p:spTgt spid="22549"/>
                                        </p:tgtEl>
                                        <p:attrNameLst>
                                          <p:attrName>ppt_x</p:attrName>
                                        </p:attrNameLst>
                                      </p:cBhvr>
                                      <p:tavLst>
                                        <p:tav tm="0">
                                          <p:val>
                                            <p:strVal val="#ppt_x-0.05"/>
                                          </p:val>
                                        </p:tav>
                                        <p:tav tm="100000">
                                          <p:val>
                                            <p:strVal val="#ppt_x"/>
                                          </p:val>
                                        </p:tav>
                                      </p:tavLst>
                                    </p:anim>
                                    <p:anim calcmode="lin" valueType="num">
                                      <p:cBhvr>
                                        <p:cTn id="357" dur="200" accel="100000" fill="hold">
                                          <p:stCondLst>
                                            <p:cond delay="800"/>
                                          </p:stCondLst>
                                        </p:cTn>
                                        <p:tgtEl>
                                          <p:spTgt spid="22549"/>
                                        </p:tgtEl>
                                        <p:attrNameLst>
                                          <p:attrName>ppt_y</p:attrName>
                                        </p:attrNameLst>
                                      </p:cBhvr>
                                      <p:tavLst>
                                        <p:tav tm="0">
                                          <p:val>
                                            <p:strVal val="#ppt_y+0.1"/>
                                          </p:val>
                                        </p:tav>
                                        <p:tav tm="100000">
                                          <p:val>
                                            <p:strVal val="#ppt_y"/>
                                          </p:val>
                                        </p:tav>
                                      </p:tavLst>
                                    </p:anim>
                                  </p:childTnLst>
                                </p:cTn>
                              </p:par>
                              <p:par>
                                <p:cTn id="358" presetID="30" presetClass="entr" presetSubtype="0" fill="hold" grpId="1" nodeType="withEffect">
                                  <p:stCondLst>
                                    <p:cond delay="0"/>
                                  </p:stCondLst>
                                  <p:childTnLst>
                                    <p:set>
                                      <p:cBhvr>
                                        <p:cTn id="359" dur="1" fill="hold">
                                          <p:stCondLst>
                                            <p:cond delay="0"/>
                                          </p:stCondLst>
                                        </p:cTn>
                                        <p:tgtEl>
                                          <p:spTgt spid="22550"/>
                                        </p:tgtEl>
                                        <p:attrNameLst>
                                          <p:attrName>style.visibility</p:attrName>
                                        </p:attrNameLst>
                                      </p:cBhvr>
                                      <p:to>
                                        <p:strVal val="visible"/>
                                      </p:to>
                                    </p:set>
                                    <p:animEffect transition="in" filter="fade">
                                      <p:cBhvr>
                                        <p:cTn id="360" dur="800" decel="100000"/>
                                        <p:tgtEl>
                                          <p:spTgt spid="22550"/>
                                        </p:tgtEl>
                                      </p:cBhvr>
                                    </p:animEffect>
                                    <p:anim calcmode="lin" valueType="num">
                                      <p:cBhvr>
                                        <p:cTn id="361" dur="800" decel="100000" fill="hold"/>
                                        <p:tgtEl>
                                          <p:spTgt spid="22550"/>
                                        </p:tgtEl>
                                        <p:attrNameLst>
                                          <p:attrName>style.rotation</p:attrName>
                                        </p:attrNameLst>
                                      </p:cBhvr>
                                      <p:tavLst>
                                        <p:tav tm="0">
                                          <p:val>
                                            <p:fltVal val="-90"/>
                                          </p:val>
                                        </p:tav>
                                        <p:tav tm="100000">
                                          <p:val>
                                            <p:fltVal val="0"/>
                                          </p:val>
                                        </p:tav>
                                      </p:tavLst>
                                    </p:anim>
                                    <p:anim calcmode="lin" valueType="num">
                                      <p:cBhvr>
                                        <p:cTn id="362" dur="800" decel="100000" fill="hold"/>
                                        <p:tgtEl>
                                          <p:spTgt spid="22550"/>
                                        </p:tgtEl>
                                        <p:attrNameLst>
                                          <p:attrName>ppt_x</p:attrName>
                                        </p:attrNameLst>
                                      </p:cBhvr>
                                      <p:tavLst>
                                        <p:tav tm="0">
                                          <p:val>
                                            <p:strVal val="#ppt_x+0.4"/>
                                          </p:val>
                                        </p:tav>
                                        <p:tav tm="100000">
                                          <p:val>
                                            <p:strVal val="#ppt_x-0.05"/>
                                          </p:val>
                                        </p:tav>
                                      </p:tavLst>
                                    </p:anim>
                                    <p:anim calcmode="lin" valueType="num">
                                      <p:cBhvr>
                                        <p:cTn id="363" dur="800" decel="100000" fill="hold"/>
                                        <p:tgtEl>
                                          <p:spTgt spid="22550"/>
                                        </p:tgtEl>
                                        <p:attrNameLst>
                                          <p:attrName>ppt_y</p:attrName>
                                        </p:attrNameLst>
                                      </p:cBhvr>
                                      <p:tavLst>
                                        <p:tav tm="0">
                                          <p:val>
                                            <p:strVal val="#ppt_y-0.4"/>
                                          </p:val>
                                        </p:tav>
                                        <p:tav tm="100000">
                                          <p:val>
                                            <p:strVal val="#ppt_y+0.1"/>
                                          </p:val>
                                        </p:tav>
                                      </p:tavLst>
                                    </p:anim>
                                    <p:anim calcmode="lin" valueType="num">
                                      <p:cBhvr>
                                        <p:cTn id="364" dur="200" accel="100000" fill="hold">
                                          <p:stCondLst>
                                            <p:cond delay="800"/>
                                          </p:stCondLst>
                                        </p:cTn>
                                        <p:tgtEl>
                                          <p:spTgt spid="22550"/>
                                        </p:tgtEl>
                                        <p:attrNameLst>
                                          <p:attrName>ppt_x</p:attrName>
                                        </p:attrNameLst>
                                      </p:cBhvr>
                                      <p:tavLst>
                                        <p:tav tm="0">
                                          <p:val>
                                            <p:strVal val="#ppt_x-0.05"/>
                                          </p:val>
                                        </p:tav>
                                        <p:tav tm="100000">
                                          <p:val>
                                            <p:strVal val="#ppt_x"/>
                                          </p:val>
                                        </p:tav>
                                      </p:tavLst>
                                    </p:anim>
                                    <p:anim calcmode="lin" valueType="num">
                                      <p:cBhvr>
                                        <p:cTn id="365" dur="200" accel="100000" fill="hold">
                                          <p:stCondLst>
                                            <p:cond delay="800"/>
                                          </p:stCondLst>
                                        </p:cTn>
                                        <p:tgtEl>
                                          <p:spTgt spid="22550"/>
                                        </p:tgtEl>
                                        <p:attrNameLst>
                                          <p:attrName>ppt_y</p:attrName>
                                        </p:attrNameLst>
                                      </p:cBhvr>
                                      <p:tavLst>
                                        <p:tav tm="0">
                                          <p:val>
                                            <p:strVal val="#ppt_y+0.1"/>
                                          </p:val>
                                        </p:tav>
                                        <p:tav tm="100000">
                                          <p:val>
                                            <p:strVal val="#ppt_y"/>
                                          </p:val>
                                        </p:tav>
                                      </p:tavLst>
                                    </p:anim>
                                  </p:childTnLst>
                                </p:cTn>
                              </p:par>
                              <p:par>
                                <p:cTn id="366" presetID="30" presetClass="entr" presetSubtype="0" fill="hold" grpId="1" nodeType="withEffect">
                                  <p:stCondLst>
                                    <p:cond delay="0"/>
                                  </p:stCondLst>
                                  <p:childTnLst>
                                    <p:set>
                                      <p:cBhvr>
                                        <p:cTn id="367" dur="1" fill="hold">
                                          <p:stCondLst>
                                            <p:cond delay="0"/>
                                          </p:stCondLst>
                                        </p:cTn>
                                        <p:tgtEl>
                                          <p:spTgt spid="22551"/>
                                        </p:tgtEl>
                                        <p:attrNameLst>
                                          <p:attrName>style.visibility</p:attrName>
                                        </p:attrNameLst>
                                      </p:cBhvr>
                                      <p:to>
                                        <p:strVal val="visible"/>
                                      </p:to>
                                    </p:set>
                                    <p:animEffect transition="in" filter="fade">
                                      <p:cBhvr>
                                        <p:cTn id="368" dur="800" decel="100000"/>
                                        <p:tgtEl>
                                          <p:spTgt spid="22551"/>
                                        </p:tgtEl>
                                      </p:cBhvr>
                                    </p:animEffect>
                                    <p:anim calcmode="lin" valueType="num">
                                      <p:cBhvr>
                                        <p:cTn id="369" dur="800" decel="100000" fill="hold"/>
                                        <p:tgtEl>
                                          <p:spTgt spid="22551"/>
                                        </p:tgtEl>
                                        <p:attrNameLst>
                                          <p:attrName>style.rotation</p:attrName>
                                        </p:attrNameLst>
                                      </p:cBhvr>
                                      <p:tavLst>
                                        <p:tav tm="0">
                                          <p:val>
                                            <p:fltVal val="-90"/>
                                          </p:val>
                                        </p:tav>
                                        <p:tav tm="100000">
                                          <p:val>
                                            <p:fltVal val="0"/>
                                          </p:val>
                                        </p:tav>
                                      </p:tavLst>
                                    </p:anim>
                                    <p:anim calcmode="lin" valueType="num">
                                      <p:cBhvr>
                                        <p:cTn id="370" dur="800" decel="100000" fill="hold"/>
                                        <p:tgtEl>
                                          <p:spTgt spid="22551"/>
                                        </p:tgtEl>
                                        <p:attrNameLst>
                                          <p:attrName>ppt_x</p:attrName>
                                        </p:attrNameLst>
                                      </p:cBhvr>
                                      <p:tavLst>
                                        <p:tav tm="0">
                                          <p:val>
                                            <p:strVal val="#ppt_x+0.4"/>
                                          </p:val>
                                        </p:tav>
                                        <p:tav tm="100000">
                                          <p:val>
                                            <p:strVal val="#ppt_x-0.05"/>
                                          </p:val>
                                        </p:tav>
                                      </p:tavLst>
                                    </p:anim>
                                    <p:anim calcmode="lin" valueType="num">
                                      <p:cBhvr>
                                        <p:cTn id="371" dur="800" decel="100000" fill="hold"/>
                                        <p:tgtEl>
                                          <p:spTgt spid="22551"/>
                                        </p:tgtEl>
                                        <p:attrNameLst>
                                          <p:attrName>ppt_y</p:attrName>
                                        </p:attrNameLst>
                                      </p:cBhvr>
                                      <p:tavLst>
                                        <p:tav tm="0">
                                          <p:val>
                                            <p:strVal val="#ppt_y-0.4"/>
                                          </p:val>
                                        </p:tav>
                                        <p:tav tm="100000">
                                          <p:val>
                                            <p:strVal val="#ppt_y+0.1"/>
                                          </p:val>
                                        </p:tav>
                                      </p:tavLst>
                                    </p:anim>
                                    <p:anim calcmode="lin" valueType="num">
                                      <p:cBhvr>
                                        <p:cTn id="372" dur="200" accel="100000" fill="hold">
                                          <p:stCondLst>
                                            <p:cond delay="800"/>
                                          </p:stCondLst>
                                        </p:cTn>
                                        <p:tgtEl>
                                          <p:spTgt spid="22551"/>
                                        </p:tgtEl>
                                        <p:attrNameLst>
                                          <p:attrName>ppt_x</p:attrName>
                                        </p:attrNameLst>
                                      </p:cBhvr>
                                      <p:tavLst>
                                        <p:tav tm="0">
                                          <p:val>
                                            <p:strVal val="#ppt_x-0.05"/>
                                          </p:val>
                                        </p:tav>
                                        <p:tav tm="100000">
                                          <p:val>
                                            <p:strVal val="#ppt_x"/>
                                          </p:val>
                                        </p:tav>
                                      </p:tavLst>
                                    </p:anim>
                                    <p:anim calcmode="lin" valueType="num">
                                      <p:cBhvr>
                                        <p:cTn id="373" dur="200" accel="100000" fill="hold">
                                          <p:stCondLst>
                                            <p:cond delay="800"/>
                                          </p:stCondLst>
                                        </p:cTn>
                                        <p:tgtEl>
                                          <p:spTgt spid="22551"/>
                                        </p:tgtEl>
                                        <p:attrNameLst>
                                          <p:attrName>ppt_y</p:attrName>
                                        </p:attrNameLst>
                                      </p:cBhvr>
                                      <p:tavLst>
                                        <p:tav tm="0">
                                          <p:val>
                                            <p:strVal val="#ppt_y+0.1"/>
                                          </p:val>
                                        </p:tav>
                                        <p:tav tm="100000">
                                          <p:val>
                                            <p:strVal val="#ppt_y"/>
                                          </p:val>
                                        </p:tav>
                                      </p:tavLst>
                                    </p:anim>
                                  </p:childTnLst>
                                </p:cTn>
                              </p:par>
                              <p:par>
                                <p:cTn id="374" presetID="30" presetClass="entr" presetSubtype="0" fill="hold" grpId="1" nodeType="withEffect">
                                  <p:stCondLst>
                                    <p:cond delay="0"/>
                                  </p:stCondLst>
                                  <p:childTnLst>
                                    <p:set>
                                      <p:cBhvr>
                                        <p:cTn id="375" dur="1" fill="hold">
                                          <p:stCondLst>
                                            <p:cond delay="0"/>
                                          </p:stCondLst>
                                        </p:cTn>
                                        <p:tgtEl>
                                          <p:spTgt spid="22552"/>
                                        </p:tgtEl>
                                        <p:attrNameLst>
                                          <p:attrName>style.visibility</p:attrName>
                                        </p:attrNameLst>
                                      </p:cBhvr>
                                      <p:to>
                                        <p:strVal val="visible"/>
                                      </p:to>
                                    </p:set>
                                    <p:animEffect transition="in" filter="fade">
                                      <p:cBhvr>
                                        <p:cTn id="376" dur="800" decel="100000"/>
                                        <p:tgtEl>
                                          <p:spTgt spid="22552"/>
                                        </p:tgtEl>
                                      </p:cBhvr>
                                    </p:animEffect>
                                    <p:anim calcmode="lin" valueType="num">
                                      <p:cBhvr>
                                        <p:cTn id="377" dur="800" decel="100000" fill="hold"/>
                                        <p:tgtEl>
                                          <p:spTgt spid="22552"/>
                                        </p:tgtEl>
                                        <p:attrNameLst>
                                          <p:attrName>style.rotation</p:attrName>
                                        </p:attrNameLst>
                                      </p:cBhvr>
                                      <p:tavLst>
                                        <p:tav tm="0">
                                          <p:val>
                                            <p:fltVal val="-90"/>
                                          </p:val>
                                        </p:tav>
                                        <p:tav tm="100000">
                                          <p:val>
                                            <p:fltVal val="0"/>
                                          </p:val>
                                        </p:tav>
                                      </p:tavLst>
                                    </p:anim>
                                    <p:anim calcmode="lin" valueType="num">
                                      <p:cBhvr>
                                        <p:cTn id="378" dur="800" decel="100000" fill="hold"/>
                                        <p:tgtEl>
                                          <p:spTgt spid="22552"/>
                                        </p:tgtEl>
                                        <p:attrNameLst>
                                          <p:attrName>ppt_x</p:attrName>
                                        </p:attrNameLst>
                                      </p:cBhvr>
                                      <p:tavLst>
                                        <p:tav tm="0">
                                          <p:val>
                                            <p:strVal val="#ppt_x+0.4"/>
                                          </p:val>
                                        </p:tav>
                                        <p:tav tm="100000">
                                          <p:val>
                                            <p:strVal val="#ppt_x-0.05"/>
                                          </p:val>
                                        </p:tav>
                                      </p:tavLst>
                                    </p:anim>
                                    <p:anim calcmode="lin" valueType="num">
                                      <p:cBhvr>
                                        <p:cTn id="379" dur="800" decel="100000" fill="hold"/>
                                        <p:tgtEl>
                                          <p:spTgt spid="22552"/>
                                        </p:tgtEl>
                                        <p:attrNameLst>
                                          <p:attrName>ppt_y</p:attrName>
                                        </p:attrNameLst>
                                      </p:cBhvr>
                                      <p:tavLst>
                                        <p:tav tm="0">
                                          <p:val>
                                            <p:strVal val="#ppt_y-0.4"/>
                                          </p:val>
                                        </p:tav>
                                        <p:tav tm="100000">
                                          <p:val>
                                            <p:strVal val="#ppt_y+0.1"/>
                                          </p:val>
                                        </p:tav>
                                      </p:tavLst>
                                    </p:anim>
                                    <p:anim calcmode="lin" valueType="num">
                                      <p:cBhvr>
                                        <p:cTn id="380" dur="200" accel="100000" fill="hold">
                                          <p:stCondLst>
                                            <p:cond delay="800"/>
                                          </p:stCondLst>
                                        </p:cTn>
                                        <p:tgtEl>
                                          <p:spTgt spid="22552"/>
                                        </p:tgtEl>
                                        <p:attrNameLst>
                                          <p:attrName>ppt_x</p:attrName>
                                        </p:attrNameLst>
                                      </p:cBhvr>
                                      <p:tavLst>
                                        <p:tav tm="0">
                                          <p:val>
                                            <p:strVal val="#ppt_x-0.05"/>
                                          </p:val>
                                        </p:tav>
                                        <p:tav tm="100000">
                                          <p:val>
                                            <p:strVal val="#ppt_x"/>
                                          </p:val>
                                        </p:tav>
                                      </p:tavLst>
                                    </p:anim>
                                    <p:anim calcmode="lin" valueType="num">
                                      <p:cBhvr>
                                        <p:cTn id="381" dur="200" accel="100000" fill="hold">
                                          <p:stCondLst>
                                            <p:cond delay="800"/>
                                          </p:stCondLst>
                                        </p:cTn>
                                        <p:tgtEl>
                                          <p:spTgt spid="22552"/>
                                        </p:tgtEl>
                                        <p:attrNameLst>
                                          <p:attrName>ppt_y</p:attrName>
                                        </p:attrNameLst>
                                      </p:cBhvr>
                                      <p:tavLst>
                                        <p:tav tm="0">
                                          <p:val>
                                            <p:strVal val="#ppt_y+0.1"/>
                                          </p:val>
                                        </p:tav>
                                        <p:tav tm="100000">
                                          <p:val>
                                            <p:strVal val="#ppt_y"/>
                                          </p:val>
                                        </p:tav>
                                      </p:tavLst>
                                    </p:anim>
                                  </p:childTnLst>
                                </p:cTn>
                              </p:par>
                              <p:par>
                                <p:cTn id="382" presetID="30" presetClass="entr" presetSubtype="0" fill="hold" grpId="1" nodeType="withEffect">
                                  <p:stCondLst>
                                    <p:cond delay="0"/>
                                  </p:stCondLst>
                                  <p:childTnLst>
                                    <p:set>
                                      <p:cBhvr>
                                        <p:cTn id="383" dur="1" fill="hold">
                                          <p:stCondLst>
                                            <p:cond delay="0"/>
                                          </p:stCondLst>
                                        </p:cTn>
                                        <p:tgtEl>
                                          <p:spTgt spid="22553"/>
                                        </p:tgtEl>
                                        <p:attrNameLst>
                                          <p:attrName>style.visibility</p:attrName>
                                        </p:attrNameLst>
                                      </p:cBhvr>
                                      <p:to>
                                        <p:strVal val="visible"/>
                                      </p:to>
                                    </p:set>
                                    <p:animEffect transition="in" filter="fade">
                                      <p:cBhvr>
                                        <p:cTn id="384" dur="800" decel="100000"/>
                                        <p:tgtEl>
                                          <p:spTgt spid="22553"/>
                                        </p:tgtEl>
                                      </p:cBhvr>
                                    </p:animEffect>
                                    <p:anim calcmode="lin" valueType="num">
                                      <p:cBhvr>
                                        <p:cTn id="385" dur="800" decel="100000" fill="hold"/>
                                        <p:tgtEl>
                                          <p:spTgt spid="22553"/>
                                        </p:tgtEl>
                                        <p:attrNameLst>
                                          <p:attrName>style.rotation</p:attrName>
                                        </p:attrNameLst>
                                      </p:cBhvr>
                                      <p:tavLst>
                                        <p:tav tm="0">
                                          <p:val>
                                            <p:fltVal val="-90"/>
                                          </p:val>
                                        </p:tav>
                                        <p:tav tm="100000">
                                          <p:val>
                                            <p:fltVal val="0"/>
                                          </p:val>
                                        </p:tav>
                                      </p:tavLst>
                                    </p:anim>
                                    <p:anim calcmode="lin" valueType="num">
                                      <p:cBhvr>
                                        <p:cTn id="386" dur="800" decel="100000" fill="hold"/>
                                        <p:tgtEl>
                                          <p:spTgt spid="22553"/>
                                        </p:tgtEl>
                                        <p:attrNameLst>
                                          <p:attrName>ppt_x</p:attrName>
                                        </p:attrNameLst>
                                      </p:cBhvr>
                                      <p:tavLst>
                                        <p:tav tm="0">
                                          <p:val>
                                            <p:strVal val="#ppt_x+0.4"/>
                                          </p:val>
                                        </p:tav>
                                        <p:tav tm="100000">
                                          <p:val>
                                            <p:strVal val="#ppt_x-0.05"/>
                                          </p:val>
                                        </p:tav>
                                      </p:tavLst>
                                    </p:anim>
                                    <p:anim calcmode="lin" valueType="num">
                                      <p:cBhvr>
                                        <p:cTn id="387" dur="800" decel="100000" fill="hold"/>
                                        <p:tgtEl>
                                          <p:spTgt spid="22553"/>
                                        </p:tgtEl>
                                        <p:attrNameLst>
                                          <p:attrName>ppt_y</p:attrName>
                                        </p:attrNameLst>
                                      </p:cBhvr>
                                      <p:tavLst>
                                        <p:tav tm="0">
                                          <p:val>
                                            <p:strVal val="#ppt_y-0.4"/>
                                          </p:val>
                                        </p:tav>
                                        <p:tav tm="100000">
                                          <p:val>
                                            <p:strVal val="#ppt_y+0.1"/>
                                          </p:val>
                                        </p:tav>
                                      </p:tavLst>
                                    </p:anim>
                                    <p:anim calcmode="lin" valueType="num">
                                      <p:cBhvr>
                                        <p:cTn id="388" dur="200" accel="100000" fill="hold">
                                          <p:stCondLst>
                                            <p:cond delay="800"/>
                                          </p:stCondLst>
                                        </p:cTn>
                                        <p:tgtEl>
                                          <p:spTgt spid="22553"/>
                                        </p:tgtEl>
                                        <p:attrNameLst>
                                          <p:attrName>ppt_x</p:attrName>
                                        </p:attrNameLst>
                                      </p:cBhvr>
                                      <p:tavLst>
                                        <p:tav tm="0">
                                          <p:val>
                                            <p:strVal val="#ppt_x-0.05"/>
                                          </p:val>
                                        </p:tav>
                                        <p:tav tm="100000">
                                          <p:val>
                                            <p:strVal val="#ppt_x"/>
                                          </p:val>
                                        </p:tav>
                                      </p:tavLst>
                                    </p:anim>
                                    <p:anim calcmode="lin" valueType="num">
                                      <p:cBhvr>
                                        <p:cTn id="389" dur="200" accel="100000" fill="hold">
                                          <p:stCondLst>
                                            <p:cond delay="800"/>
                                          </p:stCondLst>
                                        </p:cTn>
                                        <p:tgtEl>
                                          <p:spTgt spid="22553"/>
                                        </p:tgtEl>
                                        <p:attrNameLst>
                                          <p:attrName>ppt_y</p:attrName>
                                        </p:attrNameLst>
                                      </p:cBhvr>
                                      <p:tavLst>
                                        <p:tav tm="0">
                                          <p:val>
                                            <p:strVal val="#ppt_y+0.1"/>
                                          </p:val>
                                        </p:tav>
                                        <p:tav tm="100000">
                                          <p:val>
                                            <p:strVal val="#ppt_y"/>
                                          </p:val>
                                        </p:tav>
                                      </p:tavLst>
                                    </p:anim>
                                  </p:childTnLst>
                                </p:cTn>
                              </p:par>
                              <p:par>
                                <p:cTn id="390" presetID="30" presetClass="entr" presetSubtype="0" fill="hold" grpId="1" nodeType="withEffect">
                                  <p:stCondLst>
                                    <p:cond delay="0"/>
                                  </p:stCondLst>
                                  <p:childTnLst>
                                    <p:set>
                                      <p:cBhvr>
                                        <p:cTn id="391" dur="1" fill="hold">
                                          <p:stCondLst>
                                            <p:cond delay="0"/>
                                          </p:stCondLst>
                                        </p:cTn>
                                        <p:tgtEl>
                                          <p:spTgt spid="22554"/>
                                        </p:tgtEl>
                                        <p:attrNameLst>
                                          <p:attrName>style.visibility</p:attrName>
                                        </p:attrNameLst>
                                      </p:cBhvr>
                                      <p:to>
                                        <p:strVal val="visible"/>
                                      </p:to>
                                    </p:set>
                                    <p:animEffect transition="in" filter="fade">
                                      <p:cBhvr>
                                        <p:cTn id="392" dur="800" decel="100000"/>
                                        <p:tgtEl>
                                          <p:spTgt spid="22554"/>
                                        </p:tgtEl>
                                      </p:cBhvr>
                                    </p:animEffect>
                                    <p:anim calcmode="lin" valueType="num">
                                      <p:cBhvr>
                                        <p:cTn id="393" dur="800" decel="100000" fill="hold"/>
                                        <p:tgtEl>
                                          <p:spTgt spid="22554"/>
                                        </p:tgtEl>
                                        <p:attrNameLst>
                                          <p:attrName>style.rotation</p:attrName>
                                        </p:attrNameLst>
                                      </p:cBhvr>
                                      <p:tavLst>
                                        <p:tav tm="0">
                                          <p:val>
                                            <p:fltVal val="-90"/>
                                          </p:val>
                                        </p:tav>
                                        <p:tav tm="100000">
                                          <p:val>
                                            <p:fltVal val="0"/>
                                          </p:val>
                                        </p:tav>
                                      </p:tavLst>
                                    </p:anim>
                                    <p:anim calcmode="lin" valueType="num">
                                      <p:cBhvr>
                                        <p:cTn id="394" dur="800" decel="100000" fill="hold"/>
                                        <p:tgtEl>
                                          <p:spTgt spid="22554"/>
                                        </p:tgtEl>
                                        <p:attrNameLst>
                                          <p:attrName>ppt_x</p:attrName>
                                        </p:attrNameLst>
                                      </p:cBhvr>
                                      <p:tavLst>
                                        <p:tav tm="0">
                                          <p:val>
                                            <p:strVal val="#ppt_x+0.4"/>
                                          </p:val>
                                        </p:tav>
                                        <p:tav tm="100000">
                                          <p:val>
                                            <p:strVal val="#ppt_x-0.05"/>
                                          </p:val>
                                        </p:tav>
                                      </p:tavLst>
                                    </p:anim>
                                    <p:anim calcmode="lin" valueType="num">
                                      <p:cBhvr>
                                        <p:cTn id="395" dur="800" decel="100000" fill="hold"/>
                                        <p:tgtEl>
                                          <p:spTgt spid="22554"/>
                                        </p:tgtEl>
                                        <p:attrNameLst>
                                          <p:attrName>ppt_y</p:attrName>
                                        </p:attrNameLst>
                                      </p:cBhvr>
                                      <p:tavLst>
                                        <p:tav tm="0">
                                          <p:val>
                                            <p:strVal val="#ppt_y-0.4"/>
                                          </p:val>
                                        </p:tav>
                                        <p:tav tm="100000">
                                          <p:val>
                                            <p:strVal val="#ppt_y+0.1"/>
                                          </p:val>
                                        </p:tav>
                                      </p:tavLst>
                                    </p:anim>
                                    <p:anim calcmode="lin" valueType="num">
                                      <p:cBhvr>
                                        <p:cTn id="396" dur="200" accel="100000" fill="hold">
                                          <p:stCondLst>
                                            <p:cond delay="800"/>
                                          </p:stCondLst>
                                        </p:cTn>
                                        <p:tgtEl>
                                          <p:spTgt spid="22554"/>
                                        </p:tgtEl>
                                        <p:attrNameLst>
                                          <p:attrName>ppt_x</p:attrName>
                                        </p:attrNameLst>
                                      </p:cBhvr>
                                      <p:tavLst>
                                        <p:tav tm="0">
                                          <p:val>
                                            <p:strVal val="#ppt_x-0.05"/>
                                          </p:val>
                                        </p:tav>
                                        <p:tav tm="100000">
                                          <p:val>
                                            <p:strVal val="#ppt_x"/>
                                          </p:val>
                                        </p:tav>
                                      </p:tavLst>
                                    </p:anim>
                                    <p:anim calcmode="lin" valueType="num">
                                      <p:cBhvr>
                                        <p:cTn id="397" dur="200" accel="100000" fill="hold">
                                          <p:stCondLst>
                                            <p:cond delay="800"/>
                                          </p:stCondLst>
                                        </p:cTn>
                                        <p:tgtEl>
                                          <p:spTgt spid="22554"/>
                                        </p:tgtEl>
                                        <p:attrNameLst>
                                          <p:attrName>ppt_y</p:attrName>
                                        </p:attrNameLst>
                                      </p:cBhvr>
                                      <p:tavLst>
                                        <p:tav tm="0">
                                          <p:val>
                                            <p:strVal val="#ppt_y+0.1"/>
                                          </p:val>
                                        </p:tav>
                                        <p:tav tm="100000">
                                          <p:val>
                                            <p:strVal val="#ppt_y"/>
                                          </p:val>
                                        </p:tav>
                                      </p:tavLst>
                                    </p:anim>
                                  </p:childTnLst>
                                </p:cTn>
                              </p:par>
                              <p:par>
                                <p:cTn id="398" presetID="30" presetClass="entr" presetSubtype="0" fill="hold" grpId="1" nodeType="withEffect">
                                  <p:stCondLst>
                                    <p:cond delay="0"/>
                                  </p:stCondLst>
                                  <p:childTnLst>
                                    <p:set>
                                      <p:cBhvr>
                                        <p:cTn id="399" dur="1" fill="hold">
                                          <p:stCondLst>
                                            <p:cond delay="0"/>
                                          </p:stCondLst>
                                        </p:cTn>
                                        <p:tgtEl>
                                          <p:spTgt spid="22555"/>
                                        </p:tgtEl>
                                        <p:attrNameLst>
                                          <p:attrName>style.visibility</p:attrName>
                                        </p:attrNameLst>
                                      </p:cBhvr>
                                      <p:to>
                                        <p:strVal val="visible"/>
                                      </p:to>
                                    </p:set>
                                    <p:animEffect transition="in" filter="fade">
                                      <p:cBhvr>
                                        <p:cTn id="400" dur="800" decel="100000"/>
                                        <p:tgtEl>
                                          <p:spTgt spid="22555"/>
                                        </p:tgtEl>
                                      </p:cBhvr>
                                    </p:animEffect>
                                    <p:anim calcmode="lin" valueType="num">
                                      <p:cBhvr>
                                        <p:cTn id="401" dur="800" decel="100000" fill="hold"/>
                                        <p:tgtEl>
                                          <p:spTgt spid="22555"/>
                                        </p:tgtEl>
                                        <p:attrNameLst>
                                          <p:attrName>style.rotation</p:attrName>
                                        </p:attrNameLst>
                                      </p:cBhvr>
                                      <p:tavLst>
                                        <p:tav tm="0">
                                          <p:val>
                                            <p:fltVal val="-90"/>
                                          </p:val>
                                        </p:tav>
                                        <p:tav tm="100000">
                                          <p:val>
                                            <p:fltVal val="0"/>
                                          </p:val>
                                        </p:tav>
                                      </p:tavLst>
                                    </p:anim>
                                    <p:anim calcmode="lin" valueType="num">
                                      <p:cBhvr>
                                        <p:cTn id="402" dur="800" decel="100000" fill="hold"/>
                                        <p:tgtEl>
                                          <p:spTgt spid="22555"/>
                                        </p:tgtEl>
                                        <p:attrNameLst>
                                          <p:attrName>ppt_x</p:attrName>
                                        </p:attrNameLst>
                                      </p:cBhvr>
                                      <p:tavLst>
                                        <p:tav tm="0">
                                          <p:val>
                                            <p:strVal val="#ppt_x+0.4"/>
                                          </p:val>
                                        </p:tav>
                                        <p:tav tm="100000">
                                          <p:val>
                                            <p:strVal val="#ppt_x-0.05"/>
                                          </p:val>
                                        </p:tav>
                                      </p:tavLst>
                                    </p:anim>
                                    <p:anim calcmode="lin" valueType="num">
                                      <p:cBhvr>
                                        <p:cTn id="403" dur="800" decel="100000" fill="hold"/>
                                        <p:tgtEl>
                                          <p:spTgt spid="22555"/>
                                        </p:tgtEl>
                                        <p:attrNameLst>
                                          <p:attrName>ppt_y</p:attrName>
                                        </p:attrNameLst>
                                      </p:cBhvr>
                                      <p:tavLst>
                                        <p:tav tm="0">
                                          <p:val>
                                            <p:strVal val="#ppt_y-0.4"/>
                                          </p:val>
                                        </p:tav>
                                        <p:tav tm="100000">
                                          <p:val>
                                            <p:strVal val="#ppt_y+0.1"/>
                                          </p:val>
                                        </p:tav>
                                      </p:tavLst>
                                    </p:anim>
                                    <p:anim calcmode="lin" valueType="num">
                                      <p:cBhvr>
                                        <p:cTn id="404" dur="200" accel="100000" fill="hold">
                                          <p:stCondLst>
                                            <p:cond delay="800"/>
                                          </p:stCondLst>
                                        </p:cTn>
                                        <p:tgtEl>
                                          <p:spTgt spid="22555"/>
                                        </p:tgtEl>
                                        <p:attrNameLst>
                                          <p:attrName>ppt_x</p:attrName>
                                        </p:attrNameLst>
                                      </p:cBhvr>
                                      <p:tavLst>
                                        <p:tav tm="0">
                                          <p:val>
                                            <p:strVal val="#ppt_x-0.05"/>
                                          </p:val>
                                        </p:tav>
                                        <p:tav tm="100000">
                                          <p:val>
                                            <p:strVal val="#ppt_x"/>
                                          </p:val>
                                        </p:tav>
                                      </p:tavLst>
                                    </p:anim>
                                    <p:anim calcmode="lin" valueType="num">
                                      <p:cBhvr>
                                        <p:cTn id="405" dur="200" accel="100000" fill="hold">
                                          <p:stCondLst>
                                            <p:cond delay="800"/>
                                          </p:stCondLst>
                                        </p:cTn>
                                        <p:tgtEl>
                                          <p:spTgt spid="22555"/>
                                        </p:tgtEl>
                                        <p:attrNameLst>
                                          <p:attrName>ppt_y</p:attrName>
                                        </p:attrNameLst>
                                      </p:cBhvr>
                                      <p:tavLst>
                                        <p:tav tm="0">
                                          <p:val>
                                            <p:strVal val="#ppt_y+0.1"/>
                                          </p:val>
                                        </p:tav>
                                        <p:tav tm="100000">
                                          <p:val>
                                            <p:strVal val="#ppt_y"/>
                                          </p:val>
                                        </p:tav>
                                      </p:tavLst>
                                    </p:anim>
                                  </p:childTnLst>
                                </p:cTn>
                              </p:par>
                              <p:par>
                                <p:cTn id="406" presetID="30" presetClass="entr" presetSubtype="0" fill="hold" grpId="1" nodeType="withEffect">
                                  <p:stCondLst>
                                    <p:cond delay="0"/>
                                  </p:stCondLst>
                                  <p:childTnLst>
                                    <p:set>
                                      <p:cBhvr>
                                        <p:cTn id="407" dur="1" fill="hold">
                                          <p:stCondLst>
                                            <p:cond delay="0"/>
                                          </p:stCondLst>
                                        </p:cTn>
                                        <p:tgtEl>
                                          <p:spTgt spid="22556"/>
                                        </p:tgtEl>
                                        <p:attrNameLst>
                                          <p:attrName>style.visibility</p:attrName>
                                        </p:attrNameLst>
                                      </p:cBhvr>
                                      <p:to>
                                        <p:strVal val="visible"/>
                                      </p:to>
                                    </p:set>
                                    <p:animEffect transition="in" filter="fade">
                                      <p:cBhvr>
                                        <p:cTn id="408" dur="800" decel="100000"/>
                                        <p:tgtEl>
                                          <p:spTgt spid="22556"/>
                                        </p:tgtEl>
                                      </p:cBhvr>
                                    </p:animEffect>
                                    <p:anim calcmode="lin" valueType="num">
                                      <p:cBhvr>
                                        <p:cTn id="409" dur="800" decel="100000" fill="hold"/>
                                        <p:tgtEl>
                                          <p:spTgt spid="22556"/>
                                        </p:tgtEl>
                                        <p:attrNameLst>
                                          <p:attrName>style.rotation</p:attrName>
                                        </p:attrNameLst>
                                      </p:cBhvr>
                                      <p:tavLst>
                                        <p:tav tm="0">
                                          <p:val>
                                            <p:fltVal val="-90"/>
                                          </p:val>
                                        </p:tav>
                                        <p:tav tm="100000">
                                          <p:val>
                                            <p:fltVal val="0"/>
                                          </p:val>
                                        </p:tav>
                                      </p:tavLst>
                                    </p:anim>
                                    <p:anim calcmode="lin" valueType="num">
                                      <p:cBhvr>
                                        <p:cTn id="410" dur="800" decel="100000" fill="hold"/>
                                        <p:tgtEl>
                                          <p:spTgt spid="22556"/>
                                        </p:tgtEl>
                                        <p:attrNameLst>
                                          <p:attrName>ppt_x</p:attrName>
                                        </p:attrNameLst>
                                      </p:cBhvr>
                                      <p:tavLst>
                                        <p:tav tm="0">
                                          <p:val>
                                            <p:strVal val="#ppt_x+0.4"/>
                                          </p:val>
                                        </p:tav>
                                        <p:tav tm="100000">
                                          <p:val>
                                            <p:strVal val="#ppt_x-0.05"/>
                                          </p:val>
                                        </p:tav>
                                      </p:tavLst>
                                    </p:anim>
                                    <p:anim calcmode="lin" valueType="num">
                                      <p:cBhvr>
                                        <p:cTn id="411" dur="800" decel="100000" fill="hold"/>
                                        <p:tgtEl>
                                          <p:spTgt spid="22556"/>
                                        </p:tgtEl>
                                        <p:attrNameLst>
                                          <p:attrName>ppt_y</p:attrName>
                                        </p:attrNameLst>
                                      </p:cBhvr>
                                      <p:tavLst>
                                        <p:tav tm="0">
                                          <p:val>
                                            <p:strVal val="#ppt_y-0.4"/>
                                          </p:val>
                                        </p:tav>
                                        <p:tav tm="100000">
                                          <p:val>
                                            <p:strVal val="#ppt_y+0.1"/>
                                          </p:val>
                                        </p:tav>
                                      </p:tavLst>
                                    </p:anim>
                                    <p:anim calcmode="lin" valueType="num">
                                      <p:cBhvr>
                                        <p:cTn id="412" dur="200" accel="100000" fill="hold">
                                          <p:stCondLst>
                                            <p:cond delay="800"/>
                                          </p:stCondLst>
                                        </p:cTn>
                                        <p:tgtEl>
                                          <p:spTgt spid="22556"/>
                                        </p:tgtEl>
                                        <p:attrNameLst>
                                          <p:attrName>ppt_x</p:attrName>
                                        </p:attrNameLst>
                                      </p:cBhvr>
                                      <p:tavLst>
                                        <p:tav tm="0">
                                          <p:val>
                                            <p:strVal val="#ppt_x-0.05"/>
                                          </p:val>
                                        </p:tav>
                                        <p:tav tm="100000">
                                          <p:val>
                                            <p:strVal val="#ppt_x"/>
                                          </p:val>
                                        </p:tav>
                                      </p:tavLst>
                                    </p:anim>
                                    <p:anim calcmode="lin" valueType="num">
                                      <p:cBhvr>
                                        <p:cTn id="413" dur="200" accel="100000" fill="hold">
                                          <p:stCondLst>
                                            <p:cond delay="800"/>
                                          </p:stCondLst>
                                        </p:cTn>
                                        <p:tgtEl>
                                          <p:spTgt spid="22556"/>
                                        </p:tgtEl>
                                        <p:attrNameLst>
                                          <p:attrName>ppt_y</p:attrName>
                                        </p:attrNameLst>
                                      </p:cBhvr>
                                      <p:tavLst>
                                        <p:tav tm="0">
                                          <p:val>
                                            <p:strVal val="#ppt_y+0.1"/>
                                          </p:val>
                                        </p:tav>
                                        <p:tav tm="100000">
                                          <p:val>
                                            <p:strVal val="#ppt_y"/>
                                          </p:val>
                                        </p:tav>
                                      </p:tavLst>
                                    </p:anim>
                                  </p:childTnLst>
                                </p:cTn>
                              </p:par>
                              <p:par>
                                <p:cTn id="414" presetID="30" presetClass="entr" presetSubtype="0" fill="hold" grpId="1" nodeType="withEffect">
                                  <p:stCondLst>
                                    <p:cond delay="0"/>
                                  </p:stCondLst>
                                  <p:childTnLst>
                                    <p:set>
                                      <p:cBhvr>
                                        <p:cTn id="415" dur="1" fill="hold">
                                          <p:stCondLst>
                                            <p:cond delay="0"/>
                                          </p:stCondLst>
                                        </p:cTn>
                                        <p:tgtEl>
                                          <p:spTgt spid="22557"/>
                                        </p:tgtEl>
                                        <p:attrNameLst>
                                          <p:attrName>style.visibility</p:attrName>
                                        </p:attrNameLst>
                                      </p:cBhvr>
                                      <p:to>
                                        <p:strVal val="visible"/>
                                      </p:to>
                                    </p:set>
                                    <p:animEffect transition="in" filter="fade">
                                      <p:cBhvr>
                                        <p:cTn id="416" dur="800" decel="100000"/>
                                        <p:tgtEl>
                                          <p:spTgt spid="22557"/>
                                        </p:tgtEl>
                                      </p:cBhvr>
                                    </p:animEffect>
                                    <p:anim calcmode="lin" valueType="num">
                                      <p:cBhvr>
                                        <p:cTn id="417" dur="800" decel="100000" fill="hold"/>
                                        <p:tgtEl>
                                          <p:spTgt spid="22557"/>
                                        </p:tgtEl>
                                        <p:attrNameLst>
                                          <p:attrName>style.rotation</p:attrName>
                                        </p:attrNameLst>
                                      </p:cBhvr>
                                      <p:tavLst>
                                        <p:tav tm="0">
                                          <p:val>
                                            <p:fltVal val="-90"/>
                                          </p:val>
                                        </p:tav>
                                        <p:tav tm="100000">
                                          <p:val>
                                            <p:fltVal val="0"/>
                                          </p:val>
                                        </p:tav>
                                      </p:tavLst>
                                    </p:anim>
                                    <p:anim calcmode="lin" valueType="num">
                                      <p:cBhvr>
                                        <p:cTn id="418" dur="800" decel="100000" fill="hold"/>
                                        <p:tgtEl>
                                          <p:spTgt spid="22557"/>
                                        </p:tgtEl>
                                        <p:attrNameLst>
                                          <p:attrName>ppt_x</p:attrName>
                                        </p:attrNameLst>
                                      </p:cBhvr>
                                      <p:tavLst>
                                        <p:tav tm="0">
                                          <p:val>
                                            <p:strVal val="#ppt_x+0.4"/>
                                          </p:val>
                                        </p:tav>
                                        <p:tav tm="100000">
                                          <p:val>
                                            <p:strVal val="#ppt_x-0.05"/>
                                          </p:val>
                                        </p:tav>
                                      </p:tavLst>
                                    </p:anim>
                                    <p:anim calcmode="lin" valueType="num">
                                      <p:cBhvr>
                                        <p:cTn id="419" dur="800" decel="100000" fill="hold"/>
                                        <p:tgtEl>
                                          <p:spTgt spid="22557"/>
                                        </p:tgtEl>
                                        <p:attrNameLst>
                                          <p:attrName>ppt_y</p:attrName>
                                        </p:attrNameLst>
                                      </p:cBhvr>
                                      <p:tavLst>
                                        <p:tav tm="0">
                                          <p:val>
                                            <p:strVal val="#ppt_y-0.4"/>
                                          </p:val>
                                        </p:tav>
                                        <p:tav tm="100000">
                                          <p:val>
                                            <p:strVal val="#ppt_y+0.1"/>
                                          </p:val>
                                        </p:tav>
                                      </p:tavLst>
                                    </p:anim>
                                    <p:anim calcmode="lin" valueType="num">
                                      <p:cBhvr>
                                        <p:cTn id="420" dur="200" accel="100000" fill="hold">
                                          <p:stCondLst>
                                            <p:cond delay="800"/>
                                          </p:stCondLst>
                                        </p:cTn>
                                        <p:tgtEl>
                                          <p:spTgt spid="22557"/>
                                        </p:tgtEl>
                                        <p:attrNameLst>
                                          <p:attrName>ppt_x</p:attrName>
                                        </p:attrNameLst>
                                      </p:cBhvr>
                                      <p:tavLst>
                                        <p:tav tm="0">
                                          <p:val>
                                            <p:strVal val="#ppt_x-0.05"/>
                                          </p:val>
                                        </p:tav>
                                        <p:tav tm="100000">
                                          <p:val>
                                            <p:strVal val="#ppt_x"/>
                                          </p:val>
                                        </p:tav>
                                      </p:tavLst>
                                    </p:anim>
                                    <p:anim calcmode="lin" valueType="num">
                                      <p:cBhvr>
                                        <p:cTn id="421" dur="200" accel="100000" fill="hold">
                                          <p:stCondLst>
                                            <p:cond delay="800"/>
                                          </p:stCondLst>
                                        </p:cTn>
                                        <p:tgtEl>
                                          <p:spTgt spid="22557"/>
                                        </p:tgtEl>
                                        <p:attrNameLst>
                                          <p:attrName>ppt_y</p:attrName>
                                        </p:attrNameLst>
                                      </p:cBhvr>
                                      <p:tavLst>
                                        <p:tav tm="0">
                                          <p:val>
                                            <p:strVal val="#ppt_y+0.1"/>
                                          </p:val>
                                        </p:tav>
                                        <p:tav tm="100000">
                                          <p:val>
                                            <p:strVal val="#ppt_y"/>
                                          </p:val>
                                        </p:tav>
                                      </p:tavLst>
                                    </p:anim>
                                  </p:childTnLst>
                                </p:cTn>
                              </p:par>
                              <p:par>
                                <p:cTn id="422" presetID="30" presetClass="entr" presetSubtype="0" fill="hold" grpId="1" nodeType="withEffect">
                                  <p:stCondLst>
                                    <p:cond delay="0"/>
                                  </p:stCondLst>
                                  <p:childTnLst>
                                    <p:set>
                                      <p:cBhvr>
                                        <p:cTn id="423" dur="1" fill="hold">
                                          <p:stCondLst>
                                            <p:cond delay="0"/>
                                          </p:stCondLst>
                                        </p:cTn>
                                        <p:tgtEl>
                                          <p:spTgt spid="22558"/>
                                        </p:tgtEl>
                                        <p:attrNameLst>
                                          <p:attrName>style.visibility</p:attrName>
                                        </p:attrNameLst>
                                      </p:cBhvr>
                                      <p:to>
                                        <p:strVal val="visible"/>
                                      </p:to>
                                    </p:set>
                                    <p:animEffect transition="in" filter="fade">
                                      <p:cBhvr>
                                        <p:cTn id="424" dur="800" decel="100000"/>
                                        <p:tgtEl>
                                          <p:spTgt spid="22558"/>
                                        </p:tgtEl>
                                      </p:cBhvr>
                                    </p:animEffect>
                                    <p:anim calcmode="lin" valueType="num">
                                      <p:cBhvr>
                                        <p:cTn id="425" dur="800" decel="100000" fill="hold"/>
                                        <p:tgtEl>
                                          <p:spTgt spid="22558"/>
                                        </p:tgtEl>
                                        <p:attrNameLst>
                                          <p:attrName>style.rotation</p:attrName>
                                        </p:attrNameLst>
                                      </p:cBhvr>
                                      <p:tavLst>
                                        <p:tav tm="0">
                                          <p:val>
                                            <p:fltVal val="-90"/>
                                          </p:val>
                                        </p:tav>
                                        <p:tav tm="100000">
                                          <p:val>
                                            <p:fltVal val="0"/>
                                          </p:val>
                                        </p:tav>
                                      </p:tavLst>
                                    </p:anim>
                                    <p:anim calcmode="lin" valueType="num">
                                      <p:cBhvr>
                                        <p:cTn id="426" dur="800" decel="100000" fill="hold"/>
                                        <p:tgtEl>
                                          <p:spTgt spid="22558"/>
                                        </p:tgtEl>
                                        <p:attrNameLst>
                                          <p:attrName>ppt_x</p:attrName>
                                        </p:attrNameLst>
                                      </p:cBhvr>
                                      <p:tavLst>
                                        <p:tav tm="0">
                                          <p:val>
                                            <p:strVal val="#ppt_x+0.4"/>
                                          </p:val>
                                        </p:tav>
                                        <p:tav tm="100000">
                                          <p:val>
                                            <p:strVal val="#ppt_x-0.05"/>
                                          </p:val>
                                        </p:tav>
                                      </p:tavLst>
                                    </p:anim>
                                    <p:anim calcmode="lin" valueType="num">
                                      <p:cBhvr>
                                        <p:cTn id="427" dur="800" decel="100000" fill="hold"/>
                                        <p:tgtEl>
                                          <p:spTgt spid="22558"/>
                                        </p:tgtEl>
                                        <p:attrNameLst>
                                          <p:attrName>ppt_y</p:attrName>
                                        </p:attrNameLst>
                                      </p:cBhvr>
                                      <p:tavLst>
                                        <p:tav tm="0">
                                          <p:val>
                                            <p:strVal val="#ppt_y-0.4"/>
                                          </p:val>
                                        </p:tav>
                                        <p:tav tm="100000">
                                          <p:val>
                                            <p:strVal val="#ppt_y+0.1"/>
                                          </p:val>
                                        </p:tav>
                                      </p:tavLst>
                                    </p:anim>
                                    <p:anim calcmode="lin" valueType="num">
                                      <p:cBhvr>
                                        <p:cTn id="428" dur="200" accel="100000" fill="hold">
                                          <p:stCondLst>
                                            <p:cond delay="800"/>
                                          </p:stCondLst>
                                        </p:cTn>
                                        <p:tgtEl>
                                          <p:spTgt spid="22558"/>
                                        </p:tgtEl>
                                        <p:attrNameLst>
                                          <p:attrName>ppt_x</p:attrName>
                                        </p:attrNameLst>
                                      </p:cBhvr>
                                      <p:tavLst>
                                        <p:tav tm="0">
                                          <p:val>
                                            <p:strVal val="#ppt_x-0.05"/>
                                          </p:val>
                                        </p:tav>
                                        <p:tav tm="100000">
                                          <p:val>
                                            <p:strVal val="#ppt_x"/>
                                          </p:val>
                                        </p:tav>
                                      </p:tavLst>
                                    </p:anim>
                                    <p:anim calcmode="lin" valueType="num">
                                      <p:cBhvr>
                                        <p:cTn id="429" dur="200" accel="100000" fill="hold">
                                          <p:stCondLst>
                                            <p:cond delay="800"/>
                                          </p:stCondLst>
                                        </p:cTn>
                                        <p:tgtEl>
                                          <p:spTgt spid="22558"/>
                                        </p:tgtEl>
                                        <p:attrNameLst>
                                          <p:attrName>ppt_y</p:attrName>
                                        </p:attrNameLst>
                                      </p:cBhvr>
                                      <p:tavLst>
                                        <p:tav tm="0">
                                          <p:val>
                                            <p:strVal val="#ppt_y+0.1"/>
                                          </p:val>
                                        </p:tav>
                                        <p:tav tm="100000">
                                          <p:val>
                                            <p:strVal val="#ppt_y"/>
                                          </p:val>
                                        </p:tav>
                                      </p:tavLst>
                                    </p:anim>
                                  </p:childTnLst>
                                </p:cTn>
                              </p:par>
                              <p:par>
                                <p:cTn id="430" presetID="30" presetClass="entr" presetSubtype="0" fill="hold" grpId="1" nodeType="withEffect">
                                  <p:stCondLst>
                                    <p:cond delay="0"/>
                                  </p:stCondLst>
                                  <p:childTnLst>
                                    <p:set>
                                      <p:cBhvr>
                                        <p:cTn id="431" dur="1" fill="hold">
                                          <p:stCondLst>
                                            <p:cond delay="0"/>
                                          </p:stCondLst>
                                        </p:cTn>
                                        <p:tgtEl>
                                          <p:spTgt spid="22559"/>
                                        </p:tgtEl>
                                        <p:attrNameLst>
                                          <p:attrName>style.visibility</p:attrName>
                                        </p:attrNameLst>
                                      </p:cBhvr>
                                      <p:to>
                                        <p:strVal val="visible"/>
                                      </p:to>
                                    </p:set>
                                    <p:animEffect transition="in" filter="fade">
                                      <p:cBhvr>
                                        <p:cTn id="432" dur="800" decel="100000"/>
                                        <p:tgtEl>
                                          <p:spTgt spid="22559"/>
                                        </p:tgtEl>
                                      </p:cBhvr>
                                    </p:animEffect>
                                    <p:anim calcmode="lin" valueType="num">
                                      <p:cBhvr>
                                        <p:cTn id="433" dur="800" decel="100000" fill="hold"/>
                                        <p:tgtEl>
                                          <p:spTgt spid="22559"/>
                                        </p:tgtEl>
                                        <p:attrNameLst>
                                          <p:attrName>style.rotation</p:attrName>
                                        </p:attrNameLst>
                                      </p:cBhvr>
                                      <p:tavLst>
                                        <p:tav tm="0">
                                          <p:val>
                                            <p:fltVal val="-90"/>
                                          </p:val>
                                        </p:tav>
                                        <p:tav tm="100000">
                                          <p:val>
                                            <p:fltVal val="0"/>
                                          </p:val>
                                        </p:tav>
                                      </p:tavLst>
                                    </p:anim>
                                    <p:anim calcmode="lin" valueType="num">
                                      <p:cBhvr>
                                        <p:cTn id="434" dur="800" decel="100000" fill="hold"/>
                                        <p:tgtEl>
                                          <p:spTgt spid="22559"/>
                                        </p:tgtEl>
                                        <p:attrNameLst>
                                          <p:attrName>ppt_x</p:attrName>
                                        </p:attrNameLst>
                                      </p:cBhvr>
                                      <p:tavLst>
                                        <p:tav tm="0">
                                          <p:val>
                                            <p:strVal val="#ppt_x+0.4"/>
                                          </p:val>
                                        </p:tav>
                                        <p:tav tm="100000">
                                          <p:val>
                                            <p:strVal val="#ppt_x-0.05"/>
                                          </p:val>
                                        </p:tav>
                                      </p:tavLst>
                                    </p:anim>
                                    <p:anim calcmode="lin" valueType="num">
                                      <p:cBhvr>
                                        <p:cTn id="435" dur="800" decel="100000" fill="hold"/>
                                        <p:tgtEl>
                                          <p:spTgt spid="22559"/>
                                        </p:tgtEl>
                                        <p:attrNameLst>
                                          <p:attrName>ppt_y</p:attrName>
                                        </p:attrNameLst>
                                      </p:cBhvr>
                                      <p:tavLst>
                                        <p:tav tm="0">
                                          <p:val>
                                            <p:strVal val="#ppt_y-0.4"/>
                                          </p:val>
                                        </p:tav>
                                        <p:tav tm="100000">
                                          <p:val>
                                            <p:strVal val="#ppt_y+0.1"/>
                                          </p:val>
                                        </p:tav>
                                      </p:tavLst>
                                    </p:anim>
                                    <p:anim calcmode="lin" valueType="num">
                                      <p:cBhvr>
                                        <p:cTn id="436" dur="200" accel="100000" fill="hold">
                                          <p:stCondLst>
                                            <p:cond delay="800"/>
                                          </p:stCondLst>
                                        </p:cTn>
                                        <p:tgtEl>
                                          <p:spTgt spid="22559"/>
                                        </p:tgtEl>
                                        <p:attrNameLst>
                                          <p:attrName>ppt_x</p:attrName>
                                        </p:attrNameLst>
                                      </p:cBhvr>
                                      <p:tavLst>
                                        <p:tav tm="0">
                                          <p:val>
                                            <p:strVal val="#ppt_x-0.05"/>
                                          </p:val>
                                        </p:tav>
                                        <p:tav tm="100000">
                                          <p:val>
                                            <p:strVal val="#ppt_x"/>
                                          </p:val>
                                        </p:tav>
                                      </p:tavLst>
                                    </p:anim>
                                    <p:anim calcmode="lin" valueType="num">
                                      <p:cBhvr>
                                        <p:cTn id="437" dur="200" accel="100000" fill="hold">
                                          <p:stCondLst>
                                            <p:cond delay="800"/>
                                          </p:stCondLst>
                                        </p:cTn>
                                        <p:tgtEl>
                                          <p:spTgt spid="22559"/>
                                        </p:tgtEl>
                                        <p:attrNameLst>
                                          <p:attrName>ppt_y</p:attrName>
                                        </p:attrNameLst>
                                      </p:cBhvr>
                                      <p:tavLst>
                                        <p:tav tm="0">
                                          <p:val>
                                            <p:strVal val="#ppt_y+0.1"/>
                                          </p:val>
                                        </p:tav>
                                        <p:tav tm="100000">
                                          <p:val>
                                            <p:strVal val="#ppt_y"/>
                                          </p:val>
                                        </p:tav>
                                      </p:tavLst>
                                    </p:anim>
                                  </p:childTnLst>
                                </p:cTn>
                              </p:par>
                              <p:par>
                                <p:cTn id="438" presetID="30" presetClass="entr" presetSubtype="0" fill="hold" grpId="1" nodeType="withEffect">
                                  <p:stCondLst>
                                    <p:cond delay="0"/>
                                  </p:stCondLst>
                                  <p:childTnLst>
                                    <p:set>
                                      <p:cBhvr>
                                        <p:cTn id="439" dur="1" fill="hold">
                                          <p:stCondLst>
                                            <p:cond delay="0"/>
                                          </p:stCondLst>
                                        </p:cTn>
                                        <p:tgtEl>
                                          <p:spTgt spid="22560"/>
                                        </p:tgtEl>
                                        <p:attrNameLst>
                                          <p:attrName>style.visibility</p:attrName>
                                        </p:attrNameLst>
                                      </p:cBhvr>
                                      <p:to>
                                        <p:strVal val="visible"/>
                                      </p:to>
                                    </p:set>
                                    <p:animEffect transition="in" filter="fade">
                                      <p:cBhvr>
                                        <p:cTn id="440" dur="800" decel="100000"/>
                                        <p:tgtEl>
                                          <p:spTgt spid="22560"/>
                                        </p:tgtEl>
                                      </p:cBhvr>
                                    </p:animEffect>
                                    <p:anim calcmode="lin" valueType="num">
                                      <p:cBhvr>
                                        <p:cTn id="441" dur="800" decel="100000" fill="hold"/>
                                        <p:tgtEl>
                                          <p:spTgt spid="22560"/>
                                        </p:tgtEl>
                                        <p:attrNameLst>
                                          <p:attrName>style.rotation</p:attrName>
                                        </p:attrNameLst>
                                      </p:cBhvr>
                                      <p:tavLst>
                                        <p:tav tm="0">
                                          <p:val>
                                            <p:fltVal val="-90"/>
                                          </p:val>
                                        </p:tav>
                                        <p:tav tm="100000">
                                          <p:val>
                                            <p:fltVal val="0"/>
                                          </p:val>
                                        </p:tav>
                                      </p:tavLst>
                                    </p:anim>
                                    <p:anim calcmode="lin" valueType="num">
                                      <p:cBhvr>
                                        <p:cTn id="442" dur="800" decel="100000" fill="hold"/>
                                        <p:tgtEl>
                                          <p:spTgt spid="22560"/>
                                        </p:tgtEl>
                                        <p:attrNameLst>
                                          <p:attrName>ppt_x</p:attrName>
                                        </p:attrNameLst>
                                      </p:cBhvr>
                                      <p:tavLst>
                                        <p:tav tm="0">
                                          <p:val>
                                            <p:strVal val="#ppt_x+0.4"/>
                                          </p:val>
                                        </p:tav>
                                        <p:tav tm="100000">
                                          <p:val>
                                            <p:strVal val="#ppt_x-0.05"/>
                                          </p:val>
                                        </p:tav>
                                      </p:tavLst>
                                    </p:anim>
                                    <p:anim calcmode="lin" valueType="num">
                                      <p:cBhvr>
                                        <p:cTn id="443" dur="800" decel="100000" fill="hold"/>
                                        <p:tgtEl>
                                          <p:spTgt spid="22560"/>
                                        </p:tgtEl>
                                        <p:attrNameLst>
                                          <p:attrName>ppt_y</p:attrName>
                                        </p:attrNameLst>
                                      </p:cBhvr>
                                      <p:tavLst>
                                        <p:tav tm="0">
                                          <p:val>
                                            <p:strVal val="#ppt_y-0.4"/>
                                          </p:val>
                                        </p:tav>
                                        <p:tav tm="100000">
                                          <p:val>
                                            <p:strVal val="#ppt_y+0.1"/>
                                          </p:val>
                                        </p:tav>
                                      </p:tavLst>
                                    </p:anim>
                                    <p:anim calcmode="lin" valueType="num">
                                      <p:cBhvr>
                                        <p:cTn id="444" dur="200" accel="100000" fill="hold">
                                          <p:stCondLst>
                                            <p:cond delay="800"/>
                                          </p:stCondLst>
                                        </p:cTn>
                                        <p:tgtEl>
                                          <p:spTgt spid="22560"/>
                                        </p:tgtEl>
                                        <p:attrNameLst>
                                          <p:attrName>ppt_x</p:attrName>
                                        </p:attrNameLst>
                                      </p:cBhvr>
                                      <p:tavLst>
                                        <p:tav tm="0">
                                          <p:val>
                                            <p:strVal val="#ppt_x-0.05"/>
                                          </p:val>
                                        </p:tav>
                                        <p:tav tm="100000">
                                          <p:val>
                                            <p:strVal val="#ppt_x"/>
                                          </p:val>
                                        </p:tav>
                                      </p:tavLst>
                                    </p:anim>
                                    <p:anim calcmode="lin" valueType="num">
                                      <p:cBhvr>
                                        <p:cTn id="445" dur="200" accel="100000" fill="hold">
                                          <p:stCondLst>
                                            <p:cond delay="800"/>
                                          </p:stCondLst>
                                        </p:cTn>
                                        <p:tgtEl>
                                          <p:spTgt spid="22560"/>
                                        </p:tgtEl>
                                        <p:attrNameLst>
                                          <p:attrName>ppt_y</p:attrName>
                                        </p:attrNameLst>
                                      </p:cBhvr>
                                      <p:tavLst>
                                        <p:tav tm="0">
                                          <p:val>
                                            <p:strVal val="#ppt_y+0.1"/>
                                          </p:val>
                                        </p:tav>
                                        <p:tav tm="100000">
                                          <p:val>
                                            <p:strVal val="#ppt_y"/>
                                          </p:val>
                                        </p:tav>
                                      </p:tavLst>
                                    </p:anim>
                                  </p:childTnLst>
                                </p:cTn>
                              </p:par>
                              <p:par>
                                <p:cTn id="446" presetID="30" presetClass="entr" presetSubtype="0" fill="hold" grpId="1" nodeType="withEffect">
                                  <p:stCondLst>
                                    <p:cond delay="0"/>
                                  </p:stCondLst>
                                  <p:childTnLst>
                                    <p:set>
                                      <p:cBhvr>
                                        <p:cTn id="447" dur="1" fill="hold">
                                          <p:stCondLst>
                                            <p:cond delay="0"/>
                                          </p:stCondLst>
                                        </p:cTn>
                                        <p:tgtEl>
                                          <p:spTgt spid="22561"/>
                                        </p:tgtEl>
                                        <p:attrNameLst>
                                          <p:attrName>style.visibility</p:attrName>
                                        </p:attrNameLst>
                                      </p:cBhvr>
                                      <p:to>
                                        <p:strVal val="visible"/>
                                      </p:to>
                                    </p:set>
                                    <p:animEffect transition="in" filter="fade">
                                      <p:cBhvr>
                                        <p:cTn id="448" dur="800" decel="100000"/>
                                        <p:tgtEl>
                                          <p:spTgt spid="22561"/>
                                        </p:tgtEl>
                                      </p:cBhvr>
                                    </p:animEffect>
                                    <p:anim calcmode="lin" valueType="num">
                                      <p:cBhvr>
                                        <p:cTn id="449" dur="800" decel="100000" fill="hold"/>
                                        <p:tgtEl>
                                          <p:spTgt spid="22561"/>
                                        </p:tgtEl>
                                        <p:attrNameLst>
                                          <p:attrName>style.rotation</p:attrName>
                                        </p:attrNameLst>
                                      </p:cBhvr>
                                      <p:tavLst>
                                        <p:tav tm="0">
                                          <p:val>
                                            <p:fltVal val="-90"/>
                                          </p:val>
                                        </p:tav>
                                        <p:tav tm="100000">
                                          <p:val>
                                            <p:fltVal val="0"/>
                                          </p:val>
                                        </p:tav>
                                      </p:tavLst>
                                    </p:anim>
                                    <p:anim calcmode="lin" valueType="num">
                                      <p:cBhvr>
                                        <p:cTn id="450" dur="800" decel="100000" fill="hold"/>
                                        <p:tgtEl>
                                          <p:spTgt spid="22561"/>
                                        </p:tgtEl>
                                        <p:attrNameLst>
                                          <p:attrName>ppt_x</p:attrName>
                                        </p:attrNameLst>
                                      </p:cBhvr>
                                      <p:tavLst>
                                        <p:tav tm="0">
                                          <p:val>
                                            <p:strVal val="#ppt_x+0.4"/>
                                          </p:val>
                                        </p:tav>
                                        <p:tav tm="100000">
                                          <p:val>
                                            <p:strVal val="#ppt_x-0.05"/>
                                          </p:val>
                                        </p:tav>
                                      </p:tavLst>
                                    </p:anim>
                                    <p:anim calcmode="lin" valueType="num">
                                      <p:cBhvr>
                                        <p:cTn id="451" dur="800" decel="100000" fill="hold"/>
                                        <p:tgtEl>
                                          <p:spTgt spid="22561"/>
                                        </p:tgtEl>
                                        <p:attrNameLst>
                                          <p:attrName>ppt_y</p:attrName>
                                        </p:attrNameLst>
                                      </p:cBhvr>
                                      <p:tavLst>
                                        <p:tav tm="0">
                                          <p:val>
                                            <p:strVal val="#ppt_y-0.4"/>
                                          </p:val>
                                        </p:tav>
                                        <p:tav tm="100000">
                                          <p:val>
                                            <p:strVal val="#ppt_y+0.1"/>
                                          </p:val>
                                        </p:tav>
                                      </p:tavLst>
                                    </p:anim>
                                    <p:anim calcmode="lin" valueType="num">
                                      <p:cBhvr>
                                        <p:cTn id="452" dur="200" accel="100000" fill="hold">
                                          <p:stCondLst>
                                            <p:cond delay="800"/>
                                          </p:stCondLst>
                                        </p:cTn>
                                        <p:tgtEl>
                                          <p:spTgt spid="22561"/>
                                        </p:tgtEl>
                                        <p:attrNameLst>
                                          <p:attrName>ppt_x</p:attrName>
                                        </p:attrNameLst>
                                      </p:cBhvr>
                                      <p:tavLst>
                                        <p:tav tm="0">
                                          <p:val>
                                            <p:strVal val="#ppt_x-0.05"/>
                                          </p:val>
                                        </p:tav>
                                        <p:tav tm="100000">
                                          <p:val>
                                            <p:strVal val="#ppt_x"/>
                                          </p:val>
                                        </p:tav>
                                      </p:tavLst>
                                    </p:anim>
                                    <p:anim calcmode="lin" valueType="num">
                                      <p:cBhvr>
                                        <p:cTn id="453" dur="200" accel="100000" fill="hold">
                                          <p:stCondLst>
                                            <p:cond delay="800"/>
                                          </p:stCondLst>
                                        </p:cTn>
                                        <p:tgtEl>
                                          <p:spTgt spid="22561"/>
                                        </p:tgtEl>
                                        <p:attrNameLst>
                                          <p:attrName>ppt_y</p:attrName>
                                        </p:attrNameLst>
                                      </p:cBhvr>
                                      <p:tavLst>
                                        <p:tav tm="0">
                                          <p:val>
                                            <p:strVal val="#ppt_y+0.1"/>
                                          </p:val>
                                        </p:tav>
                                        <p:tav tm="100000">
                                          <p:val>
                                            <p:strVal val="#ppt_y"/>
                                          </p:val>
                                        </p:tav>
                                      </p:tavLst>
                                    </p:anim>
                                  </p:childTnLst>
                                </p:cTn>
                              </p:par>
                              <p:par>
                                <p:cTn id="454" presetID="30" presetClass="entr" presetSubtype="0" fill="hold" grpId="1" nodeType="withEffect">
                                  <p:stCondLst>
                                    <p:cond delay="0"/>
                                  </p:stCondLst>
                                  <p:childTnLst>
                                    <p:set>
                                      <p:cBhvr>
                                        <p:cTn id="455" dur="1" fill="hold">
                                          <p:stCondLst>
                                            <p:cond delay="0"/>
                                          </p:stCondLst>
                                        </p:cTn>
                                        <p:tgtEl>
                                          <p:spTgt spid="22562"/>
                                        </p:tgtEl>
                                        <p:attrNameLst>
                                          <p:attrName>style.visibility</p:attrName>
                                        </p:attrNameLst>
                                      </p:cBhvr>
                                      <p:to>
                                        <p:strVal val="visible"/>
                                      </p:to>
                                    </p:set>
                                    <p:animEffect transition="in" filter="fade">
                                      <p:cBhvr>
                                        <p:cTn id="456" dur="800" decel="100000"/>
                                        <p:tgtEl>
                                          <p:spTgt spid="22562"/>
                                        </p:tgtEl>
                                      </p:cBhvr>
                                    </p:animEffect>
                                    <p:anim calcmode="lin" valueType="num">
                                      <p:cBhvr>
                                        <p:cTn id="457" dur="800" decel="100000" fill="hold"/>
                                        <p:tgtEl>
                                          <p:spTgt spid="22562"/>
                                        </p:tgtEl>
                                        <p:attrNameLst>
                                          <p:attrName>style.rotation</p:attrName>
                                        </p:attrNameLst>
                                      </p:cBhvr>
                                      <p:tavLst>
                                        <p:tav tm="0">
                                          <p:val>
                                            <p:fltVal val="-90"/>
                                          </p:val>
                                        </p:tav>
                                        <p:tav tm="100000">
                                          <p:val>
                                            <p:fltVal val="0"/>
                                          </p:val>
                                        </p:tav>
                                      </p:tavLst>
                                    </p:anim>
                                    <p:anim calcmode="lin" valueType="num">
                                      <p:cBhvr>
                                        <p:cTn id="458" dur="800" decel="100000" fill="hold"/>
                                        <p:tgtEl>
                                          <p:spTgt spid="22562"/>
                                        </p:tgtEl>
                                        <p:attrNameLst>
                                          <p:attrName>ppt_x</p:attrName>
                                        </p:attrNameLst>
                                      </p:cBhvr>
                                      <p:tavLst>
                                        <p:tav tm="0">
                                          <p:val>
                                            <p:strVal val="#ppt_x+0.4"/>
                                          </p:val>
                                        </p:tav>
                                        <p:tav tm="100000">
                                          <p:val>
                                            <p:strVal val="#ppt_x-0.05"/>
                                          </p:val>
                                        </p:tav>
                                      </p:tavLst>
                                    </p:anim>
                                    <p:anim calcmode="lin" valueType="num">
                                      <p:cBhvr>
                                        <p:cTn id="459" dur="800" decel="100000" fill="hold"/>
                                        <p:tgtEl>
                                          <p:spTgt spid="22562"/>
                                        </p:tgtEl>
                                        <p:attrNameLst>
                                          <p:attrName>ppt_y</p:attrName>
                                        </p:attrNameLst>
                                      </p:cBhvr>
                                      <p:tavLst>
                                        <p:tav tm="0">
                                          <p:val>
                                            <p:strVal val="#ppt_y-0.4"/>
                                          </p:val>
                                        </p:tav>
                                        <p:tav tm="100000">
                                          <p:val>
                                            <p:strVal val="#ppt_y+0.1"/>
                                          </p:val>
                                        </p:tav>
                                      </p:tavLst>
                                    </p:anim>
                                    <p:anim calcmode="lin" valueType="num">
                                      <p:cBhvr>
                                        <p:cTn id="460" dur="200" accel="100000" fill="hold">
                                          <p:stCondLst>
                                            <p:cond delay="800"/>
                                          </p:stCondLst>
                                        </p:cTn>
                                        <p:tgtEl>
                                          <p:spTgt spid="22562"/>
                                        </p:tgtEl>
                                        <p:attrNameLst>
                                          <p:attrName>ppt_x</p:attrName>
                                        </p:attrNameLst>
                                      </p:cBhvr>
                                      <p:tavLst>
                                        <p:tav tm="0">
                                          <p:val>
                                            <p:strVal val="#ppt_x-0.05"/>
                                          </p:val>
                                        </p:tav>
                                        <p:tav tm="100000">
                                          <p:val>
                                            <p:strVal val="#ppt_x"/>
                                          </p:val>
                                        </p:tav>
                                      </p:tavLst>
                                    </p:anim>
                                    <p:anim calcmode="lin" valueType="num">
                                      <p:cBhvr>
                                        <p:cTn id="461" dur="200" accel="100000" fill="hold">
                                          <p:stCondLst>
                                            <p:cond delay="800"/>
                                          </p:stCondLst>
                                        </p:cTn>
                                        <p:tgtEl>
                                          <p:spTgt spid="22562"/>
                                        </p:tgtEl>
                                        <p:attrNameLst>
                                          <p:attrName>ppt_y</p:attrName>
                                        </p:attrNameLst>
                                      </p:cBhvr>
                                      <p:tavLst>
                                        <p:tav tm="0">
                                          <p:val>
                                            <p:strVal val="#ppt_y+0.1"/>
                                          </p:val>
                                        </p:tav>
                                        <p:tav tm="100000">
                                          <p:val>
                                            <p:strVal val="#ppt_y"/>
                                          </p:val>
                                        </p:tav>
                                      </p:tavLst>
                                    </p:anim>
                                  </p:childTnLst>
                                </p:cTn>
                              </p:par>
                              <p:par>
                                <p:cTn id="462" presetID="30" presetClass="entr" presetSubtype="0" fill="hold" grpId="1" nodeType="withEffect">
                                  <p:stCondLst>
                                    <p:cond delay="0"/>
                                  </p:stCondLst>
                                  <p:childTnLst>
                                    <p:set>
                                      <p:cBhvr>
                                        <p:cTn id="463" dur="1" fill="hold">
                                          <p:stCondLst>
                                            <p:cond delay="0"/>
                                          </p:stCondLst>
                                        </p:cTn>
                                        <p:tgtEl>
                                          <p:spTgt spid="22563"/>
                                        </p:tgtEl>
                                        <p:attrNameLst>
                                          <p:attrName>style.visibility</p:attrName>
                                        </p:attrNameLst>
                                      </p:cBhvr>
                                      <p:to>
                                        <p:strVal val="visible"/>
                                      </p:to>
                                    </p:set>
                                    <p:animEffect transition="in" filter="fade">
                                      <p:cBhvr>
                                        <p:cTn id="464" dur="800" decel="100000"/>
                                        <p:tgtEl>
                                          <p:spTgt spid="22563"/>
                                        </p:tgtEl>
                                      </p:cBhvr>
                                    </p:animEffect>
                                    <p:anim calcmode="lin" valueType="num">
                                      <p:cBhvr>
                                        <p:cTn id="465" dur="800" decel="100000" fill="hold"/>
                                        <p:tgtEl>
                                          <p:spTgt spid="22563"/>
                                        </p:tgtEl>
                                        <p:attrNameLst>
                                          <p:attrName>style.rotation</p:attrName>
                                        </p:attrNameLst>
                                      </p:cBhvr>
                                      <p:tavLst>
                                        <p:tav tm="0">
                                          <p:val>
                                            <p:fltVal val="-90"/>
                                          </p:val>
                                        </p:tav>
                                        <p:tav tm="100000">
                                          <p:val>
                                            <p:fltVal val="0"/>
                                          </p:val>
                                        </p:tav>
                                      </p:tavLst>
                                    </p:anim>
                                    <p:anim calcmode="lin" valueType="num">
                                      <p:cBhvr>
                                        <p:cTn id="466" dur="800" decel="100000" fill="hold"/>
                                        <p:tgtEl>
                                          <p:spTgt spid="22563"/>
                                        </p:tgtEl>
                                        <p:attrNameLst>
                                          <p:attrName>ppt_x</p:attrName>
                                        </p:attrNameLst>
                                      </p:cBhvr>
                                      <p:tavLst>
                                        <p:tav tm="0">
                                          <p:val>
                                            <p:strVal val="#ppt_x+0.4"/>
                                          </p:val>
                                        </p:tav>
                                        <p:tav tm="100000">
                                          <p:val>
                                            <p:strVal val="#ppt_x-0.05"/>
                                          </p:val>
                                        </p:tav>
                                      </p:tavLst>
                                    </p:anim>
                                    <p:anim calcmode="lin" valueType="num">
                                      <p:cBhvr>
                                        <p:cTn id="467" dur="800" decel="100000" fill="hold"/>
                                        <p:tgtEl>
                                          <p:spTgt spid="22563"/>
                                        </p:tgtEl>
                                        <p:attrNameLst>
                                          <p:attrName>ppt_y</p:attrName>
                                        </p:attrNameLst>
                                      </p:cBhvr>
                                      <p:tavLst>
                                        <p:tav tm="0">
                                          <p:val>
                                            <p:strVal val="#ppt_y-0.4"/>
                                          </p:val>
                                        </p:tav>
                                        <p:tav tm="100000">
                                          <p:val>
                                            <p:strVal val="#ppt_y+0.1"/>
                                          </p:val>
                                        </p:tav>
                                      </p:tavLst>
                                    </p:anim>
                                    <p:anim calcmode="lin" valueType="num">
                                      <p:cBhvr>
                                        <p:cTn id="468" dur="200" accel="100000" fill="hold">
                                          <p:stCondLst>
                                            <p:cond delay="800"/>
                                          </p:stCondLst>
                                        </p:cTn>
                                        <p:tgtEl>
                                          <p:spTgt spid="22563"/>
                                        </p:tgtEl>
                                        <p:attrNameLst>
                                          <p:attrName>ppt_x</p:attrName>
                                        </p:attrNameLst>
                                      </p:cBhvr>
                                      <p:tavLst>
                                        <p:tav tm="0">
                                          <p:val>
                                            <p:strVal val="#ppt_x-0.05"/>
                                          </p:val>
                                        </p:tav>
                                        <p:tav tm="100000">
                                          <p:val>
                                            <p:strVal val="#ppt_x"/>
                                          </p:val>
                                        </p:tav>
                                      </p:tavLst>
                                    </p:anim>
                                    <p:anim calcmode="lin" valueType="num">
                                      <p:cBhvr>
                                        <p:cTn id="469" dur="200" accel="100000" fill="hold">
                                          <p:stCondLst>
                                            <p:cond delay="800"/>
                                          </p:stCondLst>
                                        </p:cTn>
                                        <p:tgtEl>
                                          <p:spTgt spid="22563"/>
                                        </p:tgtEl>
                                        <p:attrNameLst>
                                          <p:attrName>ppt_y</p:attrName>
                                        </p:attrNameLst>
                                      </p:cBhvr>
                                      <p:tavLst>
                                        <p:tav tm="0">
                                          <p:val>
                                            <p:strVal val="#ppt_y+0.1"/>
                                          </p:val>
                                        </p:tav>
                                        <p:tav tm="100000">
                                          <p:val>
                                            <p:strVal val="#ppt_y"/>
                                          </p:val>
                                        </p:tav>
                                      </p:tavLst>
                                    </p:anim>
                                  </p:childTnLst>
                                </p:cTn>
                              </p:par>
                              <p:par>
                                <p:cTn id="470" presetID="30" presetClass="entr" presetSubtype="0" fill="hold" grpId="1" nodeType="withEffect">
                                  <p:stCondLst>
                                    <p:cond delay="0"/>
                                  </p:stCondLst>
                                  <p:childTnLst>
                                    <p:set>
                                      <p:cBhvr>
                                        <p:cTn id="471" dur="1" fill="hold">
                                          <p:stCondLst>
                                            <p:cond delay="0"/>
                                          </p:stCondLst>
                                        </p:cTn>
                                        <p:tgtEl>
                                          <p:spTgt spid="22564"/>
                                        </p:tgtEl>
                                        <p:attrNameLst>
                                          <p:attrName>style.visibility</p:attrName>
                                        </p:attrNameLst>
                                      </p:cBhvr>
                                      <p:to>
                                        <p:strVal val="visible"/>
                                      </p:to>
                                    </p:set>
                                    <p:animEffect transition="in" filter="fade">
                                      <p:cBhvr>
                                        <p:cTn id="472" dur="800" decel="100000"/>
                                        <p:tgtEl>
                                          <p:spTgt spid="22564"/>
                                        </p:tgtEl>
                                      </p:cBhvr>
                                    </p:animEffect>
                                    <p:anim calcmode="lin" valueType="num">
                                      <p:cBhvr>
                                        <p:cTn id="473" dur="800" decel="100000" fill="hold"/>
                                        <p:tgtEl>
                                          <p:spTgt spid="22564"/>
                                        </p:tgtEl>
                                        <p:attrNameLst>
                                          <p:attrName>style.rotation</p:attrName>
                                        </p:attrNameLst>
                                      </p:cBhvr>
                                      <p:tavLst>
                                        <p:tav tm="0">
                                          <p:val>
                                            <p:fltVal val="-90"/>
                                          </p:val>
                                        </p:tav>
                                        <p:tav tm="100000">
                                          <p:val>
                                            <p:fltVal val="0"/>
                                          </p:val>
                                        </p:tav>
                                      </p:tavLst>
                                    </p:anim>
                                    <p:anim calcmode="lin" valueType="num">
                                      <p:cBhvr>
                                        <p:cTn id="474" dur="800" decel="100000" fill="hold"/>
                                        <p:tgtEl>
                                          <p:spTgt spid="22564"/>
                                        </p:tgtEl>
                                        <p:attrNameLst>
                                          <p:attrName>ppt_x</p:attrName>
                                        </p:attrNameLst>
                                      </p:cBhvr>
                                      <p:tavLst>
                                        <p:tav tm="0">
                                          <p:val>
                                            <p:strVal val="#ppt_x+0.4"/>
                                          </p:val>
                                        </p:tav>
                                        <p:tav tm="100000">
                                          <p:val>
                                            <p:strVal val="#ppt_x-0.05"/>
                                          </p:val>
                                        </p:tav>
                                      </p:tavLst>
                                    </p:anim>
                                    <p:anim calcmode="lin" valueType="num">
                                      <p:cBhvr>
                                        <p:cTn id="475" dur="800" decel="100000" fill="hold"/>
                                        <p:tgtEl>
                                          <p:spTgt spid="22564"/>
                                        </p:tgtEl>
                                        <p:attrNameLst>
                                          <p:attrName>ppt_y</p:attrName>
                                        </p:attrNameLst>
                                      </p:cBhvr>
                                      <p:tavLst>
                                        <p:tav tm="0">
                                          <p:val>
                                            <p:strVal val="#ppt_y-0.4"/>
                                          </p:val>
                                        </p:tav>
                                        <p:tav tm="100000">
                                          <p:val>
                                            <p:strVal val="#ppt_y+0.1"/>
                                          </p:val>
                                        </p:tav>
                                      </p:tavLst>
                                    </p:anim>
                                    <p:anim calcmode="lin" valueType="num">
                                      <p:cBhvr>
                                        <p:cTn id="476" dur="200" accel="100000" fill="hold">
                                          <p:stCondLst>
                                            <p:cond delay="800"/>
                                          </p:stCondLst>
                                        </p:cTn>
                                        <p:tgtEl>
                                          <p:spTgt spid="22564"/>
                                        </p:tgtEl>
                                        <p:attrNameLst>
                                          <p:attrName>ppt_x</p:attrName>
                                        </p:attrNameLst>
                                      </p:cBhvr>
                                      <p:tavLst>
                                        <p:tav tm="0">
                                          <p:val>
                                            <p:strVal val="#ppt_x-0.05"/>
                                          </p:val>
                                        </p:tav>
                                        <p:tav tm="100000">
                                          <p:val>
                                            <p:strVal val="#ppt_x"/>
                                          </p:val>
                                        </p:tav>
                                      </p:tavLst>
                                    </p:anim>
                                    <p:anim calcmode="lin" valueType="num">
                                      <p:cBhvr>
                                        <p:cTn id="477" dur="200" accel="100000" fill="hold">
                                          <p:stCondLst>
                                            <p:cond delay="800"/>
                                          </p:stCondLst>
                                        </p:cTn>
                                        <p:tgtEl>
                                          <p:spTgt spid="22564"/>
                                        </p:tgtEl>
                                        <p:attrNameLst>
                                          <p:attrName>ppt_y</p:attrName>
                                        </p:attrNameLst>
                                      </p:cBhvr>
                                      <p:tavLst>
                                        <p:tav tm="0">
                                          <p:val>
                                            <p:strVal val="#ppt_y+0.1"/>
                                          </p:val>
                                        </p:tav>
                                        <p:tav tm="100000">
                                          <p:val>
                                            <p:strVal val="#ppt_y"/>
                                          </p:val>
                                        </p:tav>
                                      </p:tavLst>
                                    </p:anim>
                                  </p:childTnLst>
                                </p:cTn>
                              </p:par>
                            </p:childTnLst>
                          </p:cTn>
                        </p:par>
                      </p:childTnLst>
                    </p:cTn>
                  </p:par>
                  <p:par>
                    <p:cTn id="478" fill="hold" nodeType="clickPar">
                      <p:stCondLst>
                        <p:cond delay="indefinite"/>
                      </p:stCondLst>
                      <p:childTnLst>
                        <p:par>
                          <p:cTn id="479" fill="hold" nodeType="withGroup">
                            <p:stCondLst>
                              <p:cond delay="0"/>
                            </p:stCondLst>
                            <p:childTnLst>
                              <p:par>
                                <p:cTn id="480" presetID="22" presetClass="entr" presetSubtype="1" fill="hold" nodeType="clickEffect">
                                  <p:stCondLst>
                                    <p:cond delay="0"/>
                                  </p:stCondLst>
                                  <p:childTnLst>
                                    <p:set>
                                      <p:cBhvr>
                                        <p:cTn id="481" dur="1" fill="hold">
                                          <p:stCondLst>
                                            <p:cond delay="0"/>
                                          </p:stCondLst>
                                        </p:cTn>
                                        <p:tgtEl>
                                          <p:spTgt spid="22567"/>
                                        </p:tgtEl>
                                        <p:attrNameLst>
                                          <p:attrName>style.visibility</p:attrName>
                                        </p:attrNameLst>
                                      </p:cBhvr>
                                      <p:to>
                                        <p:strVal val="visible"/>
                                      </p:to>
                                    </p:set>
                                    <p:animEffect transition="in" filter="wipe(up)">
                                      <p:cBhvr>
                                        <p:cTn id="482" dur="500"/>
                                        <p:tgtEl>
                                          <p:spTgt spid="22567"/>
                                        </p:tgtEl>
                                      </p:cBhvr>
                                    </p:animEffect>
                                  </p:childTnLst>
                                </p:cTn>
                              </p:par>
                            </p:childTnLst>
                          </p:cTn>
                        </p:par>
                      </p:childTnLst>
                    </p:cTn>
                  </p:par>
                  <p:par>
                    <p:cTn id="483" fill="hold" nodeType="clickPar">
                      <p:stCondLst>
                        <p:cond delay="indefinite"/>
                      </p:stCondLst>
                      <p:childTnLst>
                        <p:par>
                          <p:cTn id="484" fill="hold" nodeType="withGroup">
                            <p:stCondLst>
                              <p:cond delay="0"/>
                            </p:stCondLst>
                            <p:childTnLst>
                              <p:par>
                                <p:cTn id="485" presetID="41" presetClass="entr" presetSubtype="0" fill="hold" grpId="0" nodeType="clickEffect">
                                  <p:stCondLst>
                                    <p:cond delay="0"/>
                                  </p:stCondLst>
                                  <p:iterate type="lt">
                                    <p:tmPct val="10000"/>
                                  </p:iterate>
                                  <p:childTnLst>
                                    <p:set>
                                      <p:cBhvr>
                                        <p:cTn id="486" dur="1" fill="hold">
                                          <p:stCondLst>
                                            <p:cond delay="0"/>
                                          </p:stCondLst>
                                        </p:cTn>
                                        <p:tgtEl>
                                          <p:spTgt spid="22569"/>
                                        </p:tgtEl>
                                        <p:attrNameLst>
                                          <p:attrName>style.visibility</p:attrName>
                                        </p:attrNameLst>
                                      </p:cBhvr>
                                      <p:to>
                                        <p:strVal val="visible"/>
                                      </p:to>
                                    </p:set>
                                    <p:anim calcmode="lin" valueType="num">
                                      <p:cBhvr>
                                        <p:cTn id="487" dur="500" fill="hold"/>
                                        <p:tgtEl>
                                          <p:spTgt spid="22569"/>
                                        </p:tgtEl>
                                        <p:attrNameLst>
                                          <p:attrName>ppt_x</p:attrName>
                                        </p:attrNameLst>
                                      </p:cBhvr>
                                      <p:tavLst>
                                        <p:tav tm="0">
                                          <p:val>
                                            <p:strVal val="#ppt_x"/>
                                          </p:val>
                                        </p:tav>
                                        <p:tav tm="50000">
                                          <p:val>
                                            <p:strVal val="#ppt_x+.1"/>
                                          </p:val>
                                        </p:tav>
                                        <p:tav tm="100000">
                                          <p:val>
                                            <p:strVal val="#ppt_x"/>
                                          </p:val>
                                        </p:tav>
                                      </p:tavLst>
                                    </p:anim>
                                    <p:anim calcmode="lin" valueType="num">
                                      <p:cBhvr>
                                        <p:cTn id="488" dur="500" fill="hold"/>
                                        <p:tgtEl>
                                          <p:spTgt spid="22569"/>
                                        </p:tgtEl>
                                        <p:attrNameLst>
                                          <p:attrName>ppt_y</p:attrName>
                                        </p:attrNameLst>
                                      </p:cBhvr>
                                      <p:tavLst>
                                        <p:tav tm="0">
                                          <p:val>
                                            <p:strVal val="#ppt_y"/>
                                          </p:val>
                                        </p:tav>
                                        <p:tav tm="100000">
                                          <p:val>
                                            <p:strVal val="#ppt_y"/>
                                          </p:val>
                                        </p:tav>
                                      </p:tavLst>
                                    </p:anim>
                                    <p:anim calcmode="lin" valueType="num">
                                      <p:cBhvr>
                                        <p:cTn id="489" dur="500" fill="hold"/>
                                        <p:tgtEl>
                                          <p:spTgt spid="22569"/>
                                        </p:tgtEl>
                                        <p:attrNameLst>
                                          <p:attrName>ppt_h</p:attrName>
                                        </p:attrNameLst>
                                      </p:cBhvr>
                                      <p:tavLst>
                                        <p:tav tm="0">
                                          <p:val>
                                            <p:strVal val="#ppt_h/10"/>
                                          </p:val>
                                        </p:tav>
                                        <p:tav tm="50000">
                                          <p:val>
                                            <p:strVal val="#ppt_h+.01"/>
                                          </p:val>
                                        </p:tav>
                                        <p:tav tm="100000">
                                          <p:val>
                                            <p:strVal val="#ppt_h"/>
                                          </p:val>
                                        </p:tav>
                                      </p:tavLst>
                                    </p:anim>
                                    <p:anim calcmode="lin" valueType="num">
                                      <p:cBhvr>
                                        <p:cTn id="490" dur="500" fill="hold"/>
                                        <p:tgtEl>
                                          <p:spTgt spid="22569"/>
                                        </p:tgtEl>
                                        <p:attrNameLst>
                                          <p:attrName>ppt_w</p:attrName>
                                        </p:attrNameLst>
                                      </p:cBhvr>
                                      <p:tavLst>
                                        <p:tav tm="0">
                                          <p:val>
                                            <p:strVal val="#ppt_w/10"/>
                                          </p:val>
                                        </p:tav>
                                        <p:tav tm="50000">
                                          <p:val>
                                            <p:strVal val="#ppt_w+.01"/>
                                          </p:val>
                                        </p:tav>
                                        <p:tav tm="100000">
                                          <p:val>
                                            <p:strVal val="#ppt_w"/>
                                          </p:val>
                                        </p:tav>
                                      </p:tavLst>
                                    </p:anim>
                                    <p:animEffect transition="in" filter="fade">
                                      <p:cBhvr>
                                        <p:cTn id="491" dur="500" tmFilter="0,0; .5, 1; 1, 1"/>
                                        <p:tgtEl>
                                          <p:spTgt spid="22569"/>
                                        </p:tgtEl>
                                      </p:cBhvr>
                                    </p:animEffect>
                                  </p:childTnLst>
                                </p:cTn>
                              </p:par>
                              <p:par>
                                <p:cTn id="492" presetID="41" presetClass="entr" presetSubtype="0" fill="hold" grpId="0" nodeType="withEffect">
                                  <p:stCondLst>
                                    <p:cond delay="0"/>
                                  </p:stCondLst>
                                  <p:iterate type="lt">
                                    <p:tmPct val="10000"/>
                                  </p:iterate>
                                  <p:childTnLst>
                                    <p:set>
                                      <p:cBhvr>
                                        <p:cTn id="493" dur="1" fill="hold">
                                          <p:stCondLst>
                                            <p:cond delay="0"/>
                                          </p:stCondLst>
                                        </p:cTn>
                                        <p:tgtEl>
                                          <p:spTgt spid="22570"/>
                                        </p:tgtEl>
                                        <p:attrNameLst>
                                          <p:attrName>style.visibility</p:attrName>
                                        </p:attrNameLst>
                                      </p:cBhvr>
                                      <p:to>
                                        <p:strVal val="visible"/>
                                      </p:to>
                                    </p:set>
                                    <p:anim calcmode="lin" valueType="num">
                                      <p:cBhvr>
                                        <p:cTn id="494" dur="500" fill="hold"/>
                                        <p:tgtEl>
                                          <p:spTgt spid="22570"/>
                                        </p:tgtEl>
                                        <p:attrNameLst>
                                          <p:attrName>ppt_x</p:attrName>
                                        </p:attrNameLst>
                                      </p:cBhvr>
                                      <p:tavLst>
                                        <p:tav tm="0">
                                          <p:val>
                                            <p:strVal val="#ppt_x"/>
                                          </p:val>
                                        </p:tav>
                                        <p:tav tm="50000">
                                          <p:val>
                                            <p:strVal val="#ppt_x+.1"/>
                                          </p:val>
                                        </p:tav>
                                        <p:tav tm="100000">
                                          <p:val>
                                            <p:strVal val="#ppt_x"/>
                                          </p:val>
                                        </p:tav>
                                      </p:tavLst>
                                    </p:anim>
                                    <p:anim calcmode="lin" valueType="num">
                                      <p:cBhvr>
                                        <p:cTn id="495" dur="500" fill="hold"/>
                                        <p:tgtEl>
                                          <p:spTgt spid="22570"/>
                                        </p:tgtEl>
                                        <p:attrNameLst>
                                          <p:attrName>ppt_y</p:attrName>
                                        </p:attrNameLst>
                                      </p:cBhvr>
                                      <p:tavLst>
                                        <p:tav tm="0">
                                          <p:val>
                                            <p:strVal val="#ppt_y"/>
                                          </p:val>
                                        </p:tav>
                                        <p:tav tm="100000">
                                          <p:val>
                                            <p:strVal val="#ppt_y"/>
                                          </p:val>
                                        </p:tav>
                                      </p:tavLst>
                                    </p:anim>
                                    <p:anim calcmode="lin" valueType="num">
                                      <p:cBhvr>
                                        <p:cTn id="496" dur="500" fill="hold"/>
                                        <p:tgtEl>
                                          <p:spTgt spid="22570"/>
                                        </p:tgtEl>
                                        <p:attrNameLst>
                                          <p:attrName>ppt_h</p:attrName>
                                        </p:attrNameLst>
                                      </p:cBhvr>
                                      <p:tavLst>
                                        <p:tav tm="0">
                                          <p:val>
                                            <p:strVal val="#ppt_h/10"/>
                                          </p:val>
                                        </p:tav>
                                        <p:tav tm="50000">
                                          <p:val>
                                            <p:strVal val="#ppt_h+.01"/>
                                          </p:val>
                                        </p:tav>
                                        <p:tav tm="100000">
                                          <p:val>
                                            <p:strVal val="#ppt_h"/>
                                          </p:val>
                                        </p:tav>
                                      </p:tavLst>
                                    </p:anim>
                                    <p:anim calcmode="lin" valueType="num">
                                      <p:cBhvr>
                                        <p:cTn id="497" dur="500" fill="hold"/>
                                        <p:tgtEl>
                                          <p:spTgt spid="22570"/>
                                        </p:tgtEl>
                                        <p:attrNameLst>
                                          <p:attrName>ppt_w</p:attrName>
                                        </p:attrNameLst>
                                      </p:cBhvr>
                                      <p:tavLst>
                                        <p:tav tm="0">
                                          <p:val>
                                            <p:strVal val="#ppt_w/10"/>
                                          </p:val>
                                        </p:tav>
                                        <p:tav tm="50000">
                                          <p:val>
                                            <p:strVal val="#ppt_w+.01"/>
                                          </p:val>
                                        </p:tav>
                                        <p:tav tm="100000">
                                          <p:val>
                                            <p:strVal val="#ppt_w"/>
                                          </p:val>
                                        </p:tav>
                                      </p:tavLst>
                                    </p:anim>
                                    <p:animEffect transition="in" filter="fade">
                                      <p:cBhvr>
                                        <p:cTn id="498" dur="500" tmFilter="0,0; .5, 1; 1, 1"/>
                                        <p:tgtEl>
                                          <p:spTgt spid="22570"/>
                                        </p:tgtEl>
                                      </p:cBhvr>
                                    </p:animEffect>
                                  </p:childTnLst>
                                </p:cTn>
                              </p:par>
                            </p:childTnLst>
                          </p:cTn>
                        </p:par>
                      </p:childTnLst>
                    </p:cTn>
                  </p:par>
                  <p:par>
                    <p:cTn id="499" fill="hold" nodeType="clickPar">
                      <p:stCondLst>
                        <p:cond delay="indefinite"/>
                      </p:stCondLst>
                      <p:childTnLst>
                        <p:par>
                          <p:cTn id="500" fill="hold" nodeType="withGroup">
                            <p:stCondLst>
                              <p:cond delay="0"/>
                            </p:stCondLst>
                            <p:childTnLst>
                              <p:par>
                                <p:cTn id="501" presetID="22" presetClass="entr" presetSubtype="4" fill="hold" nodeType="clickEffect">
                                  <p:stCondLst>
                                    <p:cond delay="0"/>
                                  </p:stCondLst>
                                  <p:childTnLst>
                                    <p:set>
                                      <p:cBhvr>
                                        <p:cTn id="502" dur="1" fill="hold">
                                          <p:stCondLst>
                                            <p:cond delay="0"/>
                                          </p:stCondLst>
                                        </p:cTn>
                                        <p:tgtEl>
                                          <p:spTgt spid="22566"/>
                                        </p:tgtEl>
                                        <p:attrNameLst>
                                          <p:attrName>style.visibility</p:attrName>
                                        </p:attrNameLst>
                                      </p:cBhvr>
                                      <p:to>
                                        <p:strVal val="visible"/>
                                      </p:to>
                                    </p:set>
                                    <p:animEffect transition="in" filter="wipe(down)">
                                      <p:cBhvr>
                                        <p:cTn id="503" dur="500"/>
                                        <p:tgtEl>
                                          <p:spTgt spid="22566"/>
                                        </p:tgtEl>
                                      </p:cBhvr>
                                    </p:animEffect>
                                  </p:childTnLst>
                                </p:cTn>
                              </p:par>
                            </p:childTnLst>
                          </p:cTn>
                        </p:par>
                      </p:childTnLst>
                    </p:cTn>
                  </p:par>
                  <p:par>
                    <p:cTn id="504" fill="hold" nodeType="clickPar">
                      <p:stCondLst>
                        <p:cond delay="indefinite"/>
                      </p:stCondLst>
                      <p:childTnLst>
                        <p:par>
                          <p:cTn id="505" fill="hold" nodeType="withGroup">
                            <p:stCondLst>
                              <p:cond delay="0"/>
                            </p:stCondLst>
                            <p:childTnLst>
                              <p:par>
                                <p:cTn id="506" presetID="41" presetClass="entr" presetSubtype="0" fill="hold" grpId="0" nodeType="clickEffect">
                                  <p:stCondLst>
                                    <p:cond delay="0"/>
                                  </p:stCondLst>
                                  <p:iterate type="lt">
                                    <p:tmPct val="10000"/>
                                  </p:iterate>
                                  <p:childTnLst>
                                    <p:set>
                                      <p:cBhvr>
                                        <p:cTn id="507" dur="1" fill="hold">
                                          <p:stCondLst>
                                            <p:cond delay="0"/>
                                          </p:stCondLst>
                                        </p:cTn>
                                        <p:tgtEl>
                                          <p:spTgt spid="22573"/>
                                        </p:tgtEl>
                                        <p:attrNameLst>
                                          <p:attrName>style.visibility</p:attrName>
                                        </p:attrNameLst>
                                      </p:cBhvr>
                                      <p:to>
                                        <p:strVal val="visible"/>
                                      </p:to>
                                    </p:set>
                                    <p:anim calcmode="lin" valueType="num">
                                      <p:cBhvr>
                                        <p:cTn id="508" dur="500" fill="hold"/>
                                        <p:tgtEl>
                                          <p:spTgt spid="22573"/>
                                        </p:tgtEl>
                                        <p:attrNameLst>
                                          <p:attrName>ppt_x</p:attrName>
                                        </p:attrNameLst>
                                      </p:cBhvr>
                                      <p:tavLst>
                                        <p:tav tm="0">
                                          <p:val>
                                            <p:strVal val="#ppt_x"/>
                                          </p:val>
                                        </p:tav>
                                        <p:tav tm="50000">
                                          <p:val>
                                            <p:strVal val="#ppt_x+.1"/>
                                          </p:val>
                                        </p:tav>
                                        <p:tav tm="100000">
                                          <p:val>
                                            <p:strVal val="#ppt_x"/>
                                          </p:val>
                                        </p:tav>
                                      </p:tavLst>
                                    </p:anim>
                                    <p:anim calcmode="lin" valueType="num">
                                      <p:cBhvr>
                                        <p:cTn id="509" dur="500" fill="hold"/>
                                        <p:tgtEl>
                                          <p:spTgt spid="22573"/>
                                        </p:tgtEl>
                                        <p:attrNameLst>
                                          <p:attrName>ppt_y</p:attrName>
                                        </p:attrNameLst>
                                      </p:cBhvr>
                                      <p:tavLst>
                                        <p:tav tm="0">
                                          <p:val>
                                            <p:strVal val="#ppt_y"/>
                                          </p:val>
                                        </p:tav>
                                        <p:tav tm="100000">
                                          <p:val>
                                            <p:strVal val="#ppt_y"/>
                                          </p:val>
                                        </p:tav>
                                      </p:tavLst>
                                    </p:anim>
                                    <p:anim calcmode="lin" valueType="num">
                                      <p:cBhvr>
                                        <p:cTn id="510" dur="500" fill="hold"/>
                                        <p:tgtEl>
                                          <p:spTgt spid="22573"/>
                                        </p:tgtEl>
                                        <p:attrNameLst>
                                          <p:attrName>ppt_h</p:attrName>
                                        </p:attrNameLst>
                                      </p:cBhvr>
                                      <p:tavLst>
                                        <p:tav tm="0">
                                          <p:val>
                                            <p:strVal val="#ppt_h/10"/>
                                          </p:val>
                                        </p:tav>
                                        <p:tav tm="50000">
                                          <p:val>
                                            <p:strVal val="#ppt_h+.01"/>
                                          </p:val>
                                        </p:tav>
                                        <p:tav tm="100000">
                                          <p:val>
                                            <p:strVal val="#ppt_h"/>
                                          </p:val>
                                        </p:tav>
                                      </p:tavLst>
                                    </p:anim>
                                    <p:anim calcmode="lin" valueType="num">
                                      <p:cBhvr>
                                        <p:cTn id="511" dur="500" fill="hold"/>
                                        <p:tgtEl>
                                          <p:spTgt spid="22573"/>
                                        </p:tgtEl>
                                        <p:attrNameLst>
                                          <p:attrName>ppt_w</p:attrName>
                                        </p:attrNameLst>
                                      </p:cBhvr>
                                      <p:tavLst>
                                        <p:tav tm="0">
                                          <p:val>
                                            <p:strVal val="#ppt_w/10"/>
                                          </p:val>
                                        </p:tav>
                                        <p:tav tm="50000">
                                          <p:val>
                                            <p:strVal val="#ppt_w+.01"/>
                                          </p:val>
                                        </p:tav>
                                        <p:tav tm="100000">
                                          <p:val>
                                            <p:strVal val="#ppt_w"/>
                                          </p:val>
                                        </p:tav>
                                      </p:tavLst>
                                    </p:anim>
                                    <p:animEffect transition="in" filter="fade">
                                      <p:cBhvr>
                                        <p:cTn id="512" dur="500" tmFilter="0,0; .5, 1; 1, 1"/>
                                        <p:tgtEl>
                                          <p:spTgt spid="22573"/>
                                        </p:tgtEl>
                                      </p:cBhvr>
                                    </p:animEffect>
                                  </p:childTnLst>
                                </p:cTn>
                              </p:par>
                              <p:par>
                                <p:cTn id="513" presetID="41" presetClass="entr" presetSubtype="0" fill="hold" grpId="0" nodeType="withEffect">
                                  <p:stCondLst>
                                    <p:cond delay="0"/>
                                  </p:stCondLst>
                                  <p:iterate type="lt">
                                    <p:tmPct val="10000"/>
                                  </p:iterate>
                                  <p:childTnLst>
                                    <p:set>
                                      <p:cBhvr>
                                        <p:cTn id="514" dur="1" fill="hold">
                                          <p:stCondLst>
                                            <p:cond delay="0"/>
                                          </p:stCondLst>
                                        </p:cTn>
                                        <p:tgtEl>
                                          <p:spTgt spid="22574"/>
                                        </p:tgtEl>
                                        <p:attrNameLst>
                                          <p:attrName>style.visibility</p:attrName>
                                        </p:attrNameLst>
                                      </p:cBhvr>
                                      <p:to>
                                        <p:strVal val="visible"/>
                                      </p:to>
                                    </p:set>
                                    <p:anim calcmode="lin" valueType="num">
                                      <p:cBhvr>
                                        <p:cTn id="515" dur="500" fill="hold"/>
                                        <p:tgtEl>
                                          <p:spTgt spid="22574"/>
                                        </p:tgtEl>
                                        <p:attrNameLst>
                                          <p:attrName>ppt_x</p:attrName>
                                        </p:attrNameLst>
                                      </p:cBhvr>
                                      <p:tavLst>
                                        <p:tav tm="0">
                                          <p:val>
                                            <p:strVal val="#ppt_x"/>
                                          </p:val>
                                        </p:tav>
                                        <p:tav tm="50000">
                                          <p:val>
                                            <p:strVal val="#ppt_x+.1"/>
                                          </p:val>
                                        </p:tav>
                                        <p:tav tm="100000">
                                          <p:val>
                                            <p:strVal val="#ppt_x"/>
                                          </p:val>
                                        </p:tav>
                                      </p:tavLst>
                                    </p:anim>
                                    <p:anim calcmode="lin" valueType="num">
                                      <p:cBhvr>
                                        <p:cTn id="516" dur="500" fill="hold"/>
                                        <p:tgtEl>
                                          <p:spTgt spid="22574"/>
                                        </p:tgtEl>
                                        <p:attrNameLst>
                                          <p:attrName>ppt_y</p:attrName>
                                        </p:attrNameLst>
                                      </p:cBhvr>
                                      <p:tavLst>
                                        <p:tav tm="0">
                                          <p:val>
                                            <p:strVal val="#ppt_y"/>
                                          </p:val>
                                        </p:tav>
                                        <p:tav tm="100000">
                                          <p:val>
                                            <p:strVal val="#ppt_y"/>
                                          </p:val>
                                        </p:tav>
                                      </p:tavLst>
                                    </p:anim>
                                    <p:anim calcmode="lin" valueType="num">
                                      <p:cBhvr>
                                        <p:cTn id="517" dur="500" fill="hold"/>
                                        <p:tgtEl>
                                          <p:spTgt spid="22574"/>
                                        </p:tgtEl>
                                        <p:attrNameLst>
                                          <p:attrName>ppt_h</p:attrName>
                                        </p:attrNameLst>
                                      </p:cBhvr>
                                      <p:tavLst>
                                        <p:tav tm="0">
                                          <p:val>
                                            <p:strVal val="#ppt_h/10"/>
                                          </p:val>
                                        </p:tav>
                                        <p:tav tm="50000">
                                          <p:val>
                                            <p:strVal val="#ppt_h+.01"/>
                                          </p:val>
                                        </p:tav>
                                        <p:tav tm="100000">
                                          <p:val>
                                            <p:strVal val="#ppt_h"/>
                                          </p:val>
                                        </p:tav>
                                      </p:tavLst>
                                    </p:anim>
                                    <p:anim calcmode="lin" valueType="num">
                                      <p:cBhvr>
                                        <p:cTn id="518" dur="500" fill="hold"/>
                                        <p:tgtEl>
                                          <p:spTgt spid="22574"/>
                                        </p:tgtEl>
                                        <p:attrNameLst>
                                          <p:attrName>ppt_w</p:attrName>
                                        </p:attrNameLst>
                                      </p:cBhvr>
                                      <p:tavLst>
                                        <p:tav tm="0">
                                          <p:val>
                                            <p:strVal val="#ppt_w/10"/>
                                          </p:val>
                                        </p:tav>
                                        <p:tav tm="50000">
                                          <p:val>
                                            <p:strVal val="#ppt_w+.01"/>
                                          </p:val>
                                        </p:tav>
                                        <p:tav tm="100000">
                                          <p:val>
                                            <p:strVal val="#ppt_w"/>
                                          </p:val>
                                        </p:tav>
                                      </p:tavLst>
                                    </p:anim>
                                    <p:animEffect transition="in" filter="fade">
                                      <p:cBhvr>
                                        <p:cTn id="519" dur="500" tmFilter="0,0; .5, 1; 1, 1"/>
                                        <p:tgtEl>
                                          <p:spTgt spid="22574"/>
                                        </p:tgtEl>
                                      </p:cBhvr>
                                    </p:animEffect>
                                  </p:childTnLst>
                                </p:cTn>
                              </p:par>
                            </p:childTnLst>
                          </p:cTn>
                        </p:par>
                      </p:childTnLst>
                    </p:cTn>
                  </p:par>
                  <p:par>
                    <p:cTn id="520" fill="hold" nodeType="clickPar">
                      <p:stCondLst>
                        <p:cond delay="indefinite"/>
                      </p:stCondLst>
                      <p:childTnLst>
                        <p:par>
                          <p:cTn id="521" fill="hold" nodeType="withGroup">
                            <p:stCondLst>
                              <p:cond delay="0"/>
                            </p:stCondLst>
                            <p:childTnLst>
                              <p:par>
                                <p:cTn id="522" presetID="22" presetClass="entr" presetSubtype="8" fill="hold" nodeType="clickEffect">
                                  <p:stCondLst>
                                    <p:cond delay="0"/>
                                  </p:stCondLst>
                                  <p:childTnLst>
                                    <p:set>
                                      <p:cBhvr>
                                        <p:cTn id="523" dur="1" fill="hold">
                                          <p:stCondLst>
                                            <p:cond delay="0"/>
                                          </p:stCondLst>
                                        </p:cTn>
                                        <p:tgtEl>
                                          <p:spTgt spid="22568"/>
                                        </p:tgtEl>
                                        <p:attrNameLst>
                                          <p:attrName>style.visibility</p:attrName>
                                        </p:attrNameLst>
                                      </p:cBhvr>
                                      <p:to>
                                        <p:strVal val="visible"/>
                                      </p:to>
                                    </p:set>
                                    <p:animEffect transition="in" filter="wipe(left)">
                                      <p:cBhvr>
                                        <p:cTn id="524" dur="500"/>
                                        <p:tgtEl>
                                          <p:spTgt spid="22568"/>
                                        </p:tgtEl>
                                      </p:cBhvr>
                                    </p:animEffect>
                                  </p:childTnLst>
                                </p:cTn>
                              </p:par>
                            </p:childTnLst>
                          </p:cTn>
                        </p:par>
                      </p:childTnLst>
                    </p:cTn>
                  </p:par>
                  <p:par>
                    <p:cTn id="525" fill="hold" nodeType="clickPar">
                      <p:stCondLst>
                        <p:cond delay="indefinite"/>
                      </p:stCondLst>
                      <p:childTnLst>
                        <p:par>
                          <p:cTn id="526" fill="hold" nodeType="withGroup">
                            <p:stCondLst>
                              <p:cond delay="0"/>
                            </p:stCondLst>
                            <p:childTnLst>
                              <p:par>
                                <p:cTn id="527" presetID="41" presetClass="entr" presetSubtype="0" fill="hold" grpId="0" nodeType="clickEffect">
                                  <p:stCondLst>
                                    <p:cond delay="0"/>
                                  </p:stCondLst>
                                  <p:iterate type="lt">
                                    <p:tmPct val="10000"/>
                                  </p:iterate>
                                  <p:childTnLst>
                                    <p:set>
                                      <p:cBhvr>
                                        <p:cTn id="528" dur="1" fill="hold">
                                          <p:stCondLst>
                                            <p:cond delay="0"/>
                                          </p:stCondLst>
                                        </p:cTn>
                                        <p:tgtEl>
                                          <p:spTgt spid="22571"/>
                                        </p:tgtEl>
                                        <p:attrNameLst>
                                          <p:attrName>style.visibility</p:attrName>
                                        </p:attrNameLst>
                                      </p:cBhvr>
                                      <p:to>
                                        <p:strVal val="visible"/>
                                      </p:to>
                                    </p:set>
                                    <p:anim calcmode="lin" valueType="num">
                                      <p:cBhvr>
                                        <p:cTn id="529" dur="500" fill="hold"/>
                                        <p:tgtEl>
                                          <p:spTgt spid="22571"/>
                                        </p:tgtEl>
                                        <p:attrNameLst>
                                          <p:attrName>ppt_x</p:attrName>
                                        </p:attrNameLst>
                                      </p:cBhvr>
                                      <p:tavLst>
                                        <p:tav tm="0">
                                          <p:val>
                                            <p:strVal val="#ppt_x"/>
                                          </p:val>
                                        </p:tav>
                                        <p:tav tm="50000">
                                          <p:val>
                                            <p:strVal val="#ppt_x+.1"/>
                                          </p:val>
                                        </p:tav>
                                        <p:tav tm="100000">
                                          <p:val>
                                            <p:strVal val="#ppt_x"/>
                                          </p:val>
                                        </p:tav>
                                      </p:tavLst>
                                    </p:anim>
                                    <p:anim calcmode="lin" valueType="num">
                                      <p:cBhvr>
                                        <p:cTn id="530" dur="500" fill="hold"/>
                                        <p:tgtEl>
                                          <p:spTgt spid="22571"/>
                                        </p:tgtEl>
                                        <p:attrNameLst>
                                          <p:attrName>ppt_y</p:attrName>
                                        </p:attrNameLst>
                                      </p:cBhvr>
                                      <p:tavLst>
                                        <p:tav tm="0">
                                          <p:val>
                                            <p:strVal val="#ppt_y"/>
                                          </p:val>
                                        </p:tav>
                                        <p:tav tm="100000">
                                          <p:val>
                                            <p:strVal val="#ppt_y"/>
                                          </p:val>
                                        </p:tav>
                                      </p:tavLst>
                                    </p:anim>
                                    <p:anim calcmode="lin" valueType="num">
                                      <p:cBhvr>
                                        <p:cTn id="531" dur="500" fill="hold"/>
                                        <p:tgtEl>
                                          <p:spTgt spid="22571"/>
                                        </p:tgtEl>
                                        <p:attrNameLst>
                                          <p:attrName>ppt_h</p:attrName>
                                        </p:attrNameLst>
                                      </p:cBhvr>
                                      <p:tavLst>
                                        <p:tav tm="0">
                                          <p:val>
                                            <p:strVal val="#ppt_h/10"/>
                                          </p:val>
                                        </p:tav>
                                        <p:tav tm="50000">
                                          <p:val>
                                            <p:strVal val="#ppt_h+.01"/>
                                          </p:val>
                                        </p:tav>
                                        <p:tav tm="100000">
                                          <p:val>
                                            <p:strVal val="#ppt_h"/>
                                          </p:val>
                                        </p:tav>
                                      </p:tavLst>
                                    </p:anim>
                                    <p:anim calcmode="lin" valueType="num">
                                      <p:cBhvr>
                                        <p:cTn id="532" dur="500" fill="hold"/>
                                        <p:tgtEl>
                                          <p:spTgt spid="22571"/>
                                        </p:tgtEl>
                                        <p:attrNameLst>
                                          <p:attrName>ppt_w</p:attrName>
                                        </p:attrNameLst>
                                      </p:cBhvr>
                                      <p:tavLst>
                                        <p:tav tm="0">
                                          <p:val>
                                            <p:strVal val="#ppt_w/10"/>
                                          </p:val>
                                        </p:tav>
                                        <p:tav tm="50000">
                                          <p:val>
                                            <p:strVal val="#ppt_w+.01"/>
                                          </p:val>
                                        </p:tav>
                                        <p:tav tm="100000">
                                          <p:val>
                                            <p:strVal val="#ppt_w"/>
                                          </p:val>
                                        </p:tav>
                                      </p:tavLst>
                                    </p:anim>
                                    <p:animEffect transition="in" filter="fade">
                                      <p:cBhvr>
                                        <p:cTn id="533" dur="500" tmFilter="0,0; .5, 1; 1, 1"/>
                                        <p:tgtEl>
                                          <p:spTgt spid="22571"/>
                                        </p:tgtEl>
                                      </p:cBhvr>
                                    </p:animEffect>
                                  </p:childTnLst>
                                </p:cTn>
                              </p:par>
                              <p:par>
                                <p:cTn id="534" presetID="41" presetClass="entr" presetSubtype="0" fill="hold" grpId="0" nodeType="withEffect">
                                  <p:stCondLst>
                                    <p:cond delay="0"/>
                                  </p:stCondLst>
                                  <p:iterate type="lt">
                                    <p:tmPct val="10000"/>
                                  </p:iterate>
                                  <p:childTnLst>
                                    <p:set>
                                      <p:cBhvr>
                                        <p:cTn id="535" dur="1" fill="hold">
                                          <p:stCondLst>
                                            <p:cond delay="0"/>
                                          </p:stCondLst>
                                        </p:cTn>
                                        <p:tgtEl>
                                          <p:spTgt spid="22572"/>
                                        </p:tgtEl>
                                        <p:attrNameLst>
                                          <p:attrName>style.visibility</p:attrName>
                                        </p:attrNameLst>
                                      </p:cBhvr>
                                      <p:to>
                                        <p:strVal val="visible"/>
                                      </p:to>
                                    </p:set>
                                    <p:anim calcmode="lin" valueType="num">
                                      <p:cBhvr>
                                        <p:cTn id="536" dur="500" fill="hold"/>
                                        <p:tgtEl>
                                          <p:spTgt spid="22572"/>
                                        </p:tgtEl>
                                        <p:attrNameLst>
                                          <p:attrName>ppt_x</p:attrName>
                                        </p:attrNameLst>
                                      </p:cBhvr>
                                      <p:tavLst>
                                        <p:tav tm="0">
                                          <p:val>
                                            <p:strVal val="#ppt_x"/>
                                          </p:val>
                                        </p:tav>
                                        <p:tav tm="50000">
                                          <p:val>
                                            <p:strVal val="#ppt_x+.1"/>
                                          </p:val>
                                        </p:tav>
                                        <p:tav tm="100000">
                                          <p:val>
                                            <p:strVal val="#ppt_x"/>
                                          </p:val>
                                        </p:tav>
                                      </p:tavLst>
                                    </p:anim>
                                    <p:anim calcmode="lin" valueType="num">
                                      <p:cBhvr>
                                        <p:cTn id="537" dur="500" fill="hold"/>
                                        <p:tgtEl>
                                          <p:spTgt spid="22572"/>
                                        </p:tgtEl>
                                        <p:attrNameLst>
                                          <p:attrName>ppt_y</p:attrName>
                                        </p:attrNameLst>
                                      </p:cBhvr>
                                      <p:tavLst>
                                        <p:tav tm="0">
                                          <p:val>
                                            <p:strVal val="#ppt_y"/>
                                          </p:val>
                                        </p:tav>
                                        <p:tav tm="100000">
                                          <p:val>
                                            <p:strVal val="#ppt_y"/>
                                          </p:val>
                                        </p:tav>
                                      </p:tavLst>
                                    </p:anim>
                                    <p:anim calcmode="lin" valueType="num">
                                      <p:cBhvr>
                                        <p:cTn id="538" dur="500" fill="hold"/>
                                        <p:tgtEl>
                                          <p:spTgt spid="22572"/>
                                        </p:tgtEl>
                                        <p:attrNameLst>
                                          <p:attrName>ppt_h</p:attrName>
                                        </p:attrNameLst>
                                      </p:cBhvr>
                                      <p:tavLst>
                                        <p:tav tm="0">
                                          <p:val>
                                            <p:strVal val="#ppt_h/10"/>
                                          </p:val>
                                        </p:tav>
                                        <p:tav tm="50000">
                                          <p:val>
                                            <p:strVal val="#ppt_h+.01"/>
                                          </p:val>
                                        </p:tav>
                                        <p:tav tm="100000">
                                          <p:val>
                                            <p:strVal val="#ppt_h"/>
                                          </p:val>
                                        </p:tav>
                                      </p:tavLst>
                                    </p:anim>
                                    <p:anim calcmode="lin" valueType="num">
                                      <p:cBhvr>
                                        <p:cTn id="539" dur="500" fill="hold"/>
                                        <p:tgtEl>
                                          <p:spTgt spid="22572"/>
                                        </p:tgtEl>
                                        <p:attrNameLst>
                                          <p:attrName>ppt_w</p:attrName>
                                        </p:attrNameLst>
                                      </p:cBhvr>
                                      <p:tavLst>
                                        <p:tav tm="0">
                                          <p:val>
                                            <p:strVal val="#ppt_w/10"/>
                                          </p:val>
                                        </p:tav>
                                        <p:tav tm="50000">
                                          <p:val>
                                            <p:strVal val="#ppt_w+.01"/>
                                          </p:val>
                                        </p:tav>
                                        <p:tav tm="100000">
                                          <p:val>
                                            <p:strVal val="#ppt_w"/>
                                          </p:val>
                                        </p:tav>
                                      </p:tavLst>
                                    </p:anim>
                                    <p:animEffect transition="in" filter="fade">
                                      <p:cBhvr>
                                        <p:cTn id="540" dur="500" tmFilter="0,0; .5, 1; 1, 1"/>
                                        <p:tgtEl>
                                          <p:spTgt spid="22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P spid="22531" grpId="1" animBg="1"/>
      <p:bldP spid="22532" grpId="0" animBg="1"/>
      <p:bldP spid="22532" grpId="1" animBg="1"/>
      <p:bldP spid="22535" grpId="0" animBg="1"/>
      <p:bldP spid="22535" grpId="1" animBg="1"/>
      <p:bldP spid="22538" grpId="0" animBg="1"/>
      <p:bldP spid="22538" grpId="1" animBg="1"/>
      <p:bldP spid="22540" grpId="0" animBg="1"/>
      <p:bldP spid="22540" grpId="1" animBg="1"/>
      <p:bldP spid="22541" grpId="0" animBg="1"/>
      <p:bldP spid="22541" grpId="1" animBg="1"/>
      <p:bldP spid="22544" grpId="0" animBg="1"/>
      <p:bldP spid="22544" grpId="1" animBg="1"/>
      <p:bldP spid="22545" grpId="0" animBg="1"/>
      <p:bldP spid="22545" grpId="1" animBg="1"/>
      <p:bldP spid="22546" grpId="0" animBg="1"/>
      <p:bldP spid="22546" grpId="1" animBg="1"/>
      <p:bldP spid="22547" grpId="0" animBg="1"/>
      <p:bldP spid="22547" grpId="1" animBg="1"/>
      <p:bldP spid="22548" grpId="0" animBg="1"/>
      <p:bldP spid="22548" grpId="1" animBg="1"/>
      <p:bldP spid="22549" grpId="0" animBg="1"/>
      <p:bldP spid="22549" grpId="1" animBg="1"/>
      <p:bldP spid="22550" grpId="0" animBg="1"/>
      <p:bldP spid="22550" grpId="1" animBg="1"/>
      <p:bldP spid="22551" grpId="0" animBg="1"/>
      <p:bldP spid="22551" grpId="1" animBg="1"/>
      <p:bldP spid="22552" grpId="0" animBg="1"/>
      <p:bldP spid="22552" grpId="1" animBg="1"/>
      <p:bldP spid="22553" grpId="0" animBg="1"/>
      <p:bldP spid="22553" grpId="1" animBg="1"/>
      <p:bldP spid="22554" grpId="0" animBg="1"/>
      <p:bldP spid="22554" grpId="1" animBg="1"/>
      <p:bldP spid="22555" grpId="0" animBg="1"/>
      <p:bldP spid="22555" grpId="1" animBg="1"/>
      <p:bldP spid="22556" grpId="0" animBg="1"/>
      <p:bldP spid="22556" grpId="1" animBg="1"/>
      <p:bldP spid="22557" grpId="0" animBg="1"/>
      <p:bldP spid="22557" grpId="1" animBg="1"/>
      <p:bldP spid="22558" grpId="0" animBg="1"/>
      <p:bldP spid="22558" grpId="1" animBg="1"/>
      <p:bldP spid="22559" grpId="0" animBg="1"/>
      <p:bldP spid="22559" grpId="1" animBg="1"/>
      <p:bldP spid="22560" grpId="0" animBg="1"/>
      <p:bldP spid="22560" grpId="1" animBg="1"/>
      <p:bldP spid="22561" grpId="0" animBg="1"/>
      <p:bldP spid="22561" grpId="1" animBg="1"/>
      <p:bldP spid="22562" grpId="0" animBg="1"/>
      <p:bldP spid="22562" grpId="1" animBg="1"/>
      <p:bldP spid="22563" grpId="0" animBg="1"/>
      <p:bldP spid="22563" grpId="1" animBg="1"/>
      <p:bldP spid="22564" grpId="0" animBg="1"/>
      <p:bldP spid="22564" grpId="1" animBg="1"/>
      <p:bldP spid="22569" grpId="0"/>
      <p:bldP spid="22570" grpId="0"/>
      <p:bldP spid="22571" grpId="0"/>
      <p:bldP spid="22572" grpId="0"/>
      <p:bldP spid="22573" grpId="0"/>
      <p:bldP spid="22574" grpId="0"/>
      <p:bldP spid="22576" grpId="0"/>
      <p:bldP spid="2257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文本框 13"/>
          <p:cNvSpPr txBox="1">
            <a:spLocks noChangeArrowheads="1"/>
          </p:cNvSpPr>
          <p:nvPr/>
        </p:nvSpPr>
        <p:spPr bwMode="auto">
          <a:xfrm>
            <a:off x="2957513" y="4141788"/>
            <a:ext cx="6064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4800">
                <a:solidFill>
                  <a:schemeClr val="tx1">
                    <a:lumMod val="75000"/>
                  </a:schemeClr>
                </a:solidFill>
                <a:latin typeface="微软雅黑" panose="020B0503020204020204" pitchFamily="34" charset="-122"/>
              </a:rPr>
              <a:t>单击此处添加标题</a:t>
            </a:r>
            <a:endParaRPr lang="zh-CN" altLang="en-US" sz="4800" dirty="0">
              <a:solidFill>
                <a:schemeClr val="tx1">
                  <a:lumMod val="75000"/>
                </a:schemeClr>
              </a:solidFill>
              <a:latin typeface="微软雅黑" panose="020B0503020204020204" pitchFamily="34" charset="-122"/>
            </a:endParaRPr>
          </a:p>
        </p:txBody>
      </p:sp>
      <p:sp>
        <p:nvSpPr>
          <p:cNvPr id="24579" name="文本框 2"/>
          <p:cNvSpPr txBox="1">
            <a:spLocks noChangeArrowheads="1"/>
          </p:cNvSpPr>
          <p:nvPr/>
        </p:nvSpPr>
        <p:spPr bwMode="auto">
          <a:xfrm>
            <a:off x="5130800"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6600">
                <a:solidFill>
                  <a:srgbClr val="333F4F"/>
                </a:solidFill>
                <a:latin typeface="Impact" panose="020B0806030902050204" pitchFamily="34" charset="0"/>
              </a:rPr>
              <a:t>3</a:t>
            </a:r>
            <a:endParaRPr lang="zh-CN" altLang="en-US" sz="16600">
              <a:solidFill>
                <a:srgbClr val="333F4F"/>
              </a:solidFill>
              <a:latin typeface="Impact" panose="020B0806030902050204" pitchFamily="34" charset="0"/>
            </a:endParaRPr>
          </a:p>
        </p:txBody>
      </p:sp>
      <p:sp>
        <p:nvSpPr>
          <p:cNvPr id="24580" name="文本框 19"/>
          <p:cNvSpPr txBox="1">
            <a:spLocks noChangeArrowheads="1"/>
          </p:cNvSpPr>
          <p:nvPr/>
        </p:nvSpPr>
        <p:spPr bwMode="auto">
          <a:xfrm>
            <a:off x="4872038" y="4924425"/>
            <a:ext cx="2235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zh-CN" altLang="en-US">
                <a:solidFill>
                  <a:srgbClr val="333F4F"/>
                </a:solidFill>
                <a:latin typeface="微软雅黑" panose="020B0503020204020204" pitchFamily="34" charset="-122"/>
              </a:rPr>
              <a:t>单击此处添加标题</a:t>
            </a:r>
          </a:p>
        </p:txBody>
      </p:sp>
    </p:spTree>
    <p:custDataLst>
      <p:tags r:id="rId1"/>
    </p:custDataLst>
  </p:cSld>
  <p:clrMapOvr>
    <a:masterClrMapping/>
  </p:clrMapOvr>
  <p:transition spd="slow" advTm="1768">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4579"/>
                                        </p:tgtEl>
                                        <p:attrNameLst>
                                          <p:attrName>style.visibility</p:attrName>
                                        </p:attrNameLst>
                                      </p:cBhvr>
                                      <p:to>
                                        <p:strVal val="visible"/>
                                      </p:to>
                                    </p:set>
                                    <p:anim by="(-#ppt_w*2)" calcmode="lin" valueType="num">
                                      <p:cBhvr rctx="PPT">
                                        <p:cTn id="7" dur="250" autoRev="1" fill="hold">
                                          <p:stCondLst>
                                            <p:cond delay="0"/>
                                          </p:stCondLst>
                                        </p:cTn>
                                        <p:tgtEl>
                                          <p:spTgt spid="24579"/>
                                        </p:tgtEl>
                                        <p:attrNameLst>
                                          <p:attrName>ppt_w</p:attrName>
                                        </p:attrNameLst>
                                      </p:cBhvr>
                                    </p:anim>
                                    <p:anim by="(#ppt_w*0.50)" calcmode="lin" valueType="num">
                                      <p:cBhvr>
                                        <p:cTn id="8" dur="250" decel="50000" autoRev="1" fill="hold">
                                          <p:stCondLst>
                                            <p:cond delay="0"/>
                                          </p:stCondLst>
                                        </p:cTn>
                                        <p:tgtEl>
                                          <p:spTgt spid="24579"/>
                                        </p:tgtEl>
                                        <p:attrNameLst>
                                          <p:attrName>ppt_x</p:attrName>
                                        </p:attrNameLst>
                                      </p:cBhvr>
                                    </p:anim>
                                    <p:anim from="(-#ppt_h/2)" to="(#ppt_y)" calcmode="lin" valueType="num">
                                      <p:cBhvr>
                                        <p:cTn id="9" dur="500" fill="hold">
                                          <p:stCondLst>
                                            <p:cond delay="0"/>
                                          </p:stCondLst>
                                        </p:cTn>
                                        <p:tgtEl>
                                          <p:spTgt spid="24579"/>
                                        </p:tgtEl>
                                        <p:attrNameLst>
                                          <p:attrName>ppt_y</p:attrName>
                                        </p:attrNameLst>
                                      </p:cBhvr>
                                    </p:anim>
                                    <p:animRot by="21600000">
                                      <p:cBhvr>
                                        <p:cTn id="10" dur="500" fill="hold">
                                          <p:stCondLst>
                                            <p:cond delay="0"/>
                                          </p:stCondLst>
                                        </p:cTn>
                                        <p:tgtEl>
                                          <p:spTgt spid="24579"/>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24578"/>
                                        </p:tgtEl>
                                        <p:attrNameLst>
                                          <p:attrName>style.visibility</p:attrName>
                                        </p:attrNameLst>
                                      </p:cBhvr>
                                      <p:to>
                                        <p:strVal val="visible"/>
                                      </p:to>
                                    </p:set>
                                    <p:anim calcmode="lin" valueType="num">
                                      <p:cBhvr>
                                        <p:cTn id="15" dur="5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4578"/>
                                        </p:tgtEl>
                                        <p:attrNameLst>
                                          <p:attrName>ppt_y</p:attrName>
                                        </p:attrNameLst>
                                      </p:cBhvr>
                                      <p:tavLst>
                                        <p:tav tm="0">
                                          <p:val>
                                            <p:strVal val="#ppt_y"/>
                                          </p:val>
                                        </p:tav>
                                        <p:tav tm="100000">
                                          <p:val>
                                            <p:strVal val="#ppt_y"/>
                                          </p:val>
                                        </p:tav>
                                      </p:tavLst>
                                    </p:anim>
                                    <p:anim calcmode="lin" valueType="num">
                                      <p:cBhvr>
                                        <p:cTn id="17" dur="5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4578"/>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24580"/>
                                        </p:tgtEl>
                                        <p:attrNameLst>
                                          <p:attrName>style.visibility</p:attrName>
                                        </p:attrNameLst>
                                      </p:cBhvr>
                                      <p:to>
                                        <p:strVal val="visible"/>
                                      </p:to>
                                    </p:set>
                                    <p:anim calcmode="lin" valueType="num">
                                      <p:cBhvr>
                                        <p:cTn id="22" dur="500" fill="hold"/>
                                        <p:tgtEl>
                                          <p:spTgt spid="2458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4580"/>
                                        </p:tgtEl>
                                        <p:attrNameLst>
                                          <p:attrName>ppt_y</p:attrName>
                                        </p:attrNameLst>
                                      </p:cBhvr>
                                      <p:tavLst>
                                        <p:tav tm="0">
                                          <p:val>
                                            <p:strVal val="#ppt_y"/>
                                          </p:val>
                                        </p:tav>
                                        <p:tav tm="100000">
                                          <p:val>
                                            <p:strVal val="#ppt_y"/>
                                          </p:val>
                                        </p:tav>
                                      </p:tavLst>
                                    </p:anim>
                                    <p:anim calcmode="lin" valueType="num">
                                      <p:cBhvr>
                                        <p:cTn id="24" dur="500" fill="hold"/>
                                        <p:tgtEl>
                                          <p:spTgt spid="2458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458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P spid="2458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43" name="文本框 28"/>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26644" name="文本框 30"/>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3</a:t>
            </a:r>
            <a:endParaRPr lang="zh-CN" altLang="en-US" sz="3600">
              <a:solidFill>
                <a:srgbClr val="333F4F"/>
              </a:solidFill>
              <a:latin typeface="Impact" panose="020B0806030902050204" pitchFamily="34" charset="0"/>
            </a:endParaRPr>
          </a:p>
        </p:txBody>
      </p:sp>
      <p:sp>
        <p:nvSpPr>
          <p:cNvPr id="20" name="圆角矩形 2"/>
          <p:cNvSpPr/>
          <p:nvPr/>
        </p:nvSpPr>
        <p:spPr>
          <a:xfrm>
            <a:off x="815975" y="3046413"/>
            <a:ext cx="3181350" cy="3086100"/>
          </a:xfrm>
          <a:prstGeom prst="roundRect">
            <a:avLst/>
          </a:prstGeom>
          <a:noFill/>
          <a:ln w="12700">
            <a:solidFill>
              <a:srgbClr val="333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23" name="椭圆 22"/>
          <p:cNvSpPr/>
          <p:nvPr/>
        </p:nvSpPr>
        <p:spPr>
          <a:xfrm>
            <a:off x="1481138" y="1617663"/>
            <a:ext cx="1798637" cy="1798637"/>
          </a:xfrm>
          <a:prstGeom prst="ellipse">
            <a:avLst/>
          </a:prstGeom>
          <a:solidFill>
            <a:srgbClr val="333F4F"/>
          </a:solidFill>
          <a:ln>
            <a:solidFill>
              <a:srgbClr val="333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dirty="0">
              <a:solidFill>
                <a:schemeClr val="tx1">
                  <a:lumMod val="65000"/>
                  <a:lumOff val="35000"/>
                </a:schemeClr>
              </a:solidFill>
              <a:latin typeface="微软雅黑" panose="020B0503020204020204" pitchFamily="34" charset="-122"/>
            </a:endParaRPr>
          </a:p>
        </p:txBody>
      </p:sp>
      <p:sp>
        <p:nvSpPr>
          <p:cNvPr id="24" name="椭圆 23"/>
          <p:cNvSpPr/>
          <p:nvPr/>
        </p:nvSpPr>
        <p:spPr>
          <a:xfrm>
            <a:off x="2874963" y="2805113"/>
            <a:ext cx="484187" cy="484187"/>
          </a:xfrm>
          <a:prstGeom prst="ellipse">
            <a:avLst/>
          </a:prstGeom>
          <a:solidFill>
            <a:srgbClr val="333F4F"/>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063" dirty="0">
                <a:solidFill>
                  <a:schemeClr val="bg1"/>
                </a:solidFill>
                <a:latin typeface="微软雅黑" panose="020B0503020204020204" pitchFamily="34" charset="-122"/>
              </a:rPr>
              <a:t>1</a:t>
            </a:r>
            <a:endParaRPr lang="zh-CN" altLang="en-US" sz="3063" dirty="0">
              <a:solidFill>
                <a:schemeClr val="bg1"/>
              </a:solidFill>
              <a:latin typeface="微软雅黑" panose="020B0503020204020204" pitchFamily="34" charset="-122"/>
            </a:endParaRPr>
          </a:p>
        </p:txBody>
      </p:sp>
      <p:sp>
        <p:nvSpPr>
          <p:cNvPr id="25" name="矩形 24"/>
          <p:cNvSpPr/>
          <p:nvPr/>
        </p:nvSpPr>
        <p:spPr>
          <a:xfrm>
            <a:off x="1677988" y="2317750"/>
            <a:ext cx="1754187" cy="563563"/>
          </a:xfrm>
          <a:prstGeom prst="rect">
            <a:avLst/>
          </a:prstGeom>
        </p:spPr>
        <p:txBody>
          <a:bodyPr wrap="none">
            <a:spAutoFit/>
          </a:bodyPr>
          <a:lstStyle/>
          <a:p>
            <a:pPr>
              <a:defRPr/>
            </a:pPr>
            <a:r>
              <a:rPr lang="zh-CN" altLang="en-US" sz="3063" b="1" dirty="0">
                <a:solidFill>
                  <a:schemeClr val="bg1"/>
                </a:solidFill>
                <a:latin typeface="微软雅黑" panose="020B0503020204020204" pitchFamily="34" charset="-122"/>
              </a:rPr>
              <a:t>添加标题</a:t>
            </a:r>
          </a:p>
        </p:txBody>
      </p:sp>
      <p:sp>
        <p:nvSpPr>
          <p:cNvPr id="26" name="圆角矩形 8"/>
          <p:cNvSpPr/>
          <p:nvPr/>
        </p:nvSpPr>
        <p:spPr>
          <a:xfrm>
            <a:off x="4348163" y="3046413"/>
            <a:ext cx="3179762" cy="3086100"/>
          </a:xfrm>
          <a:prstGeom prst="roundRect">
            <a:avLst/>
          </a:prstGeom>
          <a:noFill/>
          <a:ln w="12700">
            <a:solidFill>
              <a:srgbClr val="333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27" name="圆角矩形 9"/>
          <p:cNvSpPr/>
          <p:nvPr/>
        </p:nvSpPr>
        <p:spPr>
          <a:xfrm>
            <a:off x="7899400" y="3046413"/>
            <a:ext cx="3181350" cy="3086100"/>
          </a:xfrm>
          <a:prstGeom prst="roundRect">
            <a:avLst/>
          </a:prstGeom>
          <a:noFill/>
          <a:ln w="12700">
            <a:solidFill>
              <a:srgbClr val="333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30" name="椭圆 29"/>
          <p:cNvSpPr/>
          <p:nvPr/>
        </p:nvSpPr>
        <p:spPr>
          <a:xfrm>
            <a:off x="5038725" y="1674813"/>
            <a:ext cx="1798638" cy="1798637"/>
          </a:xfrm>
          <a:prstGeom prst="ellipse">
            <a:avLst/>
          </a:prstGeom>
          <a:solidFill>
            <a:srgbClr val="333F4F"/>
          </a:solidFill>
          <a:ln>
            <a:solidFill>
              <a:srgbClr val="333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33" name="椭圆 32"/>
          <p:cNvSpPr/>
          <p:nvPr/>
        </p:nvSpPr>
        <p:spPr>
          <a:xfrm>
            <a:off x="8605838" y="1593850"/>
            <a:ext cx="1798637" cy="1798638"/>
          </a:xfrm>
          <a:prstGeom prst="ellipse">
            <a:avLst/>
          </a:prstGeom>
          <a:solidFill>
            <a:srgbClr val="333F4F"/>
          </a:solidFill>
          <a:ln>
            <a:solidFill>
              <a:srgbClr val="333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tx1">
                  <a:lumMod val="65000"/>
                  <a:lumOff val="35000"/>
                </a:schemeClr>
              </a:solidFill>
              <a:latin typeface="微软雅黑" panose="020B0503020204020204" pitchFamily="34" charset="-122"/>
            </a:endParaRPr>
          </a:p>
        </p:txBody>
      </p:sp>
      <p:sp>
        <p:nvSpPr>
          <p:cNvPr id="34" name="椭圆 33"/>
          <p:cNvSpPr/>
          <p:nvPr/>
        </p:nvSpPr>
        <p:spPr>
          <a:xfrm>
            <a:off x="6500813" y="2805113"/>
            <a:ext cx="485775" cy="484187"/>
          </a:xfrm>
          <a:prstGeom prst="ellipse">
            <a:avLst/>
          </a:prstGeom>
          <a:solidFill>
            <a:srgbClr val="333F4F"/>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063" dirty="0">
                <a:solidFill>
                  <a:schemeClr val="bg1"/>
                </a:solidFill>
                <a:latin typeface="微软雅黑" panose="020B0503020204020204" pitchFamily="34" charset="-122"/>
              </a:rPr>
              <a:t>2</a:t>
            </a:r>
            <a:endParaRPr lang="zh-CN" altLang="en-US" sz="3063" dirty="0">
              <a:solidFill>
                <a:schemeClr val="bg1"/>
              </a:solidFill>
              <a:latin typeface="微软雅黑" panose="020B0503020204020204" pitchFamily="34" charset="-122"/>
            </a:endParaRPr>
          </a:p>
        </p:txBody>
      </p:sp>
      <p:sp>
        <p:nvSpPr>
          <p:cNvPr id="35" name="椭圆 34"/>
          <p:cNvSpPr/>
          <p:nvPr/>
        </p:nvSpPr>
        <p:spPr>
          <a:xfrm>
            <a:off x="10055225" y="2805113"/>
            <a:ext cx="485775" cy="484187"/>
          </a:xfrm>
          <a:prstGeom prst="ellipse">
            <a:avLst/>
          </a:prstGeom>
          <a:solidFill>
            <a:srgbClr val="333F4F"/>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063" dirty="0">
                <a:solidFill>
                  <a:schemeClr val="bg1"/>
                </a:solidFill>
                <a:latin typeface="微软雅黑" panose="020B0503020204020204" pitchFamily="34" charset="-122"/>
              </a:rPr>
              <a:t>3</a:t>
            </a:r>
            <a:endParaRPr lang="zh-CN" altLang="en-US" sz="3063" dirty="0">
              <a:solidFill>
                <a:schemeClr val="bg1"/>
              </a:solidFill>
              <a:latin typeface="微软雅黑" panose="020B0503020204020204" pitchFamily="34" charset="-122"/>
            </a:endParaRPr>
          </a:p>
        </p:txBody>
      </p:sp>
      <p:sp>
        <p:nvSpPr>
          <p:cNvPr id="36" name="矩形 35"/>
          <p:cNvSpPr/>
          <p:nvPr/>
        </p:nvSpPr>
        <p:spPr>
          <a:xfrm>
            <a:off x="5218113" y="2317750"/>
            <a:ext cx="1755775" cy="563563"/>
          </a:xfrm>
          <a:prstGeom prst="rect">
            <a:avLst/>
          </a:prstGeom>
        </p:spPr>
        <p:txBody>
          <a:bodyPr wrap="none">
            <a:spAutoFit/>
          </a:bodyPr>
          <a:lstStyle/>
          <a:p>
            <a:pPr>
              <a:defRPr/>
            </a:pPr>
            <a:r>
              <a:rPr lang="zh-CN" altLang="en-US" sz="3063" b="1" dirty="0">
                <a:solidFill>
                  <a:schemeClr val="bg1"/>
                </a:solidFill>
                <a:latin typeface="微软雅黑" panose="020B0503020204020204" pitchFamily="34" charset="-122"/>
              </a:rPr>
              <a:t>添加标题</a:t>
            </a:r>
          </a:p>
        </p:txBody>
      </p:sp>
      <p:sp>
        <p:nvSpPr>
          <p:cNvPr id="37" name="矩形 36"/>
          <p:cNvSpPr/>
          <p:nvPr/>
        </p:nvSpPr>
        <p:spPr>
          <a:xfrm>
            <a:off x="8769350" y="2317750"/>
            <a:ext cx="1755775" cy="563563"/>
          </a:xfrm>
          <a:prstGeom prst="rect">
            <a:avLst/>
          </a:prstGeom>
        </p:spPr>
        <p:txBody>
          <a:bodyPr wrap="none">
            <a:spAutoFit/>
          </a:bodyPr>
          <a:lstStyle/>
          <a:p>
            <a:pPr>
              <a:defRPr/>
            </a:pPr>
            <a:r>
              <a:rPr lang="zh-CN" altLang="en-US" sz="3063" b="1" dirty="0">
                <a:solidFill>
                  <a:schemeClr val="bg1"/>
                </a:solidFill>
                <a:latin typeface="微软雅黑" panose="020B0503020204020204" pitchFamily="34" charset="-122"/>
              </a:rPr>
              <a:t>添加标题</a:t>
            </a:r>
          </a:p>
        </p:txBody>
      </p:sp>
      <p:sp>
        <p:nvSpPr>
          <p:cNvPr id="38" name="TextBox 21"/>
          <p:cNvSpPr txBox="1"/>
          <p:nvPr/>
        </p:nvSpPr>
        <p:spPr>
          <a:xfrm>
            <a:off x="1160463" y="3756025"/>
            <a:ext cx="2525712" cy="2078038"/>
          </a:xfrm>
          <a:prstGeom prst="rect">
            <a:avLst/>
          </a:prstGeom>
          <a:noFill/>
        </p:spPr>
        <p:txBody>
          <a:bodyPr lIns="0" tIns="0" rIns="0" bIns="0">
            <a:spAutoFit/>
          </a:bodyPr>
          <a:lstStyle/>
          <a:p>
            <a:pPr>
              <a:lnSpc>
                <a:spcPct val="130000"/>
              </a:lnSpc>
              <a:defRPr/>
            </a:pPr>
            <a:r>
              <a:rPr lang="zh-CN" altLang="en-US" sz="1299" dirty="0">
                <a:latin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299" dirty="0">
              <a:latin typeface="微软雅黑" panose="020B0503020204020204" pitchFamily="34" charset="-122"/>
            </a:endParaRPr>
          </a:p>
          <a:p>
            <a:pPr>
              <a:lnSpc>
                <a:spcPct val="130000"/>
              </a:lnSpc>
              <a:defRPr/>
            </a:pPr>
            <a:r>
              <a:rPr lang="zh-CN" altLang="en-US" sz="1299" dirty="0">
                <a:latin typeface="微软雅黑" panose="020B0503020204020204" pitchFamily="34" charset="-122"/>
              </a:rPr>
              <a:t>       点击输入简要文字内容，文字内容需概括精炼，不用多余的文字修饰。</a:t>
            </a:r>
            <a:endParaRPr lang="zh-CN" altLang="en-US" sz="2079" b="1" dirty="0">
              <a:latin typeface="微软雅黑" panose="020B0503020204020204" pitchFamily="34" charset="-122"/>
            </a:endParaRPr>
          </a:p>
        </p:txBody>
      </p:sp>
      <p:sp>
        <p:nvSpPr>
          <p:cNvPr id="39" name="TextBox 22"/>
          <p:cNvSpPr txBox="1"/>
          <p:nvPr/>
        </p:nvSpPr>
        <p:spPr>
          <a:xfrm>
            <a:off x="4675188" y="3748088"/>
            <a:ext cx="2525712" cy="2079625"/>
          </a:xfrm>
          <a:prstGeom prst="rect">
            <a:avLst/>
          </a:prstGeom>
          <a:noFill/>
        </p:spPr>
        <p:txBody>
          <a:bodyPr lIns="0" tIns="0" rIns="0" bIns="0">
            <a:spAutoFit/>
          </a:bodyPr>
          <a:lstStyle/>
          <a:p>
            <a:pPr>
              <a:lnSpc>
                <a:spcPct val="130000"/>
              </a:lnSpc>
              <a:defRPr/>
            </a:pPr>
            <a:r>
              <a:rPr lang="zh-CN" altLang="en-US" sz="1299" dirty="0">
                <a:latin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299" dirty="0">
              <a:latin typeface="微软雅黑" panose="020B0503020204020204" pitchFamily="34" charset="-122"/>
            </a:endParaRPr>
          </a:p>
          <a:p>
            <a:pPr>
              <a:lnSpc>
                <a:spcPct val="130000"/>
              </a:lnSpc>
              <a:defRPr/>
            </a:pPr>
            <a:r>
              <a:rPr lang="zh-CN" altLang="en-US" sz="1299" dirty="0">
                <a:latin typeface="微软雅黑" panose="020B0503020204020204" pitchFamily="34" charset="-122"/>
              </a:rPr>
              <a:t>       点击输入简要文字内容，文字内容需概括精炼，不用多余的文字修饰。</a:t>
            </a:r>
            <a:endParaRPr lang="zh-CN" altLang="en-US" sz="2079" b="1" dirty="0">
              <a:latin typeface="微软雅黑" panose="020B0503020204020204" pitchFamily="34" charset="-122"/>
            </a:endParaRPr>
          </a:p>
        </p:txBody>
      </p:sp>
      <p:sp>
        <p:nvSpPr>
          <p:cNvPr id="40" name="TextBox 23"/>
          <p:cNvSpPr txBox="1"/>
          <p:nvPr/>
        </p:nvSpPr>
        <p:spPr>
          <a:xfrm>
            <a:off x="8226425" y="3757613"/>
            <a:ext cx="2525713" cy="2078037"/>
          </a:xfrm>
          <a:prstGeom prst="rect">
            <a:avLst/>
          </a:prstGeom>
          <a:noFill/>
        </p:spPr>
        <p:txBody>
          <a:bodyPr lIns="0" tIns="0" rIns="0" bIns="0">
            <a:spAutoFit/>
          </a:bodyPr>
          <a:lstStyle/>
          <a:p>
            <a:pPr>
              <a:lnSpc>
                <a:spcPct val="130000"/>
              </a:lnSpc>
              <a:defRPr/>
            </a:pPr>
            <a:r>
              <a:rPr lang="zh-CN" altLang="en-US" sz="1299" dirty="0">
                <a:latin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299" dirty="0">
              <a:latin typeface="微软雅黑" panose="020B0503020204020204" pitchFamily="34" charset="-122"/>
            </a:endParaRPr>
          </a:p>
          <a:p>
            <a:pPr>
              <a:lnSpc>
                <a:spcPct val="130000"/>
              </a:lnSpc>
              <a:defRPr/>
            </a:pPr>
            <a:r>
              <a:rPr lang="zh-CN" altLang="en-US" sz="1299" dirty="0">
                <a:latin typeface="微软雅黑" panose="020B0503020204020204" pitchFamily="34" charset="-122"/>
              </a:rPr>
              <a:t>       点击输入简要文字内容，文字内容需概括精炼，不用多余的文字修饰。</a:t>
            </a:r>
            <a:endParaRPr lang="zh-CN" altLang="en-US" sz="2079" b="1" dirty="0">
              <a:latin typeface="微软雅黑" panose="020B0503020204020204" pitchFamily="34" charset="-122"/>
            </a:endParaRPr>
          </a:p>
        </p:txBody>
      </p:sp>
    </p:spTree>
    <p:custDataLst>
      <p:tags r:id="rId1"/>
    </p:custDataLst>
  </p:cSld>
  <p:clrMapOvr>
    <a:masterClrMapping/>
  </p:clrMapOvr>
  <p:transition spd="slow" advClick="0" advTm="3161">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6643"/>
                                        </p:tgtEl>
                                        <p:attrNameLst>
                                          <p:attrName>style.visibility</p:attrName>
                                        </p:attrNameLst>
                                      </p:cBhvr>
                                      <p:to>
                                        <p:strVal val="visible"/>
                                      </p:to>
                                    </p:set>
                                    <p:anim calcmode="lin" valueType="num">
                                      <p:cBhvr>
                                        <p:cTn id="7" dur="500" fill="hold"/>
                                        <p:tgtEl>
                                          <p:spTgt spid="2664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643"/>
                                        </p:tgtEl>
                                        <p:attrNameLst>
                                          <p:attrName>ppt_y</p:attrName>
                                        </p:attrNameLst>
                                      </p:cBhvr>
                                      <p:tavLst>
                                        <p:tav tm="0">
                                          <p:val>
                                            <p:strVal val="#ppt_y"/>
                                          </p:val>
                                        </p:tav>
                                        <p:tav tm="100000">
                                          <p:val>
                                            <p:strVal val="#ppt_y"/>
                                          </p:val>
                                        </p:tav>
                                      </p:tavLst>
                                    </p:anim>
                                    <p:anim calcmode="lin" valueType="num">
                                      <p:cBhvr>
                                        <p:cTn id="9" dur="500" fill="hold"/>
                                        <p:tgtEl>
                                          <p:spTgt spid="2664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64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643"/>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6644"/>
                                        </p:tgtEl>
                                        <p:attrNameLst>
                                          <p:attrName>style.visibility</p:attrName>
                                        </p:attrNameLst>
                                      </p:cBhvr>
                                      <p:to>
                                        <p:strVal val="visible"/>
                                      </p:to>
                                    </p:set>
                                    <p:anim calcmode="lin" valueType="num">
                                      <p:cBhvr>
                                        <p:cTn id="14" dur="500" fill="hold"/>
                                        <p:tgtEl>
                                          <p:spTgt spid="2664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6644"/>
                                        </p:tgtEl>
                                        <p:attrNameLst>
                                          <p:attrName>ppt_y</p:attrName>
                                        </p:attrNameLst>
                                      </p:cBhvr>
                                      <p:tavLst>
                                        <p:tav tm="0">
                                          <p:val>
                                            <p:strVal val="#ppt_y"/>
                                          </p:val>
                                        </p:tav>
                                        <p:tav tm="100000">
                                          <p:val>
                                            <p:strVal val="#ppt_y"/>
                                          </p:val>
                                        </p:tav>
                                      </p:tavLst>
                                    </p:anim>
                                    <p:anim calcmode="lin" valueType="num">
                                      <p:cBhvr>
                                        <p:cTn id="16" dur="500" fill="hold"/>
                                        <p:tgtEl>
                                          <p:spTgt spid="2664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664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6644"/>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childTnLst>
                          </p:cTn>
                        </p:par>
                        <p:par>
                          <p:cTn id="34" fill="hold" nodeType="afterGroup">
                            <p:stCondLst>
                              <p:cond delay="750"/>
                            </p:stCondLst>
                            <p:childTnLst>
                              <p:par>
                                <p:cTn id="35" presetID="16" presetClass="entr" presetSubtype="37"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barn(outVertical)">
                                      <p:cBhvr>
                                        <p:cTn id="37" dur="500"/>
                                        <p:tgtEl>
                                          <p:spTgt spid="3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arn(outVertical)">
                                      <p:cBhvr>
                                        <p:cTn id="40" dur="500"/>
                                        <p:tgtEl>
                                          <p:spTgt spid="2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barn(outVertical)">
                                      <p:cBhvr>
                                        <p:cTn id="43" dur="500"/>
                                        <p:tgtEl>
                                          <p:spTgt spid="37"/>
                                        </p:tgtEl>
                                      </p:cBhvr>
                                    </p:animEffect>
                                  </p:childTnLst>
                                </p:cTn>
                              </p:par>
                            </p:childTnLst>
                          </p:cTn>
                        </p:par>
                        <p:par>
                          <p:cTn id="44" fill="hold" nodeType="afterGroup">
                            <p:stCondLst>
                              <p:cond delay="1250"/>
                            </p:stCondLst>
                            <p:childTnLst>
                              <p:par>
                                <p:cTn id="45" presetID="21"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heel(1)">
                                      <p:cBhvr>
                                        <p:cTn id="47" dur="800"/>
                                        <p:tgtEl>
                                          <p:spTgt spid="20"/>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26"/>
                                        </p:tgtEl>
                                        <p:attrNameLst>
                                          <p:attrName>style.visibility</p:attrName>
                                        </p:attrNameLst>
                                      </p:cBhvr>
                                      <p:to>
                                        <p:strVal val="visible"/>
                                      </p:to>
                                    </p:set>
                                    <p:animEffect transition="in" filter="wheel(1)">
                                      <p:cBhvr>
                                        <p:cTn id="50" dur="800"/>
                                        <p:tgtEl>
                                          <p:spTgt spid="26"/>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7"/>
                                        </p:tgtEl>
                                        <p:attrNameLst>
                                          <p:attrName>style.visibility</p:attrName>
                                        </p:attrNameLst>
                                      </p:cBhvr>
                                      <p:to>
                                        <p:strVal val="visible"/>
                                      </p:to>
                                    </p:set>
                                    <p:animEffect transition="in" filter="wheel(1)">
                                      <p:cBhvr>
                                        <p:cTn id="53" dur="800"/>
                                        <p:tgtEl>
                                          <p:spTgt spid="27"/>
                                        </p:tgtEl>
                                      </p:cBhvr>
                                    </p:animEffect>
                                  </p:childTnLst>
                                </p:cTn>
                              </p:par>
                            </p:childTnLst>
                          </p:cTn>
                        </p:par>
                        <p:par>
                          <p:cTn id="54" fill="hold" nodeType="afterGroup">
                            <p:stCondLst>
                              <p:cond delay="24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38"/>
                                        </p:tgtEl>
                                        <p:attrNameLst>
                                          <p:attrName>style.visibility</p:attrName>
                                        </p:attrNameLst>
                                      </p:cBhvr>
                                      <p:to>
                                        <p:strVal val="visible"/>
                                      </p:to>
                                    </p:set>
                                    <p:animEffect transition="in" filter="wipe(left)">
                                      <p:cBhvr>
                                        <p:cTn id="57" dur="50"/>
                                        <p:tgtEl>
                                          <p:spTgt spid="38"/>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38"/>
                                        </p:tgtEl>
                                      </p:cBhvr>
                                      <p:to x="80000" y="100000"/>
                                    </p:animScale>
                                    <p:anim by="(#ppt_w*0.10)" calcmode="lin" valueType="num">
                                      <p:cBhvr>
                                        <p:cTn id="60" dur="25" autoRev="1" fill="hold">
                                          <p:stCondLst>
                                            <p:cond delay="0"/>
                                          </p:stCondLst>
                                        </p:cTn>
                                        <p:tgtEl>
                                          <p:spTgt spid="38"/>
                                        </p:tgtEl>
                                        <p:attrNameLst>
                                          <p:attrName>ppt_x</p:attrName>
                                        </p:attrNameLst>
                                      </p:cBhvr>
                                    </p:anim>
                                    <p:anim by="(-#ppt_w*0.10)" calcmode="lin" valueType="num">
                                      <p:cBhvr>
                                        <p:cTn id="61" dur="25" autoRev="1" fill="hold">
                                          <p:stCondLst>
                                            <p:cond delay="0"/>
                                          </p:stCondLst>
                                        </p:cTn>
                                        <p:tgtEl>
                                          <p:spTgt spid="38"/>
                                        </p:tgtEl>
                                        <p:attrNameLst>
                                          <p:attrName>ppt_y</p:attrName>
                                        </p:attrNameLst>
                                      </p:cBhvr>
                                    </p:anim>
                                    <p:animRot by="-480000">
                                      <p:cBhvr>
                                        <p:cTn id="62" dur="25" autoRev="1" fill="hold">
                                          <p:stCondLst>
                                            <p:cond delay="0"/>
                                          </p:stCondLst>
                                        </p:cTn>
                                        <p:tgtEl>
                                          <p:spTgt spid="38"/>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39"/>
                                        </p:tgtEl>
                                        <p:attrNameLst>
                                          <p:attrName>style.visibility</p:attrName>
                                        </p:attrNameLst>
                                      </p:cBhvr>
                                      <p:to>
                                        <p:strVal val="visible"/>
                                      </p:to>
                                    </p:set>
                                    <p:animEffect transition="in" filter="wipe(left)">
                                      <p:cBhvr>
                                        <p:cTn id="65" dur="50"/>
                                        <p:tgtEl>
                                          <p:spTgt spid="39"/>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39"/>
                                        </p:tgtEl>
                                      </p:cBhvr>
                                      <p:to x="80000" y="100000"/>
                                    </p:animScale>
                                    <p:anim by="(#ppt_w*0.10)" calcmode="lin" valueType="num">
                                      <p:cBhvr>
                                        <p:cTn id="68" dur="25" autoRev="1" fill="hold">
                                          <p:stCondLst>
                                            <p:cond delay="0"/>
                                          </p:stCondLst>
                                        </p:cTn>
                                        <p:tgtEl>
                                          <p:spTgt spid="39"/>
                                        </p:tgtEl>
                                        <p:attrNameLst>
                                          <p:attrName>ppt_x</p:attrName>
                                        </p:attrNameLst>
                                      </p:cBhvr>
                                    </p:anim>
                                    <p:anim by="(-#ppt_w*0.10)" calcmode="lin" valueType="num">
                                      <p:cBhvr>
                                        <p:cTn id="69" dur="25" autoRev="1" fill="hold">
                                          <p:stCondLst>
                                            <p:cond delay="0"/>
                                          </p:stCondLst>
                                        </p:cTn>
                                        <p:tgtEl>
                                          <p:spTgt spid="39"/>
                                        </p:tgtEl>
                                        <p:attrNameLst>
                                          <p:attrName>ppt_y</p:attrName>
                                        </p:attrNameLst>
                                      </p:cBhvr>
                                    </p:anim>
                                    <p:animRot by="-480000">
                                      <p:cBhvr>
                                        <p:cTn id="70" dur="25" autoRev="1" fill="hold">
                                          <p:stCondLst>
                                            <p:cond delay="0"/>
                                          </p:stCondLst>
                                        </p:cTn>
                                        <p:tgtEl>
                                          <p:spTgt spid="39"/>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40"/>
                                        </p:tgtEl>
                                        <p:attrNameLst>
                                          <p:attrName>style.visibility</p:attrName>
                                        </p:attrNameLst>
                                      </p:cBhvr>
                                      <p:to>
                                        <p:strVal val="visible"/>
                                      </p:to>
                                    </p:set>
                                    <p:animEffect transition="in" filter="wipe(left)">
                                      <p:cBhvr>
                                        <p:cTn id="73" dur="50"/>
                                        <p:tgtEl>
                                          <p:spTgt spid="40"/>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40"/>
                                        </p:tgtEl>
                                      </p:cBhvr>
                                      <p:to x="80000" y="100000"/>
                                    </p:animScale>
                                    <p:anim by="(#ppt_w*0.10)" calcmode="lin" valueType="num">
                                      <p:cBhvr>
                                        <p:cTn id="76" dur="25" autoRev="1" fill="hold">
                                          <p:stCondLst>
                                            <p:cond delay="0"/>
                                          </p:stCondLst>
                                        </p:cTn>
                                        <p:tgtEl>
                                          <p:spTgt spid="40"/>
                                        </p:tgtEl>
                                        <p:attrNameLst>
                                          <p:attrName>ppt_x</p:attrName>
                                        </p:attrNameLst>
                                      </p:cBhvr>
                                    </p:anim>
                                    <p:anim by="(-#ppt_w*0.10)" calcmode="lin" valueType="num">
                                      <p:cBhvr>
                                        <p:cTn id="77" dur="25" autoRev="1" fill="hold">
                                          <p:stCondLst>
                                            <p:cond delay="0"/>
                                          </p:stCondLst>
                                        </p:cTn>
                                        <p:tgtEl>
                                          <p:spTgt spid="40"/>
                                        </p:tgtEl>
                                        <p:attrNameLst>
                                          <p:attrName>ppt_y</p:attrName>
                                        </p:attrNameLst>
                                      </p:cBhvr>
                                    </p:anim>
                                    <p:animRot by="-480000">
                                      <p:cBhvr>
                                        <p:cTn id="78" dur="25"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3" grpId="0"/>
      <p:bldP spid="26644" grpId="0"/>
      <p:bldP spid="20" grpId="0" animBg="1"/>
      <p:bldP spid="24" grpId="0" animBg="1"/>
      <p:bldP spid="25" grpId="0"/>
      <p:bldP spid="26" grpId="0" animBg="1"/>
      <p:bldP spid="27" grpId="0" animBg="1"/>
      <p:bldP spid="34" grpId="0" animBg="1"/>
      <p:bldP spid="35" grpId="0" animBg="1"/>
      <p:bldP spid="36" grpId="0"/>
      <p:bldP spid="37" grpId="0"/>
      <p:bldP spid="38" grpId="0"/>
      <p:bldP spid="38" grpId="1"/>
      <p:bldP spid="39" grpId="0"/>
      <p:bldP spid="39" grpId="1"/>
      <p:bldP spid="40" grpId="0"/>
      <p:bldP spid="40"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稻壳儿小白白(http://dwz.cn/Wu2UP)"/>
          <p:cNvSpPr>
            <a:spLocks noChangeArrowheads="1"/>
          </p:cNvSpPr>
          <p:nvPr/>
        </p:nvSpPr>
        <p:spPr bwMode="auto">
          <a:xfrm>
            <a:off x="827088" y="1420813"/>
            <a:ext cx="2438400" cy="3408362"/>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zh-CN" altLang="en-US">
                <a:solidFill>
                  <a:srgbClr val="2A6D83"/>
                </a:solidFill>
                <a:sym typeface="Arial" panose="020B0604020202020204" pitchFamily="34" charset="0"/>
              </a:rPr>
              <a:t>请插入图片</a:t>
            </a:r>
          </a:p>
        </p:txBody>
      </p:sp>
      <p:sp>
        <p:nvSpPr>
          <p:cNvPr id="28675" name="稻壳儿小白白(http://dwz.cn/Wu2UP)"/>
          <p:cNvSpPr>
            <a:spLocks noChangeArrowheads="1"/>
          </p:cNvSpPr>
          <p:nvPr/>
        </p:nvSpPr>
        <p:spPr bwMode="auto">
          <a:xfrm>
            <a:off x="3556000" y="1420813"/>
            <a:ext cx="2438400" cy="3408362"/>
          </a:xfrm>
          <a:prstGeom prst="rect">
            <a:avLst/>
          </a:prstGeom>
          <a:solidFill>
            <a:srgbClr val="2A6D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zh-CN" altLang="en-US">
                <a:solidFill>
                  <a:srgbClr val="333F4F"/>
                </a:solidFill>
                <a:sym typeface="Arial" panose="020B0604020202020204" pitchFamily="34" charset="0"/>
              </a:rPr>
              <a:t>请插入图片</a:t>
            </a:r>
          </a:p>
        </p:txBody>
      </p:sp>
      <p:sp>
        <p:nvSpPr>
          <p:cNvPr id="28676" name="稻壳儿小白白(http://dwz.cn/Wu2UP)"/>
          <p:cNvSpPr>
            <a:spLocks noChangeArrowheads="1"/>
          </p:cNvSpPr>
          <p:nvPr/>
        </p:nvSpPr>
        <p:spPr bwMode="auto">
          <a:xfrm>
            <a:off x="6197600" y="1420813"/>
            <a:ext cx="2438400" cy="3408362"/>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zh-CN" altLang="en-US">
                <a:solidFill>
                  <a:srgbClr val="2A6D83"/>
                </a:solidFill>
                <a:sym typeface="Arial" panose="020B0604020202020204" pitchFamily="34" charset="0"/>
              </a:rPr>
              <a:t>请插入图片</a:t>
            </a:r>
          </a:p>
        </p:txBody>
      </p:sp>
      <p:sp>
        <p:nvSpPr>
          <p:cNvPr id="28677" name="稻壳儿小白白(http://dwz.cn/Wu2UP)"/>
          <p:cNvSpPr>
            <a:spLocks noChangeArrowheads="1"/>
          </p:cNvSpPr>
          <p:nvPr/>
        </p:nvSpPr>
        <p:spPr bwMode="auto">
          <a:xfrm>
            <a:off x="8839200" y="1420813"/>
            <a:ext cx="2438400" cy="3408362"/>
          </a:xfrm>
          <a:prstGeom prst="rect">
            <a:avLst/>
          </a:prstGeom>
          <a:solidFill>
            <a:srgbClr val="2A6D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zh-CN" altLang="en-US">
                <a:solidFill>
                  <a:srgbClr val="333F4F"/>
                </a:solidFill>
                <a:sym typeface="Arial" panose="020B0604020202020204" pitchFamily="34" charset="0"/>
              </a:rPr>
              <a:t>请插入图片</a:t>
            </a:r>
          </a:p>
        </p:txBody>
      </p:sp>
      <p:sp>
        <p:nvSpPr>
          <p:cNvPr id="28678" name="稻壳儿小白白(http://dwz.cn/Wu2UP)"/>
          <p:cNvSpPr>
            <a:spLocks noChangeArrowheads="1"/>
          </p:cNvSpPr>
          <p:nvPr/>
        </p:nvSpPr>
        <p:spPr bwMode="auto">
          <a:xfrm>
            <a:off x="827088" y="5224463"/>
            <a:ext cx="9529762"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600">
                <a:solidFill>
                  <a:srgbClr val="333F4F"/>
                </a:solidFill>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600">
              <a:solidFill>
                <a:srgbClr val="333F4F"/>
              </a:solidFill>
              <a:sym typeface="Arial" panose="020B0604020202020204" pitchFamily="34" charset="0"/>
            </a:endParaRPr>
          </a:p>
        </p:txBody>
      </p:sp>
      <p:sp>
        <p:nvSpPr>
          <p:cNvPr id="28680" name="文本框 23"/>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28681" name="文本框 24"/>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3</a:t>
            </a:r>
            <a:endParaRPr lang="zh-CN" altLang="en-US" sz="3600">
              <a:solidFill>
                <a:srgbClr val="333F4F"/>
              </a:solidFill>
              <a:latin typeface="Impact" panose="020B0806030902050204" pitchFamily="34" charset="0"/>
            </a:endParaRPr>
          </a:p>
        </p:txBody>
      </p:sp>
    </p:spTree>
    <p:custDataLst>
      <p:tags r:id="rId1"/>
    </p:custDataLst>
  </p:cSld>
  <p:clrMapOvr>
    <a:masterClrMapping/>
  </p:clrMapOvr>
  <p:transition spd="slow" advClick="0" advTm="4637">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680"/>
                                        </p:tgtEl>
                                        <p:attrNameLst>
                                          <p:attrName>style.visibility</p:attrName>
                                        </p:attrNameLst>
                                      </p:cBhvr>
                                      <p:to>
                                        <p:strVal val="visible"/>
                                      </p:to>
                                    </p:set>
                                    <p:anim calcmode="lin" valueType="num">
                                      <p:cBhvr>
                                        <p:cTn id="7" dur="500" fill="hold"/>
                                        <p:tgtEl>
                                          <p:spTgt spid="286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680"/>
                                        </p:tgtEl>
                                        <p:attrNameLst>
                                          <p:attrName>ppt_y</p:attrName>
                                        </p:attrNameLst>
                                      </p:cBhvr>
                                      <p:tavLst>
                                        <p:tav tm="0">
                                          <p:val>
                                            <p:strVal val="#ppt_y"/>
                                          </p:val>
                                        </p:tav>
                                        <p:tav tm="100000">
                                          <p:val>
                                            <p:strVal val="#ppt_y"/>
                                          </p:val>
                                        </p:tav>
                                      </p:tavLst>
                                    </p:anim>
                                    <p:anim calcmode="lin" valueType="num">
                                      <p:cBhvr>
                                        <p:cTn id="9" dur="500" fill="hold"/>
                                        <p:tgtEl>
                                          <p:spTgt spid="286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68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680"/>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8681"/>
                                        </p:tgtEl>
                                        <p:attrNameLst>
                                          <p:attrName>style.visibility</p:attrName>
                                        </p:attrNameLst>
                                      </p:cBhvr>
                                      <p:to>
                                        <p:strVal val="visible"/>
                                      </p:to>
                                    </p:set>
                                    <p:anim calcmode="lin" valueType="num">
                                      <p:cBhvr>
                                        <p:cTn id="14" dur="500" fill="hold"/>
                                        <p:tgtEl>
                                          <p:spTgt spid="2868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8681"/>
                                        </p:tgtEl>
                                        <p:attrNameLst>
                                          <p:attrName>ppt_y</p:attrName>
                                        </p:attrNameLst>
                                      </p:cBhvr>
                                      <p:tavLst>
                                        <p:tav tm="0">
                                          <p:val>
                                            <p:strVal val="#ppt_y"/>
                                          </p:val>
                                        </p:tav>
                                        <p:tav tm="100000">
                                          <p:val>
                                            <p:strVal val="#ppt_y"/>
                                          </p:val>
                                        </p:tav>
                                      </p:tavLst>
                                    </p:anim>
                                    <p:anim calcmode="lin" valueType="num">
                                      <p:cBhvr>
                                        <p:cTn id="16" dur="500" fill="hold"/>
                                        <p:tgtEl>
                                          <p:spTgt spid="2868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868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868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28674"/>
                                        </p:tgtEl>
                                        <p:attrNameLst>
                                          <p:attrName>style.visibility</p:attrName>
                                        </p:attrNameLst>
                                      </p:cBhvr>
                                      <p:to>
                                        <p:strVal val="visible"/>
                                      </p:to>
                                    </p:set>
                                    <p:animEffect transition="in" filter="randombar(horizontal)">
                                      <p:cBhvr>
                                        <p:cTn id="23" dur="500"/>
                                        <p:tgtEl>
                                          <p:spTgt spid="2867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8675"/>
                                        </p:tgtEl>
                                        <p:attrNameLst>
                                          <p:attrName>style.visibility</p:attrName>
                                        </p:attrNameLst>
                                      </p:cBhvr>
                                      <p:to>
                                        <p:strVal val="visible"/>
                                      </p:to>
                                    </p:set>
                                    <p:animEffect transition="in" filter="randombar(horizontal)">
                                      <p:cBhvr>
                                        <p:cTn id="26" dur="500"/>
                                        <p:tgtEl>
                                          <p:spTgt spid="2867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8676"/>
                                        </p:tgtEl>
                                        <p:attrNameLst>
                                          <p:attrName>style.visibility</p:attrName>
                                        </p:attrNameLst>
                                      </p:cBhvr>
                                      <p:to>
                                        <p:strVal val="visible"/>
                                      </p:to>
                                    </p:set>
                                    <p:animEffect transition="in" filter="randombar(horizontal)">
                                      <p:cBhvr>
                                        <p:cTn id="29" dur="500"/>
                                        <p:tgtEl>
                                          <p:spTgt spid="28676"/>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8677"/>
                                        </p:tgtEl>
                                        <p:attrNameLst>
                                          <p:attrName>style.visibility</p:attrName>
                                        </p:attrNameLst>
                                      </p:cBhvr>
                                      <p:to>
                                        <p:strVal val="visible"/>
                                      </p:to>
                                    </p:set>
                                    <p:animEffect transition="in" filter="randombar(horizontal)">
                                      <p:cBhvr>
                                        <p:cTn id="32" dur="500"/>
                                        <p:tgtEl>
                                          <p:spTgt spid="2867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28678"/>
                                        </p:tgtEl>
                                        <p:attrNameLst>
                                          <p:attrName>style.visibility</p:attrName>
                                        </p:attrNameLst>
                                      </p:cBhvr>
                                      <p:to>
                                        <p:strVal val="visible"/>
                                      </p:to>
                                    </p:set>
                                    <p:anim calcmode="lin" valueType="num">
                                      <p:cBhvr>
                                        <p:cTn id="37" dur="500" fill="hold"/>
                                        <p:tgtEl>
                                          <p:spTgt spid="28678"/>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8678"/>
                                        </p:tgtEl>
                                        <p:attrNameLst>
                                          <p:attrName>ppt_y</p:attrName>
                                        </p:attrNameLst>
                                      </p:cBhvr>
                                      <p:tavLst>
                                        <p:tav tm="0">
                                          <p:val>
                                            <p:strVal val="#ppt_y"/>
                                          </p:val>
                                        </p:tav>
                                        <p:tav tm="100000">
                                          <p:val>
                                            <p:strVal val="#ppt_y"/>
                                          </p:val>
                                        </p:tav>
                                      </p:tavLst>
                                    </p:anim>
                                    <p:anim calcmode="lin" valueType="num">
                                      <p:cBhvr>
                                        <p:cTn id="39" dur="500" fill="hold"/>
                                        <p:tgtEl>
                                          <p:spTgt spid="28678"/>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867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75" grpId="0" animBg="1"/>
      <p:bldP spid="28676" grpId="0" animBg="1"/>
      <p:bldP spid="28677" grpId="0" animBg="1"/>
      <p:bldP spid="28678" grpId="0"/>
      <p:bldP spid="28680" grpId="0"/>
      <p:bldP spid="2868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35" name="文本框 37"/>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30736" name="文本框 38"/>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3</a:t>
            </a:r>
            <a:endParaRPr lang="zh-CN" altLang="en-US" sz="3600">
              <a:solidFill>
                <a:srgbClr val="333F4F"/>
              </a:solidFill>
              <a:latin typeface="Impact" panose="020B0806030902050204" pitchFamily="34" charset="0"/>
            </a:endParaRPr>
          </a:p>
        </p:txBody>
      </p:sp>
      <p:grpSp>
        <p:nvGrpSpPr>
          <p:cNvPr id="16" name="组合 15"/>
          <p:cNvGrpSpPr>
            <a:grpSpLocks/>
          </p:cNvGrpSpPr>
          <p:nvPr/>
        </p:nvGrpSpPr>
        <p:grpSpPr bwMode="auto">
          <a:xfrm>
            <a:off x="2151063" y="2024063"/>
            <a:ext cx="1262062" cy="1263650"/>
            <a:chOff x="2546623" y="2257822"/>
            <a:chExt cx="1296144" cy="1296144"/>
          </a:xfrm>
        </p:grpSpPr>
        <p:sp>
          <p:nvSpPr>
            <p:cNvPr id="17" name="菱形 16"/>
            <p:cNvSpPr/>
            <p:nvPr/>
          </p:nvSpPr>
          <p:spPr>
            <a:xfrm>
              <a:off x="2546623" y="2257822"/>
              <a:ext cx="1296144" cy="1296144"/>
            </a:xfrm>
            <a:prstGeom prst="diamond">
              <a:avLst/>
            </a:prstGeom>
            <a:solidFill>
              <a:srgbClr val="333F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bg1"/>
                </a:solidFill>
              </a:endParaRPr>
            </a:p>
          </p:txBody>
        </p:sp>
        <p:pic>
          <p:nvPicPr>
            <p:cNvPr id="31767" name="Picture 7" descr="C:\Users\Administrator\Downloads\20140811011225727_easyicon_net_301.95167286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1243" y="2702070"/>
              <a:ext cx="432048" cy="407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组合 21"/>
          <p:cNvGrpSpPr>
            <a:grpSpLocks/>
          </p:cNvGrpSpPr>
          <p:nvPr/>
        </p:nvGrpSpPr>
        <p:grpSpPr bwMode="auto">
          <a:xfrm>
            <a:off x="4413250" y="2024063"/>
            <a:ext cx="1263650" cy="1263650"/>
            <a:chOff x="4460433" y="2092083"/>
            <a:chExt cx="1296144" cy="1296144"/>
          </a:xfrm>
        </p:grpSpPr>
        <p:sp>
          <p:nvSpPr>
            <p:cNvPr id="25" name="菱形 24"/>
            <p:cNvSpPr/>
            <p:nvPr/>
          </p:nvSpPr>
          <p:spPr>
            <a:xfrm>
              <a:off x="4460433" y="2092083"/>
              <a:ext cx="1296144" cy="1296144"/>
            </a:xfrm>
            <a:prstGeom prst="diamond">
              <a:avLst/>
            </a:prstGeom>
            <a:solidFill>
              <a:srgbClr val="333F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bg1"/>
                </a:solidFill>
              </a:endParaRPr>
            </a:p>
          </p:txBody>
        </p:sp>
        <p:pic>
          <p:nvPicPr>
            <p:cNvPr id="31765" name="Picture 5" descr="C:\Users\Administrator\Downloads\20140811010613621_easyicon_net_25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6513" y="2578669"/>
              <a:ext cx="383983" cy="38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 name="组合 28"/>
          <p:cNvGrpSpPr>
            <a:grpSpLocks/>
          </p:cNvGrpSpPr>
          <p:nvPr/>
        </p:nvGrpSpPr>
        <p:grpSpPr bwMode="auto">
          <a:xfrm>
            <a:off x="6626225" y="2024063"/>
            <a:ext cx="1262063" cy="1263650"/>
            <a:chOff x="6731732" y="2092083"/>
            <a:chExt cx="1296144" cy="1296144"/>
          </a:xfrm>
        </p:grpSpPr>
        <p:sp>
          <p:nvSpPr>
            <p:cNvPr id="32" name="菱形 31"/>
            <p:cNvSpPr/>
            <p:nvPr/>
          </p:nvSpPr>
          <p:spPr>
            <a:xfrm>
              <a:off x="6731732" y="2092083"/>
              <a:ext cx="1296144" cy="1296144"/>
            </a:xfrm>
            <a:prstGeom prst="diamond">
              <a:avLst/>
            </a:prstGeom>
            <a:solidFill>
              <a:srgbClr val="333F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dirty="0">
                <a:solidFill>
                  <a:schemeClr val="bg1"/>
                </a:solidFill>
              </a:endParaRPr>
            </a:p>
          </p:txBody>
        </p:sp>
        <p:pic>
          <p:nvPicPr>
            <p:cNvPr id="31763" name="Picture 6" descr="C:\Users\Administrator\Downloads\20140811010827497_easyicon_net_51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91235" y="2578669"/>
              <a:ext cx="398389" cy="398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 name="组合 35"/>
          <p:cNvGrpSpPr>
            <a:grpSpLocks/>
          </p:cNvGrpSpPr>
          <p:nvPr/>
        </p:nvGrpSpPr>
        <p:grpSpPr bwMode="auto">
          <a:xfrm>
            <a:off x="8839200" y="2024063"/>
            <a:ext cx="1262063" cy="1263650"/>
            <a:chOff x="9003030" y="2092083"/>
            <a:chExt cx="1296144" cy="1296144"/>
          </a:xfrm>
        </p:grpSpPr>
        <p:sp>
          <p:nvSpPr>
            <p:cNvPr id="39" name="菱形 38"/>
            <p:cNvSpPr/>
            <p:nvPr/>
          </p:nvSpPr>
          <p:spPr>
            <a:xfrm>
              <a:off x="9003030" y="2092083"/>
              <a:ext cx="1296144" cy="1296144"/>
            </a:xfrm>
            <a:prstGeom prst="diamond">
              <a:avLst/>
            </a:prstGeom>
            <a:solidFill>
              <a:srgbClr val="333F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dirty="0">
                <a:solidFill>
                  <a:schemeClr val="bg1"/>
                </a:solidFill>
              </a:endParaRPr>
            </a:p>
          </p:txBody>
        </p:sp>
        <p:pic>
          <p:nvPicPr>
            <p:cNvPr id="31761" name="Picture 4" descr="C:\Users\Administrator\Downloads\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48147" y="2547703"/>
              <a:ext cx="413434" cy="413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 name="组合 42"/>
          <p:cNvGrpSpPr/>
          <p:nvPr/>
        </p:nvGrpSpPr>
        <p:grpSpPr>
          <a:xfrm>
            <a:off x="2190170" y="3291823"/>
            <a:ext cx="1329291" cy="355636"/>
            <a:chOff x="2177457" y="3393185"/>
            <a:chExt cx="1364642" cy="364998"/>
          </a:xfrm>
          <a:solidFill>
            <a:srgbClr val="333F4F"/>
          </a:solidFill>
        </p:grpSpPr>
        <p:sp>
          <p:nvSpPr>
            <p:cNvPr id="44" name="矩形 43"/>
            <p:cNvSpPr/>
            <p:nvPr/>
          </p:nvSpPr>
          <p:spPr>
            <a:xfrm>
              <a:off x="2177457" y="3393185"/>
              <a:ext cx="1364642" cy="3649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bg1"/>
                </a:solidFill>
              </a:endParaRPr>
            </a:p>
          </p:txBody>
        </p:sp>
        <p:sp>
          <p:nvSpPr>
            <p:cNvPr id="45" name="TextBox 8"/>
            <p:cNvSpPr txBox="1">
              <a:spLocks noChangeArrowheads="1"/>
            </p:cNvSpPr>
            <p:nvPr/>
          </p:nvSpPr>
          <p:spPr bwMode="auto">
            <a:xfrm>
              <a:off x="2251552" y="3411874"/>
              <a:ext cx="1216452" cy="2999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1299" b="1" dirty="0">
                  <a:solidFill>
                    <a:schemeClr val="bg1"/>
                  </a:solidFill>
                  <a:latin typeface="微软雅黑" panose="020B0503020204020204" pitchFamily="34" charset="-122"/>
                  <a:ea typeface="微软雅黑" panose="020B0503020204020204" pitchFamily="34" charset="-122"/>
                </a:rPr>
                <a:t>点击添加标题</a:t>
              </a:r>
              <a:endParaRPr lang="en-US" altLang="zh-CN" sz="1299" b="1"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414005" y="3291823"/>
            <a:ext cx="1329291" cy="355636"/>
            <a:chOff x="4460433" y="3393185"/>
            <a:chExt cx="1364642" cy="364998"/>
          </a:xfrm>
          <a:solidFill>
            <a:srgbClr val="333F4F"/>
          </a:solidFill>
        </p:grpSpPr>
        <p:sp>
          <p:nvSpPr>
            <p:cNvPr id="47" name="矩形 46"/>
            <p:cNvSpPr/>
            <p:nvPr/>
          </p:nvSpPr>
          <p:spPr>
            <a:xfrm>
              <a:off x="4460433" y="3393185"/>
              <a:ext cx="1364642" cy="3649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bg1"/>
                </a:solidFill>
              </a:endParaRPr>
            </a:p>
          </p:txBody>
        </p:sp>
        <p:sp>
          <p:nvSpPr>
            <p:cNvPr id="48" name="TextBox 8"/>
            <p:cNvSpPr txBox="1">
              <a:spLocks noChangeArrowheads="1"/>
            </p:cNvSpPr>
            <p:nvPr/>
          </p:nvSpPr>
          <p:spPr bwMode="auto">
            <a:xfrm>
              <a:off x="4522218" y="3411874"/>
              <a:ext cx="1216452" cy="2999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1299" b="1" dirty="0">
                  <a:solidFill>
                    <a:schemeClr val="bg1"/>
                  </a:solidFill>
                  <a:latin typeface="微软雅黑" panose="020B0503020204020204" pitchFamily="34" charset="-122"/>
                  <a:ea typeface="微软雅黑" panose="020B0503020204020204" pitchFamily="34" charset="-122"/>
                </a:rPr>
                <a:t>点击添加标题</a:t>
              </a:r>
              <a:endParaRPr lang="en-US" altLang="zh-CN" sz="1299" b="1"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579629" y="3291823"/>
            <a:ext cx="1329291" cy="355636"/>
            <a:chOff x="6683650" y="3393185"/>
            <a:chExt cx="1364642" cy="364998"/>
          </a:xfrm>
          <a:solidFill>
            <a:srgbClr val="333F4F"/>
          </a:solidFill>
        </p:grpSpPr>
        <p:sp>
          <p:nvSpPr>
            <p:cNvPr id="50" name="矩形 49"/>
            <p:cNvSpPr/>
            <p:nvPr/>
          </p:nvSpPr>
          <p:spPr>
            <a:xfrm>
              <a:off x="6683650" y="3393185"/>
              <a:ext cx="1364642" cy="3649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bg1"/>
                </a:solidFill>
              </a:endParaRPr>
            </a:p>
          </p:txBody>
        </p:sp>
        <p:sp>
          <p:nvSpPr>
            <p:cNvPr id="51" name="TextBox 8"/>
            <p:cNvSpPr txBox="1">
              <a:spLocks noChangeArrowheads="1"/>
            </p:cNvSpPr>
            <p:nvPr/>
          </p:nvSpPr>
          <p:spPr bwMode="auto">
            <a:xfrm>
              <a:off x="6771578" y="3411874"/>
              <a:ext cx="1216452" cy="2999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1299" b="1" dirty="0">
                  <a:solidFill>
                    <a:schemeClr val="bg1"/>
                  </a:solidFill>
                  <a:latin typeface="微软雅黑" panose="020B0503020204020204" pitchFamily="34" charset="-122"/>
                  <a:ea typeface="微软雅黑" panose="020B0503020204020204" pitchFamily="34" charset="-122"/>
                </a:rPr>
                <a:t>点击添加标题</a:t>
              </a:r>
              <a:endParaRPr lang="en-US" altLang="zh-CN" sz="1299" b="1" dirty="0">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8805564" y="3291823"/>
            <a:ext cx="1329291" cy="355636"/>
            <a:chOff x="8968781" y="3393185"/>
            <a:chExt cx="1364642" cy="364998"/>
          </a:xfrm>
          <a:solidFill>
            <a:srgbClr val="333F4F"/>
          </a:solidFill>
        </p:grpSpPr>
        <p:sp>
          <p:nvSpPr>
            <p:cNvPr id="53" name="矩形 52"/>
            <p:cNvSpPr/>
            <p:nvPr/>
          </p:nvSpPr>
          <p:spPr>
            <a:xfrm>
              <a:off x="8968781" y="3393185"/>
              <a:ext cx="1364642" cy="3649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solidFill>
                  <a:schemeClr val="bg1"/>
                </a:solidFill>
              </a:endParaRPr>
            </a:p>
          </p:txBody>
        </p:sp>
        <p:sp>
          <p:nvSpPr>
            <p:cNvPr id="54" name="TextBox 8"/>
            <p:cNvSpPr txBox="1">
              <a:spLocks noChangeArrowheads="1"/>
            </p:cNvSpPr>
            <p:nvPr/>
          </p:nvSpPr>
          <p:spPr bwMode="auto">
            <a:xfrm>
              <a:off x="9064815" y="3411874"/>
              <a:ext cx="1216452" cy="2999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1299" b="1" dirty="0">
                  <a:solidFill>
                    <a:schemeClr val="bg1"/>
                  </a:solidFill>
                  <a:latin typeface="微软雅黑" panose="020B0503020204020204" pitchFamily="34" charset="-122"/>
                  <a:ea typeface="微软雅黑" panose="020B0503020204020204" pitchFamily="34" charset="-122"/>
                </a:rPr>
                <a:t>点击添加标题</a:t>
              </a:r>
              <a:endParaRPr lang="en-US" altLang="zh-CN" sz="1299" b="1" dirty="0">
                <a:solidFill>
                  <a:schemeClr val="bg1"/>
                </a:solidFill>
                <a:latin typeface="微软雅黑" panose="020B0503020204020204" pitchFamily="34" charset="-122"/>
                <a:ea typeface="微软雅黑" panose="020B0503020204020204" pitchFamily="34" charset="-122"/>
              </a:endParaRPr>
            </a:p>
          </p:txBody>
        </p:sp>
      </p:grpSp>
      <p:sp>
        <p:nvSpPr>
          <p:cNvPr id="55" name="TextBox 42"/>
          <p:cNvSpPr txBox="1"/>
          <p:nvPr/>
        </p:nvSpPr>
        <p:spPr>
          <a:xfrm>
            <a:off x="2011363" y="3876675"/>
            <a:ext cx="1665287" cy="1589088"/>
          </a:xfrm>
          <a:prstGeom prst="rect">
            <a:avLst/>
          </a:prstGeom>
          <a:noFill/>
        </p:spPr>
        <p:txBody>
          <a:bodyPr lIns="89071" tIns="44536" rIns="89071" bIns="44536">
            <a:spAutoFit/>
          </a:bodyPr>
          <a:lstStyle/>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p:txBody>
      </p:sp>
      <p:sp>
        <p:nvSpPr>
          <p:cNvPr id="56" name="TextBox 43"/>
          <p:cNvSpPr txBox="1"/>
          <p:nvPr/>
        </p:nvSpPr>
        <p:spPr>
          <a:xfrm>
            <a:off x="4233863" y="3876675"/>
            <a:ext cx="1665287" cy="1589088"/>
          </a:xfrm>
          <a:prstGeom prst="rect">
            <a:avLst/>
          </a:prstGeom>
          <a:noFill/>
        </p:spPr>
        <p:txBody>
          <a:bodyPr lIns="89071" tIns="44536" rIns="89071" bIns="44536">
            <a:spAutoFit/>
          </a:bodyPr>
          <a:lstStyle/>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p:txBody>
      </p:sp>
      <p:sp>
        <p:nvSpPr>
          <p:cNvPr id="57" name="TextBox 44"/>
          <p:cNvSpPr txBox="1"/>
          <p:nvPr/>
        </p:nvSpPr>
        <p:spPr>
          <a:xfrm>
            <a:off x="6407150" y="3876675"/>
            <a:ext cx="1665288" cy="1589088"/>
          </a:xfrm>
          <a:prstGeom prst="rect">
            <a:avLst/>
          </a:prstGeom>
          <a:noFill/>
        </p:spPr>
        <p:txBody>
          <a:bodyPr lIns="89071" tIns="44536" rIns="89071" bIns="44536">
            <a:spAutoFit/>
          </a:bodyPr>
          <a:lstStyle/>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p:txBody>
      </p:sp>
      <p:sp>
        <p:nvSpPr>
          <p:cNvPr id="58" name="TextBox 45"/>
          <p:cNvSpPr txBox="1"/>
          <p:nvPr/>
        </p:nvSpPr>
        <p:spPr>
          <a:xfrm>
            <a:off x="8651875" y="3876675"/>
            <a:ext cx="1665288" cy="1589088"/>
          </a:xfrm>
          <a:prstGeom prst="rect">
            <a:avLst/>
          </a:prstGeom>
          <a:noFill/>
        </p:spPr>
        <p:txBody>
          <a:bodyPr lIns="89071" tIns="44536" rIns="89071" bIns="44536">
            <a:spAutoFit/>
          </a:bodyPr>
          <a:lstStyle/>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a:p>
            <a:pPr algn="just">
              <a:lnSpc>
                <a:spcPct val="150000"/>
              </a:lnSpc>
              <a:defRPr/>
            </a:pPr>
            <a:r>
              <a:rPr lang="zh-CN" altLang="en-US" sz="1299" dirty="0">
                <a:latin typeface="微软雅黑" panose="020B0503020204020204" pitchFamily="34" charset="-122"/>
              </a:rPr>
              <a:t>点击添加文本内容</a:t>
            </a:r>
            <a:endParaRPr lang="en-US" altLang="zh-CN" sz="1299" dirty="0">
              <a:latin typeface="微软雅黑" panose="020B0503020204020204" pitchFamily="34" charset="-122"/>
            </a:endParaRPr>
          </a:p>
        </p:txBody>
      </p:sp>
    </p:spTree>
    <p:custDataLst>
      <p:tags r:id="rId1"/>
    </p:custDataLst>
  </p:cSld>
  <p:clrMapOvr>
    <a:masterClrMapping/>
  </p:clrMapOvr>
  <p:transition spd="slow" advClick="0" advTm="2749">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735"/>
                                        </p:tgtEl>
                                        <p:attrNameLst>
                                          <p:attrName>style.visibility</p:attrName>
                                        </p:attrNameLst>
                                      </p:cBhvr>
                                      <p:to>
                                        <p:strVal val="visible"/>
                                      </p:to>
                                    </p:set>
                                    <p:anim calcmode="lin" valueType="num">
                                      <p:cBhvr>
                                        <p:cTn id="7" dur="500" fill="hold"/>
                                        <p:tgtEl>
                                          <p:spTgt spid="307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35"/>
                                        </p:tgtEl>
                                        <p:attrNameLst>
                                          <p:attrName>ppt_y</p:attrName>
                                        </p:attrNameLst>
                                      </p:cBhvr>
                                      <p:tavLst>
                                        <p:tav tm="0">
                                          <p:val>
                                            <p:strVal val="#ppt_y"/>
                                          </p:val>
                                        </p:tav>
                                        <p:tav tm="100000">
                                          <p:val>
                                            <p:strVal val="#ppt_y"/>
                                          </p:val>
                                        </p:tav>
                                      </p:tavLst>
                                    </p:anim>
                                    <p:anim calcmode="lin" valueType="num">
                                      <p:cBhvr>
                                        <p:cTn id="9" dur="500" fill="hold"/>
                                        <p:tgtEl>
                                          <p:spTgt spid="307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735"/>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30736"/>
                                        </p:tgtEl>
                                        <p:attrNameLst>
                                          <p:attrName>style.visibility</p:attrName>
                                        </p:attrNameLst>
                                      </p:cBhvr>
                                      <p:to>
                                        <p:strVal val="visible"/>
                                      </p:to>
                                    </p:set>
                                    <p:anim calcmode="lin" valueType="num">
                                      <p:cBhvr>
                                        <p:cTn id="14" dur="500" fill="hold"/>
                                        <p:tgtEl>
                                          <p:spTgt spid="3073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0736"/>
                                        </p:tgtEl>
                                        <p:attrNameLst>
                                          <p:attrName>ppt_y</p:attrName>
                                        </p:attrNameLst>
                                      </p:cBhvr>
                                      <p:tavLst>
                                        <p:tav tm="0">
                                          <p:val>
                                            <p:strVal val="#ppt_y"/>
                                          </p:val>
                                        </p:tav>
                                        <p:tav tm="100000">
                                          <p:val>
                                            <p:strVal val="#ppt_y"/>
                                          </p:val>
                                        </p:tav>
                                      </p:tavLst>
                                    </p:anim>
                                    <p:anim calcmode="lin" valueType="num">
                                      <p:cBhvr>
                                        <p:cTn id="16" dur="500" fill="hold"/>
                                        <p:tgtEl>
                                          <p:spTgt spid="3073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073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0736"/>
                                        </p:tgtEl>
                                      </p:cBhvr>
                                    </p:animEffect>
                                  </p:childTnLst>
                                </p:cTn>
                              </p:par>
                            </p:childTnLst>
                          </p:cTn>
                        </p:par>
                        <p:par>
                          <p:cTn id="19" fill="hold" nodeType="afterGroup">
                            <p:stCondLst>
                              <p:cond delay="750"/>
                            </p:stCondLst>
                            <p:childTnLst>
                              <p:par>
                                <p:cTn id="20" presetID="2" presetClass="entr" presetSubtype="8"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0-#ppt_w/2"/>
                                          </p:val>
                                        </p:tav>
                                        <p:tav tm="100000">
                                          <p:val>
                                            <p:strVal val="#ppt_x"/>
                                          </p:val>
                                        </p:tav>
                                      </p:tavLst>
                                    </p:anim>
                                    <p:anim calcmode="lin" valueType="num">
                                      <p:cBhvr additive="base">
                                        <p:cTn id="23" dur="500" fill="hold"/>
                                        <p:tgtEl>
                                          <p:spTgt spid="4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0-#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500" fill="hold"/>
                                        <p:tgtEl>
                                          <p:spTgt spid="49"/>
                                        </p:tgtEl>
                                        <p:attrNameLst>
                                          <p:attrName>ppt_x</p:attrName>
                                        </p:attrNameLst>
                                      </p:cBhvr>
                                      <p:tavLst>
                                        <p:tav tm="0">
                                          <p:val>
                                            <p:strVal val="0-#ppt_w/2"/>
                                          </p:val>
                                        </p:tav>
                                        <p:tav tm="100000">
                                          <p:val>
                                            <p:strVal val="#ppt_x"/>
                                          </p:val>
                                        </p:tav>
                                      </p:tavLst>
                                    </p:anim>
                                    <p:anim calcmode="lin" valueType="num">
                                      <p:cBhvr additive="base">
                                        <p:cTn id="31" dur="500" fill="hold"/>
                                        <p:tgtEl>
                                          <p:spTgt spid="49"/>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500" fill="hold"/>
                                        <p:tgtEl>
                                          <p:spTgt spid="52"/>
                                        </p:tgtEl>
                                        <p:attrNameLst>
                                          <p:attrName>ppt_x</p:attrName>
                                        </p:attrNameLst>
                                      </p:cBhvr>
                                      <p:tavLst>
                                        <p:tav tm="0">
                                          <p:val>
                                            <p:strVal val="0-#ppt_w/2"/>
                                          </p:val>
                                        </p:tav>
                                        <p:tav tm="100000">
                                          <p:val>
                                            <p:strVal val="#ppt_x"/>
                                          </p:val>
                                        </p:tav>
                                      </p:tavLst>
                                    </p:anim>
                                    <p:anim calcmode="lin" valueType="num">
                                      <p:cBhvr additive="base">
                                        <p:cTn id="35" dur="500" fill="hold"/>
                                        <p:tgtEl>
                                          <p:spTgt spid="52"/>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3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0-#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3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0-#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3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0-#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3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0-#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1550"/>
                            </p:stCondLst>
                            <p:childTnLst>
                              <p:par>
                                <p:cTn id="53" presetID="47"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anim calcmode="lin" valueType="num">
                                      <p:cBhvr>
                                        <p:cTn id="56" dur="500" fill="hold"/>
                                        <p:tgtEl>
                                          <p:spTgt spid="55"/>
                                        </p:tgtEl>
                                        <p:attrNameLst>
                                          <p:attrName>ppt_x</p:attrName>
                                        </p:attrNameLst>
                                      </p:cBhvr>
                                      <p:tavLst>
                                        <p:tav tm="0">
                                          <p:val>
                                            <p:strVal val="#ppt_x"/>
                                          </p:val>
                                        </p:tav>
                                        <p:tav tm="100000">
                                          <p:val>
                                            <p:strVal val="#ppt_x"/>
                                          </p:val>
                                        </p:tav>
                                      </p:tavLst>
                                    </p:anim>
                                    <p:anim calcmode="lin" valueType="num">
                                      <p:cBhvr>
                                        <p:cTn id="57" dur="500" fill="hold"/>
                                        <p:tgtEl>
                                          <p:spTgt spid="55"/>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500"/>
                                        <p:tgtEl>
                                          <p:spTgt spid="56"/>
                                        </p:tgtEl>
                                      </p:cBhvr>
                                    </p:animEffect>
                                    <p:anim calcmode="lin" valueType="num">
                                      <p:cBhvr>
                                        <p:cTn id="61" dur="500" fill="hold"/>
                                        <p:tgtEl>
                                          <p:spTgt spid="56"/>
                                        </p:tgtEl>
                                        <p:attrNameLst>
                                          <p:attrName>ppt_x</p:attrName>
                                        </p:attrNameLst>
                                      </p:cBhvr>
                                      <p:tavLst>
                                        <p:tav tm="0">
                                          <p:val>
                                            <p:strVal val="#ppt_x"/>
                                          </p:val>
                                        </p:tav>
                                        <p:tav tm="100000">
                                          <p:val>
                                            <p:strVal val="#ppt_x"/>
                                          </p:val>
                                        </p:tav>
                                      </p:tavLst>
                                    </p:anim>
                                    <p:anim calcmode="lin" valueType="num">
                                      <p:cBhvr>
                                        <p:cTn id="62" dur="500" fill="hold"/>
                                        <p:tgtEl>
                                          <p:spTgt spid="56"/>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anim calcmode="lin" valueType="num">
                                      <p:cBhvr>
                                        <p:cTn id="66" dur="500" fill="hold"/>
                                        <p:tgtEl>
                                          <p:spTgt spid="57"/>
                                        </p:tgtEl>
                                        <p:attrNameLst>
                                          <p:attrName>ppt_x</p:attrName>
                                        </p:attrNameLst>
                                      </p:cBhvr>
                                      <p:tavLst>
                                        <p:tav tm="0">
                                          <p:val>
                                            <p:strVal val="#ppt_x"/>
                                          </p:val>
                                        </p:tav>
                                        <p:tav tm="100000">
                                          <p:val>
                                            <p:strVal val="#ppt_x"/>
                                          </p:val>
                                        </p:tav>
                                      </p:tavLst>
                                    </p:anim>
                                    <p:anim calcmode="lin" valueType="num">
                                      <p:cBhvr>
                                        <p:cTn id="67" dur="5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anim calcmode="lin" valueType="num">
                                      <p:cBhvr>
                                        <p:cTn id="71" dur="500" fill="hold"/>
                                        <p:tgtEl>
                                          <p:spTgt spid="58"/>
                                        </p:tgtEl>
                                        <p:attrNameLst>
                                          <p:attrName>ppt_x</p:attrName>
                                        </p:attrNameLst>
                                      </p:cBhvr>
                                      <p:tavLst>
                                        <p:tav tm="0">
                                          <p:val>
                                            <p:strVal val="#ppt_x"/>
                                          </p:val>
                                        </p:tav>
                                        <p:tav tm="100000">
                                          <p:val>
                                            <p:strVal val="#ppt_x"/>
                                          </p:val>
                                        </p:tav>
                                      </p:tavLst>
                                    </p:anim>
                                    <p:anim calcmode="lin" valueType="num">
                                      <p:cBhvr>
                                        <p:cTn id="72"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5" grpId="0"/>
      <p:bldP spid="30736" grpId="0"/>
      <p:bldP spid="55" grpId="0"/>
      <p:bldP spid="56" grpId="0"/>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文本框 13"/>
          <p:cNvSpPr txBox="1">
            <a:spLocks noChangeArrowheads="1"/>
          </p:cNvSpPr>
          <p:nvPr/>
        </p:nvSpPr>
        <p:spPr bwMode="auto">
          <a:xfrm>
            <a:off x="2967038" y="4179888"/>
            <a:ext cx="6064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4800">
                <a:solidFill>
                  <a:schemeClr val="tx1">
                    <a:lumMod val="75000"/>
                  </a:schemeClr>
                </a:solidFill>
                <a:latin typeface="微软雅黑" panose="020B0503020204020204" pitchFamily="34" charset="-122"/>
              </a:rPr>
              <a:t>单击此处添加标题</a:t>
            </a:r>
            <a:endParaRPr lang="zh-CN" altLang="en-US" sz="4800" dirty="0">
              <a:solidFill>
                <a:schemeClr val="tx1">
                  <a:lumMod val="75000"/>
                </a:schemeClr>
              </a:solidFill>
              <a:latin typeface="微软雅黑" panose="020B0503020204020204" pitchFamily="34" charset="-122"/>
            </a:endParaRPr>
          </a:p>
        </p:txBody>
      </p:sp>
      <p:sp>
        <p:nvSpPr>
          <p:cNvPr id="34819" name="文本框 2"/>
          <p:cNvSpPr txBox="1">
            <a:spLocks noChangeArrowheads="1"/>
          </p:cNvSpPr>
          <p:nvPr/>
        </p:nvSpPr>
        <p:spPr bwMode="auto">
          <a:xfrm>
            <a:off x="5130800"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6600">
                <a:solidFill>
                  <a:srgbClr val="333F4F"/>
                </a:solidFill>
                <a:latin typeface="Impact" panose="020B0806030902050204" pitchFamily="34" charset="0"/>
              </a:rPr>
              <a:t>4</a:t>
            </a:r>
            <a:endParaRPr lang="zh-CN" altLang="en-US" sz="16600">
              <a:solidFill>
                <a:srgbClr val="333F4F"/>
              </a:solidFill>
              <a:latin typeface="Impact" panose="020B0806030902050204" pitchFamily="34" charset="0"/>
            </a:endParaRPr>
          </a:p>
        </p:txBody>
      </p:sp>
      <p:sp>
        <p:nvSpPr>
          <p:cNvPr id="34820" name="文本框 19"/>
          <p:cNvSpPr txBox="1">
            <a:spLocks noChangeArrowheads="1"/>
          </p:cNvSpPr>
          <p:nvPr/>
        </p:nvSpPr>
        <p:spPr bwMode="auto">
          <a:xfrm>
            <a:off x="4881563" y="4962525"/>
            <a:ext cx="2235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zh-CN" altLang="en-US">
                <a:solidFill>
                  <a:srgbClr val="333F4F"/>
                </a:solidFill>
                <a:latin typeface="微软雅黑" panose="020B0503020204020204" pitchFamily="34" charset="-122"/>
              </a:rPr>
              <a:t>单击此处添加标题</a:t>
            </a:r>
          </a:p>
        </p:txBody>
      </p:sp>
    </p:spTree>
    <p:custDataLst>
      <p:tags r:id="rId1"/>
    </p:custDataLst>
  </p:cSld>
  <p:clrMapOvr>
    <a:masterClrMapping/>
  </p:clrMapOvr>
  <p:transition spd="slow" advTm="1814">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4819"/>
                                        </p:tgtEl>
                                        <p:attrNameLst>
                                          <p:attrName>style.visibility</p:attrName>
                                        </p:attrNameLst>
                                      </p:cBhvr>
                                      <p:to>
                                        <p:strVal val="visible"/>
                                      </p:to>
                                    </p:set>
                                    <p:anim by="(-#ppt_w*2)" calcmode="lin" valueType="num">
                                      <p:cBhvr rctx="PPT">
                                        <p:cTn id="7" dur="250" autoRev="1" fill="hold">
                                          <p:stCondLst>
                                            <p:cond delay="0"/>
                                          </p:stCondLst>
                                        </p:cTn>
                                        <p:tgtEl>
                                          <p:spTgt spid="34819"/>
                                        </p:tgtEl>
                                        <p:attrNameLst>
                                          <p:attrName>ppt_w</p:attrName>
                                        </p:attrNameLst>
                                      </p:cBhvr>
                                    </p:anim>
                                    <p:anim by="(#ppt_w*0.50)" calcmode="lin" valueType="num">
                                      <p:cBhvr>
                                        <p:cTn id="8" dur="250" decel="50000" autoRev="1" fill="hold">
                                          <p:stCondLst>
                                            <p:cond delay="0"/>
                                          </p:stCondLst>
                                        </p:cTn>
                                        <p:tgtEl>
                                          <p:spTgt spid="34819"/>
                                        </p:tgtEl>
                                        <p:attrNameLst>
                                          <p:attrName>ppt_x</p:attrName>
                                        </p:attrNameLst>
                                      </p:cBhvr>
                                    </p:anim>
                                    <p:anim from="(-#ppt_h/2)" to="(#ppt_y)" calcmode="lin" valueType="num">
                                      <p:cBhvr>
                                        <p:cTn id="9" dur="500" fill="hold">
                                          <p:stCondLst>
                                            <p:cond delay="0"/>
                                          </p:stCondLst>
                                        </p:cTn>
                                        <p:tgtEl>
                                          <p:spTgt spid="34819"/>
                                        </p:tgtEl>
                                        <p:attrNameLst>
                                          <p:attrName>ppt_y</p:attrName>
                                        </p:attrNameLst>
                                      </p:cBhvr>
                                    </p:anim>
                                    <p:animRot by="21600000">
                                      <p:cBhvr>
                                        <p:cTn id="10" dur="500" fill="hold">
                                          <p:stCondLst>
                                            <p:cond delay="0"/>
                                          </p:stCondLst>
                                        </p:cTn>
                                        <p:tgtEl>
                                          <p:spTgt spid="34819"/>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34818"/>
                                        </p:tgtEl>
                                        <p:attrNameLst>
                                          <p:attrName>style.visibility</p:attrName>
                                        </p:attrNameLst>
                                      </p:cBhvr>
                                      <p:to>
                                        <p:strVal val="visible"/>
                                      </p:to>
                                    </p:set>
                                    <p:anim calcmode="lin" valueType="num">
                                      <p:cBhvr>
                                        <p:cTn id="15" dur="5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4818"/>
                                        </p:tgtEl>
                                        <p:attrNameLst>
                                          <p:attrName>ppt_y</p:attrName>
                                        </p:attrNameLst>
                                      </p:cBhvr>
                                      <p:tavLst>
                                        <p:tav tm="0">
                                          <p:val>
                                            <p:strVal val="#ppt_y"/>
                                          </p:val>
                                        </p:tav>
                                        <p:tav tm="100000">
                                          <p:val>
                                            <p:strVal val="#ppt_y"/>
                                          </p:val>
                                        </p:tav>
                                      </p:tavLst>
                                    </p:anim>
                                    <p:anim calcmode="lin" valueType="num">
                                      <p:cBhvr>
                                        <p:cTn id="17" dur="5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4818"/>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34820"/>
                                        </p:tgtEl>
                                        <p:attrNameLst>
                                          <p:attrName>style.visibility</p:attrName>
                                        </p:attrNameLst>
                                      </p:cBhvr>
                                      <p:to>
                                        <p:strVal val="visible"/>
                                      </p:to>
                                    </p:set>
                                    <p:anim calcmode="lin" valueType="num">
                                      <p:cBhvr>
                                        <p:cTn id="22" dur="5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4820"/>
                                        </p:tgtEl>
                                        <p:attrNameLst>
                                          <p:attrName>ppt_y</p:attrName>
                                        </p:attrNameLst>
                                      </p:cBhvr>
                                      <p:tavLst>
                                        <p:tav tm="0">
                                          <p:val>
                                            <p:strVal val="#ppt_y"/>
                                          </p:val>
                                        </p:tav>
                                        <p:tav tm="100000">
                                          <p:val>
                                            <p:strVal val="#ppt_y"/>
                                          </p:val>
                                        </p:tav>
                                      </p:tavLst>
                                    </p:anim>
                                    <p:anim calcmode="lin" valueType="num">
                                      <p:cBhvr>
                                        <p:cTn id="24" dur="5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482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P spid="3482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稻壳儿小白白(http://dwz.cn/Wu2UP)"/>
          <p:cNvSpPr>
            <a:spLocks noChangeArrowheads="1"/>
          </p:cNvSpPr>
          <p:nvPr/>
        </p:nvSpPr>
        <p:spPr bwMode="auto">
          <a:xfrm>
            <a:off x="5699125" y="4451350"/>
            <a:ext cx="774700" cy="390525"/>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id-ID" altLang="en-US">
              <a:solidFill>
                <a:srgbClr val="333F4F"/>
              </a:solidFill>
              <a:sym typeface="Arial" panose="020B0604020202020204" pitchFamily="34" charset="0"/>
            </a:endParaRPr>
          </a:p>
        </p:txBody>
      </p:sp>
      <p:sp>
        <p:nvSpPr>
          <p:cNvPr id="41987" name="稻壳儿小白白(http://dwz.cn/Wu2UP)"/>
          <p:cNvSpPr>
            <a:spLocks noChangeArrowheads="1"/>
          </p:cNvSpPr>
          <p:nvPr/>
        </p:nvSpPr>
        <p:spPr bwMode="auto">
          <a:xfrm>
            <a:off x="4468813" y="3832225"/>
            <a:ext cx="3246437" cy="1631950"/>
          </a:xfrm>
          <a:prstGeom prst="ellipse">
            <a:avLst/>
          </a:prstGeom>
          <a:noFill/>
          <a:ln w="12700">
            <a:solidFill>
              <a:srgbClr val="333F4F"/>
            </a:solidFill>
            <a:prstDash val="lg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id-ID" altLang="en-US">
              <a:solidFill>
                <a:srgbClr val="333F4F"/>
              </a:solidFill>
              <a:sym typeface="Arial" panose="020B0604020202020204" pitchFamily="34" charset="0"/>
            </a:endParaRPr>
          </a:p>
        </p:txBody>
      </p:sp>
      <p:sp>
        <p:nvSpPr>
          <p:cNvPr id="41988" name="稻壳儿小白白(http://dwz.cn/Wu2UP)"/>
          <p:cNvSpPr>
            <a:spLocks noChangeArrowheads="1"/>
          </p:cNvSpPr>
          <p:nvPr/>
        </p:nvSpPr>
        <p:spPr bwMode="auto">
          <a:xfrm>
            <a:off x="4406900" y="4611688"/>
            <a:ext cx="136525" cy="77787"/>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id-ID" altLang="en-US">
              <a:solidFill>
                <a:srgbClr val="333F4F"/>
              </a:solidFill>
              <a:sym typeface="Arial" panose="020B0604020202020204" pitchFamily="34" charset="0"/>
            </a:endParaRPr>
          </a:p>
        </p:txBody>
      </p:sp>
      <p:sp>
        <p:nvSpPr>
          <p:cNvPr id="41989" name="稻壳儿小白白(http://dwz.cn/Wu2UP)"/>
          <p:cNvSpPr>
            <a:spLocks noChangeArrowheads="1"/>
          </p:cNvSpPr>
          <p:nvPr/>
        </p:nvSpPr>
        <p:spPr bwMode="auto">
          <a:xfrm>
            <a:off x="7654925" y="4611688"/>
            <a:ext cx="134938" cy="77787"/>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id-ID" altLang="en-US">
              <a:solidFill>
                <a:srgbClr val="333F4F"/>
              </a:solidFill>
              <a:sym typeface="Arial" panose="020B0604020202020204" pitchFamily="34" charset="0"/>
            </a:endParaRPr>
          </a:p>
        </p:txBody>
      </p:sp>
      <p:sp>
        <p:nvSpPr>
          <p:cNvPr id="41990" name="稻壳儿小白白(http://dwz.cn/Wu2UP)"/>
          <p:cNvSpPr>
            <a:spLocks noChangeArrowheads="1"/>
          </p:cNvSpPr>
          <p:nvPr/>
        </p:nvSpPr>
        <p:spPr bwMode="auto">
          <a:xfrm>
            <a:off x="6837363" y="3903663"/>
            <a:ext cx="134937" cy="77787"/>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id-ID" altLang="en-US">
              <a:solidFill>
                <a:srgbClr val="333F4F"/>
              </a:solidFill>
              <a:sym typeface="Arial" panose="020B0604020202020204" pitchFamily="34" charset="0"/>
            </a:endParaRPr>
          </a:p>
        </p:txBody>
      </p:sp>
      <p:sp>
        <p:nvSpPr>
          <p:cNvPr id="41991" name="稻壳儿小白白(http://dwz.cn/Wu2UP)"/>
          <p:cNvSpPr>
            <a:spLocks noChangeArrowheads="1"/>
          </p:cNvSpPr>
          <p:nvPr/>
        </p:nvSpPr>
        <p:spPr bwMode="auto">
          <a:xfrm>
            <a:off x="5226050" y="3903663"/>
            <a:ext cx="136525" cy="77787"/>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id-ID" altLang="en-US">
              <a:solidFill>
                <a:srgbClr val="333F4F"/>
              </a:solidFill>
              <a:sym typeface="Arial" panose="020B0604020202020204" pitchFamily="34" charset="0"/>
            </a:endParaRPr>
          </a:p>
        </p:txBody>
      </p:sp>
      <p:sp>
        <p:nvSpPr>
          <p:cNvPr id="41992" name="稻壳儿小白白(http://dwz.cn/Wu2UP)"/>
          <p:cNvSpPr>
            <a:spLocks noChangeArrowheads="1"/>
          </p:cNvSpPr>
          <p:nvPr/>
        </p:nvSpPr>
        <p:spPr bwMode="auto">
          <a:xfrm>
            <a:off x="6837363" y="5321300"/>
            <a:ext cx="134937" cy="77788"/>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id-ID" altLang="en-US">
              <a:solidFill>
                <a:srgbClr val="333F4F"/>
              </a:solidFill>
              <a:sym typeface="Arial" panose="020B0604020202020204" pitchFamily="34" charset="0"/>
            </a:endParaRPr>
          </a:p>
        </p:txBody>
      </p:sp>
      <p:sp>
        <p:nvSpPr>
          <p:cNvPr id="41993" name="稻壳儿小白白(http://dwz.cn/Wu2UP)"/>
          <p:cNvSpPr>
            <a:spLocks noChangeArrowheads="1"/>
          </p:cNvSpPr>
          <p:nvPr/>
        </p:nvSpPr>
        <p:spPr bwMode="auto">
          <a:xfrm>
            <a:off x="5226050" y="5321300"/>
            <a:ext cx="136525" cy="77788"/>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id-ID" altLang="en-US">
              <a:solidFill>
                <a:srgbClr val="333F4F"/>
              </a:solidFill>
              <a:sym typeface="Arial" panose="020B0604020202020204" pitchFamily="34" charset="0"/>
            </a:endParaRPr>
          </a:p>
        </p:txBody>
      </p:sp>
      <p:sp>
        <p:nvSpPr>
          <p:cNvPr id="41994" name="稻壳儿小白白(http://dwz.cn/Wu2UP)"/>
          <p:cNvSpPr>
            <a:spLocks noChangeArrowheads="1"/>
          </p:cNvSpPr>
          <p:nvPr/>
        </p:nvSpPr>
        <p:spPr bwMode="auto">
          <a:xfrm flipH="1">
            <a:off x="4046538" y="1927225"/>
            <a:ext cx="549275" cy="547688"/>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AU" altLang="en-US" sz="1600">
              <a:solidFill>
                <a:srgbClr val="333F4F"/>
              </a:solidFill>
              <a:sym typeface="Arial" panose="020B0604020202020204" pitchFamily="34" charset="0"/>
            </a:endParaRPr>
          </a:p>
        </p:txBody>
      </p:sp>
      <p:sp>
        <p:nvSpPr>
          <p:cNvPr id="41995" name="稻壳儿小白白(http://dwz.cn/Wu2UP)"/>
          <p:cNvSpPr>
            <a:spLocks noEditPoints="1"/>
          </p:cNvSpPr>
          <p:nvPr/>
        </p:nvSpPr>
        <p:spPr bwMode="auto">
          <a:xfrm>
            <a:off x="4137025" y="2052638"/>
            <a:ext cx="377825" cy="296862"/>
          </a:xfrm>
          <a:custGeom>
            <a:avLst/>
            <a:gdLst>
              <a:gd name="T0" fmla="*/ 2147483646 w 106"/>
              <a:gd name="T1" fmla="*/ 2147483646 h 83"/>
              <a:gd name="T2" fmla="*/ 2147483646 w 106"/>
              <a:gd name="T3" fmla="*/ 2147483646 h 83"/>
              <a:gd name="T4" fmla="*/ 2147483646 w 106"/>
              <a:gd name="T5" fmla="*/ 2147483646 h 83"/>
              <a:gd name="T6" fmla="*/ 2147483646 w 106"/>
              <a:gd name="T7" fmla="*/ 2147483646 h 83"/>
              <a:gd name="T8" fmla="*/ 2147483646 w 106"/>
              <a:gd name="T9" fmla="*/ 2147483646 h 83"/>
              <a:gd name="T10" fmla="*/ 2147483646 w 106"/>
              <a:gd name="T11" fmla="*/ 2147483646 h 83"/>
              <a:gd name="T12" fmla="*/ 2147483646 w 106"/>
              <a:gd name="T13" fmla="*/ 2147483646 h 83"/>
              <a:gd name="T14" fmla="*/ 2147483646 w 106"/>
              <a:gd name="T15" fmla="*/ 2147483646 h 83"/>
              <a:gd name="T16" fmla="*/ 2147483646 w 106"/>
              <a:gd name="T17" fmla="*/ 2147483646 h 83"/>
              <a:gd name="T18" fmla="*/ 2147483646 w 106"/>
              <a:gd name="T19" fmla="*/ 2147483646 h 83"/>
              <a:gd name="T20" fmla="*/ 2147483646 w 106"/>
              <a:gd name="T21" fmla="*/ 2147483646 h 83"/>
              <a:gd name="T22" fmla="*/ 2147483646 w 106"/>
              <a:gd name="T23" fmla="*/ 2147483646 h 83"/>
              <a:gd name="T24" fmla="*/ 2147483646 w 106"/>
              <a:gd name="T25" fmla="*/ 2147483646 h 83"/>
              <a:gd name="T26" fmla="*/ 2147483646 w 106"/>
              <a:gd name="T27" fmla="*/ 2147483646 h 83"/>
              <a:gd name="T28" fmla="*/ 2147483646 w 106"/>
              <a:gd name="T29" fmla="*/ 2147483646 h 83"/>
              <a:gd name="T30" fmla="*/ 2147483646 w 106"/>
              <a:gd name="T31" fmla="*/ 2147483646 h 83"/>
              <a:gd name="T32" fmla="*/ 2147483646 w 106"/>
              <a:gd name="T33" fmla="*/ 2147483646 h 83"/>
              <a:gd name="T34" fmla="*/ 2147483646 w 106"/>
              <a:gd name="T35" fmla="*/ 2147483646 h 83"/>
              <a:gd name="T36" fmla="*/ 2147483646 w 106"/>
              <a:gd name="T37" fmla="*/ 2147483646 h 83"/>
              <a:gd name="T38" fmla="*/ 2147483646 w 106"/>
              <a:gd name="T39" fmla="*/ 0 h 83"/>
              <a:gd name="T40" fmla="*/ 2147483646 w 106"/>
              <a:gd name="T41" fmla="*/ 2147483646 h 83"/>
              <a:gd name="T42" fmla="*/ 2147483646 w 106"/>
              <a:gd name="T43" fmla="*/ 2147483646 h 83"/>
              <a:gd name="T44" fmla="*/ 2147483646 w 106"/>
              <a:gd name="T45" fmla="*/ 2147483646 h 83"/>
              <a:gd name="T46" fmla="*/ 2147483646 w 106"/>
              <a:gd name="T47" fmla="*/ 2147483646 h 83"/>
              <a:gd name="T48" fmla="*/ 2147483646 w 106"/>
              <a:gd name="T49" fmla="*/ 2147483646 h 83"/>
              <a:gd name="T50" fmla="*/ 2147483646 w 106"/>
              <a:gd name="T51" fmla="*/ 2147483646 h 83"/>
              <a:gd name="T52" fmla="*/ 2147483646 w 106"/>
              <a:gd name="T53" fmla="*/ 2147483646 h 83"/>
              <a:gd name="T54" fmla="*/ 2147483646 w 106"/>
              <a:gd name="T55" fmla="*/ 0 h 83"/>
              <a:gd name="T56" fmla="*/ 0 w 106"/>
              <a:gd name="T57" fmla="*/ 2147483646 h 83"/>
              <a:gd name="T58" fmla="*/ 2147483646 w 106"/>
              <a:gd name="T59" fmla="*/ 2147483646 h 83"/>
              <a:gd name="T60" fmla="*/ 2147483646 w 106"/>
              <a:gd name="T61" fmla="*/ 2147483646 h 83"/>
              <a:gd name="T62" fmla="*/ 2147483646 w 106"/>
              <a:gd name="T63" fmla="*/ 2147483646 h 83"/>
              <a:gd name="T64" fmla="*/ 2147483646 w 106"/>
              <a:gd name="T65" fmla="*/ 2147483646 h 83"/>
              <a:gd name="T66" fmla="*/ 2147483646 w 106"/>
              <a:gd name="T67" fmla="*/ 2147483646 h 83"/>
              <a:gd name="T68" fmla="*/ 2147483646 w 106"/>
              <a:gd name="T69" fmla="*/ 2147483646 h 83"/>
              <a:gd name="T70" fmla="*/ 2147483646 w 106"/>
              <a:gd name="T71" fmla="*/ 2147483646 h 83"/>
              <a:gd name="T72" fmla="*/ 2147483646 w 106"/>
              <a:gd name="T73" fmla="*/ 2147483646 h 83"/>
              <a:gd name="T74" fmla="*/ 2147483646 w 106"/>
              <a:gd name="T75" fmla="*/ 2147483646 h 83"/>
              <a:gd name="T76" fmla="*/ 2147483646 w 106"/>
              <a:gd name="T77" fmla="*/ 2147483646 h 83"/>
              <a:gd name="T78" fmla="*/ 2147483646 w 106"/>
              <a:gd name="T79" fmla="*/ 2147483646 h 83"/>
              <a:gd name="T80" fmla="*/ 2147483646 w 106"/>
              <a:gd name="T81" fmla="*/ 2147483646 h 83"/>
              <a:gd name="T82" fmla="*/ 2147483646 w 106"/>
              <a:gd name="T83" fmla="*/ 2147483646 h 83"/>
              <a:gd name="T84" fmla="*/ 2147483646 w 106"/>
              <a:gd name="T85" fmla="*/ 2147483646 h 83"/>
              <a:gd name="T86" fmla="*/ 2147483646 w 106"/>
              <a:gd name="T87" fmla="*/ 2147483646 h 83"/>
              <a:gd name="T88" fmla="*/ 2147483646 w 106"/>
              <a:gd name="T89" fmla="*/ 2147483646 h 83"/>
              <a:gd name="T90" fmla="*/ 2147483646 w 106"/>
              <a:gd name="T91" fmla="*/ 2147483646 h 83"/>
              <a:gd name="T92" fmla="*/ 2147483646 w 106"/>
              <a:gd name="T93" fmla="*/ 2147483646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6"/>
              <a:gd name="T142" fmla="*/ 0 h 83"/>
              <a:gd name="T143" fmla="*/ 106 w 106"/>
              <a:gd name="T144" fmla="*/ 83 h 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6" name="稻壳儿小白白(http://dwz.cn/Wu2UP)"/>
          <p:cNvSpPr>
            <a:spLocks noChangeArrowheads="1"/>
          </p:cNvSpPr>
          <p:nvPr/>
        </p:nvSpPr>
        <p:spPr bwMode="auto">
          <a:xfrm flipH="1">
            <a:off x="3200400" y="3471863"/>
            <a:ext cx="549275" cy="547687"/>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buFont typeface="Arial" panose="020B0604020202020204" pitchFamily="34" charset="0"/>
              <a:buNone/>
            </a:pPr>
            <a:endParaRPr lang="en-US" altLang="zh-CN" sz="1600">
              <a:solidFill>
                <a:srgbClr val="333F4F"/>
              </a:solidFill>
              <a:sym typeface="Arial" panose="020B0604020202020204" pitchFamily="34" charset="0"/>
            </a:endParaRPr>
          </a:p>
        </p:txBody>
      </p:sp>
      <p:sp>
        <p:nvSpPr>
          <p:cNvPr id="41997" name="稻壳儿小白白(http://dwz.cn/Wu2UP)"/>
          <p:cNvSpPr>
            <a:spLocks noEditPoints="1"/>
          </p:cNvSpPr>
          <p:nvPr/>
        </p:nvSpPr>
        <p:spPr bwMode="auto">
          <a:xfrm>
            <a:off x="3260725" y="3584575"/>
            <a:ext cx="412750" cy="341313"/>
          </a:xfrm>
          <a:custGeom>
            <a:avLst/>
            <a:gdLst>
              <a:gd name="T0" fmla="*/ 2147483646 w 107"/>
              <a:gd name="T1" fmla="*/ 2147483646 h 88"/>
              <a:gd name="T2" fmla="*/ 2147483646 w 107"/>
              <a:gd name="T3" fmla="*/ 2147483646 h 88"/>
              <a:gd name="T4" fmla="*/ 2147483646 w 107"/>
              <a:gd name="T5" fmla="*/ 2147483646 h 88"/>
              <a:gd name="T6" fmla="*/ 2147483646 w 107"/>
              <a:gd name="T7" fmla="*/ 0 h 88"/>
              <a:gd name="T8" fmla="*/ 2147483646 w 107"/>
              <a:gd name="T9" fmla="*/ 0 h 88"/>
              <a:gd name="T10" fmla="*/ 2147483646 w 107"/>
              <a:gd name="T11" fmla="*/ 0 h 88"/>
              <a:gd name="T12" fmla="*/ 2147483646 w 107"/>
              <a:gd name="T13" fmla="*/ 2147483646 h 88"/>
              <a:gd name="T14" fmla="*/ 2147483646 w 107"/>
              <a:gd name="T15" fmla="*/ 2147483646 h 88"/>
              <a:gd name="T16" fmla="*/ 2147483646 w 107"/>
              <a:gd name="T17" fmla="*/ 2147483646 h 88"/>
              <a:gd name="T18" fmla="*/ 2147483646 w 107"/>
              <a:gd name="T19" fmla="*/ 2147483646 h 88"/>
              <a:gd name="T20" fmla="*/ 2147483646 w 107"/>
              <a:gd name="T21" fmla="*/ 2147483646 h 88"/>
              <a:gd name="T22" fmla="*/ 2147483646 w 107"/>
              <a:gd name="T23" fmla="*/ 2147483646 h 88"/>
              <a:gd name="T24" fmla="*/ 2147483646 w 107"/>
              <a:gd name="T25" fmla="*/ 2147483646 h 88"/>
              <a:gd name="T26" fmla="*/ 2147483646 w 107"/>
              <a:gd name="T27" fmla="*/ 2147483646 h 88"/>
              <a:gd name="T28" fmla="*/ 2147483646 w 107"/>
              <a:gd name="T29" fmla="*/ 0 h 88"/>
              <a:gd name="T30" fmla="*/ 2147483646 w 107"/>
              <a:gd name="T31" fmla="*/ 0 h 88"/>
              <a:gd name="T32" fmla="*/ 2147483646 w 107"/>
              <a:gd name="T33" fmla="*/ 0 h 88"/>
              <a:gd name="T34" fmla="*/ 2147483646 w 107"/>
              <a:gd name="T35" fmla="*/ 2147483646 h 88"/>
              <a:gd name="T36" fmla="*/ 2147483646 w 107"/>
              <a:gd name="T37" fmla="*/ 2147483646 h 88"/>
              <a:gd name="T38" fmla="*/ 2147483646 w 107"/>
              <a:gd name="T39" fmla="*/ 2147483646 h 88"/>
              <a:gd name="T40" fmla="*/ 2147483646 w 107"/>
              <a:gd name="T41" fmla="*/ 2147483646 h 88"/>
              <a:gd name="T42" fmla="*/ 2147483646 w 107"/>
              <a:gd name="T43" fmla="*/ 2147483646 h 88"/>
              <a:gd name="T44" fmla="*/ 2147483646 w 107"/>
              <a:gd name="T45" fmla="*/ 2147483646 h 88"/>
              <a:gd name="T46" fmla="*/ 2147483646 w 107"/>
              <a:gd name="T47" fmla="*/ 2147483646 h 88"/>
              <a:gd name="T48" fmla="*/ 2147483646 w 107"/>
              <a:gd name="T49" fmla="*/ 2147483646 h 88"/>
              <a:gd name="T50" fmla="*/ 2147483646 w 107"/>
              <a:gd name="T51" fmla="*/ 2147483646 h 88"/>
              <a:gd name="T52" fmla="*/ 2147483646 w 107"/>
              <a:gd name="T53" fmla="*/ 2147483646 h 88"/>
              <a:gd name="T54" fmla="*/ 2147483646 w 107"/>
              <a:gd name="T55" fmla="*/ 2147483646 h 88"/>
              <a:gd name="T56" fmla="*/ 2147483646 w 107"/>
              <a:gd name="T57" fmla="*/ 2147483646 h 88"/>
              <a:gd name="T58" fmla="*/ 2147483646 w 107"/>
              <a:gd name="T59" fmla="*/ 2147483646 h 88"/>
              <a:gd name="T60" fmla="*/ 2147483646 w 107"/>
              <a:gd name="T61" fmla="*/ 2147483646 h 88"/>
              <a:gd name="T62" fmla="*/ 2147483646 w 107"/>
              <a:gd name="T63" fmla="*/ 2147483646 h 88"/>
              <a:gd name="T64" fmla="*/ 2147483646 w 107"/>
              <a:gd name="T65" fmla="*/ 2147483646 h 88"/>
              <a:gd name="T66" fmla="*/ 2147483646 w 107"/>
              <a:gd name="T67" fmla="*/ 2147483646 h 88"/>
              <a:gd name="T68" fmla="*/ 2147483646 w 107"/>
              <a:gd name="T69" fmla="*/ 2147483646 h 88"/>
              <a:gd name="T70" fmla="*/ 2147483646 w 107"/>
              <a:gd name="T71" fmla="*/ 2147483646 h 88"/>
              <a:gd name="T72" fmla="*/ 2147483646 w 107"/>
              <a:gd name="T73" fmla="*/ 2147483646 h 88"/>
              <a:gd name="T74" fmla="*/ 2147483646 w 107"/>
              <a:gd name="T75" fmla="*/ 2147483646 h 88"/>
              <a:gd name="T76" fmla="*/ 2147483646 w 107"/>
              <a:gd name="T77" fmla="*/ 2147483646 h 88"/>
              <a:gd name="T78" fmla="*/ 2147483646 w 107"/>
              <a:gd name="T79" fmla="*/ 2147483646 h 88"/>
              <a:gd name="T80" fmla="*/ 2147483646 w 107"/>
              <a:gd name="T81" fmla="*/ 2147483646 h 88"/>
              <a:gd name="T82" fmla="*/ 2147483646 w 107"/>
              <a:gd name="T83" fmla="*/ 2147483646 h 88"/>
              <a:gd name="T84" fmla="*/ 2147483646 w 107"/>
              <a:gd name="T85" fmla="*/ 2147483646 h 88"/>
              <a:gd name="T86" fmla="*/ 2147483646 w 107"/>
              <a:gd name="T87" fmla="*/ 2147483646 h 88"/>
              <a:gd name="T88" fmla="*/ 2147483646 w 107"/>
              <a:gd name="T89" fmla="*/ 2147483646 h 88"/>
              <a:gd name="T90" fmla="*/ 2147483646 w 107"/>
              <a:gd name="T91" fmla="*/ 2147483646 h 88"/>
              <a:gd name="T92" fmla="*/ 2147483646 w 107"/>
              <a:gd name="T93" fmla="*/ 2147483646 h 88"/>
              <a:gd name="T94" fmla="*/ 2147483646 w 107"/>
              <a:gd name="T95" fmla="*/ 2147483646 h 88"/>
              <a:gd name="T96" fmla="*/ 2147483646 w 107"/>
              <a:gd name="T97" fmla="*/ 2147483646 h 88"/>
              <a:gd name="T98" fmla="*/ 2147483646 w 107"/>
              <a:gd name="T99" fmla="*/ 2147483646 h 88"/>
              <a:gd name="T100" fmla="*/ 2147483646 w 107"/>
              <a:gd name="T101" fmla="*/ 2147483646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
              <a:gd name="T154" fmla="*/ 0 h 88"/>
              <a:gd name="T155" fmla="*/ 107 w 107"/>
              <a:gd name="T156" fmla="*/ 88 h 8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8" name="稻壳儿小白白(http://dwz.cn/Wu2UP)"/>
          <p:cNvSpPr>
            <a:spLocks noChangeArrowheads="1"/>
          </p:cNvSpPr>
          <p:nvPr/>
        </p:nvSpPr>
        <p:spPr bwMode="auto">
          <a:xfrm>
            <a:off x="8480425" y="3471863"/>
            <a:ext cx="549275" cy="547687"/>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1600">
              <a:solidFill>
                <a:srgbClr val="333F4F"/>
              </a:solidFill>
              <a:sym typeface="Arial" panose="020B0604020202020204" pitchFamily="34" charset="0"/>
            </a:endParaRPr>
          </a:p>
        </p:txBody>
      </p:sp>
      <p:sp>
        <p:nvSpPr>
          <p:cNvPr id="41999" name="稻壳儿小白白(http://dwz.cn/Wu2UP)"/>
          <p:cNvSpPr>
            <a:spLocks/>
          </p:cNvSpPr>
          <p:nvPr/>
        </p:nvSpPr>
        <p:spPr bwMode="auto">
          <a:xfrm>
            <a:off x="8623300" y="3656013"/>
            <a:ext cx="254000" cy="228600"/>
          </a:xfrm>
          <a:custGeom>
            <a:avLst/>
            <a:gdLst>
              <a:gd name="T0" fmla="*/ 0 w 161"/>
              <a:gd name="T1" fmla="*/ 2147483646 h 145"/>
              <a:gd name="T2" fmla="*/ 0 w 161"/>
              <a:gd name="T3" fmla="*/ 2147483646 h 145"/>
              <a:gd name="T4" fmla="*/ 2147483646 w 161"/>
              <a:gd name="T5" fmla="*/ 2147483646 h 145"/>
              <a:gd name="T6" fmla="*/ 2147483646 w 161"/>
              <a:gd name="T7" fmla="*/ 2147483646 h 145"/>
              <a:gd name="T8" fmla="*/ 2147483646 w 161"/>
              <a:gd name="T9" fmla="*/ 2147483646 h 145"/>
              <a:gd name="T10" fmla="*/ 2147483646 w 161"/>
              <a:gd name="T11" fmla="*/ 2147483646 h 145"/>
              <a:gd name="T12" fmla="*/ 2147483646 w 161"/>
              <a:gd name="T13" fmla="*/ 0 h 145"/>
              <a:gd name="T14" fmla="*/ 0 w 161"/>
              <a:gd name="T15" fmla="*/ 2147483646 h 145"/>
              <a:gd name="T16" fmla="*/ 0 60000 65536"/>
              <a:gd name="T17" fmla="*/ 0 60000 65536"/>
              <a:gd name="T18" fmla="*/ 0 60000 65536"/>
              <a:gd name="T19" fmla="*/ 0 60000 65536"/>
              <a:gd name="T20" fmla="*/ 0 60000 65536"/>
              <a:gd name="T21" fmla="*/ 0 60000 65536"/>
              <a:gd name="T22" fmla="*/ 0 60000 65536"/>
              <a:gd name="T23" fmla="*/ 0 60000 65536"/>
              <a:gd name="T24" fmla="*/ 0 w 161"/>
              <a:gd name="T25" fmla="*/ 0 h 145"/>
              <a:gd name="T26" fmla="*/ 161 w 161"/>
              <a:gd name="T27" fmla="*/ 145 h 1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1" h="145">
                <a:moveTo>
                  <a:pt x="0" y="62"/>
                </a:moveTo>
                <a:lnTo>
                  <a:pt x="0" y="145"/>
                </a:lnTo>
                <a:lnTo>
                  <a:pt x="31" y="145"/>
                </a:lnTo>
                <a:lnTo>
                  <a:pt x="130" y="145"/>
                </a:lnTo>
                <a:lnTo>
                  <a:pt x="161" y="145"/>
                </a:lnTo>
                <a:lnTo>
                  <a:pt x="161" y="62"/>
                </a:lnTo>
                <a:lnTo>
                  <a:pt x="81" y="0"/>
                </a:lnTo>
                <a:lnTo>
                  <a:pt x="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0" name="稻壳儿小白白(http://dwz.cn/Wu2UP)"/>
          <p:cNvSpPr>
            <a:spLocks/>
          </p:cNvSpPr>
          <p:nvPr/>
        </p:nvSpPr>
        <p:spPr bwMode="auto">
          <a:xfrm>
            <a:off x="8556625" y="3559175"/>
            <a:ext cx="387350" cy="193675"/>
          </a:xfrm>
          <a:custGeom>
            <a:avLst/>
            <a:gdLst>
              <a:gd name="T0" fmla="*/ 2147483646 w 246"/>
              <a:gd name="T1" fmla="*/ 2147483646 h 123"/>
              <a:gd name="T2" fmla="*/ 2147483646 w 246"/>
              <a:gd name="T3" fmla="*/ 2147483646 h 123"/>
              <a:gd name="T4" fmla="*/ 2147483646 w 246"/>
              <a:gd name="T5" fmla="*/ 2147483646 h 123"/>
              <a:gd name="T6" fmla="*/ 2147483646 w 246"/>
              <a:gd name="T7" fmla="*/ 2147483646 h 123"/>
              <a:gd name="T8" fmla="*/ 2147483646 w 246"/>
              <a:gd name="T9" fmla="*/ 0 h 123"/>
              <a:gd name="T10" fmla="*/ 2147483646 w 246"/>
              <a:gd name="T11" fmla="*/ 0 h 123"/>
              <a:gd name="T12" fmla="*/ 2147483646 w 246"/>
              <a:gd name="T13" fmla="*/ 0 h 123"/>
              <a:gd name="T14" fmla="*/ 2147483646 w 246"/>
              <a:gd name="T15" fmla="*/ 0 h 123"/>
              <a:gd name="T16" fmla="*/ 2147483646 w 246"/>
              <a:gd name="T17" fmla="*/ 0 h 123"/>
              <a:gd name="T18" fmla="*/ 0 w 246"/>
              <a:gd name="T19" fmla="*/ 2147483646 h 123"/>
              <a:gd name="T20" fmla="*/ 2147483646 w 246"/>
              <a:gd name="T21" fmla="*/ 2147483646 h 123"/>
              <a:gd name="T22" fmla="*/ 2147483646 w 246"/>
              <a:gd name="T23" fmla="*/ 2147483646 h 123"/>
              <a:gd name="T24" fmla="*/ 2147483646 w 246"/>
              <a:gd name="T25" fmla="*/ 2147483646 h 123"/>
              <a:gd name="T26" fmla="*/ 2147483646 w 246"/>
              <a:gd name="T27" fmla="*/ 2147483646 h 123"/>
              <a:gd name="T28" fmla="*/ 2147483646 w 246"/>
              <a:gd name="T29" fmla="*/ 2147483646 h 1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6"/>
              <a:gd name="T46" fmla="*/ 0 h 123"/>
              <a:gd name="T47" fmla="*/ 246 w 246"/>
              <a:gd name="T48" fmla="*/ 123 h 1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6" h="123">
                <a:moveTo>
                  <a:pt x="225" y="80"/>
                </a:moveTo>
                <a:lnTo>
                  <a:pt x="225" y="21"/>
                </a:lnTo>
                <a:lnTo>
                  <a:pt x="182" y="21"/>
                </a:lnTo>
                <a:lnTo>
                  <a:pt x="182" y="47"/>
                </a:lnTo>
                <a:lnTo>
                  <a:pt x="123" y="0"/>
                </a:lnTo>
                <a:lnTo>
                  <a:pt x="0" y="97"/>
                </a:lnTo>
                <a:lnTo>
                  <a:pt x="21" y="123"/>
                </a:lnTo>
                <a:lnTo>
                  <a:pt x="123" y="42"/>
                </a:lnTo>
                <a:lnTo>
                  <a:pt x="225" y="123"/>
                </a:lnTo>
                <a:lnTo>
                  <a:pt x="246" y="97"/>
                </a:lnTo>
                <a:lnTo>
                  <a:pt x="225"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1" name="稻壳儿小白白(http://dwz.cn/Wu2UP)"/>
          <p:cNvSpPr>
            <a:spLocks noChangeArrowheads="1"/>
          </p:cNvSpPr>
          <p:nvPr/>
        </p:nvSpPr>
        <p:spPr bwMode="auto">
          <a:xfrm>
            <a:off x="7986713" y="5237163"/>
            <a:ext cx="549275" cy="547687"/>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AU" altLang="en-US" sz="1600">
              <a:solidFill>
                <a:srgbClr val="333F4F"/>
              </a:solidFill>
              <a:sym typeface="Arial" panose="020B0604020202020204" pitchFamily="34" charset="0"/>
            </a:endParaRPr>
          </a:p>
        </p:txBody>
      </p:sp>
      <p:sp>
        <p:nvSpPr>
          <p:cNvPr id="42002" name="稻壳儿小白白(http://dwz.cn/Wu2UP)"/>
          <p:cNvSpPr>
            <a:spLocks noEditPoints="1"/>
          </p:cNvSpPr>
          <p:nvPr/>
        </p:nvSpPr>
        <p:spPr bwMode="auto">
          <a:xfrm>
            <a:off x="8051800" y="5346700"/>
            <a:ext cx="379413" cy="349250"/>
          </a:xfrm>
          <a:custGeom>
            <a:avLst/>
            <a:gdLst>
              <a:gd name="T0" fmla="*/ 2147483646 w 68"/>
              <a:gd name="T1" fmla="*/ 2147483646 h 63"/>
              <a:gd name="T2" fmla="*/ 2147483646 w 68"/>
              <a:gd name="T3" fmla="*/ 2147483646 h 63"/>
              <a:gd name="T4" fmla="*/ 2147483646 w 68"/>
              <a:gd name="T5" fmla="*/ 2147483646 h 63"/>
              <a:gd name="T6" fmla="*/ 2147483646 w 68"/>
              <a:gd name="T7" fmla="*/ 2147483646 h 63"/>
              <a:gd name="T8" fmla="*/ 2147483646 w 68"/>
              <a:gd name="T9" fmla="*/ 2147483646 h 63"/>
              <a:gd name="T10" fmla="*/ 2147483646 w 68"/>
              <a:gd name="T11" fmla="*/ 2147483646 h 63"/>
              <a:gd name="T12" fmla="*/ 2147483646 w 68"/>
              <a:gd name="T13" fmla="*/ 2147483646 h 63"/>
              <a:gd name="T14" fmla="*/ 2147483646 w 68"/>
              <a:gd name="T15" fmla="*/ 2147483646 h 63"/>
              <a:gd name="T16" fmla="*/ 0 w 68"/>
              <a:gd name="T17" fmla="*/ 2147483646 h 63"/>
              <a:gd name="T18" fmla="*/ 2147483646 w 68"/>
              <a:gd name="T19" fmla="*/ 2147483646 h 63"/>
              <a:gd name="T20" fmla="*/ 2147483646 w 68"/>
              <a:gd name="T21" fmla="*/ 2147483646 h 63"/>
              <a:gd name="T22" fmla="*/ 2147483646 w 68"/>
              <a:gd name="T23" fmla="*/ 2147483646 h 63"/>
              <a:gd name="T24" fmla="*/ 2147483646 w 68"/>
              <a:gd name="T25" fmla="*/ 2147483646 h 63"/>
              <a:gd name="T26" fmla="*/ 2147483646 w 68"/>
              <a:gd name="T27" fmla="*/ 2147483646 h 63"/>
              <a:gd name="T28" fmla="*/ 2147483646 w 68"/>
              <a:gd name="T29" fmla="*/ 2147483646 h 63"/>
              <a:gd name="T30" fmla="*/ 2147483646 w 68"/>
              <a:gd name="T31" fmla="*/ 2147483646 h 63"/>
              <a:gd name="T32" fmla="*/ 2147483646 w 68"/>
              <a:gd name="T33" fmla="*/ 2147483646 h 63"/>
              <a:gd name="T34" fmla="*/ 2147483646 w 68"/>
              <a:gd name="T35" fmla="*/ 2147483646 h 63"/>
              <a:gd name="T36" fmla="*/ 2147483646 w 68"/>
              <a:gd name="T37" fmla="*/ 2147483646 h 63"/>
              <a:gd name="T38" fmla="*/ 2147483646 w 68"/>
              <a:gd name="T39" fmla="*/ 2147483646 h 63"/>
              <a:gd name="T40" fmla="*/ 2147483646 w 68"/>
              <a:gd name="T41" fmla="*/ 2147483646 h 63"/>
              <a:gd name="T42" fmla="*/ 2147483646 w 68"/>
              <a:gd name="T43" fmla="*/ 2147483646 h 63"/>
              <a:gd name="T44" fmla="*/ 2147483646 w 68"/>
              <a:gd name="T45" fmla="*/ 2147483646 h 63"/>
              <a:gd name="T46" fmla="*/ 2147483646 w 68"/>
              <a:gd name="T47" fmla="*/ 2147483646 h 63"/>
              <a:gd name="T48" fmla="*/ 2147483646 w 68"/>
              <a:gd name="T49" fmla="*/ 2147483646 h 63"/>
              <a:gd name="T50" fmla="*/ 2147483646 w 68"/>
              <a:gd name="T51" fmla="*/ 2147483646 h 63"/>
              <a:gd name="T52" fmla="*/ 2147483646 w 68"/>
              <a:gd name="T53" fmla="*/ 2147483646 h 63"/>
              <a:gd name="T54" fmla="*/ 2147483646 w 68"/>
              <a:gd name="T55" fmla="*/ 0 h 63"/>
              <a:gd name="T56" fmla="*/ 2147483646 w 68"/>
              <a:gd name="T57" fmla="*/ 2147483646 h 63"/>
              <a:gd name="T58" fmla="*/ 2147483646 w 68"/>
              <a:gd name="T59" fmla="*/ 2147483646 h 63"/>
              <a:gd name="T60" fmla="*/ 2147483646 w 68"/>
              <a:gd name="T61" fmla="*/ 2147483646 h 63"/>
              <a:gd name="T62" fmla="*/ 2147483646 w 68"/>
              <a:gd name="T63" fmla="*/ 2147483646 h 63"/>
              <a:gd name="T64" fmla="*/ 2147483646 w 68"/>
              <a:gd name="T65" fmla="*/ 2147483646 h 63"/>
              <a:gd name="T66" fmla="*/ 2147483646 w 68"/>
              <a:gd name="T67" fmla="*/ 2147483646 h 63"/>
              <a:gd name="T68" fmla="*/ 2147483646 w 68"/>
              <a:gd name="T69" fmla="*/ 2147483646 h 63"/>
              <a:gd name="T70" fmla="*/ 2147483646 w 68"/>
              <a:gd name="T71" fmla="*/ 2147483646 h 63"/>
              <a:gd name="T72" fmla="*/ 2147483646 w 68"/>
              <a:gd name="T73" fmla="*/ 2147483646 h 63"/>
              <a:gd name="T74" fmla="*/ 2147483646 w 68"/>
              <a:gd name="T75" fmla="*/ 2147483646 h 63"/>
              <a:gd name="T76" fmla="*/ 2147483646 w 68"/>
              <a:gd name="T77" fmla="*/ 2147483646 h 63"/>
              <a:gd name="T78" fmla="*/ 2147483646 w 68"/>
              <a:gd name="T79" fmla="*/ 2147483646 h 63"/>
              <a:gd name="T80" fmla="*/ 2147483646 w 68"/>
              <a:gd name="T81" fmla="*/ 2147483646 h 63"/>
              <a:gd name="T82" fmla="*/ 2147483646 w 68"/>
              <a:gd name="T83" fmla="*/ 2147483646 h 63"/>
              <a:gd name="T84" fmla="*/ 2147483646 w 68"/>
              <a:gd name="T85" fmla="*/ 2147483646 h 63"/>
              <a:gd name="T86" fmla="*/ 2147483646 w 68"/>
              <a:gd name="T87" fmla="*/ 2147483646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8"/>
              <a:gd name="T133" fmla="*/ 0 h 63"/>
              <a:gd name="T134" fmla="*/ 68 w 68"/>
              <a:gd name="T135" fmla="*/ 63 h 6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42003" name="稻壳儿小白白(http://dwz.cn/Wu2UP)"/>
          <p:cNvPicPr>
            <a:picLocks noChangeArrowheads="1"/>
          </p:cNvPicPr>
          <p:nvPr/>
        </p:nvPicPr>
        <p:blipFill>
          <a:blip r:embed="rId4">
            <a:grayscl/>
            <a:biLevel thresh="50000"/>
          </a:blip>
          <a:srcRect/>
          <a:stretch>
            <a:fillRect/>
          </a:stretch>
        </p:blipFill>
        <p:spPr bwMode="auto">
          <a:xfrm>
            <a:off x="5970588" y="2074863"/>
            <a:ext cx="781050" cy="273843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4" name="稻壳儿小白白(http://dwz.cn/Wu2UP)"/>
          <p:cNvPicPr>
            <a:picLocks noChangeArrowheads="1"/>
          </p:cNvPicPr>
          <p:nvPr/>
        </p:nvPicPr>
        <p:blipFill>
          <a:blip r:embed="rId5">
            <a:grayscl/>
            <a:biLevel thresh="50000"/>
          </a:blip>
          <a:srcRect/>
          <a:stretch>
            <a:fillRect/>
          </a:stretch>
        </p:blipFill>
        <p:spPr bwMode="auto">
          <a:xfrm>
            <a:off x="5529263" y="2298700"/>
            <a:ext cx="744537" cy="25431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05" name="稻壳儿小白白(http://dwz.cn/Wu2UP)"/>
          <p:cNvSpPr>
            <a:spLocks noChangeArrowheads="1"/>
          </p:cNvSpPr>
          <p:nvPr/>
        </p:nvSpPr>
        <p:spPr bwMode="auto">
          <a:xfrm>
            <a:off x="7634288" y="1927225"/>
            <a:ext cx="549275" cy="547688"/>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AU" altLang="en-US" sz="1600">
              <a:solidFill>
                <a:srgbClr val="333F4F"/>
              </a:solidFill>
              <a:sym typeface="Arial" panose="020B0604020202020204" pitchFamily="34" charset="0"/>
            </a:endParaRPr>
          </a:p>
        </p:txBody>
      </p:sp>
      <p:sp>
        <p:nvSpPr>
          <p:cNvPr id="42006" name="稻壳儿小白白(http://dwz.cn/Wu2UP)"/>
          <p:cNvSpPr>
            <a:spLocks noEditPoints="1"/>
          </p:cNvSpPr>
          <p:nvPr/>
        </p:nvSpPr>
        <p:spPr bwMode="auto">
          <a:xfrm>
            <a:off x="7729538" y="2036763"/>
            <a:ext cx="379412" cy="314325"/>
          </a:xfrm>
          <a:custGeom>
            <a:avLst/>
            <a:gdLst>
              <a:gd name="T0" fmla="*/ 2147483646 w 287"/>
              <a:gd name="T1" fmla="*/ 2147483646 h 237"/>
              <a:gd name="T2" fmla="*/ 2147483646 w 287"/>
              <a:gd name="T3" fmla="*/ 2147483646 h 237"/>
              <a:gd name="T4" fmla="*/ 2147483646 w 287"/>
              <a:gd name="T5" fmla="*/ 2147483646 h 237"/>
              <a:gd name="T6" fmla="*/ 2147483646 w 287"/>
              <a:gd name="T7" fmla="*/ 2147483646 h 237"/>
              <a:gd name="T8" fmla="*/ 2147483646 w 287"/>
              <a:gd name="T9" fmla="*/ 2147483646 h 237"/>
              <a:gd name="T10" fmla="*/ 2147483646 w 287"/>
              <a:gd name="T11" fmla="*/ 2147483646 h 237"/>
              <a:gd name="T12" fmla="*/ 2147483646 w 287"/>
              <a:gd name="T13" fmla="*/ 2147483646 h 237"/>
              <a:gd name="T14" fmla="*/ 2147483646 w 287"/>
              <a:gd name="T15" fmla="*/ 2147483646 h 237"/>
              <a:gd name="T16" fmla="*/ 2147483646 w 287"/>
              <a:gd name="T17" fmla="*/ 2147483646 h 237"/>
              <a:gd name="T18" fmla="*/ 2147483646 w 287"/>
              <a:gd name="T19" fmla="*/ 2147483646 h 237"/>
              <a:gd name="T20" fmla="*/ 2147483646 w 287"/>
              <a:gd name="T21" fmla="*/ 2147483646 h 237"/>
              <a:gd name="T22" fmla="*/ 2147483646 w 287"/>
              <a:gd name="T23" fmla="*/ 2147483646 h 237"/>
              <a:gd name="T24" fmla="*/ 2147483646 w 287"/>
              <a:gd name="T25" fmla="*/ 2147483646 h 237"/>
              <a:gd name="T26" fmla="*/ 2147483646 w 287"/>
              <a:gd name="T27" fmla="*/ 2147483646 h 237"/>
              <a:gd name="T28" fmla="*/ 2147483646 w 287"/>
              <a:gd name="T29" fmla="*/ 2147483646 h 237"/>
              <a:gd name="T30" fmla="*/ 2147483646 w 287"/>
              <a:gd name="T31" fmla="*/ 2147483646 h 237"/>
              <a:gd name="T32" fmla="*/ 2147483646 w 287"/>
              <a:gd name="T33" fmla="*/ 2147483646 h 237"/>
              <a:gd name="T34" fmla="*/ 2147483646 w 287"/>
              <a:gd name="T35" fmla="*/ 2147483646 h 237"/>
              <a:gd name="T36" fmla="*/ 2147483646 w 287"/>
              <a:gd name="T37" fmla="*/ 2147483646 h 237"/>
              <a:gd name="T38" fmla="*/ 2147483646 w 287"/>
              <a:gd name="T39" fmla="*/ 2147483646 h 237"/>
              <a:gd name="T40" fmla="*/ 2147483646 w 287"/>
              <a:gd name="T41" fmla="*/ 2147483646 h 237"/>
              <a:gd name="T42" fmla="*/ 2147483646 w 287"/>
              <a:gd name="T43" fmla="*/ 2147483646 h 237"/>
              <a:gd name="T44" fmla="*/ 2147483646 w 287"/>
              <a:gd name="T45" fmla="*/ 2147483646 h 237"/>
              <a:gd name="T46" fmla="*/ 2147483646 w 287"/>
              <a:gd name="T47" fmla="*/ 2147483646 h 237"/>
              <a:gd name="T48" fmla="*/ 2147483646 w 287"/>
              <a:gd name="T49" fmla="*/ 2147483646 h 237"/>
              <a:gd name="T50" fmla="*/ 2147483646 w 287"/>
              <a:gd name="T51" fmla="*/ 2147483646 h 237"/>
              <a:gd name="T52" fmla="*/ 2147483646 w 287"/>
              <a:gd name="T53" fmla="*/ 2147483646 h 237"/>
              <a:gd name="T54" fmla="*/ 2147483646 w 287"/>
              <a:gd name="T55" fmla="*/ 2147483646 h 237"/>
              <a:gd name="T56" fmla="*/ 2147483646 w 287"/>
              <a:gd name="T57" fmla="*/ 2147483646 h 237"/>
              <a:gd name="T58" fmla="*/ 2147483646 w 287"/>
              <a:gd name="T59" fmla="*/ 2147483646 h 237"/>
              <a:gd name="T60" fmla="*/ 2147483646 w 287"/>
              <a:gd name="T61" fmla="*/ 2147483646 h 237"/>
              <a:gd name="T62" fmla="*/ 0 w 287"/>
              <a:gd name="T63" fmla="*/ 2147483646 h 237"/>
              <a:gd name="T64" fmla="*/ 0 w 287"/>
              <a:gd name="T65" fmla="*/ 2147483646 h 237"/>
              <a:gd name="T66" fmla="*/ 2147483646 w 287"/>
              <a:gd name="T67" fmla="*/ 2147483646 h 237"/>
              <a:gd name="T68" fmla="*/ 2147483646 w 287"/>
              <a:gd name="T69" fmla="*/ 0 h 237"/>
              <a:gd name="T70" fmla="*/ 2147483646 w 287"/>
              <a:gd name="T71" fmla="*/ 2147483646 h 237"/>
              <a:gd name="T72" fmla="*/ 2147483646 w 287"/>
              <a:gd name="T73" fmla="*/ 2147483646 h 237"/>
              <a:gd name="T74" fmla="*/ 2147483646 w 287"/>
              <a:gd name="T75" fmla="*/ 2147483646 h 237"/>
              <a:gd name="T76" fmla="*/ 2147483646 w 287"/>
              <a:gd name="T77" fmla="*/ 0 h 237"/>
              <a:gd name="T78" fmla="*/ 2147483646 w 287"/>
              <a:gd name="T79" fmla="*/ 2147483646 h 237"/>
              <a:gd name="T80" fmla="*/ 2147483646 w 287"/>
              <a:gd name="T81" fmla="*/ 2147483646 h 237"/>
              <a:gd name="T82" fmla="*/ 2147483646 w 287"/>
              <a:gd name="T83" fmla="*/ 2147483646 h 237"/>
              <a:gd name="T84" fmla="*/ 2147483646 w 287"/>
              <a:gd name="T85" fmla="*/ 2147483646 h 237"/>
              <a:gd name="T86" fmla="*/ 2147483646 w 287"/>
              <a:gd name="T87" fmla="*/ 2147483646 h 237"/>
              <a:gd name="T88" fmla="*/ 2147483646 w 287"/>
              <a:gd name="T89" fmla="*/ 2147483646 h 237"/>
              <a:gd name="T90" fmla="*/ 2147483646 w 287"/>
              <a:gd name="T91" fmla="*/ 2147483646 h 237"/>
              <a:gd name="T92" fmla="*/ 2147483646 w 287"/>
              <a:gd name="T93" fmla="*/ 2147483646 h 237"/>
              <a:gd name="T94" fmla="*/ 2147483646 w 287"/>
              <a:gd name="T95" fmla="*/ 2147483646 h 237"/>
              <a:gd name="T96" fmla="*/ 2147483646 w 287"/>
              <a:gd name="T97" fmla="*/ 2147483646 h 237"/>
              <a:gd name="T98" fmla="*/ 2147483646 w 287"/>
              <a:gd name="T99" fmla="*/ 2147483646 h 237"/>
              <a:gd name="T100" fmla="*/ 2147483646 w 287"/>
              <a:gd name="T101" fmla="*/ 2147483646 h 237"/>
              <a:gd name="T102" fmla="*/ 2147483646 w 287"/>
              <a:gd name="T103" fmla="*/ 2147483646 h 237"/>
              <a:gd name="T104" fmla="*/ 2147483646 w 287"/>
              <a:gd name="T105" fmla="*/ 2147483646 h 237"/>
              <a:gd name="T106" fmla="*/ 2147483646 w 287"/>
              <a:gd name="T107" fmla="*/ 2147483646 h 237"/>
              <a:gd name="T108" fmla="*/ 2147483646 w 287"/>
              <a:gd name="T109" fmla="*/ 2147483646 h 237"/>
              <a:gd name="T110" fmla="*/ 2147483646 w 287"/>
              <a:gd name="T111" fmla="*/ 2147483646 h 237"/>
              <a:gd name="T112" fmla="*/ 2147483646 w 287"/>
              <a:gd name="T113" fmla="*/ 2147483646 h 237"/>
              <a:gd name="T114" fmla="*/ 2147483646 w 287"/>
              <a:gd name="T115" fmla="*/ 2147483646 h 237"/>
              <a:gd name="T116" fmla="*/ 2147483646 w 287"/>
              <a:gd name="T117" fmla="*/ 2147483646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7"/>
              <a:gd name="T178" fmla="*/ 0 h 237"/>
              <a:gd name="T179" fmla="*/ 287 w 287"/>
              <a:gd name="T180" fmla="*/ 237 h 23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7" name="稻壳儿小白白(http://dwz.cn/Wu2UP)"/>
          <p:cNvSpPr>
            <a:spLocks noChangeArrowheads="1"/>
          </p:cNvSpPr>
          <p:nvPr/>
        </p:nvSpPr>
        <p:spPr bwMode="auto">
          <a:xfrm flipH="1">
            <a:off x="3675063" y="5237163"/>
            <a:ext cx="549275" cy="547687"/>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AU" altLang="en-US" sz="1600">
              <a:solidFill>
                <a:srgbClr val="333F4F"/>
              </a:solidFill>
              <a:sym typeface="Arial" panose="020B0604020202020204" pitchFamily="34" charset="0"/>
            </a:endParaRPr>
          </a:p>
        </p:txBody>
      </p:sp>
      <p:sp>
        <p:nvSpPr>
          <p:cNvPr id="42008" name="稻壳儿小白白(http://dwz.cn/Wu2UP)"/>
          <p:cNvSpPr>
            <a:spLocks/>
          </p:cNvSpPr>
          <p:nvPr/>
        </p:nvSpPr>
        <p:spPr bwMode="auto">
          <a:xfrm>
            <a:off x="3771900" y="5337175"/>
            <a:ext cx="358775" cy="358775"/>
          </a:xfrm>
          <a:custGeom>
            <a:avLst/>
            <a:gdLst>
              <a:gd name="T0" fmla="*/ 2147483646 w 360"/>
              <a:gd name="T1" fmla="*/ 2147483646 h 360"/>
              <a:gd name="T2" fmla="*/ 2147483646 w 360"/>
              <a:gd name="T3" fmla="*/ 2147483646 h 360"/>
              <a:gd name="T4" fmla="*/ 2147483646 w 360"/>
              <a:gd name="T5" fmla="*/ 2147483646 h 360"/>
              <a:gd name="T6" fmla="*/ 2147483646 w 360"/>
              <a:gd name="T7" fmla="*/ 2147483646 h 360"/>
              <a:gd name="T8" fmla="*/ 2147483646 w 360"/>
              <a:gd name="T9" fmla="*/ 2147483646 h 360"/>
              <a:gd name="T10" fmla="*/ 2147483646 w 360"/>
              <a:gd name="T11" fmla="*/ 2147483646 h 360"/>
              <a:gd name="T12" fmla="*/ 2147483646 w 360"/>
              <a:gd name="T13" fmla="*/ 2147483646 h 360"/>
              <a:gd name="T14" fmla="*/ 2147483646 w 360"/>
              <a:gd name="T15" fmla="*/ 2147483646 h 360"/>
              <a:gd name="T16" fmla="*/ 0 w 360"/>
              <a:gd name="T17" fmla="*/ 2147483646 h 360"/>
              <a:gd name="T18" fmla="*/ 2147483646 w 360"/>
              <a:gd name="T19" fmla="*/ 2147483646 h 360"/>
              <a:gd name="T20" fmla="*/ 2147483646 w 360"/>
              <a:gd name="T21" fmla="*/ 2147483646 h 360"/>
              <a:gd name="T22" fmla="*/ 2147483646 w 360"/>
              <a:gd name="T23" fmla="*/ 2147483646 h 360"/>
              <a:gd name="T24" fmla="*/ 2147483646 w 360"/>
              <a:gd name="T25" fmla="*/ 2147483646 h 360"/>
              <a:gd name="T26" fmla="*/ 2147483646 w 360"/>
              <a:gd name="T27" fmla="*/ 2147483646 h 360"/>
              <a:gd name="T28" fmla="*/ 2147483646 w 360"/>
              <a:gd name="T29" fmla="*/ 2147483646 h 360"/>
              <a:gd name="T30" fmla="*/ 2147483646 w 360"/>
              <a:gd name="T31" fmla="*/ 2147483646 h 360"/>
              <a:gd name="T32" fmla="*/ 2147483646 w 360"/>
              <a:gd name="T33" fmla="*/ 2147483646 h 360"/>
              <a:gd name="T34" fmla="*/ 2147483646 w 360"/>
              <a:gd name="T35" fmla="*/ 2147483646 h 360"/>
              <a:gd name="T36" fmla="*/ 2147483646 w 360"/>
              <a:gd name="T37" fmla="*/ 2147483646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
              <a:gd name="T58" fmla="*/ 0 h 360"/>
              <a:gd name="T59" fmla="*/ 360 w 360"/>
              <a:gd name="T60" fmla="*/ 360 h 3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9" name="稻壳儿小白白(http://dwz.cn/Wu2UP)"/>
          <p:cNvSpPr txBox="1">
            <a:spLocks noChangeArrowheads="1"/>
          </p:cNvSpPr>
          <p:nvPr/>
        </p:nvSpPr>
        <p:spPr bwMode="auto">
          <a:xfrm>
            <a:off x="1947863" y="189388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单击添加标题</a:t>
            </a:r>
            <a:endParaRPr lang="en-US" altLang="zh-CN" sz="1600" b="1">
              <a:solidFill>
                <a:srgbClr val="333F4F"/>
              </a:solidFill>
              <a:sym typeface="Arial" panose="020B0604020202020204" pitchFamily="34" charset="0"/>
            </a:endParaRPr>
          </a:p>
        </p:txBody>
      </p:sp>
      <p:sp>
        <p:nvSpPr>
          <p:cNvPr id="42010" name="稻壳儿小白白(http://dwz.cn/Wu2UP)"/>
          <p:cNvSpPr txBox="1">
            <a:spLocks noChangeArrowheads="1"/>
          </p:cNvSpPr>
          <p:nvPr/>
        </p:nvSpPr>
        <p:spPr bwMode="auto">
          <a:xfrm>
            <a:off x="1866900" y="2208213"/>
            <a:ext cx="2020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2011" name="稻壳儿小白白(http://dwz.cn/Wu2UP)"/>
          <p:cNvSpPr txBox="1">
            <a:spLocks noChangeArrowheads="1"/>
          </p:cNvSpPr>
          <p:nvPr/>
        </p:nvSpPr>
        <p:spPr bwMode="auto">
          <a:xfrm>
            <a:off x="1109663" y="343693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单击添加标题</a:t>
            </a:r>
            <a:endParaRPr lang="en-US" altLang="zh-CN" sz="1600" b="1">
              <a:solidFill>
                <a:srgbClr val="333F4F"/>
              </a:solidFill>
              <a:sym typeface="Arial" panose="020B0604020202020204" pitchFamily="34" charset="0"/>
            </a:endParaRPr>
          </a:p>
        </p:txBody>
      </p:sp>
      <p:sp>
        <p:nvSpPr>
          <p:cNvPr id="42012" name="稻壳儿小白白(http://dwz.cn/Wu2UP)"/>
          <p:cNvSpPr txBox="1">
            <a:spLocks noChangeArrowheads="1"/>
          </p:cNvSpPr>
          <p:nvPr/>
        </p:nvSpPr>
        <p:spPr bwMode="auto">
          <a:xfrm>
            <a:off x="1028700" y="3751263"/>
            <a:ext cx="2020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2013" name="稻壳儿小白白(http://dwz.cn/Wu2UP)"/>
          <p:cNvSpPr txBox="1">
            <a:spLocks noChangeArrowheads="1"/>
          </p:cNvSpPr>
          <p:nvPr/>
        </p:nvSpPr>
        <p:spPr bwMode="auto">
          <a:xfrm>
            <a:off x="1519238" y="5213350"/>
            <a:ext cx="19526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单击添加标题</a:t>
            </a:r>
            <a:endParaRPr lang="en-US" altLang="zh-CN" sz="1600" b="1">
              <a:solidFill>
                <a:srgbClr val="333F4F"/>
              </a:solidFill>
              <a:sym typeface="Arial" panose="020B0604020202020204" pitchFamily="34" charset="0"/>
            </a:endParaRPr>
          </a:p>
        </p:txBody>
      </p:sp>
      <p:sp>
        <p:nvSpPr>
          <p:cNvPr id="42014" name="稻壳儿小白白(http://dwz.cn/Wu2UP)"/>
          <p:cNvSpPr txBox="1">
            <a:spLocks noChangeArrowheads="1"/>
          </p:cNvSpPr>
          <p:nvPr/>
        </p:nvSpPr>
        <p:spPr bwMode="auto">
          <a:xfrm>
            <a:off x="1439863" y="5529263"/>
            <a:ext cx="2019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2015" name="稻壳儿小白白(http://dwz.cn/Wu2UP)"/>
          <p:cNvSpPr txBox="1">
            <a:spLocks noChangeArrowheads="1"/>
          </p:cNvSpPr>
          <p:nvPr/>
        </p:nvSpPr>
        <p:spPr bwMode="auto">
          <a:xfrm>
            <a:off x="8377238" y="189388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单击添加标题</a:t>
            </a:r>
            <a:endParaRPr lang="en-US" altLang="zh-CN" sz="1600" b="1">
              <a:solidFill>
                <a:srgbClr val="333F4F"/>
              </a:solidFill>
              <a:sym typeface="Arial" panose="020B0604020202020204" pitchFamily="34" charset="0"/>
            </a:endParaRPr>
          </a:p>
        </p:txBody>
      </p:sp>
      <p:sp>
        <p:nvSpPr>
          <p:cNvPr id="42016" name="稻壳儿小白白(http://dwz.cn/Wu2UP)"/>
          <p:cNvSpPr txBox="1">
            <a:spLocks noChangeArrowheads="1"/>
          </p:cNvSpPr>
          <p:nvPr/>
        </p:nvSpPr>
        <p:spPr bwMode="auto">
          <a:xfrm>
            <a:off x="8377238" y="2208213"/>
            <a:ext cx="20208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2017" name="稻壳儿小白白(http://dwz.cn/Wu2UP)"/>
          <p:cNvSpPr txBox="1">
            <a:spLocks noChangeArrowheads="1"/>
          </p:cNvSpPr>
          <p:nvPr/>
        </p:nvSpPr>
        <p:spPr bwMode="auto">
          <a:xfrm>
            <a:off x="9231313" y="3409950"/>
            <a:ext cx="19542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单击添加标题</a:t>
            </a:r>
            <a:endParaRPr lang="en-US" altLang="zh-CN" sz="1600" b="1">
              <a:solidFill>
                <a:srgbClr val="333F4F"/>
              </a:solidFill>
              <a:sym typeface="Arial" panose="020B0604020202020204" pitchFamily="34" charset="0"/>
            </a:endParaRPr>
          </a:p>
        </p:txBody>
      </p:sp>
      <p:sp>
        <p:nvSpPr>
          <p:cNvPr id="42018" name="稻壳儿小白白(http://dwz.cn/Wu2UP)"/>
          <p:cNvSpPr txBox="1">
            <a:spLocks noChangeArrowheads="1"/>
          </p:cNvSpPr>
          <p:nvPr/>
        </p:nvSpPr>
        <p:spPr bwMode="auto">
          <a:xfrm>
            <a:off x="9231313" y="3724275"/>
            <a:ext cx="2020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2019" name="稻壳儿小白白(http://dwz.cn/Wu2UP)"/>
          <p:cNvSpPr txBox="1">
            <a:spLocks noChangeArrowheads="1"/>
          </p:cNvSpPr>
          <p:nvPr/>
        </p:nvSpPr>
        <p:spPr bwMode="auto">
          <a:xfrm>
            <a:off x="8713788" y="5197475"/>
            <a:ext cx="19542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单击添加标题</a:t>
            </a:r>
            <a:endParaRPr lang="en-US" altLang="zh-CN" sz="1600" b="1">
              <a:solidFill>
                <a:srgbClr val="333F4F"/>
              </a:solidFill>
              <a:sym typeface="Arial" panose="020B0604020202020204" pitchFamily="34" charset="0"/>
            </a:endParaRPr>
          </a:p>
        </p:txBody>
      </p:sp>
      <p:sp>
        <p:nvSpPr>
          <p:cNvPr id="42020" name="稻壳儿小白白(http://dwz.cn/Wu2UP)"/>
          <p:cNvSpPr txBox="1">
            <a:spLocks noChangeArrowheads="1"/>
          </p:cNvSpPr>
          <p:nvPr/>
        </p:nvSpPr>
        <p:spPr bwMode="auto">
          <a:xfrm>
            <a:off x="8713788" y="5513388"/>
            <a:ext cx="20208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2021" name="文本框 88"/>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42022" name="文本框 89"/>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4</a:t>
            </a:r>
            <a:endParaRPr lang="zh-CN" altLang="en-US" sz="3600">
              <a:solidFill>
                <a:srgbClr val="333F4F"/>
              </a:solidFill>
              <a:latin typeface="Impact" panose="020B0806030902050204" pitchFamily="34" charset="0"/>
            </a:endParaRPr>
          </a:p>
        </p:txBody>
      </p:sp>
    </p:spTree>
    <p:custDataLst>
      <p:tags r:id="rId1"/>
    </p:custDataLst>
  </p:cSld>
  <p:clrMapOvr>
    <a:masterClrMapping/>
  </p:clrMapOvr>
  <p:transition spd="slow" advClick="0" advTm="6191">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2021"/>
                                        </p:tgtEl>
                                        <p:attrNameLst>
                                          <p:attrName>style.visibility</p:attrName>
                                        </p:attrNameLst>
                                      </p:cBhvr>
                                      <p:to>
                                        <p:strVal val="visible"/>
                                      </p:to>
                                    </p:set>
                                    <p:anim calcmode="lin" valueType="num">
                                      <p:cBhvr>
                                        <p:cTn id="7" dur="500" fill="hold"/>
                                        <p:tgtEl>
                                          <p:spTgt spid="420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021"/>
                                        </p:tgtEl>
                                        <p:attrNameLst>
                                          <p:attrName>ppt_y</p:attrName>
                                        </p:attrNameLst>
                                      </p:cBhvr>
                                      <p:tavLst>
                                        <p:tav tm="0">
                                          <p:val>
                                            <p:strVal val="#ppt_y"/>
                                          </p:val>
                                        </p:tav>
                                        <p:tav tm="100000">
                                          <p:val>
                                            <p:strVal val="#ppt_y"/>
                                          </p:val>
                                        </p:tav>
                                      </p:tavLst>
                                    </p:anim>
                                    <p:anim calcmode="lin" valueType="num">
                                      <p:cBhvr>
                                        <p:cTn id="9" dur="500" fill="hold"/>
                                        <p:tgtEl>
                                          <p:spTgt spid="420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0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021"/>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42022"/>
                                        </p:tgtEl>
                                        <p:attrNameLst>
                                          <p:attrName>style.visibility</p:attrName>
                                        </p:attrNameLst>
                                      </p:cBhvr>
                                      <p:to>
                                        <p:strVal val="visible"/>
                                      </p:to>
                                    </p:set>
                                    <p:anim calcmode="lin" valueType="num">
                                      <p:cBhvr>
                                        <p:cTn id="14" dur="500" fill="hold"/>
                                        <p:tgtEl>
                                          <p:spTgt spid="4202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2022"/>
                                        </p:tgtEl>
                                        <p:attrNameLst>
                                          <p:attrName>ppt_y</p:attrName>
                                        </p:attrNameLst>
                                      </p:cBhvr>
                                      <p:tavLst>
                                        <p:tav tm="0">
                                          <p:val>
                                            <p:strVal val="#ppt_y"/>
                                          </p:val>
                                        </p:tav>
                                        <p:tav tm="100000">
                                          <p:val>
                                            <p:strVal val="#ppt_y"/>
                                          </p:val>
                                        </p:tav>
                                      </p:tavLst>
                                    </p:anim>
                                    <p:anim calcmode="lin" valueType="num">
                                      <p:cBhvr>
                                        <p:cTn id="16" dur="500" fill="hold"/>
                                        <p:tgtEl>
                                          <p:spTgt spid="4202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202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202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41994"/>
                                        </p:tgtEl>
                                        <p:attrNameLst>
                                          <p:attrName>style.visibility</p:attrName>
                                        </p:attrNameLst>
                                      </p:cBhvr>
                                      <p:to>
                                        <p:strVal val="visible"/>
                                      </p:to>
                                    </p:set>
                                    <p:anim calcmode="lin" valueType="num">
                                      <p:cBhvr additive="base">
                                        <p:cTn id="23" dur="500" fill="hold"/>
                                        <p:tgtEl>
                                          <p:spTgt spid="41994"/>
                                        </p:tgtEl>
                                        <p:attrNameLst>
                                          <p:attrName>ppt_x</p:attrName>
                                        </p:attrNameLst>
                                      </p:cBhvr>
                                      <p:tavLst>
                                        <p:tav tm="0">
                                          <p:val>
                                            <p:strVal val="#ppt_x"/>
                                          </p:val>
                                        </p:tav>
                                        <p:tav tm="100000">
                                          <p:val>
                                            <p:strVal val="#ppt_x"/>
                                          </p:val>
                                        </p:tav>
                                      </p:tavLst>
                                    </p:anim>
                                    <p:anim calcmode="lin" valueType="num">
                                      <p:cBhvr additive="base">
                                        <p:cTn id="24" dur="500" fill="hold"/>
                                        <p:tgtEl>
                                          <p:spTgt spid="4199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1995"/>
                                        </p:tgtEl>
                                        <p:attrNameLst>
                                          <p:attrName>style.visibility</p:attrName>
                                        </p:attrNameLst>
                                      </p:cBhvr>
                                      <p:to>
                                        <p:strVal val="visible"/>
                                      </p:to>
                                    </p:set>
                                    <p:anim calcmode="lin" valueType="num">
                                      <p:cBhvr additive="base">
                                        <p:cTn id="27" dur="500" fill="hold"/>
                                        <p:tgtEl>
                                          <p:spTgt spid="41995"/>
                                        </p:tgtEl>
                                        <p:attrNameLst>
                                          <p:attrName>ppt_x</p:attrName>
                                        </p:attrNameLst>
                                      </p:cBhvr>
                                      <p:tavLst>
                                        <p:tav tm="0">
                                          <p:val>
                                            <p:strVal val="#ppt_x"/>
                                          </p:val>
                                        </p:tav>
                                        <p:tav tm="100000">
                                          <p:val>
                                            <p:strVal val="#ppt_x"/>
                                          </p:val>
                                        </p:tav>
                                      </p:tavLst>
                                    </p:anim>
                                    <p:anim calcmode="lin" valueType="num">
                                      <p:cBhvr additive="base">
                                        <p:cTn id="28" dur="500" fill="hold"/>
                                        <p:tgtEl>
                                          <p:spTgt spid="41995"/>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1996"/>
                                        </p:tgtEl>
                                        <p:attrNameLst>
                                          <p:attrName>style.visibility</p:attrName>
                                        </p:attrNameLst>
                                      </p:cBhvr>
                                      <p:to>
                                        <p:strVal val="visible"/>
                                      </p:to>
                                    </p:set>
                                    <p:anim calcmode="lin" valueType="num">
                                      <p:cBhvr additive="base">
                                        <p:cTn id="31" dur="500" fill="hold"/>
                                        <p:tgtEl>
                                          <p:spTgt spid="41996"/>
                                        </p:tgtEl>
                                        <p:attrNameLst>
                                          <p:attrName>ppt_x</p:attrName>
                                        </p:attrNameLst>
                                      </p:cBhvr>
                                      <p:tavLst>
                                        <p:tav tm="0">
                                          <p:val>
                                            <p:strVal val="#ppt_x"/>
                                          </p:val>
                                        </p:tav>
                                        <p:tav tm="100000">
                                          <p:val>
                                            <p:strVal val="#ppt_x"/>
                                          </p:val>
                                        </p:tav>
                                      </p:tavLst>
                                    </p:anim>
                                    <p:anim calcmode="lin" valueType="num">
                                      <p:cBhvr additive="base">
                                        <p:cTn id="32" dur="500" fill="hold"/>
                                        <p:tgtEl>
                                          <p:spTgt spid="41996"/>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41997"/>
                                        </p:tgtEl>
                                        <p:attrNameLst>
                                          <p:attrName>style.visibility</p:attrName>
                                        </p:attrNameLst>
                                      </p:cBhvr>
                                      <p:to>
                                        <p:strVal val="visible"/>
                                      </p:to>
                                    </p:set>
                                    <p:anim calcmode="lin" valueType="num">
                                      <p:cBhvr additive="base">
                                        <p:cTn id="35" dur="500" fill="hold"/>
                                        <p:tgtEl>
                                          <p:spTgt spid="41997"/>
                                        </p:tgtEl>
                                        <p:attrNameLst>
                                          <p:attrName>ppt_x</p:attrName>
                                        </p:attrNameLst>
                                      </p:cBhvr>
                                      <p:tavLst>
                                        <p:tav tm="0">
                                          <p:val>
                                            <p:strVal val="#ppt_x"/>
                                          </p:val>
                                        </p:tav>
                                        <p:tav tm="100000">
                                          <p:val>
                                            <p:strVal val="#ppt_x"/>
                                          </p:val>
                                        </p:tav>
                                      </p:tavLst>
                                    </p:anim>
                                    <p:anim calcmode="lin" valueType="num">
                                      <p:cBhvr additive="base">
                                        <p:cTn id="36" dur="500" fill="hold"/>
                                        <p:tgtEl>
                                          <p:spTgt spid="41997"/>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42007"/>
                                        </p:tgtEl>
                                        <p:attrNameLst>
                                          <p:attrName>style.visibility</p:attrName>
                                        </p:attrNameLst>
                                      </p:cBhvr>
                                      <p:to>
                                        <p:strVal val="visible"/>
                                      </p:to>
                                    </p:set>
                                    <p:anim calcmode="lin" valueType="num">
                                      <p:cBhvr additive="base">
                                        <p:cTn id="39" dur="500" fill="hold"/>
                                        <p:tgtEl>
                                          <p:spTgt spid="42007"/>
                                        </p:tgtEl>
                                        <p:attrNameLst>
                                          <p:attrName>ppt_x</p:attrName>
                                        </p:attrNameLst>
                                      </p:cBhvr>
                                      <p:tavLst>
                                        <p:tav tm="0">
                                          <p:val>
                                            <p:strVal val="#ppt_x"/>
                                          </p:val>
                                        </p:tav>
                                        <p:tav tm="100000">
                                          <p:val>
                                            <p:strVal val="#ppt_x"/>
                                          </p:val>
                                        </p:tav>
                                      </p:tavLst>
                                    </p:anim>
                                    <p:anim calcmode="lin" valueType="num">
                                      <p:cBhvr additive="base">
                                        <p:cTn id="40" dur="500" fill="hold"/>
                                        <p:tgtEl>
                                          <p:spTgt spid="42007"/>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42008"/>
                                        </p:tgtEl>
                                        <p:attrNameLst>
                                          <p:attrName>style.visibility</p:attrName>
                                        </p:attrNameLst>
                                      </p:cBhvr>
                                      <p:to>
                                        <p:strVal val="visible"/>
                                      </p:to>
                                    </p:set>
                                    <p:anim calcmode="lin" valueType="num">
                                      <p:cBhvr additive="base">
                                        <p:cTn id="43" dur="500" fill="hold"/>
                                        <p:tgtEl>
                                          <p:spTgt spid="42008"/>
                                        </p:tgtEl>
                                        <p:attrNameLst>
                                          <p:attrName>ppt_x</p:attrName>
                                        </p:attrNameLst>
                                      </p:cBhvr>
                                      <p:tavLst>
                                        <p:tav tm="0">
                                          <p:val>
                                            <p:strVal val="#ppt_x"/>
                                          </p:val>
                                        </p:tav>
                                        <p:tav tm="100000">
                                          <p:val>
                                            <p:strVal val="#ppt_x"/>
                                          </p:val>
                                        </p:tav>
                                      </p:tavLst>
                                    </p:anim>
                                    <p:anim calcmode="lin" valueType="num">
                                      <p:cBhvr additive="base">
                                        <p:cTn id="44" dur="500" fill="hold"/>
                                        <p:tgtEl>
                                          <p:spTgt spid="42008"/>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42009"/>
                                        </p:tgtEl>
                                        <p:attrNameLst>
                                          <p:attrName>style.visibility</p:attrName>
                                        </p:attrNameLst>
                                      </p:cBhvr>
                                      <p:to>
                                        <p:strVal val="visible"/>
                                      </p:to>
                                    </p:set>
                                    <p:anim calcmode="lin" valueType="num">
                                      <p:cBhvr additive="base">
                                        <p:cTn id="47" dur="500" fill="hold"/>
                                        <p:tgtEl>
                                          <p:spTgt spid="42009"/>
                                        </p:tgtEl>
                                        <p:attrNameLst>
                                          <p:attrName>ppt_x</p:attrName>
                                        </p:attrNameLst>
                                      </p:cBhvr>
                                      <p:tavLst>
                                        <p:tav tm="0">
                                          <p:val>
                                            <p:strVal val="#ppt_x"/>
                                          </p:val>
                                        </p:tav>
                                        <p:tav tm="100000">
                                          <p:val>
                                            <p:strVal val="#ppt_x"/>
                                          </p:val>
                                        </p:tav>
                                      </p:tavLst>
                                    </p:anim>
                                    <p:anim calcmode="lin" valueType="num">
                                      <p:cBhvr additive="base">
                                        <p:cTn id="48" dur="500" fill="hold"/>
                                        <p:tgtEl>
                                          <p:spTgt spid="4200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42010"/>
                                        </p:tgtEl>
                                        <p:attrNameLst>
                                          <p:attrName>style.visibility</p:attrName>
                                        </p:attrNameLst>
                                      </p:cBhvr>
                                      <p:to>
                                        <p:strVal val="visible"/>
                                      </p:to>
                                    </p:set>
                                    <p:anim calcmode="lin" valueType="num">
                                      <p:cBhvr additive="base">
                                        <p:cTn id="51" dur="500" fill="hold"/>
                                        <p:tgtEl>
                                          <p:spTgt spid="42010"/>
                                        </p:tgtEl>
                                        <p:attrNameLst>
                                          <p:attrName>ppt_x</p:attrName>
                                        </p:attrNameLst>
                                      </p:cBhvr>
                                      <p:tavLst>
                                        <p:tav tm="0">
                                          <p:val>
                                            <p:strVal val="#ppt_x"/>
                                          </p:val>
                                        </p:tav>
                                        <p:tav tm="100000">
                                          <p:val>
                                            <p:strVal val="#ppt_x"/>
                                          </p:val>
                                        </p:tav>
                                      </p:tavLst>
                                    </p:anim>
                                    <p:anim calcmode="lin" valueType="num">
                                      <p:cBhvr additive="base">
                                        <p:cTn id="52" dur="500" fill="hold"/>
                                        <p:tgtEl>
                                          <p:spTgt spid="42010"/>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42011"/>
                                        </p:tgtEl>
                                        <p:attrNameLst>
                                          <p:attrName>style.visibility</p:attrName>
                                        </p:attrNameLst>
                                      </p:cBhvr>
                                      <p:to>
                                        <p:strVal val="visible"/>
                                      </p:to>
                                    </p:set>
                                    <p:anim calcmode="lin" valueType="num">
                                      <p:cBhvr additive="base">
                                        <p:cTn id="55" dur="500" fill="hold"/>
                                        <p:tgtEl>
                                          <p:spTgt spid="42011"/>
                                        </p:tgtEl>
                                        <p:attrNameLst>
                                          <p:attrName>ppt_x</p:attrName>
                                        </p:attrNameLst>
                                      </p:cBhvr>
                                      <p:tavLst>
                                        <p:tav tm="0">
                                          <p:val>
                                            <p:strVal val="#ppt_x"/>
                                          </p:val>
                                        </p:tav>
                                        <p:tav tm="100000">
                                          <p:val>
                                            <p:strVal val="#ppt_x"/>
                                          </p:val>
                                        </p:tav>
                                      </p:tavLst>
                                    </p:anim>
                                    <p:anim calcmode="lin" valueType="num">
                                      <p:cBhvr additive="base">
                                        <p:cTn id="56" dur="500" fill="hold"/>
                                        <p:tgtEl>
                                          <p:spTgt spid="42011"/>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42012"/>
                                        </p:tgtEl>
                                        <p:attrNameLst>
                                          <p:attrName>style.visibility</p:attrName>
                                        </p:attrNameLst>
                                      </p:cBhvr>
                                      <p:to>
                                        <p:strVal val="visible"/>
                                      </p:to>
                                    </p:set>
                                    <p:anim calcmode="lin" valueType="num">
                                      <p:cBhvr additive="base">
                                        <p:cTn id="59" dur="500" fill="hold"/>
                                        <p:tgtEl>
                                          <p:spTgt spid="42012"/>
                                        </p:tgtEl>
                                        <p:attrNameLst>
                                          <p:attrName>ppt_x</p:attrName>
                                        </p:attrNameLst>
                                      </p:cBhvr>
                                      <p:tavLst>
                                        <p:tav tm="0">
                                          <p:val>
                                            <p:strVal val="#ppt_x"/>
                                          </p:val>
                                        </p:tav>
                                        <p:tav tm="100000">
                                          <p:val>
                                            <p:strVal val="#ppt_x"/>
                                          </p:val>
                                        </p:tav>
                                      </p:tavLst>
                                    </p:anim>
                                    <p:anim calcmode="lin" valueType="num">
                                      <p:cBhvr additive="base">
                                        <p:cTn id="60" dur="500" fill="hold"/>
                                        <p:tgtEl>
                                          <p:spTgt spid="42012"/>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42013"/>
                                        </p:tgtEl>
                                        <p:attrNameLst>
                                          <p:attrName>style.visibility</p:attrName>
                                        </p:attrNameLst>
                                      </p:cBhvr>
                                      <p:to>
                                        <p:strVal val="visible"/>
                                      </p:to>
                                    </p:set>
                                    <p:anim calcmode="lin" valueType="num">
                                      <p:cBhvr additive="base">
                                        <p:cTn id="63" dur="500" fill="hold"/>
                                        <p:tgtEl>
                                          <p:spTgt spid="42013"/>
                                        </p:tgtEl>
                                        <p:attrNameLst>
                                          <p:attrName>ppt_x</p:attrName>
                                        </p:attrNameLst>
                                      </p:cBhvr>
                                      <p:tavLst>
                                        <p:tav tm="0">
                                          <p:val>
                                            <p:strVal val="#ppt_x"/>
                                          </p:val>
                                        </p:tav>
                                        <p:tav tm="100000">
                                          <p:val>
                                            <p:strVal val="#ppt_x"/>
                                          </p:val>
                                        </p:tav>
                                      </p:tavLst>
                                    </p:anim>
                                    <p:anim calcmode="lin" valueType="num">
                                      <p:cBhvr additive="base">
                                        <p:cTn id="64" dur="500" fill="hold"/>
                                        <p:tgtEl>
                                          <p:spTgt spid="42013"/>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42014"/>
                                        </p:tgtEl>
                                        <p:attrNameLst>
                                          <p:attrName>style.visibility</p:attrName>
                                        </p:attrNameLst>
                                      </p:cBhvr>
                                      <p:to>
                                        <p:strVal val="visible"/>
                                      </p:to>
                                    </p:set>
                                    <p:anim calcmode="lin" valueType="num">
                                      <p:cBhvr additive="base">
                                        <p:cTn id="67" dur="500" fill="hold"/>
                                        <p:tgtEl>
                                          <p:spTgt spid="42014"/>
                                        </p:tgtEl>
                                        <p:attrNameLst>
                                          <p:attrName>ppt_x</p:attrName>
                                        </p:attrNameLst>
                                      </p:cBhvr>
                                      <p:tavLst>
                                        <p:tav tm="0">
                                          <p:val>
                                            <p:strVal val="#ppt_x"/>
                                          </p:val>
                                        </p:tav>
                                        <p:tav tm="100000">
                                          <p:val>
                                            <p:strVal val="#ppt_x"/>
                                          </p:val>
                                        </p:tav>
                                      </p:tavLst>
                                    </p:anim>
                                    <p:anim calcmode="lin" valueType="num">
                                      <p:cBhvr additive="base">
                                        <p:cTn id="68" dur="500" fill="hold"/>
                                        <p:tgtEl>
                                          <p:spTgt spid="42014"/>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41998"/>
                                        </p:tgtEl>
                                        <p:attrNameLst>
                                          <p:attrName>style.visibility</p:attrName>
                                        </p:attrNameLst>
                                      </p:cBhvr>
                                      <p:to>
                                        <p:strVal val="visible"/>
                                      </p:to>
                                    </p:set>
                                    <p:anim calcmode="lin" valueType="num">
                                      <p:cBhvr additive="base">
                                        <p:cTn id="71" dur="500" fill="hold"/>
                                        <p:tgtEl>
                                          <p:spTgt spid="41998"/>
                                        </p:tgtEl>
                                        <p:attrNameLst>
                                          <p:attrName>ppt_x</p:attrName>
                                        </p:attrNameLst>
                                      </p:cBhvr>
                                      <p:tavLst>
                                        <p:tav tm="0">
                                          <p:val>
                                            <p:strVal val="#ppt_x"/>
                                          </p:val>
                                        </p:tav>
                                        <p:tav tm="100000">
                                          <p:val>
                                            <p:strVal val="#ppt_x"/>
                                          </p:val>
                                        </p:tav>
                                      </p:tavLst>
                                    </p:anim>
                                    <p:anim calcmode="lin" valueType="num">
                                      <p:cBhvr additive="base">
                                        <p:cTn id="72" dur="500" fill="hold"/>
                                        <p:tgtEl>
                                          <p:spTgt spid="41998"/>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0"/>
                                  </p:stCondLst>
                                  <p:childTnLst>
                                    <p:set>
                                      <p:cBhvr>
                                        <p:cTn id="74" dur="1" fill="hold">
                                          <p:stCondLst>
                                            <p:cond delay="0"/>
                                          </p:stCondLst>
                                        </p:cTn>
                                        <p:tgtEl>
                                          <p:spTgt spid="41999"/>
                                        </p:tgtEl>
                                        <p:attrNameLst>
                                          <p:attrName>style.visibility</p:attrName>
                                        </p:attrNameLst>
                                      </p:cBhvr>
                                      <p:to>
                                        <p:strVal val="visible"/>
                                      </p:to>
                                    </p:set>
                                    <p:anim calcmode="lin" valueType="num">
                                      <p:cBhvr additive="base">
                                        <p:cTn id="75" dur="500" fill="hold"/>
                                        <p:tgtEl>
                                          <p:spTgt spid="41999"/>
                                        </p:tgtEl>
                                        <p:attrNameLst>
                                          <p:attrName>ppt_x</p:attrName>
                                        </p:attrNameLst>
                                      </p:cBhvr>
                                      <p:tavLst>
                                        <p:tav tm="0">
                                          <p:val>
                                            <p:strVal val="#ppt_x"/>
                                          </p:val>
                                        </p:tav>
                                        <p:tav tm="100000">
                                          <p:val>
                                            <p:strVal val="#ppt_x"/>
                                          </p:val>
                                        </p:tav>
                                      </p:tavLst>
                                    </p:anim>
                                    <p:anim calcmode="lin" valueType="num">
                                      <p:cBhvr additive="base">
                                        <p:cTn id="76" dur="500" fill="hold"/>
                                        <p:tgtEl>
                                          <p:spTgt spid="41999"/>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42000"/>
                                        </p:tgtEl>
                                        <p:attrNameLst>
                                          <p:attrName>style.visibility</p:attrName>
                                        </p:attrNameLst>
                                      </p:cBhvr>
                                      <p:to>
                                        <p:strVal val="visible"/>
                                      </p:to>
                                    </p:set>
                                    <p:anim calcmode="lin" valueType="num">
                                      <p:cBhvr additive="base">
                                        <p:cTn id="79" dur="500" fill="hold"/>
                                        <p:tgtEl>
                                          <p:spTgt spid="42000"/>
                                        </p:tgtEl>
                                        <p:attrNameLst>
                                          <p:attrName>ppt_x</p:attrName>
                                        </p:attrNameLst>
                                      </p:cBhvr>
                                      <p:tavLst>
                                        <p:tav tm="0">
                                          <p:val>
                                            <p:strVal val="#ppt_x"/>
                                          </p:val>
                                        </p:tav>
                                        <p:tav tm="100000">
                                          <p:val>
                                            <p:strVal val="#ppt_x"/>
                                          </p:val>
                                        </p:tav>
                                      </p:tavLst>
                                    </p:anim>
                                    <p:anim calcmode="lin" valueType="num">
                                      <p:cBhvr additive="base">
                                        <p:cTn id="80" dur="500" fill="hold"/>
                                        <p:tgtEl>
                                          <p:spTgt spid="42000"/>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0"/>
                                  </p:stCondLst>
                                  <p:childTnLst>
                                    <p:set>
                                      <p:cBhvr>
                                        <p:cTn id="82" dur="1" fill="hold">
                                          <p:stCondLst>
                                            <p:cond delay="0"/>
                                          </p:stCondLst>
                                        </p:cTn>
                                        <p:tgtEl>
                                          <p:spTgt spid="42005"/>
                                        </p:tgtEl>
                                        <p:attrNameLst>
                                          <p:attrName>style.visibility</p:attrName>
                                        </p:attrNameLst>
                                      </p:cBhvr>
                                      <p:to>
                                        <p:strVal val="visible"/>
                                      </p:to>
                                    </p:set>
                                    <p:anim calcmode="lin" valueType="num">
                                      <p:cBhvr additive="base">
                                        <p:cTn id="83" dur="500" fill="hold"/>
                                        <p:tgtEl>
                                          <p:spTgt spid="42005"/>
                                        </p:tgtEl>
                                        <p:attrNameLst>
                                          <p:attrName>ppt_x</p:attrName>
                                        </p:attrNameLst>
                                      </p:cBhvr>
                                      <p:tavLst>
                                        <p:tav tm="0">
                                          <p:val>
                                            <p:strVal val="#ppt_x"/>
                                          </p:val>
                                        </p:tav>
                                        <p:tav tm="100000">
                                          <p:val>
                                            <p:strVal val="#ppt_x"/>
                                          </p:val>
                                        </p:tav>
                                      </p:tavLst>
                                    </p:anim>
                                    <p:anim calcmode="lin" valueType="num">
                                      <p:cBhvr additive="base">
                                        <p:cTn id="84" dur="500" fill="hold"/>
                                        <p:tgtEl>
                                          <p:spTgt spid="42005"/>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42006"/>
                                        </p:tgtEl>
                                        <p:attrNameLst>
                                          <p:attrName>style.visibility</p:attrName>
                                        </p:attrNameLst>
                                      </p:cBhvr>
                                      <p:to>
                                        <p:strVal val="visible"/>
                                      </p:to>
                                    </p:set>
                                    <p:anim calcmode="lin" valueType="num">
                                      <p:cBhvr additive="base">
                                        <p:cTn id="87" dur="500" fill="hold"/>
                                        <p:tgtEl>
                                          <p:spTgt spid="42006"/>
                                        </p:tgtEl>
                                        <p:attrNameLst>
                                          <p:attrName>ppt_x</p:attrName>
                                        </p:attrNameLst>
                                      </p:cBhvr>
                                      <p:tavLst>
                                        <p:tav tm="0">
                                          <p:val>
                                            <p:strVal val="#ppt_x"/>
                                          </p:val>
                                        </p:tav>
                                        <p:tav tm="100000">
                                          <p:val>
                                            <p:strVal val="#ppt_x"/>
                                          </p:val>
                                        </p:tav>
                                      </p:tavLst>
                                    </p:anim>
                                    <p:anim calcmode="lin" valueType="num">
                                      <p:cBhvr additive="base">
                                        <p:cTn id="88" dur="500" fill="hold"/>
                                        <p:tgtEl>
                                          <p:spTgt spid="42006"/>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0"/>
                                  </p:stCondLst>
                                  <p:childTnLst>
                                    <p:set>
                                      <p:cBhvr>
                                        <p:cTn id="90" dur="1" fill="hold">
                                          <p:stCondLst>
                                            <p:cond delay="0"/>
                                          </p:stCondLst>
                                        </p:cTn>
                                        <p:tgtEl>
                                          <p:spTgt spid="42015"/>
                                        </p:tgtEl>
                                        <p:attrNameLst>
                                          <p:attrName>style.visibility</p:attrName>
                                        </p:attrNameLst>
                                      </p:cBhvr>
                                      <p:to>
                                        <p:strVal val="visible"/>
                                      </p:to>
                                    </p:set>
                                    <p:anim calcmode="lin" valueType="num">
                                      <p:cBhvr additive="base">
                                        <p:cTn id="91" dur="500" fill="hold"/>
                                        <p:tgtEl>
                                          <p:spTgt spid="42015"/>
                                        </p:tgtEl>
                                        <p:attrNameLst>
                                          <p:attrName>ppt_x</p:attrName>
                                        </p:attrNameLst>
                                      </p:cBhvr>
                                      <p:tavLst>
                                        <p:tav tm="0">
                                          <p:val>
                                            <p:strVal val="#ppt_x"/>
                                          </p:val>
                                        </p:tav>
                                        <p:tav tm="100000">
                                          <p:val>
                                            <p:strVal val="#ppt_x"/>
                                          </p:val>
                                        </p:tav>
                                      </p:tavLst>
                                    </p:anim>
                                    <p:anim calcmode="lin" valueType="num">
                                      <p:cBhvr additive="base">
                                        <p:cTn id="92" dur="500" fill="hold"/>
                                        <p:tgtEl>
                                          <p:spTgt spid="42015"/>
                                        </p:tgtEl>
                                        <p:attrNameLst>
                                          <p:attrName>ppt_y</p:attrName>
                                        </p:attrNameLst>
                                      </p:cBhvr>
                                      <p:tavLst>
                                        <p:tav tm="0">
                                          <p:val>
                                            <p:strVal val="0-#ppt_h/2"/>
                                          </p:val>
                                        </p:tav>
                                        <p:tav tm="100000">
                                          <p:val>
                                            <p:strVal val="#ppt_y"/>
                                          </p:val>
                                        </p:tav>
                                      </p:tavLst>
                                    </p:anim>
                                  </p:childTnLst>
                                </p:cTn>
                              </p:par>
                              <p:par>
                                <p:cTn id="93" presetID="2" presetClass="entr" presetSubtype="1" fill="hold" grpId="0" nodeType="withEffect">
                                  <p:stCondLst>
                                    <p:cond delay="0"/>
                                  </p:stCondLst>
                                  <p:childTnLst>
                                    <p:set>
                                      <p:cBhvr>
                                        <p:cTn id="94" dur="1" fill="hold">
                                          <p:stCondLst>
                                            <p:cond delay="0"/>
                                          </p:stCondLst>
                                        </p:cTn>
                                        <p:tgtEl>
                                          <p:spTgt spid="42016"/>
                                        </p:tgtEl>
                                        <p:attrNameLst>
                                          <p:attrName>style.visibility</p:attrName>
                                        </p:attrNameLst>
                                      </p:cBhvr>
                                      <p:to>
                                        <p:strVal val="visible"/>
                                      </p:to>
                                    </p:set>
                                    <p:anim calcmode="lin" valueType="num">
                                      <p:cBhvr additive="base">
                                        <p:cTn id="95" dur="500" fill="hold"/>
                                        <p:tgtEl>
                                          <p:spTgt spid="42016"/>
                                        </p:tgtEl>
                                        <p:attrNameLst>
                                          <p:attrName>ppt_x</p:attrName>
                                        </p:attrNameLst>
                                      </p:cBhvr>
                                      <p:tavLst>
                                        <p:tav tm="0">
                                          <p:val>
                                            <p:strVal val="#ppt_x"/>
                                          </p:val>
                                        </p:tav>
                                        <p:tav tm="100000">
                                          <p:val>
                                            <p:strVal val="#ppt_x"/>
                                          </p:val>
                                        </p:tav>
                                      </p:tavLst>
                                    </p:anim>
                                    <p:anim calcmode="lin" valueType="num">
                                      <p:cBhvr additive="base">
                                        <p:cTn id="96" dur="500" fill="hold"/>
                                        <p:tgtEl>
                                          <p:spTgt spid="42016"/>
                                        </p:tgtEl>
                                        <p:attrNameLst>
                                          <p:attrName>ppt_y</p:attrName>
                                        </p:attrNameLst>
                                      </p:cBhvr>
                                      <p:tavLst>
                                        <p:tav tm="0">
                                          <p:val>
                                            <p:strVal val="0-#ppt_h/2"/>
                                          </p:val>
                                        </p:tav>
                                        <p:tav tm="100000">
                                          <p:val>
                                            <p:strVal val="#ppt_y"/>
                                          </p:val>
                                        </p:tav>
                                      </p:tavLst>
                                    </p:anim>
                                  </p:childTnLst>
                                </p:cTn>
                              </p:par>
                              <p:par>
                                <p:cTn id="97" presetID="2" presetClass="entr" presetSubtype="1" fill="hold" grpId="0" nodeType="withEffect">
                                  <p:stCondLst>
                                    <p:cond delay="0"/>
                                  </p:stCondLst>
                                  <p:childTnLst>
                                    <p:set>
                                      <p:cBhvr>
                                        <p:cTn id="98" dur="1" fill="hold">
                                          <p:stCondLst>
                                            <p:cond delay="0"/>
                                          </p:stCondLst>
                                        </p:cTn>
                                        <p:tgtEl>
                                          <p:spTgt spid="42017"/>
                                        </p:tgtEl>
                                        <p:attrNameLst>
                                          <p:attrName>style.visibility</p:attrName>
                                        </p:attrNameLst>
                                      </p:cBhvr>
                                      <p:to>
                                        <p:strVal val="visible"/>
                                      </p:to>
                                    </p:set>
                                    <p:anim calcmode="lin" valueType="num">
                                      <p:cBhvr additive="base">
                                        <p:cTn id="99" dur="500" fill="hold"/>
                                        <p:tgtEl>
                                          <p:spTgt spid="42017"/>
                                        </p:tgtEl>
                                        <p:attrNameLst>
                                          <p:attrName>ppt_x</p:attrName>
                                        </p:attrNameLst>
                                      </p:cBhvr>
                                      <p:tavLst>
                                        <p:tav tm="0">
                                          <p:val>
                                            <p:strVal val="#ppt_x"/>
                                          </p:val>
                                        </p:tav>
                                        <p:tav tm="100000">
                                          <p:val>
                                            <p:strVal val="#ppt_x"/>
                                          </p:val>
                                        </p:tav>
                                      </p:tavLst>
                                    </p:anim>
                                    <p:anim calcmode="lin" valueType="num">
                                      <p:cBhvr additive="base">
                                        <p:cTn id="100" dur="500" fill="hold"/>
                                        <p:tgtEl>
                                          <p:spTgt spid="42017"/>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stCondLst>
                                    <p:cond delay="0"/>
                                  </p:stCondLst>
                                  <p:childTnLst>
                                    <p:set>
                                      <p:cBhvr>
                                        <p:cTn id="102" dur="1" fill="hold">
                                          <p:stCondLst>
                                            <p:cond delay="0"/>
                                          </p:stCondLst>
                                        </p:cTn>
                                        <p:tgtEl>
                                          <p:spTgt spid="42018"/>
                                        </p:tgtEl>
                                        <p:attrNameLst>
                                          <p:attrName>style.visibility</p:attrName>
                                        </p:attrNameLst>
                                      </p:cBhvr>
                                      <p:to>
                                        <p:strVal val="visible"/>
                                      </p:to>
                                    </p:set>
                                    <p:anim calcmode="lin" valueType="num">
                                      <p:cBhvr additive="base">
                                        <p:cTn id="103" dur="500" fill="hold"/>
                                        <p:tgtEl>
                                          <p:spTgt spid="42018"/>
                                        </p:tgtEl>
                                        <p:attrNameLst>
                                          <p:attrName>ppt_x</p:attrName>
                                        </p:attrNameLst>
                                      </p:cBhvr>
                                      <p:tavLst>
                                        <p:tav tm="0">
                                          <p:val>
                                            <p:strVal val="#ppt_x"/>
                                          </p:val>
                                        </p:tav>
                                        <p:tav tm="100000">
                                          <p:val>
                                            <p:strVal val="#ppt_x"/>
                                          </p:val>
                                        </p:tav>
                                      </p:tavLst>
                                    </p:anim>
                                    <p:anim calcmode="lin" valueType="num">
                                      <p:cBhvr additive="base">
                                        <p:cTn id="104" dur="500" fill="hold"/>
                                        <p:tgtEl>
                                          <p:spTgt spid="42018"/>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stCondLst>
                                    <p:cond delay="0"/>
                                  </p:stCondLst>
                                  <p:childTnLst>
                                    <p:set>
                                      <p:cBhvr>
                                        <p:cTn id="106" dur="1" fill="hold">
                                          <p:stCondLst>
                                            <p:cond delay="0"/>
                                          </p:stCondLst>
                                        </p:cTn>
                                        <p:tgtEl>
                                          <p:spTgt spid="42001"/>
                                        </p:tgtEl>
                                        <p:attrNameLst>
                                          <p:attrName>style.visibility</p:attrName>
                                        </p:attrNameLst>
                                      </p:cBhvr>
                                      <p:to>
                                        <p:strVal val="visible"/>
                                      </p:to>
                                    </p:set>
                                    <p:anim calcmode="lin" valueType="num">
                                      <p:cBhvr additive="base">
                                        <p:cTn id="107" dur="500" fill="hold"/>
                                        <p:tgtEl>
                                          <p:spTgt spid="42001"/>
                                        </p:tgtEl>
                                        <p:attrNameLst>
                                          <p:attrName>ppt_x</p:attrName>
                                        </p:attrNameLst>
                                      </p:cBhvr>
                                      <p:tavLst>
                                        <p:tav tm="0">
                                          <p:val>
                                            <p:strVal val="#ppt_x"/>
                                          </p:val>
                                        </p:tav>
                                        <p:tav tm="100000">
                                          <p:val>
                                            <p:strVal val="#ppt_x"/>
                                          </p:val>
                                        </p:tav>
                                      </p:tavLst>
                                    </p:anim>
                                    <p:anim calcmode="lin" valueType="num">
                                      <p:cBhvr additive="base">
                                        <p:cTn id="108" dur="500" fill="hold"/>
                                        <p:tgtEl>
                                          <p:spTgt spid="42001"/>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stCondLst>
                                    <p:cond delay="0"/>
                                  </p:stCondLst>
                                  <p:childTnLst>
                                    <p:set>
                                      <p:cBhvr>
                                        <p:cTn id="110" dur="1" fill="hold">
                                          <p:stCondLst>
                                            <p:cond delay="0"/>
                                          </p:stCondLst>
                                        </p:cTn>
                                        <p:tgtEl>
                                          <p:spTgt spid="42002"/>
                                        </p:tgtEl>
                                        <p:attrNameLst>
                                          <p:attrName>style.visibility</p:attrName>
                                        </p:attrNameLst>
                                      </p:cBhvr>
                                      <p:to>
                                        <p:strVal val="visible"/>
                                      </p:to>
                                    </p:set>
                                    <p:anim calcmode="lin" valueType="num">
                                      <p:cBhvr additive="base">
                                        <p:cTn id="111" dur="500" fill="hold"/>
                                        <p:tgtEl>
                                          <p:spTgt spid="42002"/>
                                        </p:tgtEl>
                                        <p:attrNameLst>
                                          <p:attrName>ppt_x</p:attrName>
                                        </p:attrNameLst>
                                      </p:cBhvr>
                                      <p:tavLst>
                                        <p:tav tm="0">
                                          <p:val>
                                            <p:strVal val="#ppt_x"/>
                                          </p:val>
                                        </p:tav>
                                        <p:tav tm="100000">
                                          <p:val>
                                            <p:strVal val="#ppt_x"/>
                                          </p:val>
                                        </p:tav>
                                      </p:tavLst>
                                    </p:anim>
                                    <p:anim calcmode="lin" valueType="num">
                                      <p:cBhvr additive="base">
                                        <p:cTn id="112" dur="500" fill="hold"/>
                                        <p:tgtEl>
                                          <p:spTgt spid="42002"/>
                                        </p:tgtEl>
                                        <p:attrNameLst>
                                          <p:attrName>ppt_y</p:attrName>
                                        </p:attrNameLst>
                                      </p:cBhvr>
                                      <p:tavLst>
                                        <p:tav tm="0">
                                          <p:val>
                                            <p:strVal val="0-#ppt_h/2"/>
                                          </p:val>
                                        </p:tav>
                                        <p:tav tm="100000">
                                          <p:val>
                                            <p:strVal val="#ppt_y"/>
                                          </p:val>
                                        </p:tav>
                                      </p:tavLst>
                                    </p:anim>
                                  </p:childTnLst>
                                </p:cTn>
                              </p:par>
                              <p:par>
                                <p:cTn id="113" presetID="2" presetClass="entr" presetSubtype="1" fill="hold" grpId="0" nodeType="withEffect">
                                  <p:stCondLst>
                                    <p:cond delay="0"/>
                                  </p:stCondLst>
                                  <p:childTnLst>
                                    <p:set>
                                      <p:cBhvr>
                                        <p:cTn id="114" dur="1" fill="hold">
                                          <p:stCondLst>
                                            <p:cond delay="0"/>
                                          </p:stCondLst>
                                        </p:cTn>
                                        <p:tgtEl>
                                          <p:spTgt spid="42019"/>
                                        </p:tgtEl>
                                        <p:attrNameLst>
                                          <p:attrName>style.visibility</p:attrName>
                                        </p:attrNameLst>
                                      </p:cBhvr>
                                      <p:to>
                                        <p:strVal val="visible"/>
                                      </p:to>
                                    </p:set>
                                    <p:anim calcmode="lin" valueType="num">
                                      <p:cBhvr additive="base">
                                        <p:cTn id="115" dur="500" fill="hold"/>
                                        <p:tgtEl>
                                          <p:spTgt spid="42019"/>
                                        </p:tgtEl>
                                        <p:attrNameLst>
                                          <p:attrName>ppt_x</p:attrName>
                                        </p:attrNameLst>
                                      </p:cBhvr>
                                      <p:tavLst>
                                        <p:tav tm="0">
                                          <p:val>
                                            <p:strVal val="#ppt_x"/>
                                          </p:val>
                                        </p:tav>
                                        <p:tav tm="100000">
                                          <p:val>
                                            <p:strVal val="#ppt_x"/>
                                          </p:val>
                                        </p:tav>
                                      </p:tavLst>
                                    </p:anim>
                                    <p:anim calcmode="lin" valueType="num">
                                      <p:cBhvr additive="base">
                                        <p:cTn id="116" dur="500" fill="hold"/>
                                        <p:tgtEl>
                                          <p:spTgt spid="42019"/>
                                        </p:tgtEl>
                                        <p:attrNameLst>
                                          <p:attrName>ppt_y</p:attrName>
                                        </p:attrNameLst>
                                      </p:cBhvr>
                                      <p:tavLst>
                                        <p:tav tm="0">
                                          <p:val>
                                            <p:strVal val="0-#ppt_h/2"/>
                                          </p:val>
                                        </p:tav>
                                        <p:tav tm="100000">
                                          <p:val>
                                            <p:strVal val="#ppt_y"/>
                                          </p:val>
                                        </p:tav>
                                      </p:tavLst>
                                    </p:anim>
                                  </p:childTnLst>
                                </p:cTn>
                              </p:par>
                              <p:par>
                                <p:cTn id="117" presetID="2" presetClass="entr" presetSubtype="1" fill="hold" grpId="0" nodeType="withEffect">
                                  <p:stCondLst>
                                    <p:cond delay="0"/>
                                  </p:stCondLst>
                                  <p:childTnLst>
                                    <p:set>
                                      <p:cBhvr>
                                        <p:cTn id="118" dur="1" fill="hold">
                                          <p:stCondLst>
                                            <p:cond delay="0"/>
                                          </p:stCondLst>
                                        </p:cTn>
                                        <p:tgtEl>
                                          <p:spTgt spid="42020"/>
                                        </p:tgtEl>
                                        <p:attrNameLst>
                                          <p:attrName>style.visibility</p:attrName>
                                        </p:attrNameLst>
                                      </p:cBhvr>
                                      <p:to>
                                        <p:strVal val="visible"/>
                                      </p:to>
                                    </p:set>
                                    <p:anim calcmode="lin" valueType="num">
                                      <p:cBhvr additive="base">
                                        <p:cTn id="119" dur="500" fill="hold"/>
                                        <p:tgtEl>
                                          <p:spTgt spid="42020"/>
                                        </p:tgtEl>
                                        <p:attrNameLst>
                                          <p:attrName>ppt_x</p:attrName>
                                        </p:attrNameLst>
                                      </p:cBhvr>
                                      <p:tavLst>
                                        <p:tav tm="0">
                                          <p:val>
                                            <p:strVal val="#ppt_x"/>
                                          </p:val>
                                        </p:tav>
                                        <p:tav tm="100000">
                                          <p:val>
                                            <p:strVal val="#ppt_x"/>
                                          </p:val>
                                        </p:tav>
                                      </p:tavLst>
                                    </p:anim>
                                    <p:anim calcmode="lin" valueType="num">
                                      <p:cBhvr additive="base">
                                        <p:cTn id="120" dur="500" fill="hold"/>
                                        <p:tgtEl>
                                          <p:spTgt spid="42020"/>
                                        </p:tgtEl>
                                        <p:attrNameLst>
                                          <p:attrName>ppt_y</p:attrName>
                                        </p:attrNameLst>
                                      </p:cBhvr>
                                      <p:tavLst>
                                        <p:tav tm="0">
                                          <p:val>
                                            <p:strVal val="0-#ppt_h/2"/>
                                          </p:val>
                                        </p:tav>
                                        <p:tav tm="100000">
                                          <p:val>
                                            <p:strVal val="#ppt_y"/>
                                          </p:val>
                                        </p:tav>
                                      </p:tavLst>
                                    </p:anim>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1" presetClass="entr" presetSubtype="1" fill="hold" grpId="0" nodeType="clickEffect">
                                  <p:stCondLst>
                                    <p:cond delay="0"/>
                                  </p:stCondLst>
                                  <p:childTnLst>
                                    <p:set>
                                      <p:cBhvr>
                                        <p:cTn id="124" dur="1" fill="hold">
                                          <p:stCondLst>
                                            <p:cond delay="0"/>
                                          </p:stCondLst>
                                        </p:cTn>
                                        <p:tgtEl>
                                          <p:spTgt spid="41986"/>
                                        </p:tgtEl>
                                        <p:attrNameLst>
                                          <p:attrName>style.visibility</p:attrName>
                                        </p:attrNameLst>
                                      </p:cBhvr>
                                      <p:to>
                                        <p:strVal val="visible"/>
                                      </p:to>
                                    </p:set>
                                    <p:animEffect transition="in" filter="wheel(1)">
                                      <p:cBhvr>
                                        <p:cTn id="125" dur="2000"/>
                                        <p:tgtEl>
                                          <p:spTgt spid="41986"/>
                                        </p:tgtEl>
                                      </p:cBhvr>
                                    </p:animEffect>
                                  </p:childTnLst>
                                </p:cTn>
                              </p:par>
                              <p:par>
                                <p:cTn id="126" presetID="21" presetClass="entr" presetSubtype="1" fill="hold" grpId="0" nodeType="withEffect">
                                  <p:stCondLst>
                                    <p:cond delay="0"/>
                                  </p:stCondLst>
                                  <p:childTnLst>
                                    <p:set>
                                      <p:cBhvr>
                                        <p:cTn id="127" dur="1" fill="hold">
                                          <p:stCondLst>
                                            <p:cond delay="0"/>
                                          </p:stCondLst>
                                        </p:cTn>
                                        <p:tgtEl>
                                          <p:spTgt spid="41987"/>
                                        </p:tgtEl>
                                        <p:attrNameLst>
                                          <p:attrName>style.visibility</p:attrName>
                                        </p:attrNameLst>
                                      </p:cBhvr>
                                      <p:to>
                                        <p:strVal val="visible"/>
                                      </p:to>
                                    </p:set>
                                    <p:animEffect transition="in" filter="wheel(1)">
                                      <p:cBhvr>
                                        <p:cTn id="128" dur="2000"/>
                                        <p:tgtEl>
                                          <p:spTgt spid="41987"/>
                                        </p:tgtEl>
                                      </p:cBhvr>
                                    </p:animEffect>
                                  </p:childTnLst>
                                </p:cTn>
                              </p:par>
                              <p:par>
                                <p:cTn id="129" presetID="21" presetClass="entr" presetSubtype="1" fill="hold" grpId="0" nodeType="withEffect">
                                  <p:stCondLst>
                                    <p:cond delay="0"/>
                                  </p:stCondLst>
                                  <p:childTnLst>
                                    <p:set>
                                      <p:cBhvr>
                                        <p:cTn id="130" dur="1" fill="hold">
                                          <p:stCondLst>
                                            <p:cond delay="0"/>
                                          </p:stCondLst>
                                        </p:cTn>
                                        <p:tgtEl>
                                          <p:spTgt spid="41988"/>
                                        </p:tgtEl>
                                        <p:attrNameLst>
                                          <p:attrName>style.visibility</p:attrName>
                                        </p:attrNameLst>
                                      </p:cBhvr>
                                      <p:to>
                                        <p:strVal val="visible"/>
                                      </p:to>
                                    </p:set>
                                    <p:animEffect transition="in" filter="wheel(1)">
                                      <p:cBhvr>
                                        <p:cTn id="131" dur="2000"/>
                                        <p:tgtEl>
                                          <p:spTgt spid="41988"/>
                                        </p:tgtEl>
                                      </p:cBhvr>
                                    </p:animEffect>
                                  </p:childTnLst>
                                </p:cTn>
                              </p:par>
                              <p:par>
                                <p:cTn id="132" presetID="21" presetClass="entr" presetSubtype="1" fill="hold" grpId="0" nodeType="withEffect">
                                  <p:stCondLst>
                                    <p:cond delay="0"/>
                                  </p:stCondLst>
                                  <p:childTnLst>
                                    <p:set>
                                      <p:cBhvr>
                                        <p:cTn id="133" dur="1" fill="hold">
                                          <p:stCondLst>
                                            <p:cond delay="0"/>
                                          </p:stCondLst>
                                        </p:cTn>
                                        <p:tgtEl>
                                          <p:spTgt spid="41990"/>
                                        </p:tgtEl>
                                        <p:attrNameLst>
                                          <p:attrName>style.visibility</p:attrName>
                                        </p:attrNameLst>
                                      </p:cBhvr>
                                      <p:to>
                                        <p:strVal val="visible"/>
                                      </p:to>
                                    </p:set>
                                    <p:animEffect transition="in" filter="wheel(1)">
                                      <p:cBhvr>
                                        <p:cTn id="134" dur="2000"/>
                                        <p:tgtEl>
                                          <p:spTgt spid="41990"/>
                                        </p:tgtEl>
                                      </p:cBhvr>
                                    </p:animEffect>
                                  </p:childTnLst>
                                </p:cTn>
                              </p:par>
                              <p:par>
                                <p:cTn id="135" presetID="21" presetClass="entr" presetSubtype="1" fill="hold" grpId="0" nodeType="withEffect">
                                  <p:stCondLst>
                                    <p:cond delay="0"/>
                                  </p:stCondLst>
                                  <p:childTnLst>
                                    <p:set>
                                      <p:cBhvr>
                                        <p:cTn id="136" dur="1" fill="hold">
                                          <p:stCondLst>
                                            <p:cond delay="0"/>
                                          </p:stCondLst>
                                        </p:cTn>
                                        <p:tgtEl>
                                          <p:spTgt spid="41991"/>
                                        </p:tgtEl>
                                        <p:attrNameLst>
                                          <p:attrName>style.visibility</p:attrName>
                                        </p:attrNameLst>
                                      </p:cBhvr>
                                      <p:to>
                                        <p:strVal val="visible"/>
                                      </p:to>
                                    </p:set>
                                    <p:animEffect transition="in" filter="wheel(1)">
                                      <p:cBhvr>
                                        <p:cTn id="137" dur="2000"/>
                                        <p:tgtEl>
                                          <p:spTgt spid="41991"/>
                                        </p:tgtEl>
                                      </p:cBhvr>
                                    </p:animEffect>
                                  </p:childTnLst>
                                </p:cTn>
                              </p:par>
                              <p:par>
                                <p:cTn id="138" presetID="21" presetClass="entr" presetSubtype="1" fill="hold" grpId="0" nodeType="withEffect">
                                  <p:stCondLst>
                                    <p:cond delay="0"/>
                                  </p:stCondLst>
                                  <p:childTnLst>
                                    <p:set>
                                      <p:cBhvr>
                                        <p:cTn id="139" dur="1" fill="hold">
                                          <p:stCondLst>
                                            <p:cond delay="0"/>
                                          </p:stCondLst>
                                        </p:cTn>
                                        <p:tgtEl>
                                          <p:spTgt spid="41992"/>
                                        </p:tgtEl>
                                        <p:attrNameLst>
                                          <p:attrName>style.visibility</p:attrName>
                                        </p:attrNameLst>
                                      </p:cBhvr>
                                      <p:to>
                                        <p:strVal val="visible"/>
                                      </p:to>
                                    </p:set>
                                    <p:animEffect transition="in" filter="wheel(1)">
                                      <p:cBhvr>
                                        <p:cTn id="140" dur="2000"/>
                                        <p:tgtEl>
                                          <p:spTgt spid="41992"/>
                                        </p:tgtEl>
                                      </p:cBhvr>
                                    </p:animEffect>
                                  </p:childTnLst>
                                </p:cTn>
                              </p:par>
                              <p:par>
                                <p:cTn id="141" presetID="21" presetClass="entr" presetSubtype="1" fill="hold" grpId="0" nodeType="withEffect">
                                  <p:stCondLst>
                                    <p:cond delay="0"/>
                                  </p:stCondLst>
                                  <p:childTnLst>
                                    <p:set>
                                      <p:cBhvr>
                                        <p:cTn id="142" dur="1" fill="hold">
                                          <p:stCondLst>
                                            <p:cond delay="0"/>
                                          </p:stCondLst>
                                        </p:cTn>
                                        <p:tgtEl>
                                          <p:spTgt spid="41993"/>
                                        </p:tgtEl>
                                        <p:attrNameLst>
                                          <p:attrName>style.visibility</p:attrName>
                                        </p:attrNameLst>
                                      </p:cBhvr>
                                      <p:to>
                                        <p:strVal val="visible"/>
                                      </p:to>
                                    </p:set>
                                    <p:animEffect transition="in" filter="wheel(1)">
                                      <p:cBhvr>
                                        <p:cTn id="143" dur="2000"/>
                                        <p:tgtEl>
                                          <p:spTgt spid="41993"/>
                                        </p:tgtEl>
                                      </p:cBhvr>
                                    </p:animEffect>
                                  </p:childTnLst>
                                </p:cTn>
                              </p:par>
                            </p:childTnLst>
                          </p:cTn>
                        </p:par>
                      </p:childTnLst>
                    </p:cTn>
                  </p:par>
                  <p:par>
                    <p:cTn id="144" fill="hold" nodeType="clickPar">
                      <p:stCondLst>
                        <p:cond delay="indefinite"/>
                      </p:stCondLst>
                      <p:childTnLst>
                        <p:par>
                          <p:cTn id="145" fill="hold" nodeType="withGroup">
                            <p:stCondLst>
                              <p:cond delay="0"/>
                            </p:stCondLst>
                            <p:childTnLst>
                              <p:par>
                                <p:cTn id="146" presetID="47" presetClass="entr" presetSubtype="0" fill="hold" nodeType="clickEffect">
                                  <p:stCondLst>
                                    <p:cond delay="0"/>
                                  </p:stCondLst>
                                  <p:childTnLst>
                                    <p:set>
                                      <p:cBhvr>
                                        <p:cTn id="147" dur="1" fill="hold">
                                          <p:stCondLst>
                                            <p:cond delay="0"/>
                                          </p:stCondLst>
                                        </p:cTn>
                                        <p:tgtEl>
                                          <p:spTgt spid="42004"/>
                                        </p:tgtEl>
                                        <p:attrNameLst>
                                          <p:attrName>style.visibility</p:attrName>
                                        </p:attrNameLst>
                                      </p:cBhvr>
                                      <p:to>
                                        <p:strVal val="visible"/>
                                      </p:to>
                                    </p:set>
                                    <p:animEffect transition="in" filter="fade">
                                      <p:cBhvr>
                                        <p:cTn id="148" dur="1000"/>
                                        <p:tgtEl>
                                          <p:spTgt spid="42004"/>
                                        </p:tgtEl>
                                      </p:cBhvr>
                                    </p:animEffect>
                                    <p:anim calcmode="lin" valueType="num">
                                      <p:cBhvr>
                                        <p:cTn id="149" dur="1000" fill="hold"/>
                                        <p:tgtEl>
                                          <p:spTgt spid="42004"/>
                                        </p:tgtEl>
                                        <p:attrNameLst>
                                          <p:attrName>ppt_x</p:attrName>
                                        </p:attrNameLst>
                                      </p:cBhvr>
                                      <p:tavLst>
                                        <p:tav tm="0">
                                          <p:val>
                                            <p:strVal val="#ppt_x"/>
                                          </p:val>
                                        </p:tav>
                                        <p:tav tm="100000">
                                          <p:val>
                                            <p:strVal val="#ppt_x"/>
                                          </p:val>
                                        </p:tav>
                                      </p:tavLst>
                                    </p:anim>
                                    <p:anim calcmode="lin" valueType="num">
                                      <p:cBhvr>
                                        <p:cTn id="150" dur="1000" fill="hold"/>
                                        <p:tgtEl>
                                          <p:spTgt spid="42004"/>
                                        </p:tgtEl>
                                        <p:attrNameLst>
                                          <p:attrName>ppt_y</p:attrName>
                                        </p:attrNameLst>
                                      </p:cBhvr>
                                      <p:tavLst>
                                        <p:tav tm="0">
                                          <p:val>
                                            <p:strVal val="#ppt_y-.1"/>
                                          </p:val>
                                        </p:tav>
                                        <p:tav tm="100000">
                                          <p:val>
                                            <p:strVal val="#ppt_y"/>
                                          </p:val>
                                        </p:tav>
                                      </p:tavLst>
                                    </p:anim>
                                  </p:childTnLst>
                                </p:cTn>
                              </p:par>
                              <p:par>
                                <p:cTn id="151" presetID="47" presetClass="entr" presetSubtype="0" fill="hold" nodeType="withEffect">
                                  <p:stCondLst>
                                    <p:cond delay="0"/>
                                  </p:stCondLst>
                                  <p:childTnLst>
                                    <p:set>
                                      <p:cBhvr>
                                        <p:cTn id="152" dur="1" fill="hold">
                                          <p:stCondLst>
                                            <p:cond delay="0"/>
                                          </p:stCondLst>
                                        </p:cTn>
                                        <p:tgtEl>
                                          <p:spTgt spid="42003"/>
                                        </p:tgtEl>
                                        <p:attrNameLst>
                                          <p:attrName>style.visibility</p:attrName>
                                        </p:attrNameLst>
                                      </p:cBhvr>
                                      <p:to>
                                        <p:strVal val="visible"/>
                                      </p:to>
                                    </p:set>
                                    <p:animEffect transition="in" filter="fade">
                                      <p:cBhvr>
                                        <p:cTn id="153" dur="1000"/>
                                        <p:tgtEl>
                                          <p:spTgt spid="42003"/>
                                        </p:tgtEl>
                                      </p:cBhvr>
                                    </p:animEffect>
                                    <p:anim calcmode="lin" valueType="num">
                                      <p:cBhvr>
                                        <p:cTn id="154" dur="1000" fill="hold"/>
                                        <p:tgtEl>
                                          <p:spTgt spid="42003"/>
                                        </p:tgtEl>
                                        <p:attrNameLst>
                                          <p:attrName>ppt_x</p:attrName>
                                        </p:attrNameLst>
                                      </p:cBhvr>
                                      <p:tavLst>
                                        <p:tav tm="0">
                                          <p:val>
                                            <p:strVal val="#ppt_x"/>
                                          </p:val>
                                        </p:tav>
                                        <p:tav tm="100000">
                                          <p:val>
                                            <p:strVal val="#ppt_x"/>
                                          </p:val>
                                        </p:tav>
                                      </p:tavLst>
                                    </p:anim>
                                    <p:anim calcmode="lin" valueType="num">
                                      <p:cBhvr>
                                        <p:cTn id="155" dur="1000" fill="hold"/>
                                        <p:tgtEl>
                                          <p:spTgt spid="42003"/>
                                        </p:tgtEl>
                                        <p:attrNameLst>
                                          <p:attrName>ppt_y</p:attrName>
                                        </p:attrNameLst>
                                      </p:cBhvr>
                                      <p:tavLst>
                                        <p:tav tm="0">
                                          <p:val>
                                            <p:strVal val="#ppt_y-.1"/>
                                          </p:val>
                                        </p:tav>
                                        <p:tav tm="100000">
                                          <p:val>
                                            <p:strVal val="#ppt_y"/>
                                          </p:val>
                                        </p:tav>
                                      </p:tavLst>
                                    </p:anim>
                                  </p:childTnLst>
                                </p:cTn>
                              </p:par>
                              <p:par>
                                <p:cTn id="156" presetID="21" presetClass="entr" presetSubtype="1" fill="hold" grpId="0" nodeType="withEffect">
                                  <p:stCondLst>
                                    <p:cond delay="0"/>
                                  </p:stCondLst>
                                  <p:childTnLst>
                                    <p:set>
                                      <p:cBhvr>
                                        <p:cTn id="157" dur="1" fill="hold">
                                          <p:stCondLst>
                                            <p:cond delay="0"/>
                                          </p:stCondLst>
                                        </p:cTn>
                                        <p:tgtEl>
                                          <p:spTgt spid="41989"/>
                                        </p:tgtEl>
                                        <p:attrNameLst>
                                          <p:attrName>style.visibility</p:attrName>
                                        </p:attrNameLst>
                                      </p:cBhvr>
                                      <p:to>
                                        <p:strVal val="visible"/>
                                      </p:to>
                                    </p:set>
                                    <p:animEffect transition="in" filter="wheel(1)">
                                      <p:cBhvr>
                                        <p:cTn id="158" dur="20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P spid="41987" grpId="0" animBg="1"/>
      <p:bldP spid="41988" grpId="0" animBg="1"/>
      <p:bldP spid="41989" grpId="0" animBg="1"/>
      <p:bldP spid="41990" grpId="0" animBg="1"/>
      <p:bldP spid="41991" grpId="0" animBg="1"/>
      <p:bldP spid="41992" grpId="0" animBg="1"/>
      <p:bldP spid="41993" grpId="0" animBg="1"/>
      <p:bldP spid="41994" grpId="0" animBg="1"/>
      <p:bldP spid="41995" grpId="0" animBg="1"/>
      <p:bldP spid="41996" grpId="0" animBg="1"/>
      <p:bldP spid="41997" grpId="0" animBg="1"/>
      <p:bldP spid="41998" grpId="0" animBg="1"/>
      <p:bldP spid="41999" grpId="0" animBg="1"/>
      <p:bldP spid="42000" grpId="0" animBg="1"/>
      <p:bldP spid="42001" grpId="0" animBg="1"/>
      <p:bldP spid="42002" grpId="0" animBg="1"/>
      <p:bldP spid="42005" grpId="0" animBg="1"/>
      <p:bldP spid="42006" grpId="0" animBg="1"/>
      <p:bldP spid="42007" grpId="0" animBg="1"/>
      <p:bldP spid="42008" grpId="0" animBg="1"/>
      <p:bldP spid="42009" grpId="0"/>
      <p:bldP spid="42010" grpId="0"/>
      <p:bldP spid="42011" grpId="0"/>
      <p:bldP spid="42012" grpId="0"/>
      <p:bldP spid="42013" grpId="0"/>
      <p:bldP spid="42014" grpId="0"/>
      <p:bldP spid="42015" grpId="0"/>
      <p:bldP spid="42016" grpId="0"/>
      <p:bldP spid="42017" grpId="0"/>
      <p:bldP spid="42018" grpId="0"/>
      <p:bldP spid="42019" grpId="0"/>
      <p:bldP spid="42020" grpId="0"/>
      <p:bldP spid="42021" grpId="0"/>
      <p:bldP spid="4202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稻壳儿小白白(http://dwz.cn/Wu2UP)"/>
          <p:cNvSpPr>
            <a:spLocks noChangeArrowheads="1"/>
          </p:cNvSpPr>
          <p:nvPr/>
        </p:nvSpPr>
        <p:spPr bwMode="auto">
          <a:xfrm rot="-848703">
            <a:off x="4135438" y="2357438"/>
            <a:ext cx="1589087" cy="3178175"/>
          </a:xfrm>
          <a:prstGeom prst="moon">
            <a:avLst>
              <a:gd name="adj" fmla="val 15190"/>
            </a:avLst>
          </a:prstGeom>
          <a:solidFill>
            <a:srgbClr val="2A6D83"/>
          </a:solidFill>
          <a:ln w="3175">
            <a:solidFill>
              <a:srgbClr val="F8F8F8"/>
            </a:solidFill>
            <a:miter lim="800000"/>
            <a:headEnd/>
            <a:tailEnd/>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zh-CN" altLang="en-US">
              <a:solidFill>
                <a:srgbClr val="333F4F"/>
              </a:solidFill>
              <a:sym typeface="Arial" panose="020B0604020202020204" pitchFamily="34" charset="0"/>
            </a:endParaRPr>
          </a:p>
        </p:txBody>
      </p:sp>
      <p:sp>
        <p:nvSpPr>
          <p:cNvPr id="44035" name="稻壳儿小白白(http://dwz.cn/Wu2UP)"/>
          <p:cNvSpPr>
            <a:spLocks noChangeArrowheads="1"/>
          </p:cNvSpPr>
          <p:nvPr/>
        </p:nvSpPr>
        <p:spPr bwMode="auto">
          <a:xfrm rot="4551297">
            <a:off x="4948238" y="1322388"/>
            <a:ext cx="1589087" cy="3176587"/>
          </a:xfrm>
          <a:prstGeom prst="moon">
            <a:avLst>
              <a:gd name="adj" fmla="val 15190"/>
            </a:avLst>
          </a:prstGeom>
          <a:solidFill>
            <a:srgbClr val="333F4F"/>
          </a:solidFill>
          <a:ln w="3175">
            <a:solidFill>
              <a:srgbClr val="F8F8F8"/>
            </a:solidFill>
            <a:miter lim="800000"/>
            <a:headEnd/>
            <a:tailEnd/>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zh-CN" altLang="en-US">
              <a:solidFill>
                <a:srgbClr val="333F4F"/>
              </a:solidFill>
              <a:sym typeface="Arial" panose="020B0604020202020204" pitchFamily="34" charset="0"/>
            </a:endParaRPr>
          </a:p>
        </p:txBody>
      </p:sp>
      <p:sp>
        <p:nvSpPr>
          <p:cNvPr id="44036" name="稻壳儿小白白(http://dwz.cn/Wu2UP)"/>
          <p:cNvSpPr>
            <a:spLocks noChangeArrowheads="1"/>
          </p:cNvSpPr>
          <p:nvPr/>
        </p:nvSpPr>
        <p:spPr bwMode="auto">
          <a:xfrm rot="9951297">
            <a:off x="5984875" y="2136775"/>
            <a:ext cx="1589088" cy="3178175"/>
          </a:xfrm>
          <a:prstGeom prst="moon">
            <a:avLst>
              <a:gd name="adj" fmla="val 15190"/>
            </a:avLst>
          </a:prstGeom>
          <a:solidFill>
            <a:srgbClr val="2A6D83"/>
          </a:solidFill>
          <a:ln w="3175">
            <a:solidFill>
              <a:srgbClr val="F8F8F8"/>
            </a:solidFill>
            <a:miter lim="800000"/>
            <a:headEnd/>
            <a:tailEnd/>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zh-CN" altLang="en-US">
              <a:solidFill>
                <a:srgbClr val="333F4F"/>
              </a:solidFill>
              <a:sym typeface="Arial" panose="020B0604020202020204" pitchFamily="34" charset="0"/>
            </a:endParaRPr>
          </a:p>
        </p:txBody>
      </p:sp>
      <p:sp>
        <p:nvSpPr>
          <p:cNvPr id="44037" name="稻壳儿小白白(http://dwz.cn/Wu2UP)"/>
          <p:cNvSpPr>
            <a:spLocks noChangeArrowheads="1"/>
          </p:cNvSpPr>
          <p:nvPr/>
        </p:nvSpPr>
        <p:spPr bwMode="auto">
          <a:xfrm rot="-6248703">
            <a:off x="5184775" y="3160713"/>
            <a:ext cx="1589087" cy="3176588"/>
          </a:xfrm>
          <a:prstGeom prst="moon">
            <a:avLst>
              <a:gd name="adj" fmla="val 15190"/>
            </a:avLst>
          </a:prstGeom>
          <a:solidFill>
            <a:srgbClr val="333F4F"/>
          </a:solidFill>
          <a:ln w="3175">
            <a:solidFill>
              <a:srgbClr val="F8F8F8"/>
            </a:solidFill>
            <a:miter lim="800000"/>
            <a:headEnd/>
            <a:tailEnd/>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zh-CN" altLang="en-US">
              <a:solidFill>
                <a:srgbClr val="333F4F"/>
              </a:solidFill>
              <a:sym typeface="Arial" panose="020B0604020202020204" pitchFamily="34" charset="0"/>
            </a:endParaRPr>
          </a:p>
        </p:txBody>
      </p:sp>
      <p:sp>
        <p:nvSpPr>
          <p:cNvPr id="44038" name="稻壳儿小白白(http://dwz.cn/Wu2UP)"/>
          <p:cNvSpPr>
            <a:spLocks noChangeArrowheads="1"/>
          </p:cNvSpPr>
          <p:nvPr/>
        </p:nvSpPr>
        <p:spPr bwMode="auto">
          <a:xfrm flipH="1">
            <a:off x="4848225" y="3533775"/>
            <a:ext cx="21113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zh-CN" altLang="en-US" sz="2400" b="1">
                <a:solidFill>
                  <a:srgbClr val="333F4F"/>
                </a:solidFill>
                <a:sym typeface="Arial" panose="020B0604020202020204" pitchFamily="34" charset="0"/>
              </a:rPr>
              <a:t>工作存在不足</a:t>
            </a:r>
          </a:p>
        </p:txBody>
      </p:sp>
      <p:sp>
        <p:nvSpPr>
          <p:cNvPr id="44039" name="稻壳儿小白白(http://dwz.cn/Wu2UP)"/>
          <p:cNvSpPr>
            <a:spLocks noChangeShapeType="1"/>
          </p:cNvSpPr>
          <p:nvPr/>
        </p:nvSpPr>
        <p:spPr bwMode="auto">
          <a:xfrm flipH="1">
            <a:off x="3236913" y="3200400"/>
            <a:ext cx="1049337" cy="0"/>
          </a:xfrm>
          <a:prstGeom prst="line">
            <a:avLst/>
          </a:prstGeom>
          <a:noFill/>
          <a:ln w="12700">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44040" name="稻壳儿小白白(http://dwz.cn/Wu2UP)"/>
          <p:cNvSpPr>
            <a:spLocks noChangeShapeType="1"/>
          </p:cNvSpPr>
          <p:nvPr/>
        </p:nvSpPr>
        <p:spPr bwMode="auto">
          <a:xfrm flipH="1">
            <a:off x="3983038" y="5343525"/>
            <a:ext cx="1033462" cy="0"/>
          </a:xfrm>
          <a:prstGeom prst="line">
            <a:avLst/>
          </a:prstGeom>
          <a:noFill/>
          <a:ln w="12700">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44041" name="稻壳儿小白白(http://dwz.cn/Wu2UP)"/>
          <p:cNvSpPr txBox="1">
            <a:spLocks noChangeArrowheads="1"/>
          </p:cNvSpPr>
          <p:nvPr/>
        </p:nvSpPr>
        <p:spPr bwMode="auto">
          <a:xfrm>
            <a:off x="1066800" y="2886075"/>
            <a:ext cx="19526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单击编辑标题</a:t>
            </a:r>
            <a:endParaRPr lang="en-US" altLang="zh-CN" sz="1600" b="1">
              <a:solidFill>
                <a:srgbClr val="333F4F"/>
              </a:solidFill>
              <a:sym typeface="Arial" panose="020B0604020202020204" pitchFamily="34" charset="0"/>
            </a:endParaRPr>
          </a:p>
        </p:txBody>
      </p:sp>
      <p:sp>
        <p:nvSpPr>
          <p:cNvPr id="44042" name="稻壳儿小白白(http://dwz.cn/Wu2UP)"/>
          <p:cNvSpPr txBox="1">
            <a:spLocks noChangeArrowheads="1"/>
          </p:cNvSpPr>
          <p:nvPr/>
        </p:nvSpPr>
        <p:spPr bwMode="auto">
          <a:xfrm>
            <a:off x="817563" y="3167063"/>
            <a:ext cx="2201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4043" name="稻壳儿小白白(http://dwz.cn/Wu2UP)"/>
          <p:cNvSpPr txBox="1">
            <a:spLocks noChangeArrowheads="1"/>
          </p:cNvSpPr>
          <p:nvPr/>
        </p:nvSpPr>
        <p:spPr bwMode="auto">
          <a:xfrm>
            <a:off x="7666038" y="1995488"/>
            <a:ext cx="1257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单击编辑标题</a:t>
            </a:r>
            <a:endParaRPr lang="en-US" altLang="zh-CN" sz="1600" b="1">
              <a:solidFill>
                <a:srgbClr val="333F4F"/>
              </a:solidFill>
              <a:sym typeface="Arial" panose="020B0604020202020204" pitchFamily="34" charset="0"/>
            </a:endParaRPr>
          </a:p>
        </p:txBody>
      </p:sp>
      <p:sp>
        <p:nvSpPr>
          <p:cNvPr id="44044" name="稻壳儿小白白(http://dwz.cn/Wu2UP)"/>
          <p:cNvSpPr txBox="1">
            <a:spLocks noChangeArrowheads="1"/>
          </p:cNvSpPr>
          <p:nvPr/>
        </p:nvSpPr>
        <p:spPr bwMode="auto">
          <a:xfrm>
            <a:off x="7666038" y="2278063"/>
            <a:ext cx="238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4045" name="稻壳儿小白白(http://dwz.cn/Wu2UP)"/>
          <p:cNvSpPr txBox="1">
            <a:spLocks noChangeArrowheads="1"/>
          </p:cNvSpPr>
          <p:nvPr/>
        </p:nvSpPr>
        <p:spPr bwMode="auto">
          <a:xfrm>
            <a:off x="1817688" y="509746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单击编辑标题</a:t>
            </a:r>
            <a:endParaRPr lang="en-US" altLang="zh-CN" sz="1600" b="1">
              <a:solidFill>
                <a:srgbClr val="333F4F"/>
              </a:solidFill>
              <a:sym typeface="Arial" panose="020B0604020202020204" pitchFamily="34" charset="0"/>
            </a:endParaRPr>
          </a:p>
        </p:txBody>
      </p:sp>
      <p:sp>
        <p:nvSpPr>
          <p:cNvPr id="44046" name="稻壳儿小白白(http://dwz.cn/Wu2UP)"/>
          <p:cNvSpPr txBox="1">
            <a:spLocks noChangeArrowheads="1"/>
          </p:cNvSpPr>
          <p:nvPr/>
        </p:nvSpPr>
        <p:spPr bwMode="auto">
          <a:xfrm>
            <a:off x="1366838" y="5349875"/>
            <a:ext cx="24399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4047" name="稻壳儿小白白(http://dwz.cn/Wu2UP)"/>
          <p:cNvSpPr txBox="1">
            <a:spLocks noChangeArrowheads="1"/>
          </p:cNvSpPr>
          <p:nvPr/>
        </p:nvSpPr>
        <p:spPr bwMode="auto">
          <a:xfrm>
            <a:off x="8599488" y="424180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单击编辑标题</a:t>
            </a:r>
            <a:endParaRPr lang="en-US" altLang="zh-CN" sz="1600" b="1">
              <a:solidFill>
                <a:srgbClr val="333F4F"/>
              </a:solidFill>
              <a:sym typeface="Arial" panose="020B0604020202020204" pitchFamily="34" charset="0"/>
            </a:endParaRPr>
          </a:p>
        </p:txBody>
      </p:sp>
      <p:sp>
        <p:nvSpPr>
          <p:cNvPr id="44048" name="稻壳儿小白白(http://dwz.cn/Wu2UP)"/>
          <p:cNvSpPr txBox="1">
            <a:spLocks noChangeArrowheads="1"/>
          </p:cNvSpPr>
          <p:nvPr/>
        </p:nvSpPr>
        <p:spPr bwMode="auto">
          <a:xfrm>
            <a:off x="8593138" y="4557713"/>
            <a:ext cx="2349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44049" name="稻壳儿小白白(http://dwz.cn/Wu2UP)"/>
          <p:cNvSpPr>
            <a:spLocks noChangeShapeType="1"/>
          </p:cNvSpPr>
          <p:nvPr/>
        </p:nvSpPr>
        <p:spPr bwMode="auto">
          <a:xfrm flipH="1">
            <a:off x="6427788" y="2241550"/>
            <a:ext cx="1049337" cy="0"/>
          </a:xfrm>
          <a:prstGeom prst="line">
            <a:avLst/>
          </a:prstGeom>
          <a:noFill/>
          <a:ln w="12700">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44050" name="稻壳儿小白白(http://dwz.cn/Wu2UP)"/>
          <p:cNvSpPr>
            <a:spLocks noChangeShapeType="1"/>
          </p:cNvSpPr>
          <p:nvPr/>
        </p:nvSpPr>
        <p:spPr bwMode="auto">
          <a:xfrm flipH="1">
            <a:off x="7372350" y="4560888"/>
            <a:ext cx="1033463" cy="0"/>
          </a:xfrm>
          <a:prstGeom prst="line">
            <a:avLst/>
          </a:prstGeom>
          <a:noFill/>
          <a:ln w="12700">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44051" name="文本框 36"/>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44052" name="文本框 37"/>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4</a:t>
            </a:r>
            <a:endParaRPr lang="zh-CN" altLang="en-US" sz="3600">
              <a:solidFill>
                <a:srgbClr val="333F4F"/>
              </a:solidFill>
              <a:latin typeface="Impact" panose="020B0806030902050204" pitchFamily="34" charset="0"/>
            </a:endParaRPr>
          </a:p>
        </p:txBody>
      </p:sp>
    </p:spTree>
    <p:custDataLst>
      <p:tags r:id="rId1"/>
    </p:custDataLst>
  </p:cSld>
  <p:clrMapOvr>
    <a:masterClrMapping/>
  </p:clrMapOvr>
  <p:transition spd="slow" advClick="0" advTm="5334">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4051"/>
                                        </p:tgtEl>
                                        <p:attrNameLst>
                                          <p:attrName>style.visibility</p:attrName>
                                        </p:attrNameLst>
                                      </p:cBhvr>
                                      <p:to>
                                        <p:strVal val="visible"/>
                                      </p:to>
                                    </p:set>
                                    <p:anim calcmode="lin" valueType="num">
                                      <p:cBhvr>
                                        <p:cTn id="7" dur="500" fill="hold"/>
                                        <p:tgtEl>
                                          <p:spTgt spid="4405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4051"/>
                                        </p:tgtEl>
                                        <p:attrNameLst>
                                          <p:attrName>ppt_y</p:attrName>
                                        </p:attrNameLst>
                                      </p:cBhvr>
                                      <p:tavLst>
                                        <p:tav tm="0">
                                          <p:val>
                                            <p:strVal val="#ppt_y"/>
                                          </p:val>
                                        </p:tav>
                                        <p:tav tm="100000">
                                          <p:val>
                                            <p:strVal val="#ppt_y"/>
                                          </p:val>
                                        </p:tav>
                                      </p:tavLst>
                                    </p:anim>
                                    <p:anim calcmode="lin" valueType="num">
                                      <p:cBhvr>
                                        <p:cTn id="9" dur="500" fill="hold"/>
                                        <p:tgtEl>
                                          <p:spTgt spid="4405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405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4051"/>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44052"/>
                                        </p:tgtEl>
                                        <p:attrNameLst>
                                          <p:attrName>style.visibility</p:attrName>
                                        </p:attrNameLst>
                                      </p:cBhvr>
                                      <p:to>
                                        <p:strVal val="visible"/>
                                      </p:to>
                                    </p:set>
                                    <p:anim calcmode="lin" valueType="num">
                                      <p:cBhvr>
                                        <p:cTn id="14" dur="500" fill="hold"/>
                                        <p:tgtEl>
                                          <p:spTgt spid="4405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4052"/>
                                        </p:tgtEl>
                                        <p:attrNameLst>
                                          <p:attrName>ppt_y</p:attrName>
                                        </p:attrNameLst>
                                      </p:cBhvr>
                                      <p:tavLst>
                                        <p:tav tm="0">
                                          <p:val>
                                            <p:strVal val="#ppt_y"/>
                                          </p:val>
                                        </p:tav>
                                        <p:tav tm="100000">
                                          <p:val>
                                            <p:strVal val="#ppt_y"/>
                                          </p:val>
                                        </p:tav>
                                      </p:tavLst>
                                    </p:anim>
                                    <p:anim calcmode="lin" valueType="num">
                                      <p:cBhvr>
                                        <p:cTn id="16" dur="500" fill="hold"/>
                                        <p:tgtEl>
                                          <p:spTgt spid="4405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405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405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44034"/>
                                        </p:tgtEl>
                                        <p:attrNameLst>
                                          <p:attrName>style.visibility</p:attrName>
                                        </p:attrNameLst>
                                      </p:cBhvr>
                                      <p:to>
                                        <p:strVal val="visible"/>
                                      </p:to>
                                    </p:set>
                                    <p:anim calcmode="lin" valueType="num">
                                      <p:cBhvr>
                                        <p:cTn id="23" dur="500" fill="hold"/>
                                        <p:tgtEl>
                                          <p:spTgt spid="44034"/>
                                        </p:tgtEl>
                                        <p:attrNameLst>
                                          <p:attrName>ppt_w</p:attrName>
                                        </p:attrNameLst>
                                      </p:cBhvr>
                                      <p:tavLst>
                                        <p:tav tm="0">
                                          <p:val>
                                            <p:fltVal val="0"/>
                                          </p:val>
                                        </p:tav>
                                        <p:tav tm="100000">
                                          <p:val>
                                            <p:strVal val="#ppt_w"/>
                                          </p:val>
                                        </p:tav>
                                      </p:tavLst>
                                    </p:anim>
                                    <p:anim calcmode="lin" valueType="num">
                                      <p:cBhvr>
                                        <p:cTn id="24" dur="500" fill="hold"/>
                                        <p:tgtEl>
                                          <p:spTgt spid="44034"/>
                                        </p:tgtEl>
                                        <p:attrNameLst>
                                          <p:attrName>ppt_h</p:attrName>
                                        </p:attrNameLst>
                                      </p:cBhvr>
                                      <p:tavLst>
                                        <p:tav tm="0">
                                          <p:val>
                                            <p:fltVal val="0"/>
                                          </p:val>
                                        </p:tav>
                                        <p:tav tm="100000">
                                          <p:val>
                                            <p:strVal val="#ppt_h"/>
                                          </p:val>
                                        </p:tav>
                                      </p:tavLst>
                                    </p:anim>
                                    <p:anim calcmode="lin" valueType="num">
                                      <p:cBhvr>
                                        <p:cTn id="25" dur="500" fill="hold"/>
                                        <p:tgtEl>
                                          <p:spTgt spid="44034"/>
                                        </p:tgtEl>
                                        <p:attrNameLst>
                                          <p:attrName>style.rotation</p:attrName>
                                        </p:attrNameLst>
                                      </p:cBhvr>
                                      <p:tavLst>
                                        <p:tav tm="0">
                                          <p:val>
                                            <p:fltVal val="360"/>
                                          </p:val>
                                        </p:tav>
                                        <p:tav tm="100000">
                                          <p:val>
                                            <p:fltVal val="0"/>
                                          </p:val>
                                        </p:tav>
                                      </p:tavLst>
                                    </p:anim>
                                    <p:animEffect transition="in" filter="fade">
                                      <p:cBhvr>
                                        <p:cTn id="26" dur="500"/>
                                        <p:tgtEl>
                                          <p:spTgt spid="44034"/>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44035"/>
                                        </p:tgtEl>
                                        <p:attrNameLst>
                                          <p:attrName>style.visibility</p:attrName>
                                        </p:attrNameLst>
                                      </p:cBhvr>
                                      <p:to>
                                        <p:strVal val="visible"/>
                                      </p:to>
                                    </p:set>
                                    <p:anim calcmode="lin" valueType="num">
                                      <p:cBhvr>
                                        <p:cTn id="29" dur="500" fill="hold"/>
                                        <p:tgtEl>
                                          <p:spTgt spid="44035"/>
                                        </p:tgtEl>
                                        <p:attrNameLst>
                                          <p:attrName>ppt_w</p:attrName>
                                        </p:attrNameLst>
                                      </p:cBhvr>
                                      <p:tavLst>
                                        <p:tav tm="0">
                                          <p:val>
                                            <p:fltVal val="0"/>
                                          </p:val>
                                        </p:tav>
                                        <p:tav tm="100000">
                                          <p:val>
                                            <p:strVal val="#ppt_w"/>
                                          </p:val>
                                        </p:tav>
                                      </p:tavLst>
                                    </p:anim>
                                    <p:anim calcmode="lin" valueType="num">
                                      <p:cBhvr>
                                        <p:cTn id="30" dur="500" fill="hold"/>
                                        <p:tgtEl>
                                          <p:spTgt spid="44035"/>
                                        </p:tgtEl>
                                        <p:attrNameLst>
                                          <p:attrName>ppt_h</p:attrName>
                                        </p:attrNameLst>
                                      </p:cBhvr>
                                      <p:tavLst>
                                        <p:tav tm="0">
                                          <p:val>
                                            <p:fltVal val="0"/>
                                          </p:val>
                                        </p:tav>
                                        <p:tav tm="100000">
                                          <p:val>
                                            <p:strVal val="#ppt_h"/>
                                          </p:val>
                                        </p:tav>
                                      </p:tavLst>
                                    </p:anim>
                                    <p:anim calcmode="lin" valueType="num">
                                      <p:cBhvr>
                                        <p:cTn id="31" dur="500" fill="hold"/>
                                        <p:tgtEl>
                                          <p:spTgt spid="44035"/>
                                        </p:tgtEl>
                                        <p:attrNameLst>
                                          <p:attrName>style.rotation</p:attrName>
                                        </p:attrNameLst>
                                      </p:cBhvr>
                                      <p:tavLst>
                                        <p:tav tm="0">
                                          <p:val>
                                            <p:fltVal val="360"/>
                                          </p:val>
                                        </p:tav>
                                        <p:tav tm="100000">
                                          <p:val>
                                            <p:fltVal val="0"/>
                                          </p:val>
                                        </p:tav>
                                      </p:tavLst>
                                    </p:anim>
                                    <p:animEffect transition="in" filter="fade">
                                      <p:cBhvr>
                                        <p:cTn id="32" dur="500"/>
                                        <p:tgtEl>
                                          <p:spTgt spid="44035"/>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44036"/>
                                        </p:tgtEl>
                                        <p:attrNameLst>
                                          <p:attrName>style.visibility</p:attrName>
                                        </p:attrNameLst>
                                      </p:cBhvr>
                                      <p:to>
                                        <p:strVal val="visible"/>
                                      </p:to>
                                    </p:set>
                                    <p:anim calcmode="lin" valueType="num">
                                      <p:cBhvr>
                                        <p:cTn id="35" dur="500" fill="hold"/>
                                        <p:tgtEl>
                                          <p:spTgt spid="44036"/>
                                        </p:tgtEl>
                                        <p:attrNameLst>
                                          <p:attrName>ppt_w</p:attrName>
                                        </p:attrNameLst>
                                      </p:cBhvr>
                                      <p:tavLst>
                                        <p:tav tm="0">
                                          <p:val>
                                            <p:fltVal val="0"/>
                                          </p:val>
                                        </p:tav>
                                        <p:tav tm="100000">
                                          <p:val>
                                            <p:strVal val="#ppt_w"/>
                                          </p:val>
                                        </p:tav>
                                      </p:tavLst>
                                    </p:anim>
                                    <p:anim calcmode="lin" valueType="num">
                                      <p:cBhvr>
                                        <p:cTn id="36" dur="500" fill="hold"/>
                                        <p:tgtEl>
                                          <p:spTgt spid="44036"/>
                                        </p:tgtEl>
                                        <p:attrNameLst>
                                          <p:attrName>ppt_h</p:attrName>
                                        </p:attrNameLst>
                                      </p:cBhvr>
                                      <p:tavLst>
                                        <p:tav tm="0">
                                          <p:val>
                                            <p:fltVal val="0"/>
                                          </p:val>
                                        </p:tav>
                                        <p:tav tm="100000">
                                          <p:val>
                                            <p:strVal val="#ppt_h"/>
                                          </p:val>
                                        </p:tav>
                                      </p:tavLst>
                                    </p:anim>
                                    <p:anim calcmode="lin" valueType="num">
                                      <p:cBhvr>
                                        <p:cTn id="37" dur="500" fill="hold"/>
                                        <p:tgtEl>
                                          <p:spTgt spid="44036"/>
                                        </p:tgtEl>
                                        <p:attrNameLst>
                                          <p:attrName>style.rotation</p:attrName>
                                        </p:attrNameLst>
                                      </p:cBhvr>
                                      <p:tavLst>
                                        <p:tav tm="0">
                                          <p:val>
                                            <p:fltVal val="360"/>
                                          </p:val>
                                        </p:tav>
                                        <p:tav tm="100000">
                                          <p:val>
                                            <p:fltVal val="0"/>
                                          </p:val>
                                        </p:tav>
                                      </p:tavLst>
                                    </p:anim>
                                    <p:animEffect transition="in" filter="fade">
                                      <p:cBhvr>
                                        <p:cTn id="38" dur="500"/>
                                        <p:tgtEl>
                                          <p:spTgt spid="44036"/>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44037"/>
                                        </p:tgtEl>
                                        <p:attrNameLst>
                                          <p:attrName>style.visibility</p:attrName>
                                        </p:attrNameLst>
                                      </p:cBhvr>
                                      <p:to>
                                        <p:strVal val="visible"/>
                                      </p:to>
                                    </p:set>
                                    <p:anim calcmode="lin" valueType="num">
                                      <p:cBhvr>
                                        <p:cTn id="41" dur="500" fill="hold"/>
                                        <p:tgtEl>
                                          <p:spTgt spid="44037"/>
                                        </p:tgtEl>
                                        <p:attrNameLst>
                                          <p:attrName>ppt_w</p:attrName>
                                        </p:attrNameLst>
                                      </p:cBhvr>
                                      <p:tavLst>
                                        <p:tav tm="0">
                                          <p:val>
                                            <p:fltVal val="0"/>
                                          </p:val>
                                        </p:tav>
                                        <p:tav tm="100000">
                                          <p:val>
                                            <p:strVal val="#ppt_w"/>
                                          </p:val>
                                        </p:tav>
                                      </p:tavLst>
                                    </p:anim>
                                    <p:anim calcmode="lin" valueType="num">
                                      <p:cBhvr>
                                        <p:cTn id="42" dur="500" fill="hold"/>
                                        <p:tgtEl>
                                          <p:spTgt spid="44037"/>
                                        </p:tgtEl>
                                        <p:attrNameLst>
                                          <p:attrName>ppt_h</p:attrName>
                                        </p:attrNameLst>
                                      </p:cBhvr>
                                      <p:tavLst>
                                        <p:tav tm="0">
                                          <p:val>
                                            <p:fltVal val="0"/>
                                          </p:val>
                                        </p:tav>
                                        <p:tav tm="100000">
                                          <p:val>
                                            <p:strVal val="#ppt_h"/>
                                          </p:val>
                                        </p:tav>
                                      </p:tavLst>
                                    </p:anim>
                                    <p:anim calcmode="lin" valueType="num">
                                      <p:cBhvr>
                                        <p:cTn id="43" dur="500" fill="hold"/>
                                        <p:tgtEl>
                                          <p:spTgt spid="44037"/>
                                        </p:tgtEl>
                                        <p:attrNameLst>
                                          <p:attrName>style.rotation</p:attrName>
                                        </p:attrNameLst>
                                      </p:cBhvr>
                                      <p:tavLst>
                                        <p:tav tm="0">
                                          <p:val>
                                            <p:fltVal val="360"/>
                                          </p:val>
                                        </p:tav>
                                        <p:tav tm="100000">
                                          <p:val>
                                            <p:fltVal val="0"/>
                                          </p:val>
                                        </p:tav>
                                      </p:tavLst>
                                    </p:anim>
                                    <p:animEffect transition="in" filter="fade">
                                      <p:cBhvr>
                                        <p:cTn id="44" dur="500"/>
                                        <p:tgtEl>
                                          <p:spTgt spid="44037"/>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4038"/>
                                        </p:tgtEl>
                                        <p:attrNameLst>
                                          <p:attrName>style.visibility</p:attrName>
                                        </p:attrNameLst>
                                      </p:cBhvr>
                                      <p:to>
                                        <p:strVal val="visible"/>
                                      </p:to>
                                    </p:set>
                                    <p:anim calcmode="lin" valueType="num">
                                      <p:cBhvr>
                                        <p:cTn id="47" dur="500" fill="hold"/>
                                        <p:tgtEl>
                                          <p:spTgt spid="44038"/>
                                        </p:tgtEl>
                                        <p:attrNameLst>
                                          <p:attrName>ppt_w</p:attrName>
                                        </p:attrNameLst>
                                      </p:cBhvr>
                                      <p:tavLst>
                                        <p:tav tm="0">
                                          <p:val>
                                            <p:fltVal val="0"/>
                                          </p:val>
                                        </p:tav>
                                        <p:tav tm="100000">
                                          <p:val>
                                            <p:strVal val="#ppt_w"/>
                                          </p:val>
                                        </p:tav>
                                      </p:tavLst>
                                    </p:anim>
                                    <p:anim calcmode="lin" valueType="num">
                                      <p:cBhvr>
                                        <p:cTn id="48" dur="500" fill="hold"/>
                                        <p:tgtEl>
                                          <p:spTgt spid="44038"/>
                                        </p:tgtEl>
                                        <p:attrNameLst>
                                          <p:attrName>ppt_h</p:attrName>
                                        </p:attrNameLst>
                                      </p:cBhvr>
                                      <p:tavLst>
                                        <p:tav tm="0">
                                          <p:val>
                                            <p:fltVal val="0"/>
                                          </p:val>
                                        </p:tav>
                                        <p:tav tm="100000">
                                          <p:val>
                                            <p:strVal val="#ppt_h"/>
                                          </p:val>
                                        </p:tav>
                                      </p:tavLst>
                                    </p:anim>
                                    <p:anim calcmode="lin" valueType="num">
                                      <p:cBhvr>
                                        <p:cTn id="49" dur="500" fill="hold"/>
                                        <p:tgtEl>
                                          <p:spTgt spid="44038"/>
                                        </p:tgtEl>
                                        <p:attrNameLst>
                                          <p:attrName>style.rotation</p:attrName>
                                        </p:attrNameLst>
                                      </p:cBhvr>
                                      <p:tavLst>
                                        <p:tav tm="0">
                                          <p:val>
                                            <p:fltVal val="360"/>
                                          </p:val>
                                        </p:tav>
                                        <p:tav tm="100000">
                                          <p:val>
                                            <p:fltVal val="0"/>
                                          </p:val>
                                        </p:tav>
                                      </p:tavLst>
                                    </p:anim>
                                    <p:animEffect transition="in" filter="fade">
                                      <p:cBhvr>
                                        <p:cTn id="50" dur="500"/>
                                        <p:tgtEl>
                                          <p:spTgt spid="44038"/>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44049"/>
                                        </p:tgtEl>
                                        <p:attrNameLst>
                                          <p:attrName>style.visibility</p:attrName>
                                        </p:attrNameLst>
                                      </p:cBhvr>
                                      <p:to>
                                        <p:strVal val="visible"/>
                                      </p:to>
                                    </p:set>
                                    <p:animEffect transition="in" filter="wipe(left)">
                                      <p:cBhvr>
                                        <p:cTn id="55" dur="500"/>
                                        <p:tgtEl>
                                          <p:spTgt spid="44049"/>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4043"/>
                                        </p:tgtEl>
                                        <p:attrNameLst>
                                          <p:attrName>style.visibility</p:attrName>
                                        </p:attrNameLst>
                                      </p:cBhvr>
                                      <p:to>
                                        <p:strVal val="visible"/>
                                      </p:to>
                                    </p:set>
                                    <p:animEffect transition="in" filter="fade">
                                      <p:cBhvr>
                                        <p:cTn id="60" dur="500"/>
                                        <p:tgtEl>
                                          <p:spTgt spid="4404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4044"/>
                                        </p:tgtEl>
                                        <p:attrNameLst>
                                          <p:attrName>style.visibility</p:attrName>
                                        </p:attrNameLst>
                                      </p:cBhvr>
                                      <p:to>
                                        <p:strVal val="visible"/>
                                      </p:to>
                                    </p:set>
                                    <p:animEffect transition="in" filter="fade">
                                      <p:cBhvr>
                                        <p:cTn id="63" dur="500"/>
                                        <p:tgtEl>
                                          <p:spTgt spid="4404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44039"/>
                                        </p:tgtEl>
                                        <p:attrNameLst>
                                          <p:attrName>style.visibility</p:attrName>
                                        </p:attrNameLst>
                                      </p:cBhvr>
                                      <p:to>
                                        <p:strVal val="visible"/>
                                      </p:to>
                                    </p:set>
                                    <p:animEffect transition="in" filter="wipe(right)">
                                      <p:cBhvr>
                                        <p:cTn id="68" dur="500"/>
                                        <p:tgtEl>
                                          <p:spTgt spid="44039"/>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44041"/>
                                        </p:tgtEl>
                                        <p:attrNameLst>
                                          <p:attrName>style.visibility</p:attrName>
                                        </p:attrNameLst>
                                      </p:cBhvr>
                                      <p:to>
                                        <p:strVal val="visible"/>
                                      </p:to>
                                    </p:set>
                                    <p:animEffect transition="in" filter="fade">
                                      <p:cBhvr>
                                        <p:cTn id="73" dur="500"/>
                                        <p:tgtEl>
                                          <p:spTgt spid="4404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4042"/>
                                        </p:tgtEl>
                                        <p:attrNameLst>
                                          <p:attrName>style.visibility</p:attrName>
                                        </p:attrNameLst>
                                      </p:cBhvr>
                                      <p:to>
                                        <p:strVal val="visible"/>
                                      </p:to>
                                    </p:set>
                                    <p:animEffect transition="in" filter="fade">
                                      <p:cBhvr>
                                        <p:cTn id="76" dur="500"/>
                                        <p:tgtEl>
                                          <p:spTgt spid="44042"/>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44050"/>
                                        </p:tgtEl>
                                        <p:attrNameLst>
                                          <p:attrName>style.visibility</p:attrName>
                                        </p:attrNameLst>
                                      </p:cBhvr>
                                      <p:to>
                                        <p:strVal val="visible"/>
                                      </p:to>
                                    </p:set>
                                    <p:animEffect transition="in" filter="wipe(left)">
                                      <p:cBhvr>
                                        <p:cTn id="81" dur="500"/>
                                        <p:tgtEl>
                                          <p:spTgt spid="44050"/>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44047"/>
                                        </p:tgtEl>
                                        <p:attrNameLst>
                                          <p:attrName>style.visibility</p:attrName>
                                        </p:attrNameLst>
                                      </p:cBhvr>
                                      <p:to>
                                        <p:strVal val="visible"/>
                                      </p:to>
                                    </p:set>
                                    <p:animEffect transition="in" filter="fade">
                                      <p:cBhvr>
                                        <p:cTn id="86" dur="500"/>
                                        <p:tgtEl>
                                          <p:spTgt spid="4404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4048"/>
                                        </p:tgtEl>
                                        <p:attrNameLst>
                                          <p:attrName>style.visibility</p:attrName>
                                        </p:attrNameLst>
                                      </p:cBhvr>
                                      <p:to>
                                        <p:strVal val="visible"/>
                                      </p:to>
                                    </p:set>
                                    <p:animEffect transition="in" filter="fade">
                                      <p:cBhvr>
                                        <p:cTn id="89" dur="500"/>
                                        <p:tgtEl>
                                          <p:spTgt spid="44048"/>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2" fill="hold" grpId="0" nodeType="clickEffect">
                                  <p:stCondLst>
                                    <p:cond delay="0"/>
                                  </p:stCondLst>
                                  <p:childTnLst>
                                    <p:set>
                                      <p:cBhvr>
                                        <p:cTn id="93" dur="1" fill="hold">
                                          <p:stCondLst>
                                            <p:cond delay="0"/>
                                          </p:stCondLst>
                                        </p:cTn>
                                        <p:tgtEl>
                                          <p:spTgt spid="44040"/>
                                        </p:tgtEl>
                                        <p:attrNameLst>
                                          <p:attrName>style.visibility</p:attrName>
                                        </p:attrNameLst>
                                      </p:cBhvr>
                                      <p:to>
                                        <p:strVal val="visible"/>
                                      </p:to>
                                    </p:set>
                                    <p:animEffect transition="in" filter="wipe(right)">
                                      <p:cBhvr>
                                        <p:cTn id="94" dur="500"/>
                                        <p:tgtEl>
                                          <p:spTgt spid="44040"/>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44045"/>
                                        </p:tgtEl>
                                        <p:attrNameLst>
                                          <p:attrName>style.visibility</p:attrName>
                                        </p:attrNameLst>
                                      </p:cBhvr>
                                      <p:to>
                                        <p:strVal val="visible"/>
                                      </p:to>
                                    </p:set>
                                    <p:animEffect transition="in" filter="fade">
                                      <p:cBhvr>
                                        <p:cTn id="99" dur="500"/>
                                        <p:tgtEl>
                                          <p:spTgt spid="4404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4046"/>
                                        </p:tgtEl>
                                        <p:attrNameLst>
                                          <p:attrName>style.visibility</p:attrName>
                                        </p:attrNameLst>
                                      </p:cBhvr>
                                      <p:to>
                                        <p:strVal val="visible"/>
                                      </p:to>
                                    </p:set>
                                    <p:animEffect transition="in" filter="fade">
                                      <p:cBhvr>
                                        <p:cTn id="102" dur="500"/>
                                        <p:tgtEl>
                                          <p:spTgt spid="44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p:bldP spid="44035" grpId="0" animBg="1"/>
      <p:bldP spid="44036" grpId="0" animBg="1"/>
      <p:bldP spid="44037" grpId="0" animBg="1"/>
      <p:bldP spid="44038" grpId="0"/>
      <p:bldP spid="44039" grpId="0" animBg="1"/>
      <p:bldP spid="44040" grpId="0" animBg="1"/>
      <p:bldP spid="44041" grpId="0"/>
      <p:bldP spid="44042" grpId="0"/>
      <p:bldP spid="44043" grpId="0"/>
      <p:bldP spid="44044" grpId="0"/>
      <p:bldP spid="44045" grpId="0"/>
      <p:bldP spid="44046" grpId="0"/>
      <p:bldP spid="44047" grpId="0"/>
      <p:bldP spid="44048" grpId="0"/>
      <p:bldP spid="44049" grpId="0" animBg="1"/>
      <p:bldP spid="44050" grpId="0" animBg="1"/>
      <p:bldP spid="44051" grpId="0"/>
      <p:bldP spid="4405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117" name="文本框 59"/>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46118" name="文本框 61"/>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4</a:t>
            </a:r>
            <a:endParaRPr lang="zh-CN" altLang="en-US" sz="3600">
              <a:solidFill>
                <a:srgbClr val="333F4F"/>
              </a:solidFill>
              <a:latin typeface="Impact" panose="020B0806030902050204" pitchFamily="34" charset="0"/>
            </a:endParaRPr>
          </a:p>
        </p:txBody>
      </p:sp>
      <p:grpSp>
        <p:nvGrpSpPr>
          <p:cNvPr id="39" name="组合 38"/>
          <p:cNvGrpSpPr>
            <a:grpSpLocks/>
          </p:cNvGrpSpPr>
          <p:nvPr/>
        </p:nvGrpSpPr>
        <p:grpSpPr bwMode="auto">
          <a:xfrm>
            <a:off x="1928813" y="2065338"/>
            <a:ext cx="5059362" cy="1778000"/>
            <a:chOff x="1980253" y="2205769"/>
            <a:chExt cx="5194887" cy="1826048"/>
          </a:xfrm>
        </p:grpSpPr>
        <p:sp>
          <p:nvSpPr>
            <p:cNvPr id="40" name="圆角矩形 3"/>
            <p:cNvSpPr/>
            <p:nvPr/>
          </p:nvSpPr>
          <p:spPr>
            <a:xfrm>
              <a:off x="1980253" y="3816604"/>
              <a:ext cx="5194887" cy="215213"/>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1470" tIns="70735" rIns="141470" bIns="70735" anchor="ctr"/>
            <a:lstStyle/>
            <a:p>
              <a:pPr algn="ctr">
                <a:defRPr/>
              </a:pPr>
              <a:endParaRPr lang="zh-CN" altLang="en-US" sz="3063" b="1">
                <a:solidFill>
                  <a:schemeClr val="tx1"/>
                </a:solidFill>
                <a:latin typeface="微软雅黑" panose="020B0503020204020204" pitchFamily="34" charset="-122"/>
              </a:endParaRPr>
            </a:p>
          </p:txBody>
        </p:sp>
        <p:sp>
          <p:nvSpPr>
            <p:cNvPr id="41" name="圆角矩形 4"/>
            <p:cNvSpPr/>
            <p:nvPr/>
          </p:nvSpPr>
          <p:spPr>
            <a:xfrm>
              <a:off x="1980253" y="3286724"/>
              <a:ext cx="5194887" cy="216844"/>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1470" tIns="70735" rIns="141470" bIns="70735" anchor="ctr"/>
            <a:lstStyle/>
            <a:p>
              <a:pPr algn="ctr">
                <a:defRPr/>
              </a:pPr>
              <a:endParaRPr lang="zh-CN" altLang="en-US" sz="3063" b="1">
                <a:solidFill>
                  <a:schemeClr val="tx1"/>
                </a:solidFill>
                <a:latin typeface="微软雅黑" panose="020B0503020204020204" pitchFamily="34" charset="-122"/>
              </a:endParaRPr>
            </a:p>
          </p:txBody>
        </p:sp>
        <p:sp>
          <p:nvSpPr>
            <p:cNvPr id="42" name="圆角矩形 5"/>
            <p:cNvSpPr/>
            <p:nvPr/>
          </p:nvSpPr>
          <p:spPr>
            <a:xfrm>
              <a:off x="1980253" y="2737279"/>
              <a:ext cx="5194887" cy="218474"/>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1470" tIns="70735" rIns="141470" bIns="70735" anchor="ctr"/>
            <a:lstStyle/>
            <a:p>
              <a:pPr algn="ctr">
                <a:defRPr/>
              </a:pPr>
              <a:endParaRPr lang="zh-CN" altLang="en-US" sz="3063" b="1">
                <a:solidFill>
                  <a:schemeClr val="tx1"/>
                </a:solidFill>
                <a:latin typeface="微软雅黑" panose="020B0503020204020204" pitchFamily="34" charset="-122"/>
              </a:endParaRPr>
            </a:p>
          </p:txBody>
        </p:sp>
        <p:sp>
          <p:nvSpPr>
            <p:cNvPr id="43" name="圆角矩形 6"/>
            <p:cNvSpPr/>
            <p:nvPr/>
          </p:nvSpPr>
          <p:spPr>
            <a:xfrm>
              <a:off x="1980253" y="2205769"/>
              <a:ext cx="5194887" cy="215213"/>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1470" tIns="70735" rIns="141470" bIns="70735" anchor="ctr"/>
            <a:lstStyle/>
            <a:p>
              <a:pPr algn="ctr">
                <a:defRPr/>
              </a:pPr>
              <a:endParaRPr lang="zh-CN" altLang="en-US" sz="3063" b="1">
                <a:solidFill>
                  <a:schemeClr val="tx1"/>
                </a:solidFill>
                <a:latin typeface="微软雅黑" panose="020B0503020204020204" pitchFamily="34" charset="-122"/>
              </a:endParaRPr>
            </a:p>
          </p:txBody>
        </p:sp>
      </p:grpSp>
      <p:sp>
        <p:nvSpPr>
          <p:cNvPr id="44" name="文本框 8"/>
          <p:cNvSpPr txBox="1">
            <a:spLocks noChangeArrowheads="1"/>
          </p:cNvSpPr>
          <p:nvPr/>
        </p:nvSpPr>
        <p:spPr bwMode="auto">
          <a:xfrm>
            <a:off x="557213" y="1951038"/>
            <a:ext cx="11874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046" tIns="53023" rIns="106046" bIns="53023"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eaLnBrk="1" hangingPunct="1">
              <a:defRPr/>
            </a:pPr>
            <a:r>
              <a:rPr lang="zh-CN" altLang="en-US" sz="1819" b="1" dirty="0">
                <a:latin typeface="微软雅黑" panose="020B0503020204020204" pitchFamily="34" charset="-122"/>
                <a:ea typeface="微软雅黑" panose="020B0503020204020204" pitchFamily="34" charset="-122"/>
              </a:rPr>
              <a:t>输入标题</a:t>
            </a:r>
          </a:p>
        </p:txBody>
      </p:sp>
      <p:sp>
        <p:nvSpPr>
          <p:cNvPr id="45" name="文本框 9"/>
          <p:cNvSpPr txBox="1">
            <a:spLocks noChangeArrowheads="1"/>
          </p:cNvSpPr>
          <p:nvPr/>
        </p:nvSpPr>
        <p:spPr bwMode="auto">
          <a:xfrm>
            <a:off x="7529513" y="1976438"/>
            <a:ext cx="9350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2858" b="1" dirty="0">
                <a:ea typeface="微软雅黑" panose="020B0503020204020204" pitchFamily="34" charset="-122"/>
              </a:rPr>
              <a:t>40</a:t>
            </a:r>
            <a:r>
              <a:rPr lang="en-US" altLang="zh-CN" sz="1819" b="1" dirty="0">
                <a:ea typeface="微软雅黑" panose="020B0503020204020204" pitchFamily="34" charset="-122"/>
              </a:rPr>
              <a:t>%</a:t>
            </a:r>
            <a:endParaRPr lang="zh-CN" altLang="en-US" sz="1819" b="1" dirty="0">
              <a:ea typeface="微软雅黑" panose="020B0503020204020204" pitchFamily="34" charset="-122"/>
            </a:endParaRPr>
          </a:p>
        </p:txBody>
      </p:sp>
      <p:sp>
        <p:nvSpPr>
          <p:cNvPr id="46" name="文本框 23"/>
          <p:cNvSpPr txBox="1">
            <a:spLocks noChangeArrowheads="1"/>
          </p:cNvSpPr>
          <p:nvPr/>
        </p:nvSpPr>
        <p:spPr bwMode="auto">
          <a:xfrm>
            <a:off x="557213" y="2473325"/>
            <a:ext cx="118745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046" tIns="53023" rIns="106046" bIns="53023"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a:defRPr/>
            </a:pPr>
            <a:r>
              <a:rPr lang="zh-CN" altLang="en-US" sz="1819" b="1" dirty="0">
                <a:latin typeface="微软雅黑" panose="020B0503020204020204" pitchFamily="34" charset="-122"/>
                <a:ea typeface="微软雅黑" panose="020B0503020204020204" pitchFamily="34" charset="-122"/>
              </a:rPr>
              <a:t>输入标题</a:t>
            </a:r>
          </a:p>
        </p:txBody>
      </p:sp>
      <p:sp>
        <p:nvSpPr>
          <p:cNvPr id="47" name="文本框 24"/>
          <p:cNvSpPr txBox="1">
            <a:spLocks noChangeArrowheads="1"/>
          </p:cNvSpPr>
          <p:nvPr/>
        </p:nvSpPr>
        <p:spPr bwMode="auto">
          <a:xfrm>
            <a:off x="7529513" y="2498725"/>
            <a:ext cx="935037"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2858" b="1">
                <a:ea typeface="微软雅黑" panose="020B0503020204020204" pitchFamily="34" charset="-122"/>
              </a:rPr>
              <a:t>50</a:t>
            </a:r>
            <a:r>
              <a:rPr lang="en-US" altLang="zh-CN" sz="1819" b="1">
                <a:ea typeface="微软雅黑" panose="020B0503020204020204" pitchFamily="34" charset="-122"/>
              </a:rPr>
              <a:t>%</a:t>
            </a:r>
            <a:endParaRPr lang="zh-CN" altLang="en-US" sz="1819" b="1">
              <a:ea typeface="微软雅黑" panose="020B0503020204020204" pitchFamily="34" charset="-122"/>
            </a:endParaRPr>
          </a:p>
        </p:txBody>
      </p:sp>
      <p:sp>
        <p:nvSpPr>
          <p:cNvPr id="48" name="文本框 27"/>
          <p:cNvSpPr txBox="1">
            <a:spLocks noChangeArrowheads="1"/>
          </p:cNvSpPr>
          <p:nvPr/>
        </p:nvSpPr>
        <p:spPr bwMode="auto">
          <a:xfrm>
            <a:off x="557213" y="2995613"/>
            <a:ext cx="11874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046" tIns="53023" rIns="106046" bIns="53023"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a:defRPr/>
            </a:pPr>
            <a:r>
              <a:rPr lang="zh-CN" altLang="en-US" sz="1819" b="1" dirty="0">
                <a:latin typeface="微软雅黑" panose="020B0503020204020204" pitchFamily="34" charset="-122"/>
                <a:ea typeface="微软雅黑" panose="020B0503020204020204" pitchFamily="34" charset="-122"/>
              </a:rPr>
              <a:t>输入标题</a:t>
            </a:r>
          </a:p>
        </p:txBody>
      </p:sp>
      <p:sp>
        <p:nvSpPr>
          <p:cNvPr id="49" name="文本框 28"/>
          <p:cNvSpPr txBox="1">
            <a:spLocks noChangeArrowheads="1"/>
          </p:cNvSpPr>
          <p:nvPr/>
        </p:nvSpPr>
        <p:spPr bwMode="auto">
          <a:xfrm>
            <a:off x="7529513" y="3024188"/>
            <a:ext cx="9350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2858" b="1">
                <a:ea typeface="微软雅黑" panose="020B0503020204020204" pitchFamily="34" charset="-122"/>
              </a:rPr>
              <a:t>80</a:t>
            </a:r>
            <a:r>
              <a:rPr lang="en-US" altLang="zh-CN" sz="1819" b="1">
                <a:ea typeface="微软雅黑" panose="020B0503020204020204" pitchFamily="34" charset="-122"/>
              </a:rPr>
              <a:t>%</a:t>
            </a:r>
            <a:endParaRPr lang="zh-CN" altLang="en-US" sz="1819" b="1">
              <a:ea typeface="微软雅黑" panose="020B0503020204020204" pitchFamily="34" charset="-122"/>
            </a:endParaRPr>
          </a:p>
        </p:txBody>
      </p:sp>
      <p:sp>
        <p:nvSpPr>
          <p:cNvPr id="50" name="文本框 31"/>
          <p:cNvSpPr txBox="1">
            <a:spLocks noChangeArrowheads="1"/>
          </p:cNvSpPr>
          <p:nvPr/>
        </p:nvSpPr>
        <p:spPr bwMode="auto">
          <a:xfrm>
            <a:off x="557213" y="3519488"/>
            <a:ext cx="11874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046" tIns="53023" rIns="106046" bIns="53023"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a:defRPr/>
            </a:pPr>
            <a:r>
              <a:rPr lang="zh-CN" altLang="en-US" sz="1819" b="1" dirty="0">
                <a:latin typeface="微软雅黑" panose="020B0503020204020204" pitchFamily="34" charset="-122"/>
                <a:ea typeface="微软雅黑" panose="020B0503020204020204" pitchFamily="34" charset="-122"/>
              </a:rPr>
              <a:t>输入标题</a:t>
            </a:r>
          </a:p>
        </p:txBody>
      </p:sp>
      <p:sp>
        <p:nvSpPr>
          <p:cNvPr id="51" name="文本框 32"/>
          <p:cNvSpPr txBox="1">
            <a:spLocks noChangeArrowheads="1"/>
          </p:cNvSpPr>
          <p:nvPr/>
        </p:nvSpPr>
        <p:spPr bwMode="auto">
          <a:xfrm>
            <a:off x="7529513" y="3546475"/>
            <a:ext cx="935037"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2858" b="1">
                <a:ea typeface="微软雅黑" panose="020B0503020204020204" pitchFamily="34" charset="-122"/>
              </a:rPr>
              <a:t>20</a:t>
            </a:r>
            <a:r>
              <a:rPr lang="en-US" altLang="zh-CN" sz="1819" b="1">
                <a:ea typeface="微软雅黑" panose="020B0503020204020204" pitchFamily="34" charset="-122"/>
              </a:rPr>
              <a:t>%</a:t>
            </a:r>
            <a:endParaRPr lang="zh-CN" altLang="en-US" sz="1819" b="1">
              <a:ea typeface="微软雅黑" panose="020B0503020204020204" pitchFamily="34" charset="-122"/>
            </a:endParaRPr>
          </a:p>
        </p:txBody>
      </p:sp>
      <p:sp>
        <p:nvSpPr>
          <p:cNvPr id="52" name="矩形 51"/>
          <p:cNvSpPr/>
          <p:nvPr/>
        </p:nvSpPr>
        <p:spPr>
          <a:xfrm>
            <a:off x="519113" y="4308475"/>
            <a:ext cx="7783512" cy="1235075"/>
          </a:xfrm>
          <a:prstGeom prst="rect">
            <a:avLst/>
          </a:prstGeom>
        </p:spPr>
        <p:txBody>
          <a:bodyPr lIns="106046" tIns="53023" rIns="106046" bIns="53023"/>
          <a:lstStyle/>
          <a:p>
            <a:pPr algn="just">
              <a:lnSpc>
                <a:spcPct val="130000"/>
              </a:lnSpc>
              <a:spcBef>
                <a:spcPts val="695"/>
              </a:spcBef>
              <a:spcAft>
                <a:spcPts val="695"/>
              </a:spcAft>
              <a:buClr>
                <a:srgbClr val="00B050"/>
              </a:buClr>
              <a:buSzPct val="80000"/>
              <a:defRPr/>
            </a:pPr>
            <a:r>
              <a:rPr lang="zh-CN" altLang="en-US" sz="1819" b="1" dirty="0">
                <a:latin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a:t>
            </a:r>
          </a:p>
        </p:txBody>
      </p:sp>
      <p:grpSp>
        <p:nvGrpSpPr>
          <p:cNvPr id="53" name="组合 52"/>
          <p:cNvGrpSpPr>
            <a:grpSpLocks/>
          </p:cNvGrpSpPr>
          <p:nvPr/>
        </p:nvGrpSpPr>
        <p:grpSpPr bwMode="auto">
          <a:xfrm>
            <a:off x="1928813" y="2065338"/>
            <a:ext cx="4346575" cy="1778000"/>
            <a:chOff x="1980252" y="2205769"/>
            <a:chExt cx="4464257" cy="1826048"/>
          </a:xfrm>
        </p:grpSpPr>
        <p:sp>
          <p:nvSpPr>
            <p:cNvPr id="54" name="圆角矩形 18"/>
            <p:cNvSpPr/>
            <p:nvPr/>
          </p:nvSpPr>
          <p:spPr>
            <a:xfrm>
              <a:off x="1980252" y="2737279"/>
              <a:ext cx="2551702" cy="218474"/>
            </a:xfrm>
            <a:prstGeom prst="roundRect">
              <a:avLst>
                <a:gd name="adj" fmla="val 50000"/>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lIns="141470" tIns="70735" rIns="141470" bIns="70735" anchor="ctr"/>
            <a:lstStyle/>
            <a:p>
              <a:pPr algn="ctr">
                <a:defRPr/>
              </a:pPr>
              <a:endParaRPr lang="zh-CN" altLang="en-US" sz="3063" b="1">
                <a:solidFill>
                  <a:schemeClr val="tx1"/>
                </a:solidFill>
                <a:latin typeface="微软雅黑" panose="020B0503020204020204" pitchFamily="34" charset="-122"/>
              </a:endParaRPr>
            </a:p>
          </p:txBody>
        </p:sp>
        <p:sp>
          <p:nvSpPr>
            <p:cNvPr id="55" name="圆角矩形 19"/>
            <p:cNvSpPr/>
            <p:nvPr/>
          </p:nvSpPr>
          <p:spPr>
            <a:xfrm>
              <a:off x="1980252" y="3286724"/>
              <a:ext cx="4464257" cy="216844"/>
            </a:xfrm>
            <a:prstGeom prst="roundRect">
              <a:avLst>
                <a:gd name="adj" fmla="val 50000"/>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lIns="141470" tIns="70735" rIns="141470" bIns="70735" anchor="ctr"/>
            <a:lstStyle/>
            <a:p>
              <a:pPr algn="ctr">
                <a:defRPr/>
              </a:pPr>
              <a:endParaRPr lang="zh-CN" altLang="en-US" sz="3063" b="1">
                <a:solidFill>
                  <a:schemeClr val="tx1"/>
                </a:solidFill>
                <a:latin typeface="微软雅黑" panose="020B0503020204020204" pitchFamily="34" charset="-122"/>
              </a:endParaRPr>
            </a:p>
          </p:txBody>
        </p:sp>
        <p:sp>
          <p:nvSpPr>
            <p:cNvPr id="56" name="圆角矩形 20"/>
            <p:cNvSpPr/>
            <p:nvPr/>
          </p:nvSpPr>
          <p:spPr>
            <a:xfrm>
              <a:off x="1980252" y="3816604"/>
              <a:ext cx="1275036" cy="215213"/>
            </a:xfrm>
            <a:prstGeom prst="roundRect">
              <a:avLst>
                <a:gd name="adj" fmla="val 50000"/>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lIns="141470" tIns="70735" rIns="141470" bIns="70735" anchor="ctr"/>
            <a:lstStyle/>
            <a:p>
              <a:pPr algn="ctr">
                <a:defRPr/>
              </a:pPr>
              <a:endParaRPr lang="zh-CN" altLang="en-US" sz="3063" b="1">
                <a:solidFill>
                  <a:schemeClr val="tx1"/>
                </a:solidFill>
                <a:latin typeface="微软雅黑" panose="020B0503020204020204" pitchFamily="34" charset="-122"/>
              </a:endParaRPr>
            </a:p>
          </p:txBody>
        </p:sp>
        <p:sp>
          <p:nvSpPr>
            <p:cNvPr id="57" name="圆角矩形 21"/>
            <p:cNvSpPr/>
            <p:nvPr/>
          </p:nvSpPr>
          <p:spPr>
            <a:xfrm>
              <a:off x="1980252" y="2205769"/>
              <a:ext cx="1912554" cy="215213"/>
            </a:xfrm>
            <a:prstGeom prst="roundRect">
              <a:avLst>
                <a:gd name="adj" fmla="val 50000"/>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lIns="141470" tIns="70735" rIns="141470" bIns="70735" anchor="ctr"/>
            <a:lstStyle/>
            <a:p>
              <a:pPr algn="ctr">
                <a:defRPr/>
              </a:pPr>
              <a:endParaRPr lang="zh-CN" altLang="en-US" sz="3063" b="1" dirty="0">
                <a:solidFill>
                  <a:schemeClr val="tx1"/>
                </a:solidFill>
                <a:latin typeface="微软雅黑" panose="020B0503020204020204" pitchFamily="34" charset="-122"/>
              </a:endParaRPr>
            </a:p>
          </p:txBody>
        </p:sp>
      </p:grpSp>
      <p:sp>
        <p:nvSpPr>
          <p:cNvPr id="58" name="圆角矩形 22"/>
          <p:cNvSpPr>
            <a:spLocks noChangeAspect="1"/>
          </p:cNvSpPr>
          <p:nvPr/>
        </p:nvSpPr>
        <p:spPr>
          <a:xfrm>
            <a:off x="8604250" y="1744663"/>
            <a:ext cx="2703513" cy="3827462"/>
          </a:xfrm>
          <a:prstGeom prst="roundRect">
            <a:avLst>
              <a:gd name="adj" fmla="val 1429"/>
            </a:avLst>
          </a:prstGeom>
          <a:noFill/>
          <a:ln w="3175">
            <a:solidFill>
              <a:srgbClr val="333F4F"/>
            </a:solidFill>
            <a:prstDash val="solid"/>
          </a:ln>
        </p:spPr>
        <p:style>
          <a:lnRef idx="1">
            <a:schemeClr val="accent6"/>
          </a:lnRef>
          <a:fillRef idx="0">
            <a:schemeClr val="accent6"/>
          </a:fillRef>
          <a:effectRef idx="0">
            <a:schemeClr val="accent6"/>
          </a:effectRef>
          <a:fontRef idx="minor">
            <a:schemeClr val="tx1"/>
          </a:fontRef>
        </p:style>
        <p:txBody>
          <a:bodyPr lIns="334003" tIns="835008" rIns="334003" bIns="417505" anchor="ctr"/>
          <a:lstStyle/>
          <a:p>
            <a:pPr algn="just">
              <a:lnSpc>
                <a:spcPct val="120000"/>
              </a:lnSpc>
              <a:spcBef>
                <a:spcPts val="695"/>
              </a:spcBef>
              <a:spcAft>
                <a:spcPts val="695"/>
              </a:spcAft>
              <a:defRPr/>
            </a:pPr>
            <a:endParaRPr lang="zh-CN" altLang="en-US" sz="1819" b="1" dirty="0">
              <a:solidFill>
                <a:srgbClr val="454545"/>
              </a:solidFill>
              <a:latin typeface="微软雅黑" panose="020B0503020204020204" pitchFamily="34" charset="-122"/>
            </a:endParaRPr>
          </a:p>
        </p:txBody>
      </p:sp>
      <p:sp>
        <p:nvSpPr>
          <p:cNvPr id="59" name="任意多边形 23"/>
          <p:cNvSpPr/>
          <p:nvPr/>
        </p:nvSpPr>
        <p:spPr>
          <a:xfrm>
            <a:off x="9034463" y="1665288"/>
            <a:ext cx="200025" cy="79375"/>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63" b="1" dirty="0">
              <a:latin typeface="微软雅黑" panose="020B0503020204020204" pitchFamily="34" charset="-122"/>
            </a:endParaRPr>
          </a:p>
        </p:txBody>
      </p:sp>
      <p:sp>
        <p:nvSpPr>
          <p:cNvPr id="60" name="任意多边形 24"/>
          <p:cNvSpPr/>
          <p:nvPr/>
        </p:nvSpPr>
        <p:spPr>
          <a:xfrm>
            <a:off x="10726738" y="1665288"/>
            <a:ext cx="190500" cy="79375"/>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63" b="1" dirty="0">
              <a:latin typeface="微软雅黑" panose="020B0503020204020204" pitchFamily="34" charset="-122"/>
            </a:endParaRPr>
          </a:p>
        </p:txBody>
      </p:sp>
      <p:sp>
        <p:nvSpPr>
          <p:cNvPr id="61" name="任意多边形 25"/>
          <p:cNvSpPr/>
          <p:nvPr/>
        </p:nvSpPr>
        <p:spPr>
          <a:xfrm>
            <a:off x="9136063" y="1665288"/>
            <a:ext cx="1677987" cy="427037"/>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333F4F"/>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06046" tIns="53023" rIns="106046" bIns="53023" anchor="ctr"/>
          <a:lstStyle/>
          <a:p>
            <a:pPr algn="ctr">
              <a:defRPr/>
            </a:pPr>
            <a:r>
              <a:rPr lang="zh-CN" altLang="en-US" sz="1949" b="1" dirty="0">
                <a:solidFill>
                  <a:schemeClr val="bg1"/>
                </a:solidFill>
                <a:latin typeface="微软雅黑" panose="020B0503020204020204" pitchFamily="34" charset="-122"/>
              </a:rPr>
              <a:t>输入标题</a:t>
            </a:r>
          </a:p>
        </p:txBody>
      </p:sp>
      <p:sp>
        <p:nvSpPr>
          <p:cNvPr id="62" name="矩形 61"/>
          <p:cNvSpPr/>
          <p:nvPr/>
        </p:nvSpPr>
        <p:spPr>
          <a:xfrm>
            <a:off x="8815388" y="2192338"/>
            <a:ext cx="2382837" cy="3238500"/>
          </a:xfrm>
          <a:prstGeom prst="rect">
            <a:avLst/>
          </a:prstGeom>
        </p:spPr>
        <p:txBody>
          <a:bodyPr lIns="106046" tIns="53023" rIns="106046" bIns="53023"/>
          <a:lstStyle/>
          <a:p>
            <a:pPr algn="just">
              <a:lnSpc>
                <a:spcPct val="130000"/>
              </a:lnSpc>
              <a:spcBef>
                <a:spcPts val="695"/>
              </a:spcBef>
              <a:spcAft>
                <a:spcPts val="695"/>
              </a:spcAft>
              <a:buClr>
                <a:srgbClr val="00B050"/>
              </a:buClr>
              <a:buSzPct val="80000"/>
              <a:defRPr/>
            </a:pPr>
            <a:r>
              <a:rPr lang="zh-CN" altLang="en-US" sz="1819" b="1" dirty="0">
                <a:latin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a:t>
            </a:r>
          </a:p>
        </p:txBody>
      </p:sp>
    </p:spTree>
    <p:custDataLst>
      <p:tags r:id="rId1"/>
    </p:custDataLst>
  </p:cSld>
  <p:clrMapOvr>
    <a:masterClrMapping/>
  </p:clrMapOvr>
  <p:transition spd="med" advClick="0" advTm="4005">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6117"/>
                                        </p:tgtEl>
                                        <p:attrNameLst>
                                          <p:attrName>style.visibility</p:attrName>
                                        </p:attrNameLst>
                                      </p:cBhvr>
                                      <p:to>
                                        <p:strVal val="visible"/>
                                      </p:to>
                                    </p:set>
                                    <p:anim calcmode="lin" valueType="num">
                                      <p:cBhvr>
                                        <p:cTn id="7" dur="500" fill="hold"/>
                                        <p:tgtEl>
                                          <p:spTgt spid="461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117"/>
                                        </p:tgtEl>
                                        <p:attrNameLst>
                                          <p:attrName>ppt_y</p:attrName>
                                        </p:attrNameLst>
                                      </p:cBhvr>
                                      <p:tavLst>
                                        <p:tav tm="0">
                                          <p:val>
                                            <p:strVal val="#ppt_y"/>
                                          </p:val>
                                        </p:tav>
                                        <p:tav tm="100000">
                                          <p:val>
                                            <p:strVal val="#ppt_y"/>
                                          </p:val>
                                        </p:tav>
                                      </p:tavLst>
                                    </p:anim>
                                    <p:anim calcmode="lin" valueType="num">
                                      <p:cBhvr>
                                        <p:cTn id="9" dur="500" fill="hold"/>
                                        <p:tgtEl>
                                          <p:spTgt spid="461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1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117"/>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46118"/>
                                        </p:tgtEl>
                                        <p:attrNameLst>
                                          <p:attrName>style.visibility</p:attrName>
                                        </p:attrNameLst>
                                      </p:cBhvr>
                                      <p:to>
                                        <p:strVal val="visible"/>
                                      </p:to>
                                    </p:set>
                                    <p:anim calcmode="lin" valueType="num">
                                      <p:cBhvr>
                                        <p:cTn id="14" dur="500" fill="hold"/>
                                        <p:tgtEl>
                                          <p:spTgt spid="461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6118"/>
                                        </p:tgtEl>
                                        <p:attrNameLst>
                                          <p:attrName>ppt_y</p:attrName>
                                        </p:attrNameLst>
                                      </p:cBhvr>
                                      <p:tavLst>
                                        <p:tav tm="0">
                                          <p:val>
                                            <p:strVal val="#ppt_y"/>
                                          </p:val>
                                        </p:tav>
                                        <p:tav tm="100000">
                                          <p:val>
                                            <p:strVal val="#ppt_y"/>
                                          </p:val>
                                        </p:tav>
                                      </p:tavLst>
                                    </p:anim>
                                    <p:anim calcmode="lin" valueType="num">
                                      <p:cBhvr>
                                        <p:cTn id="16" dur="500" fill="hold"/>
                                        <p:tgtEl>
                                          <p:spTgt spid="461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61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6118"/>
                                        </p:tgtEl>
                                      </p:cBhvr>
                                    </p:animEffect>
                                  </p:childTnLst>
                                </p:cTn>
                              </p:par>
                            </p:childTnLst>
                          </p:cTn>
                        </p:par>
                        <p:par>
                          <p:cTn id="19" fill="hold" nodeType="afterGroup">
                            <p:stCondLst>
                              <p:cond delay="75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0-#ppt_w/2"/>
                                          </p:val>
                                        </p:tav>
                                        <p:tav tm="100000">
                                          <p:val>
                                            <p:strVal val="#ppt_x"/>
                                          </p:val>
                                        </p:tav>
                                      </p:tavLst>
                                    </p:anim>
                                    <p:anim calcmode="lin" valueType="num">
                                      <p:cBhvr additive="base">
                                        <p:cTn id="23" dur="500" fill="hold"/>
                                        <p:tgtEl>
                                          <p:spTgt spid="4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0-#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fill="hold"/>
                                        <p:tgtEl>
                                          <p:spTgt spid="48"/>
                                        </p:tgtEl>
                                        <p:attrNameLst>
                                          <p:attrName>ppt_x</p:attrName>
                                        </p:attrNameLst>
                                      </p:cBhvr>
                                      <p:tavLst>
                                        <p:tav tm="0">
                                          <p:val>
                                            <p:strVal val="0-#ppt_w/2"/>
                                          </p:val>
                                        </p:tav>
                                        <p:tav tm="100000">
                                          <p:val>
                                            <p:strVal val="#ppt_x"/>
                                          </p:val>
                                        </p:tav>
                                      </p:tavLst>
                                    </p:anim>
                                    <p:anim calcmode="lin" valueType="num">
                                      <p:cBhvr additive="base">
                                        <p:cTn id="31" dur="500" fill="hold"/>
                                        <p:tgtEl>
                                          <p:spTgt spid="48"/>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500" fill="hold"/>
                                        <p:tgtEl>
                                          <p:spTgt spid="50"/>
                                        </p:tgtEl>
                                        <p:attrNameLst>
                                          <p:attrName>ppt_x</p:attrName>
                                        </p:attrNameLst>
                                      </p:cBhvr>
                                      <p:tavLst>
                                        <p:tav tm="0">
                                          <p:val>
                                            <p:strVal val="0-#ppt_w/2"/>
                                          </p:val>
                                        </p:tav>
                                        <p:tav tm="100000">
                                          <p:val>
                                            <p:strVal val="#ppt_x"/>
                                          </p:val>
                                        </p:tav>
                                      </p:tavLst>
                                    </p:anim>
                                    <p:anim calcmode="lin" valueType="num">
                                      <p:cBhvr additive="base">
                                        <p:cTn id="35" dur="500" fill="hold"/>
                                        <p:tgtEl>
                                          <p:spTgt spid="50"/>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1250"/>
                            </p:stCondLst>
                            <p:childTnLst>
                              <p:par>
                                <p:cTn id="37" presetID="22" presetClass="entr" presetSubtype="8"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1250"/>
                                        <p:tgtEl>
                                          <p:spTgt spid="39"/>
                                        </p:tgtEl>
                                      </p:cBhvr>
                                    </p:animEffect>
                                  </p:childTnLst>
                                </p:cTn>
                              </p:par>
                              <p:par>
                                <p:cTn id="40" presetID="22" presetClass="entr" presetSubtype="8" fill="hold" nodeType="withEffect">
                                  <p:stCondLst>
                                    <p:cond delay="25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1250"/>
                                        <p:tgtEl>
                                          <p:spTgt spid="53"/>
                                        </p:tgtEl>
                                      </p:cBhvr>
                                    </p:animEffect>
                                  </p:childTnLst>
                                </p:cTn>
                              </p:par>
                            </p:childTnLst>
                          </p:cTn>
                        </p:par>
                        <p:par>
                          <p:cTn id="43" fill="hold" nodeType="afterGroup">
                            <p:stCondLst>
                              <p:cond delay="2750"/>
                            </p:stCondLst>
                            <p:childTnLst>
                              <p:par>
                                <p:cTn id="44" presetID="22" presetClass="entr" presetSubtype="4"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down)">
                                      <p:cBhvr>
                                        <p:cTn id="46" dur="500"/>
                                        <p:tgtEl>
                                          <p:spTgt spid="4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down)">
                                      <p:cBhvr>
                                        <p:cTn id="49" dur="500"/>
                                        <p:tgtEl>
                                          <p:spTgt spid="47"/>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down)">
                                      <p:cBhvr>
                                        <p:cTn id="52" dur="500"/>
                                        <p:tgtEl>
                                          <p:spTgt spid="4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down)">
                                      <p:cBhvr>
                                        <p:cTn id="55" dur="500"/>
                                        <p:tgtEl>
                                          <p:spTgt spid="51"/>
                                        </p:tgtEl>
                                      </p:cBhvr>
                                    </p:animEffect>
                                  </p:childTnLst>
                                </p:cTn>
                              </p:par>
                            </p:childTnLst>
                          </p:cTn>
                        </p:par>
                        <p:par>
                          <p:cTn id="56" fill="hold" nodeType="afterGroup">
                            <p:stCondLst>
                              <p:cond delay="3250"/>
                            </p:stCondLst>
                            <p:childTnLst>
                              <p:par>
                                <p:cTn id="57" presetID="42" presetClass="entr" presetSubtype="0"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1000"/>
                                        <p:tgtEl>
                                          <p:spTgt spid="52"/>
                                        </p:tgtEl>
                                      </p:cBhvr>
                                    </p:animEffect>
                                    <p:anim calcmode="lin" valueType="num">
                                      <p:cBhvr>
                                        <p:cTn id="60" dur="1000" fill="hold"/>
                                        <p:tgtEl>
                                          <p:spTgt spid="52"/>
                                        </p:tgtEl>
                                        <p:attrNameLst>
                                          <p:attrName>ppt_x</p:attrName>
                                        </p:attrNameLst>
                                      </p:cBhvr>
                                      <p:tavLst>
                                        <p:tav tm="0">
                                          <p:val>
                                            <p:strVal val="#ppt_x"/>
                                          </p:val>
                                        </p:tav>
                                        <p:tav tm="100000">
                                          <p:val>
                                            <p:strVal val="#ppt_x"/>
                                          </p:val>
                                        </p:tav>
                                      </p:tavLst>
                                    </p:anim>
                                    <p:anim calcmode="lin" valueType="num">
                                      <p:cBhvr>
                                        <p:cTn id="61" dur="1000" fill="hold"/>
                                        <p:tgtEl>
                                          <p:spTgt spid="52"/>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4250"/>
                            </p:stCondLst>
                            <p:childTnLst>
                              <p:par>
                                <p:cTn id="63" presetID="14" presetClass="entr" presetSubtype="10"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randombar(horizontal)">
                                      <p:cBhvr>
                                        <p:cTn id="65" dur="500"/>
                                        <p:tgtEl>
                                          <p:spTgt spid="59"/>
                                        </p:tgtEl>
                                      </p:cBhvr>
                                    </p:animEffect>
                                  </p:childTnLst>
                                </p:cTn>
                              </p:par>
                              <p:par>
                                <p:cTn id="66" presetID="14" presetClass="entr" presetSubtype="10" fill="hold" nodeType="with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randombar(horizontal)">
                                      <p:cBhvr>
                                        <p:cTn id="68" dur="500"/>
                                        <p:tgtEl>
                                          <p:spTgt spid="60"/>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randombar(horizontal)">
                                      <p:cBhvr>
                                        <p:cTn id="71" dur="500"/>
                                        <p:tgtEl>
                                          <p:spTgt spid="61"/>
                                        </p:tgtEl>
                                      </p:cBhvr>
                                    </p:animEffect>
                                  </p:childTnLst>
                                </p:cTn>
                              </p:par>
                            </p:childTnLst>
                          </p:cTn>
                        </p:par>
                        <p:par>
                          <p:cTn id="72" fill="hold" nodeType="afterGroup">
                            <p:stCondLst>
                              <p:cond delay="4750"/>
                            </p:stCondLst>
                            <p:childTnLst>
                              <p:par>
                                <p:cTn id="73" presetID="22" presetClass="entr" presetSubtype="1"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up)">
                                      <p:cBhvr>
                                        <p:cTn id="75" dur="500"/>
                                        <p:tgtEl>
                                          <p:spTgt spid="58"/>
                                        </p:tgtEl>
                                      </p:cBhvr>
                                    </p:animEffect>
                                  </p:childTnLst>
                                </p:cTn>
                              </p:par>
                            </p:childTnLst>
                          </p:cTn>
                        </p:par>
                        <p:par>
                          <p:cTn id="76" fill="hold" nodeType="afterGroup">
                            <p:stCondLst>
                              <p:cond delay="5250"/>
                            </p:stCondLst>
                            <p:childTnLst>
                              <p:par>
                                <p:cTn id="77" presetID="42" presetClass="entr" presetSubtype="0" fill="hold" grpId="0" nodeType="after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1000"/>
                                        <p:tgtEl>
                                          <p:spTgt spid="62"/>
                                        </p:tgtEl>
                                      </p:cBhvr>
                                    </p:animEffect>
                                    <p:anim calcmode="lin" valueType="num">
                                      <p:cBhvr>
                                        <p:cTn id="80" dur="1000" fill="hold"/>
                                        <p:tgtEl>
                                          <p:spTgt spid="62"/>
                                        </p:tgtEl>
                                        <p:attrNameLst>
                                          <p:attrName>ppt_x</p:attrName>
                                        </p:attrNameLst>
                                      </p:cBhvr>
                                      <p:tavLst>
                                        <p:tav tm="0">
                                          <p:val>
                                            <p:strVal val="#ppt_x"/>
                                          </p:val>
                                        </p:tav>
                                        <p:tav tm="100000">
                                          <p:val>
                                            <p:strVal val="#ppt_x"/>
                                          </p:val>
                                        </p:tav>
                                      </p:tavLst>
                                    </p:anim>
                                    <p:anim calcmode="lin" valueType="num">
                                      <p:cBhvr>
                                        <p:cTn id="81"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17" grpId="0"/>
      <p:bldP spid="46118" grpId="0"/>
      <p:bldP spid="44" grpId="0"/>
      <p:bldP spid="45" grpId="0"/>
      <p:bldP spid="46" grpId="0"/>
      <p:bldP spid="47" grpId="0"/>
      <p:bldP spid="48" grpId="0"/>
      <p:bldP spid="49" grpId="0"/>
      <p:bldP spid="50" grpId="0"/>
      <p:bldP spid="51" grpId="0"/>
      <p:bldP spid="52" grpId="0"/>
      <p:bldP spid="58" grpId="0" animBg="1"/>
      <p:bldP spid="61" grpId="0" animBg="1"/>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文本框 2"/>
          <p:cNvSpPr txBox="1">
            <a:spLocks noChangeArrowheads="1"/>
          </p:cNvSpPr>
          <p:nvPr/>
        </p:nvSpPr>
        <p:spPr bwMode="auto">
          <a:xfrm>
            <a:off x="530225" y="2862263"/>
            <a:ext cx="5068888"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en-US" altLang="zh-CN" sz="4400" dirty="0">
                <a:solidFill>
                  <a:schemeClr val="tx1">
                    <a:lumMod val="75000"/>
                  </a:schemeClr>
                </a:solidFill>
                <a:latin typeface="Impact" panose="020B0806030902050204" pitchFamily="34" charset="0"/>
              </a:rPr>
              <a:t>CONTENTS</a:t>
            </a:r>
            <a:endParaRPr lang="zh-CN" altLang="en-US" sz="4400" dirty="0">
              <a:solidFill>
                <a:schemeClr val="tx1">
                  <a:lumMod val="75000"/>
                </a:schemeClr>
              </a:solidFill>
              <a:latin typeface="Impact" panose="020B0806030902050204" pitchFamily="34" charset="0"/>
            </a:endParaRPr>
          </a:p>
        </p:txBody>
      </p:sp>
      <p:sp>
        <p:nvSpPr>
          <p:cNvPr id="5" name="文本框 2"/>
          <p:cNvSpPr txBox="1">
            <a:spLocks noChangeArrowheads="1"/>
          </p:cNvSpPr>
          <p:nvPr/>
        </p:nvSpPr>
        <p:spPr bwMode="auto">
          <a:xfrm>
            <a:off x="3765550" y="1868488"/>
            <a:ext cx="6607175"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en-US" altLang="zh-CN" sz="2800" dirty="0">
                <a:solidFill>
                  <a:schemeClr val="tx1">
                    <a:lumMod val="75000"/>
                  </a:schemeClr>
                </a:solidFill>
                <a:latin typeface="Impact" panose="020B0806030902050204" pitchFamily="34" charset="0"/>
              </a:rPr>
              <a:t>1      </a:t>
            </a:r>
            <a:r>
              <a:rPr lang="zh-CN" altLang="en-US" sz="2800" dirty="0">
                <a:solidFill>
                  <a:schemeClr val="tx1">
                    <a:lumMod val="75000"/>
                  </a:schemeClr>
                </a:solidFill>
                <a:latin typeface="微软雅黑" panose="020B0503020204020204" pitchFamily="34" charset="-122"/>
              </a:rPr>
              <a:t>单击添加标题</a:t>
            </a:r>
          </a:p>
          <a:p>
            <a:pPr algn="ctr" eaLnBrk="1" hangingPunct="1">
              <a:defRPr/>
            </a:pPr>
            <a:endParaRPr lang="zh-CN" altLang="en-US" sz="2800" b="1" dirty="0">
              <a:solidFill>
                <a:schemeClr val="tx1">
                  <a:lumMod val="75000"/>
                </a:schemeClr>
              </a:solidFill>
              <a:latin typeface="微软雅黑" panose="020B0503020204020204" pitchFamily="34" charset="-122"/>
            </a:endParaRPr>
          </a:p>
          <a:p>
            <a:pPr algn="ctr" eaLnBrk="1" hangingPunct="1">
              <a:buFont typeface="Arial" panose="020B0604020202020204" pitchFamily="34" charset="0"/>
              <a:buNone/>
              <a:defRPr/>
            </a:pPr>
            <a:endParaRPr lang="zh-CN" altLang="en-US" sz="2800" dirty="0">
              <a:solidFill>
                <a:schemeClr val="tx1">
                  <a:lumMod val="75000"/>
                </a:schemeClr>
              </a:solidFill>
              <a:latin typeface="Impact" panose="020B0806030902050204" pitchFamily="34" charset="0"/>
            </a:endParaRPr>
          </a:p>
        </p:txBody>
      </p:sp>
      <p:sp>
        <p:nvSpPr>
          <p:cNvPr id="6" name="文本框 2"/>
          <p:cNvSpPr txBox="1">
            <a:spLocks noChangeArrowheads="1"/>
          </p:cNvSpPr>
          <p:nvPr/>
        </p:nvSpPr>
        <p:spPr bwMode="auto">
          <a:xfrm>
            <a:off x="3765550" y="2636838"/>
            <a:ext cx="66071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en-US" altLang="zh-CN" sz="2800" dirty="0">
                <a:solidFill>
                  <a:schemeClr val="tx1">
                    <a:lumMod val="75000"/>
                  </a:schemeClr>
                </a:solidFill>
                <a:latin typeface="Impact" panose="020B0806030902050204" pitchFamily="34" charset="0"/>
              </a:rPr>
              <a:t>2       </a:t>
            </a:r>
            <a:r>
              <a:rPr lang="zh-CN" altLang="en-US" sz="2800" dirty="0">
                <a:solidFill>
                  <a:schemeClr val="tx1">
                    <a:lumMod val="75000"/>
                  </a:schemeClr>
                </a:solidFill>
                <a:latin typeface="微软雅黑" panose="020B0503020204020204" pitchFamily="34" charset="-122"/>
              </a:rPr>
              <a:t>单击添加标题</a:t>
            </a:r>
          </a:p>
          <a:p>
            <a:pPr algn="ctr" eaLnBrk="1" hangingPunct="1">
              <a:defRPr/>
            </a:pPr>
            <a:endParaRPr lang="zh-CN" altLang="en-US" sz="2800" b="1" dirty="0">
              <a:solidFill>
                <a:schemeClr val="tx1">
                  <a:lumMod val="75000"/>
                </a:schemeClr>
              </a:solidFill>
              <a:latin typeface="微软雅黑" panose="020B0503020204020204" pitchFamily="34" charset="-122"/>
            </a:endParaRPr>
          </a:p>
          <a:p>
            <a:pPr algn="ctr" eaLnBrk="1" hangingPunct="1">
              <a:buFont typeface="Arial" panose="020B0604020202020204" pitchFamily="34" charset="0"/>
              <a:buNone/>
              <a:defRPr/>
            </a:pPr>
            <a:endParaRPr lang="zh-CN" altLang="en-US" sz="2800" dirty="0">
              <a:solidFill>
                <a:schemeClr val="tx1">
                  <a:lumMod val="75000"/>
                </a:schemeClr>
              </a:solidFill>
              <a:latin typeface="Impact" panose="020B0806030902050204" pitchFamily="34" charset="0"/>
            </a:endParaRPr>
          </a:p>
        </p:txBody>
      </p:sp>
      <p:sp>
        <p:nvSpPr>
          <p:cNvPr id="7" name="文本框 2"/>
          <p:cNvSpPr txBox="1">
            <a:spLocks noChangeArrowheads="1"/>
          </p:cNvSpPr>
          <p:nvPr/>
        </p:nvSpPr>
        <p:spPr bwMode="auto">
          <a:xfrm>
            <a:off x="3765550" y="3373438"/>
            <a:ext cx="66071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en-US" altLang="zh-CN" sz="2800" dirty="0">
                <a:solidFill>
                  <a:schemeClr val="tx1">
                    <a:lumMod val="75000"/>
                  </a:schemeClr>
                </a:solidFill>
                <a:latin typeface="Impact" panose="020B0806030902050204" pitchFamily="34" charset="0"/>
              </a:rPr>
              <a:t>3      </a:t>
            </a:r>
            <a:r>
              <a:rPr lang="zh-CN" altLang="en-US" sz="2800" dirty="0">
                <a:solidFill>
                  <a:schemeClr val="tx1">
                    <a:lumMod val="75000"/>
                  </a:schemeClr>
                </a:solidFill>
                <a:latin typeface="微软雅黑" panose="020B0503020204020204" pitchFamily="34" charset="-122"/>
              </a:rPr>
              <a:t>单击添加标题</a:t>
            </a:r>
          </a:p>
          <a:p>
            <a:pPr algn="ctr" eaLnBrk="1" hangingPunct="1">
              <a:defRPr/>
            </a:pPr>
            <a:endParaRPr lang="zh-CN" altLang="en-US" sz="2800" b="1" dirty="0">
              <a:solidFill>
                <a:schemeClr val="tx1">
                  <a:lumMod val="75000"/>
                </a:schemeClr>
              </a:solidFill>
              <a:latin typeface="微软雅黑" panose="020B0503020204020204" pitchFamily="34" charset="-122"/>
            </a:endParaRPr>
          </a:p>
          <a:p>
            <a:pPr algn="ctr" eaLnBrk="1" hangingPunct="1">
              <a:buFont typeface="Arial" panose="020B0604020202020204" pitchFamily="34" charset="0"/>
              <a:buNone/>
              <a:defRPr/>
            </a:pPr>
            <a:endParaRPr lang="zh-CN" altLang="en-US" sz="2800" dirty="0">
              <a:solidFill>
                <a:schemeClr val="tx1">
                  <a:lumMod val="75000"/>
                </a:schemeClr>
              </a:solidFill>
              <a:latin typeface="Impact" panose="020B0806030902050204" pitchFamily="34" charset="0"/>
            </a:endParaRPr>
          </a:p>
        </p:txBody>
      </p:sp>
      <p:sp>
        <p:nvSpPr>
          <p:cNvPr id="8" name="文本框 2"/>
          <p:cNvSpPr txBox="1">
            <a:spLocks noChangeArrowheads="1"/>
          </p:cNvSpPr>
          <p:nvPr/>
        </p:nvSpPr>
        <p:spPr bwMode="auto">
          <a:xfrm>
            <a:off x="3765550" y="4189413"/>
            <a:ext cx="66071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en-US" altLang="zh-CN" sz="2800" dirty="0">
                <a:solidFill>
                  <a:schemeClr val="tx1">
                    <a:lumMod val="75000"/>
                  </a:schemeClr>
                </a:solidFill>
                <a:latin typeface="Impact" panose="020B0806030902050204" pitchFamily="34" charset="0"/>
              </a:rPr>
              <a:t>4      </a:t>
            </a:r>
            <a:r>
              <a:rPr lang="zh-CN" altLang="en-US" sz="2800" dirty="0">
                <a:solidFill>
                  <a:schemeClr val="tx1">
                    <a:lumMod val="75000"/>
                  </a:schemeClr>
                </a:solidFill>
                <a:latin typeface="微软雅黑" panose="020B0503020204020204" pitchFamily="34" charset="-122"/>
              </a:rPr>
              <a:t>单击添加标题</a:t>
            </a:r>
          </a:p>
          <a:p>
            <a:pPr algn="ctr" eaLnBrk="1" hangingPunct="1">
              <a:defRPr/>
            </a:pPr>
            <a:endParaRPr lang="zh-CN" altLang="en-US" sz="2800" b="1" dirty="0">
              <a:solidFill>
                <a:schemeClr val="tx1">
                  <a:lumMod val="75000"/>
                </a:schemeClr>
              </a:solidFill>
              <a:latin typeface="微软雅黑" panose="020B0503020204020204" pitchFamily="34" charset="-122"/>
            </a:endParaRPr>
          </a:p>
          <a:p>
            <a:pPr algn="ctr" eaLnBrk="1" hangingPunct="1">
              <a:buFont typeface="Arial" panose="020B0604020202020204" pitchFamily="34" charset="0"/>
              <a:buNone/>
              <a:defRPr/>
            </a:pPr>
            <a:endParaRPr lang="zh-CN" altLang="en-US" sz="2800" dirty="0">
              <a:solidFill>
                <a:schemeClr val="tx1">
                  <a:lumMod val="75000"/>
                </a:schemeClr>
              </a:solidFill>
              <a:latin typeface="Impact" panose="020B0806030902050204" pitchFamily="34" charset="0"/>
            </a:endParaRPr>
          </a:p>
        </p:txBody>
      </p:sp>
      <p:sp>
        <p:nvSpPr>
          <p:cNvPr id="9" name="文本框 2"/>
          <p:cNvSpPr txBox="1">
            <a:spLocks noChangeArrowheads="1"/>
          </p:cNvSpPr>
          <p:nvPr/>
        </p:nvSpPr>
        <p:spPr bwMode="auto">
          <a:xfrm>
            <a:off x="3765550" y="4799013"/>
            <a:ext cx="66071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en-US" altLang="zh-CN" sz="2800" dirty="0">
                <a:solidFill>
                  <a:schemeClr val="tx1">
                    <a:lumMod val="75000"/>
                  </a:schemeClr>
                </a:solidFill>
                <a:latin typeface="Impact" panose="020B0806030902050204" pitchFamily="34" charset="0"/>
              </a:rPr>
              <a:t>5      </a:t>
            </a:r>
            <a:r>
              <a:rPr lang="zh-CN" altLang="en-US" sz="2800" dirty="0">
                <a:solidFill>
                  <a:schemeClr val="tx1">
                    <a:lumMod val="75000"/>
                  </a:schemeClr>
                </a:solidFill>
                <a:latin typeface="微软雅黑" panose="020B0503020204020204" pitchFamily="34" charset="-122"/>
              </a:rPr>
              <a:t>单击添加标题</a:t>
            </a:r>
          </a:p>
          <a:p>
            <a:pPr algn="ctr" eaLnBrk="1" hangingPunct="1">
              <a:defRPr/>
            </a:pPr>
            <a:endParaRPr lang="zh-CN" altLang="en-US" sz="2800" b="1" dirty="0">
              <a:solidFill>
                <a:schemeClr val="tx1">
                  <a:lumMod val="75000"/>
                </a:schemeClr>
              </a:solidFill>
              <a:latin typeface="微软雅黑" panose="020B0503020204020204" pitchFamily="34" charset="-122"/>
            </a:endParaRPr>
          </a:p>
          <a:p>
            <a:pPr algn="ctr" eaLnBrk="1" hangingPunct="1">
              <a:buFont typeface="Arial" panose="020B0604020202020204" pitchFamily="34" charset="0"/>
              <a:buNone/>
              <a:defRPr/>
            </a:pPr>
            <a:endParaRPr lang="zh-CN" altLang="en-US" sz="2800" dirty="0">
              <a:solidFill>
                <a:schemeClr val="tx1">
                  <a:lumMod val="75000"/>
                </a:schemeClr>
              </a:solidFill>
              <a:latin typeface="Impact" panose="020B0806030902050204" pitchFamily="34" charset="0"/>
            </a:endParaRPr>
          </a:p>
        </p:txBody>
      </p:sp>
    </p:spTree>
    <p:custDataLst>
      <p:tags r:id="rId1"/>
    </p:custDataLst>
  </p:cSld>
  <p:clrMapOvr>
    <a:masterClrMapping/>
  </p:clrMapOvr>
  <p:transition spd="slow" advTm="6695"/>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147"/>
                                        </p:tgtEl>
                                        <p:attrNameLst>
                                          <p:attrName>style.visibility</p:attrName>
                                        </p:attrNameLst>
                                      </p:cBhvr>
                                      <p:to>
                                        <p:strVal val="visible"/>
                                      </p:to>
                                    </p:set>
                                    <p:anim by="(-#ppt_w*2)" calcmode="lin" valueType="num">
                                      <p:cBhvr rctx="PPT">
                                        <p:cTn id="7" dur="250" autoRev="1" fill="hold">
                                          <p:stCondLst>
                                            <p:cond delay="0"/>
                                          </p:stCondLst>
                                        </p:cTn>
                                        <p:tgtEl>
                                          <p:spTgt spid="6147"/>
                                        </p:tgtEl>
                                        <p:attrNameLst>
                                          <p:attrName>ppt_w</p:attrName>
                                        </p:attrNameLst>
                                      </p:cBhvr>
                                    </p:anim>
                                    <p:anim by="(#ppt_w*0.50)" calcmode="lin" valueType="num">
                                      <p:cBhvr>
                                        <p:cTn id="8" dur="250" decel="50000" autoRev="1" fill="hold">
                                          <p:stCondLst>
                                            <p:cond delay="0"/>
                                          </p:stCondLst>
                                        </p:cTn>
                                        <p:tgtEl>
                                          <p:spTgt spid="6147"/>
                                        </p:tgtEl>
                                        <p:attrNameLst>
                                          <p:attrName>ppt_x</p:attrName>
                                        </p:attrNameLst>
                                      </p:cBhvr>
                                    </p:anim>
                                    <p:anim from="(-#ppt_h/2)" to="(#ppt_y)" calcmode="lin" valueType="num">
                                      <p:cBhvr>
                                        <p:cTn id="9" dur="500" fill="hold">
                                          <p:stCondLst>
                                            <p:cond delay="0"/>
                                          </p:stCondLst>
                                        </p:cTn>
                                        <p:tgtEl>
                                          <p:spTgt spid="6147"/>
                                        </p:tgtEl>
                                        <p:attrNameLst>
                                          <p:attrName>ppt_y</p:attrName>
                                        </p:attrNameLst>
                                      </p:cBhvr>
                                    </p:anim>
                                    <p:animRot by="21600000">
                                      <p:cBhvr>
                                        <p:cTn id="10" dur="500" fill="hold">
                                          <p:stCondLst>
                                            <p:cond delay="0"/>
                                          </p:stCondLst>
                                        </p:cTn>
                                        <p:tgtEl>
                                          <p:spTgt spid="6147"/>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250" autoRev="1" fill="hold">
                                          <p:stCondLst>
                                            <p:cond delay="0"/>
                                          </p:stCondLst>
                                        </p:cTn>
                                        <p:tgtEl>
                                          <p:spTgt spid="5"/>
                                        </p:tgtEl>
                                        <p:attrNameLst>
                                          <p:attrName>ppt_w</p:attrName>
                                        </p:attrNameLst>
                                      </p:cBhvr>
                                    </p:anim>
                                    <p:anim by="(#ppt_w*0.50)" calcmode="lin" valueType="num">
                                      <p:cBhvr>
                                        <p:cTn id="16" dur="250" decel="50000" autoRev="1" fill="hold">
                                          <p:stCondLst>
                                            <p:cond delay="0"/>
                                          </p:stCondLst>
                                        </p:cTn>
                                        <p:tgtEl>
                                          <p:spTgt spid="5"/>
                                        </p:tgtEl>
                                        <p:attrNameLst>
                                          <p:attrName>ppt_x</p:attrName>
                                        </p:attrNameLst>
                                      </p:cBhvr>
                                    </p:anim>
                                    <p:anim from="(-#ppt_h/2)" to="(#ppt_y)" calcmode="lin" valueType="num">
                                      <p:cBhvr>
                                        <p:cTn id="17" dur="500" fill="hold">
                                          <p:stCondLst>
                                            <p:cond delay="0"/>
                                          </p:stCondLst>
                                        </p:cTn>
                                        <p:tgtEl>
                                          <p:spTgt spid="5"/>
                                        </p:tgtEl>
                                        <p:attrNameLst>
                                          <p:attrName>ppt_y</p:attrName>
                                        </p:attrNameLst>
                                      </p:cBhvr>
                                    </p:anim>
                                    <p:animRot by="21600000">
                                      <p:cBhvr>
                                        <p:cTn id="18" dur="500" fill="hold">
                                          <p:stCondLst>
                                            <p:cond delay="0"/>
                                          </p:stCondLst>
                                        </p:cTn>
                                        <p:tgtEl>
                                          <p:spTgt spid="5"/>
                                        </p:tgtEl>
                                        <p:attrNameLst>
                                          <p:attrName>r</p:attrName>
                                        </p:attrNameLst>
                                      </p:cBhvr>
                                    </p:animRot>
                                  </p:childTnLst>
                                </p:cTn>
                              </p:par>
                            </p:childTnLst>
                          </p:cTn>
                        </p:par>
                      </p:childTnLst>
                    </p:cTn>
                  </p:par>
                  <p:par>
                    <p:cTn id="19" fill="hold" nodeType="clickPar">
                      <p:stCondLst>
                        <p:cond delay="indefinite"/>
                      </p:stCondLst>
                      <p:childTnLst>
                        <p:par>
                          <p:cTn id="20" fill="hold" nodeType="withGroup">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250" autoRev="1" fill="hold">
                                          <p:stCondLst>
                                            <p:cond delay="0"/>
                                          </p:stCondLst>
                                        </p:cTn>
                                        <p:tgtEl>
                                          <p:spTgt spid="6"/>
                                        </p:tgtEl>
                                        <p:attrNameLst>
                                          <p:attrName>ppt_w</p:attrName>
                                        </p:attrNameLst>
                                      </p:cBhvr>
                                    </p:anim>
                                    <p:anim by="(#ppt_w*0.50)" calcmode="lin" valueType="num">
                                      <p:cBhvr>
                                        <p:cTn id="24" dur="250" decel="50000" autoRev="1" fill="hold">
                                          <p:stCondLst>
                                            <p:cond delay="0"/>
                                          </p:stCondLst>
                                        </p:cTn>
                                        <p:tgtEl>
                                          <p:spTgt spid="6"/>
                                        </p:tgtEl>
                                        <p:attrNameLst>
                                          <p:attrName>ppt_x</p:attrName>
                                        </p:attrNameLst>
                                      </p:cBhvr>
                                    </p:anim>
                                    <p:anim from="(-#ppt_h/2)" to="(#ppt_y)" calcmode="lin" valueType="num">
                                      <p:cBhvr>
                                        <p:cTn id="25" dur="500" fill="hold">
                                          <p:stCondLst>
                                            <p:cond delay="0"/>
                                          </p:stCondLst>
                                        </p:cTn>
                                        <p:tgtEl>
                                          <p:spTgt spid="6"/>
                                        </p:tgtEl>
                                        <p:attrNameLst>
                                          <p:attrName>ppt_y</p:attrName>
                                        </p:attrNameLst>
                                      </p:cBhvr>
                                    </p:anim>
                                    <p:animRot by="21600000">
                                      <p:cBhvr>
                                        <p:cTn id="26" dur="500" fill="hold">
                                          <p:stCondLst>
                                            <p:cond delay="0"/>
                                          </p:stCondLst>
                                        </p:cTn>
                                        <p:tgtEl>
                                          <p:spTgt spid="6"/>
                                        </p:tgtEl>
                                        <p:attrNameLst>
                                          <p:attrName>r</p:attrName>
                                        </p:attrNameLst>
                                      </p:cBhvr>
                                    </p:animRot>
                                  </p:childTnLst>
                                </p:cTn>
                              </p:par>
                            </p:childTnLst>
                          </p:cTn>
                        </p:par>
                      </p:childTnLst>
                    </p:cTn>
                  </p:par>
                  <p:par>
                    <p:cTn id="27" fill="hold" nodeType="clickPar">
                      <p:stCondLst>
                        <p:cond delay="indefinite"/>
                      </p:stCondLst>
                      <p:childTnLst>
                        <p:par>
                          <p:cTn id="28" fill="hold" nodeType="withGroup">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by="(-#ppt_w*2)" calcmode="lin" valueType="num">
                                      <p:cBhvr rctx="PPT">
                                        <p:cTn id="31" dur="250" autoRev="1" fill="hold">
                                          <p:stCondLst>
                                            <p:cond delay="0"/>
                                          </p:stCondLst>
                                        </p:cTn>
                                        <p:tgtEl>
                                          <p:spTgt spid="7"/>
                                        </p:tgtEl>
                                        <p:attrNameLst>
                                          <p:attrName>ppt_w</p:attrName>
                                        </p:attrNameLst>
                                      </p:cBhvr>
                                    </p:anim>
                                    <p:anim by="(#ppt_w*0.50)" calcmode="lin" valueType="num">
                                      <p:cBhvr>
                                        <p:cTn id="32" dur="250" decel="50000" autoRev="1" fill="hold">
                                          <p:stCondLst>
                                            <p:cond delay="0"/>
                                          </p:stCondLst>
                                        </p:cTn>
                                        <p:tgtEl>
                                          <p:spTgt spid="7"/>
                                        </p:tgtEl>
                                        <p:attrNameLst>
                                          <p:attrName>ppt_x</p:attrName>
                                        </p:attrNameLst>
                                      </p:cBhvr>
                                    </p:anim>
                                    <p:anim from="(-#ppt_h/2)" to="(#ppt_y)" calcmode="lin" valueType="num">
                                      <p:cBhvr>
                                        <p:cTn id="33" dur="500" fill="hold">
                                          <p:stCondLst>
                                            <p:cond delay="0"/>
                                          </p:stCondLst>
                                        </p:cTn>
                                        <p:tgtEl>
                                          <p:spTgt spid="7"/>
                                        </p:tgtEl>
                                        <p:attrNameLst>
                                          <p:attrName>ppt_y</p:attrName>
                                        </p:attrNameLst>
                                      </p:cBhvr>
                                    </p:anim>
                                    <p:animRot by="21600000">
                                      <p:cBhvr>
                                        <p:cTn id="34" dur="500" fill="hold">
                                          <p:stCondLst>
                                            <p:cond delay="0"/>
                                          </p:stCondLst>
                                        </p:cTn>
                                        <p:tgtEl>
                                          <p:spTgt spid="7"/>
                                        </p:tgtEl>
                                        <p:attrNameLst>
                                          <p:attrName>r</p:attrName>
                                        </p:attrNameLst>
                                      </p:cBhvr>
                                    </p:animRot>
                                  </p:childTnLst>
                                </p:cTn>
                              </p:par>
                            </p:childTnLst>
                          </p:cTn>
                        </p:par>
                      </p:childTnLst>
                    </p:cTn>
                  </p:par>
                  <p:par>
                    <p:cTn id="35" fill="hold" nodeType="clickPar">
                      <p:stCondLst>
                        <p:cond delay="indefinite"/>
                      </p:stCondLst>
                      <p:childTnLst>
                        <p:par>
                          <p:cTn id="36" fill="hold" nodeType="withGroup">
                            <p:stCondLst>
                              <p:cond delay="0"/>
                            </p:stCondLst>
                            <p:childTnLst>
                              <p:par>
                                <p:cTn id="37" presetID="56" presetClass="entr" presetSubtype="0" fill="hold" grpId="0" nodeType="clickEffect">
                                  <p:stCondLst>
                                    <p:cond delay="0"/>
                                  </p:stCondLst>
                                  <p:iterate type="lt">
                                    <p:tmPct val="10000"/>
                                  </p:iterate>
                                  <p:childTnLst>
                                    <p:set>
                                      <p:cBhvr>
                                        <p:cTn id="38" dur="1" fill="hold">
                                          <p:stCondLst>
                                            <p:cond delay="0"/>
                                          </p:stCondLst>
                                        </p:cTn>
                                        <p:tgtEl>
                                          <p:spTgt spid="8"/>
                                        </p:tgtEl>
                                        <p:attrNameLst>
                                          <p:attrName>style.visibility</p:attrName>
                                        </p:attrNameLst>
                                      </p:cBhvr>
                                      <p:to>
                                        <p:strVal val="visible"/>
                                      </p:to>
                                    </p:set>
                                    <p:anim by="(-#ppt_w*2)" calcmode="lin" valueType="num">
                                      <p:cBhvr rctx="PPT">
                                        <p:cTn id="39" dur="250" autoRev="1" fill="hold">
                                          <p:stCondLst>
                                            <p:cond delay="0"/>
                                          </p:stCondLst>
                                        </p:cTn>
                                        <p:tgtEl>
                                          <p:spTgt spid="8"/>
                                        </p:tgtEl>
                                        <p:attrNameLst>
                                          <p:attrName>ppt_w</p:attrName>
                                        </p:attrNameLst>
                                      </p:cBhvr>
                                    </p:anim>
                                    <p:anim by="(#ppt_w*0.50)" calcmode="lin" valueType="num">
                                      <p:cBhvr>
                                        <p:cTn id="40" dur="250" decel="50000" autoRev="1" fill="hold">
                                          <p:stCondLst>
                                            <p:cond delay="0"/>
                                          </p:stCondLst>
                                        </p:cTn>
                                        <p:tgtEl>
                                          <p:spTgt spid="8"/>
                                        </p:tgtEl>
                                        <p:attrNameLst>
                                          <p:attrName>ppt_x</p:attrName>
                                        </p:attrNameLst>
                                      </p:cBhvr>
                                    </p:anim>
                                    <p:anim from="(-#ppt_h/2)" to="(#ppt_y)" calcmode="lin" valueType="num">
                                      <p:cBhvr>
                                        <p:cTn id="41" dur="500" fill="hold">
                                          <p:stCondLst>
                                            <p:cond delay="0"/>
                                          </p:stCondLst>
                                        </p:cTn>
                                        <p:tgtEl>
                                          <p:spTgt spid="8"/>
                                        </p:tgtEl>
                                        <p:attrNameLst>
                                          <p:attrName>ppt_y</p:attrName>
                                        </p:attrNameLst>
                                      </p:cBhvr>
                                    </p:anim>
                                    <p:animRot by="21600000">
                                      <p:cBhvr>
                                        <p:cTn id="42" dur="500" fill="hold">
                                          <p:stCondLst>
                                            <p:cond delay="0"/>
                                          </p:stCondLst>
                                        </p:cTn>
                                        <p:tgtEl>
                                          <p:spTgt spid="8"/>
                                        </p:tgtEl>
                                        <p:attrNameLst>
                                          <p:attrName>r</p:attrName>
                                        </p:attrNameLst>
                                      </p:cBhvr>
                                    </p:animRot>
                                  </p:childTnLst>
                                </p:cTn>
                              </p:par>
                            </p:childTnLst>
                          </p:cTn>
                        </p:par>
                      </p:childTnLst>
                    </p:cTn>
                  </p:par>
                  <p:par>
                    <p:cTn id="43" fill="hold" nodeType="clickPar">
                      <p:stCondLst>
                        <p:cond delay="indefinite"/>
                      </p:stCondLst>
                      <p:childTnLst>
                        <p:par>
                          <p:cTn id="44" fill="hold" nodeType="withGroup">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9"/>
                                        </p:tgtEl>
                                        <p:attrNameLst>
                                          <p:attrName>style.visibility</p:attrName>
                                        </p:attrNameLst>
                                      </p:cBhvr>
                                      <p:to>
                                        <p:strVal val="visible"/>
                                      </p:to>
                                    </p:set>
                                    <p:anim by="(-#ppt_w*2)" calcmode="lin" valueType="num">
                                      <p:cBhvr rctx="PPT">
                                        <p:cTn id="47" dur="250" autoRev="1" fill="hold">
                                          <p:stCondLst>
                                            <p:cond delay="0"/>
                                          </p:stCondLst>
                                        </p:cTn>
                                        <p:tgtEl>
                                          <p:spTgt spid="9"/>
                                        </p:tgtEl>
                                        <p:attrNameLst>
                                          <p:attrName>ppt_w</p:attrName>
                                        </p:attrNameLst>
                                      </p:cBhvr>
                                    </p:anim>
                                    <p:anim by="(#ppt_w*0.50)" calcmode="lin" valueType="num">
                                      <p:cBhvr>
                                        <p:cTn id="48" dur="250" decel="50000" autoRev="1" fill="hold">
                                          <p:stCondLst>
                                            <p:cond delay="0"/>
                                          </p:stCondLst>
                                        </p:cTn>
                                        <p:tgtEl>
                                          <p:spTgt spid="9"/>
                                        </p:tgtEl>
                                        <p:attrNameLst>
                                          <p:attrName>ppt_x</p:attrName>
                                        </p:attrNameLst>
                                      </p:cBhvr>
                                    </p:anim>
                                    <p:anim from="(-#ppt_h/2)" to="(#ppt_y)" calcmode="lin" valueType="num">
                                      <p:cBhvr>
                                        <p:cTn id="49" dur="500" fill="hold">
                                          <p:stCondLst>
                                            <p:cond delay="0"/>
                                          </p:stCondLst>
                                        </p:cTn>
                                        <p:tgtEl>
                                          <p:spTgt spid="9"/>
                                        </p:tgtEl>
                                        <p:attrNameLst>
                                          <p:attrName>ppt_y</p:attrName>
                                        </p:attrNameLst>
                                      </p:cBhvr>
                                    </p:anim>
                                    <p:animRot by="21600000">
                                      <p:cBhvr>
                                        <p:cTn id="50" dur="5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5" grpId="0"/>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文本框 13"/>
          <p:cNvSpPr txBox="1">
            <a:spLocks noChangeArrowheads="1"/>
          </p:cNvSpPr>
          <p:nvPr/>
        </p:nvSpPr>
        <p:spPr bwMode="auto">
          <a:xfrm>
            <a:off x="2868613" y="4102100"/>
            <a:ext cx="6064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4800" dirty="0">
                <a:solidFill>
                  <a:schemeClr val="tx1">
                    <a:lumMod val="75000"/>
                  </a:schemeClr>
                </a:solidFill>
                <a:latin typeface="微软雅黑" panose="020B0503020204020204" pitchFamily="34" charset="-122"/>
              </a:rPr>
              <a:t>单击此处添加标题</a:t>
            </a:r>
          </a:p>
        </p:txBody>
      </p:sp>
      <p:sp>
        <p:nvSpPr>
          <p:cNvPr id="48131" name="文本框 2"/>
          <p:cNvSpPr txBox="1">
            <a:spLocks noChangeArrowheads="1"/>
          </p:cNvSpPr>
          <p:nvPr/>
        </p:nvSpPr>
        <p:spPr bwMode="auto">
          <a:xfrm>
            <a:off x="5130800"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6600">
                <a:solidFill>
                  <a:srgbClr val="333F4F"/>
                </a:solidFill>
                <a:latin typeface="Impact" panose="020B0806030902050204" pitchFamily="34" charset="0"/>
              </a:rPr>
              <a:t>5</a:t>
            </a:r>
            <a:endParaRPr lang="zh-CN" altLang="en-US" sz="16600">
              <a:solidFill>
                <a:srgbClr val="333F4F"/>
              </a:solidFill>
              <a:latin typeface="Impact" panose="020B0806030902050204" pitchFamily="34" charset="0"/>
            </a:endParaRPr>
          </a:p>
        </p:txBody>
      </p:sp>
      <p:sp>
        <p:nvSpPr>
          <p:cNvPr id="48132" name="文本框 19"/>
          <p:cNvSpPr txBox="1">
            <a:spLocks noChangeArrowheads="1"/>
          </p:cNvSpPr>
          <p:nvPr/>
        </p:nvSpPr>
        <p:spPr bwMode="auto">
          <a:xfrm>
            <a:off x="4783138" y="4884738"/>
            <a:ext cx="2235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zh-CN" altLang="en-US">
                <a:solidFill>
                  <a:srgbClr val="333F4F"/>
                </a:solidFill>
                <a:latin typeface="微软雅黑" panose="020B0503020204020204" pitchFamily="34" charset="-122"/>
              </a:rPr>
              <a:t>单击此处添加标题</a:t>
            </a:r>
          </a:p>
        </p:txBody>
      </p:sp>
    </p:spTree>
    <p:custDataLst>
      <p:tags r:id="rId1"/>
    </p:custDataLst>
  </p:cSld>
  <p:clrMapOvr>
    <a:masterClrMapping/>
  </p:clrMapOvr>
  <p:transition spd="slow" advTm="2598">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8131"/>
                                        </p:tgtEl>
                                        <p:attrNameLst>
                                          <p:attrName>style.visibility</p:attrName>
                                        </p:attrNameLst>
                                      </p:cBhvr>
                                      <p:to>
                                        <p:strVal val="visible"/>
                                      </p:to>
                                    </p:set>
                                    <p:anim by="(-#ppt_w*2)" calcmode="lin" valueType="num">
                                      <p:cBhvr rctx="PPT">
                                        <p:cTn id="7" dur="500" autoRev="1" fill="hold">
                                          <p:stCondLst>
                                            <p:cond delay="0"/>
                                          </p:stCondLst>
                                        </p:cTn>
                                        <p:tgtEl>
                                          <p:spTgt spid="48131"/>
                                        </p:tgtEl>
                                        <p:attrNameLst>
                                          <p:attrName>ppt_w</p:attrName>
                                        </p:attrNameLst>
                                      </p:cBhvr>
                                    </p:anim>
                                    <p:anim by="(#ppt_w*0.50)" calcmode="lin" valueType="num">
                                      <p:cBhvr>
                                        <p:cTn id="8" dur="500" decel="50000" autoRev="1" fill="hold">
                                          <p:stCondLst>
                                            <p:cond delay="0"/>
                                          </p:stCondLst>
                                        </p:cTn>
                                        <p:tgtEl>
                                          <p:spTgt spid="48131"/>
                                        </p:tgtEl>
                                        <p:attrNameLst>
                                          <p:attrName>ppt_x</p:attrName>
                                        </p:attrNameLst>
                                      </p:cBhvr>
                                    </p:anim>
                                    <p:anim from="(-#ppt_h/2)" to="(#ppt_y)" calcmode="lin" valueType="num">
                                      <p:cBhvr>
                                        <p:cTn id="9" dur="1000" fill="hold">
                                          <p:stCondLst>
                                            <p:cond delay="0"/>
                                          </p:stCondLst>
                                        </p:cTn>
                                        <p:tgtEl>
                                          <p:spTgt spid="48131"/>
                                        </p:tgtEl>
                                        <p:attrNameLst>
                                          <p:attrName>ppt_y</p:attrName>
                                        </p:attrNameLst>
                                      </p:cBhvr>
                                    </p:anim>
                                    <p:animRot by="21600000">
                                      <p:cBhvr>
                                        <p:cTn id="10" dur="1000" fill="hold">
                                          <p:stCondLst>
                                            <p:cond delay="0"/>
                                          </p:stCondLst>
                                        </p:cTn>
                                        <p:tgtEl>
                                          <p:spTgt spid="48131"/>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8130"/>
                                        </p:tgtEl>
                                        <p:attrNameLst>
                                          <p:attrName>style.visibility</p:attrName>
                                        </p:attrNameLst>
                                      </p:cBhvr>
                                      <p:to>
                                        <p:strVal val="visible"/>
                                      </p:to>
                                    </p:set>
                                    <p:anim calcmode="lin" valueType="num">
                                      <p:cBhvr>
                                        <p:cTn id="15" dur="500" fill="hold"/>
                                        <p:tgtEl>
                                          <p:spTgt spid="4813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8130"/>
                                        </p:tgtEl>
                                        <p:attrNameLst>
                                          <p:attrName>ppt_y</p:attrName>
                                        </p:attrNameLst>
                                      </p:cBhvr>
                                      <p:tavLst>
                                        <p:tav tm="0">
                                          <p:val>
                                            <p:strVal val="#ppt_y"/>
                                          </p:val>
                                        </p:tav>
                                        <p:tav tm="100000">
                                          <p:val>
                                            <p:strVal val="#ppt_y"/>
                                          </p:val>
                                        </p:tav>
                                      </p:tavLst>
                                    </p:anim>
                                    <p:anim calcmode="lin" valueType="num">
                                      <p:cBhvr>
                                        <p:cTn id="17" dur="500" fill="hold"/>
                                        <p:tgtEl>
                                          <p:spTgt spid="4813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813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8130"/>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48132"/>
                                        </p:tgtEl>
                                        <p:attrNameLst>
                                          <p:attrName>style.visibility</p:attrName>
                                        </p:attrNameLst>
                                      </p:cBhvr>
                                      <p:to>
                                        <p:strVal val="visible"/>
                                      </p:to>
                                    </p:set>
                                    <p:anim calcmode="lin" valueType="num">
                                      <p:cBhvr>
                                        <p:cTn id="22" dur="500" fill="hold"/>
                                        <p:tgtEl>
                                          <p:spTgt spid="4813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8132"/>
                                        </p:tgtEl>
                                        <p:attrNameLst>
                                          <p:attrName>ppt_y</p:attrName>
                                        </p:attrNameLst>
                                      </p:cBhvr>
                                      <p:tavLst>
                                        <p:tav tm="0">
                                          <p:val>
                                            <p:strVal val="#ppt_y"/>
                                          </p:val>
                                        </p:tav>
                                        <p:tav tm="100000">
                                          <p:val>
                                            <p:strVal val="#ppt_y"/>
                                          </p:val>
                                        </p:tav>
                                      </p:tavLst>
                                    </p:anim>
                                    <p:anim calcmode="lin" valueType="num">
                                      <p:cBhvr>
                                        <p:cTn id="24" dur="500" fill="hold"/>
                                        <p:tgtEl>
                                          <p:spTgt spid="4813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813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P spid="4813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80" name="文本框 47"/>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49181" name="文本框 48"/>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5</a:t>
            </a:r>
            <a:endParaRPr lang="zh-CN" altLang="en-US" sz="3600">
              <a:solidFill>
                <a:srgbClr val="333F4F"/>
              </a:solidFill>
              <a:latin typeface="Impact" panose="020B0806030902050204" pitchFamily="34" charset="0"/>
            </a:endParaRPr>
          </a:p>
        </p:txBody>
      </p:sp>
      <p:sp>
        <p:nvSpPr>
          <p:cNvPr id="32" name="TextBox 42"/>
          <p:cNvSpPr txBox="1"/>
          <p:nvPr/>
        </p:nvSpPr>
        <p:spPr>
          <a:xfrm>
            <a:off x="2735263" y="5086350"/>
            <a:ext cx="2176462" cy="890588"/>
          </a:xfrm>
          <a:prstGeom prst="rect">
            <a:avLst/>
          </a:prstGeom>
          <a:noFill/>
        </p:spPr>
        <p:txBody>
          <a:bodyPr lIns="89071" tIns="44536" rIns="89071" bIns="44536">
            <a:spAutoFit/>
          </a:bodyPr>
          <a:lstStyle/>
          <a:p>
            <a:pPr algn="just">
              <a:defRPr/>
            </a:pP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a:t>
            </a:r>
          </a:p>
        </p:txBody>
      </p:sp>
      <p:sp>
        <p:nvSpPr>
          <p:cNvPr id="33" name="TextBox 43"/>
          <p:cNvSpPr txBox="1"/>
          <p:nvPr/>
        </p:nvSpPr>
        <p:spPr>
          <a:xfrm>
            <a:off x="8670925" y="3446463"/>
            <a:ext cx="1847850" cy="1089025"/>
          </a:xfrm>
          <a:prstGeom prst="rect">
            <a:avLst/>
          </a:prstGeom>
          <a:noFill/>
        </p:spPr>
        <p:txBody>
          <a:bodyPr lIns="89071" tIns="44536" rIns="89071" bIns="44536">
            <a:spAutoFit/>
          </a:bodyPr>
          <a:lstStyle/>
          <a:p>
            <a:pPr algn="just">
              <a:defRPr/>
            </a:pP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a:t>
            </a:r>
          </a:p>
        </p:txBody>
      </p:sp>
      <p:sp>
        <p:nvSpPr>
          <p:cNvPr id="34" name="TextBox 44"/>
          <p:cNvSpPr txBox="1"/>
          <p:nvPr/>
        </p:nvSpPr>
        <p:spPr>
          <a:xfrm>
            <a:off x="7399338" y="1806575"/>
            <a:ext cx="2070100" cy="889000"/>
          </a:xfrm>
          <a:prstGeom prst="rect">
            <a:avLst/>
          </a:prstGeom>
          <a:noFill/>
        </p:spPr>
        <p:txBody>
          <a:bodyPr lIns="89071" tIns="44536" rIns="89071" bIns="44536">
            <a:spAutoFit/>
          </a:bodyPr>
          <a:lstStyle/>
          <a:p>
            <a:pPr algn="just">
              <a:defRPr/>
            </a:pP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a:t>
            </a:r>
          </a:p>
        </p:txBody>
      </p:sp>
      <p:sp>
        <p:nvSpPr>
          <p:cNvPr id="35" name="TextBox 45"/>
          <p:cNvSpPr txBox="1"/>
          <p:nvPr/>
        </p:nvSpPr>
        <p:spPr>
          <a:xfrm>
            <a:off x="1824038" y="3332163"/>
            <a:ext cx="1752600" cy="1689100"/>
          </a:xfrm>
          <a:prstGeom prst="rect">
            <a:avLst/>
          </a:prstGeom>
          <a:noFill/>
        </p:spPr>
        <p:txBody>
          <a:bodyPr lIns="89071" tIns="44536" rIns="89071" bIns="44536">
            <a:spAutoFit/>
          </a:bodyPr>
          <a:lstStyle/>
          <a:p>
            <a:pPr algn="just">
              <a:defRPr/>
            </a:pP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a:t>
            </a:r>
            <a:r>
              <a:rPr lang="en-US" altLang="zh-CN" sz="1299" dirty="0">
                <a:latin typeface="微软雅黑" panose="020B0503020204020204" pitchFamily="34" charset="-122"/>
              </a:rPr>
              <a:t>,</a:t>
            </a:r>
            <a:r>
              <a:rPr lang="zh-CN" altLang="en-US" sz="1299" dirty="0">
                <a:latin typeface="微软雅黑" panose="020B0503020204020204" pitchFamily="34" charset="-122"/>
              </a:rPr>
              <a:t>点击添加文本 </a:t>
            </a:r>
            <a:r>
              <a:rPr lang="en-US" altLang="zh-CN" sz="1299" dirty="0">
                <a:latin typeface="微软雅黑" panose="020B0503020204020204" pitchFamily="34" charset="-122"/>
              </a:rPr>
              <a:t>,</a:t>
            </a:r>
            <a:endParaRPr lang="zh-CN" altLang="en-US" sz="1299" dirty="0">
              <a:latin typeface="微软雅黑" panose="020B0503020204020204" pitchFamily="34" charset="-122"/>
            </a:endParaRPr>
          </a:p>
          <a:p>
            <a:pPr algn="just">
              <a:defRPr/>
            </a:pPr>
            <a:endParaRPr lang="zh-CN" altLang="en-US" sz="1299" dirty="0">
              <a:latin typeface="微软雅黑" panose="020B0503020204020204" pitchFamily="34" charset="-122"/>
            </a:endParaRPr>
          </a:p>
          <a:p>
            <a:pPr algn="just">
              <a:defRPr/>
            </a:pPr>
            <a:endParaRPr lang="zh-CN" altLang="en-US" sz="1299" dirty="0">
              <a:latin typeface="微软雅黑" panose="020B0503020204020204" pitchFamily="34" charset="-122"/>
            </a:endParaRPr>
          </a:p>
        </p:txBody>
      </p:sp>
      <p:grpSp>
        <p:nvGrpSpPr>
          <p:cNvPr id="36" name="组合 35"/>
          <p:cNvGrpSpPr>
            <a:grpSpLocks/>
          </p:cNvGrpSpPr>
          <p:nvPr/>
        </p:nvGrpSpPr>
        <p:grpSpPr bwMode="auto">
          <a:xfrm>
            <a:off x="3867150" y="1622425"/>
            <a:ext cx="4481513" cy="4487863"/>
            <a:chOff x="3154618" y="1584049"/>
            <a:chExt cx="4600823" cy="4606080"/>
          </a:xfrm>
        </p:grpSpPr>
        <p:grpSp>
          <p:nvGrpSpPr>
            <p:cNvPr id="44041" name="Group 5"/>
            <p:cNvGrpSpPr>
              <a:grpSpLocks noChangeAspect="1"/>
            </p:cNvGrpSpPr>
            <p:nvPr/>
          </p:nvGrpSpPr>
          <p:grpSpPr bwMode="auto">
            <a:xfrm>
              <a:off x="3154618" y="1584049"/>
              <a:ext cx="4600823" cy="4606080"/>
              <a:chOff x="1691" y="758"/>
              <a:chExt cx="2626" cy="2629"/>
            </a:xfrm>
          </p:grpSpPr>
          <p:sp>
            <p:nvSpPr>
              <p:cNvPr id="46" name="AutoShape 4"/>
              <p:cNvSpPr>
                <a:spLocks noChangeAspect="1" noChangeArrowheads="1" noTextEdit="1"/>
              </p:cNvSpPr>
              <p:nvPr/>
            </p:nvSpPr>
            <p:spPr bwMode="auto">
              <a:xfrm>
                <a:off x="1699" y="758"/>
                <a:ext cx="2605" cy="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793" tIns="59396" rIns="118793" bIns="59396"/>
              <a:lstStyle/>
              <a:p>
                <a:pPr>
                  <a:defRPr/>
                </a:pPr>
                <a:endParaRPr lang="zh-CN" altLang="en-US" sz="1949" dirty="0">
                  <a:latin typeface="微软雅黑" panose="020B0503020204020204" pitchFamily="34" charset="-122"/>
                </a:endParaRPr>
              </a:p>
            </p:txBody>
          </p:sp>
          <p:sp>
            <p:nvSpPr>
              <p:cNvPr id="47" name="Freeform 6"/>
              <p:cNvSpPr/>
              <p:nvPr/>
            </p:nvSpPr>
            <p:spPr bwMode="auto">
              <a:xfrm>
                <a:off x="1691" y="2438"/>
                <a:ext cx="1190" cy="232"/>
              </a:xfrm>
              <a:custGeom>
                <a:avLst/>
                <a:gdLst>
                  <a:gd name="T0" fmla="*/ 0 w 1190"/>
                  <a:gd name="T1" fmla="*/ 0 h 234"/>
                  <a:gd name="T2" fmla="*/ 241 w 1190"/>
                  <a:gd name="T3" fmla="*/ 234 h 234"/>
                  <a:gd name="T4" fmla="*/ 957 w 1190"/>
                  <a:gd name="T5" fmla="*/ 234 h 234"/>
                  <a:gd name="T6" fmla="*/ 1190 w 1190"/>
                  <a:gd name="T7" fmla="*/ 0 h 234"/>
                  <a:gd name="T8" fmla="*/ 0 w 1190"/>
                  <a:gd name="T9" fmla="*/ 0 h 234"/>
                </a:gdLst>
                <a:ahLst/>
                <a:cxnLst>
                  <a:cxn ang="0">
                    <a:pos x="T0" y="T1"/>
                  </a:cxn>
                  <a:cxn ang="0">
                    <a:pos x="T2" y="T3"/>
                  </a:cxn>
                  <a:cxn ang="0">
                    <a:pos x="T4" y="T5"/>
                  </a:cxn>
                  <a:cxn ang="0">
                    <a:pos x="T6" y="T7"/>
                  </a:cxn>
                  <a:cxn ang="0">
                    <a:pos x="T8" y="T9"/>
                  </a:cxn>
                </a:cxnLst>
                <a:rect l="0" t="0" r="r" b="b"/>
                <a:pathLst>
                  <a:path w="1190" h="234">
                    <a:moveTo>
                      <a:pt x="0" y="0"/>
                    </a:moveTo>
                    <a:lnTo>
                      <a:pt x="241" y="234"/>
                    </a:lnTo>
                    <a:lnTo>
                      <a:pt x="957" y="234"/>
                    </a:lnTo>
                    <a:lnTo>
                      <a:pt x="1190" y="0"/>
                    </a:lnTo>
                    <a:lnTo>
                      <a:pt x="0"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48" name="Freeform 7"/>
              <p:cNvSpPr/>
              <p:nvPr/>
            </p:nvSpPr>
            <p:spPr bwMode="auto">
              <a:xfrm>
                <a:off x="1691" y="1482"/>
                <a:ext cx="957" cy="241"/>
              </a:xfrm>
              <a:custGeom>
                <a:avLst/>
                <a:gdLst>
                  <a:gd name="T0" fmla="*/ 474 w 957"/>
                  <a:gd name="T1" fmla="*/ 0 h 241"/>
                  <a:gd name="T2" fmla="*/ 241 w 957"/>
                  <a:gd name="T3" fmla="*/ 0 h 241"/>
                  <a:gd name="T4" fmla="*/ 0 w 957"/>
                  <a:gd name="T5" fmla="*/ 241 h 241"/>
                  <a:gd name="T6" fmla="*/ 241 w 957"/>
                  <a:gd name="T7" fmla="*/ 241 h 241"/>
                  <a:gd name="T8" fmla="*/ 474 w 957"/>
                  <a:gd name="T9" fmla="*/ 241 h 241"/>
                  <a:gd name="T10" fmla="*/ 957 w 957"/>
                  <a:gd name="T11" fmla="*/ 241 h 241"/>
                  <a:gd name="T12" fmla="*/ 957 w 957"/>
                  <a:gd name="T13" fmla="*/ 0 h 241"/>
                  <a:gd name="T14" fmla="*/ 474 w 957"/>
                  <a:gd name="T15" fmla="*/ 0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7" h="241">
                    <a:moveTo>
                      <a:pt x="474" y="0"/>
                    </a:moveTo>
                    <a:lnTo>
                      <a:pt x="241" y="0"/>
                    </a:lnTo>
                    <a:lnTo>
                      <a:pt x="0" y="241"/>
                    </a:lnTo>
                    <a:lnTo>
                      <a:pt x="241" y="241"/>
                    </a:lnTo>
                    <a:lnTo>
                      <a:pt x="474" y="241"/>
                    </a:lnTo>
                    <a:lnTo>
                      <a:pt x="957" y="241"/>
                    </a:lnTo>
                    <a:lnTo>
                      <a:pt x="957" y="0"/>
                    </a:lnTo>
                    <a:lnTo>
                      <a:pt x="474"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49" name="Freeform 8"/>
              <p:cNvSpPr/>
              <p:nvPr/>
            </p:nvSpPr>
            <p:spPr bwMode="auto">
              <a:xfrm>
                <a:off x="2567" y="1482"/>
                <a:ext cx="81" cy="241"/>
              </a:xfrm>
              <a:custGeom>
                <a:avLst/>
                <a:gdLst>
                  <a:gd name="T0" fmla="*/ 81 w 81"/>
                  <a:gd name="T1" fmla="*/ 0 h 241"/>
                  <a:gd name="T2" fmla="*/ 81 w 81"/>
                  <a:gd name="T3" fmla="*/ 241 h 241"/>
                  <a:gd name="T4" fmla="*/ 0 w 81"/>
                  <a:gd name="T5" fmla="*/ 241 h 241"/>
                  <a:gd name="T6" fmla="*/ 81 w 81"/>
                  <a:gd name="T7" fmla="*/ 0 h 241"/>
                </a:gdLst>
                <a:ahLst/>
                <a:cxnLst>
                  <a:cxn ang="0">
                    <a:pos x="T0" y="T1"/>
                  </a:cxn>
                  <a:cxn ang="0">
                    <a:pos x="T2" y="T3"/>
                  </a:cxn>
                  <a:cxn ang="0">
                    <a:pos x="T4" y="T5"/>
                  </a:cxn>
                  <a:cxn ang="0">
                    <a:pos x="T6" y="T7"/>
                  </a:cxn>
                </a:cxnLst>
                <a:rect l="0" t="0" r="r" b="b"/>
                <a:pathLst>
                  <a:path w="81" h="241">
                    <a:moveTo>
                      <a:pt x="81" y="0"/>
                    </a:moveTo>
                    <a:lnTo>
                      <a:pt x="81" y="241"/>
                    </a:lnTo>
                    <a:lnTo>
                      <a:pt x="0" y="241"/>
                    </a:lnTo>
                    <a:lnTo>
                      <a:pt x="81" y="0"/>
                    </a:lnTo>
                    <a:close/>
                  </a:path>
                </a:pathLst>
              </a:custGeom>
              <a:solidFill>
                <a:srgbClr val="BC6C2A"/>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50" name="Freeform 9"/>
              <p:cNvSpPr/>
              <p:nvPr/>
            </p:nvSpPr>
            <p:spPr bwMode="auto">
              <a:xfrm>
                <a:off x="2414" y="2197"/>
                <a:ext cx="957" cy="233"/>
              </a:xfrm>
              <a:custGeom>
                <a:avLst/>
                <a:gdLst>
                  <a:gd name="T0" fmla="*/ 475 w 957"/>
                  <a:gd name="T1" fmla="*/ 0 h 233"/>
                  <a:gd name="T2" fmla="*/ 242 w 957"/>
                  <a:gd name="T3" fmla="*/ 0 h 233"/>
                  <a:gd name="T4" fmla="*/ 0 w 957"/>
                  <a:gd name="T5" fmla="*/ 233 h 233"/>
                  <a:gd name="T6" fmla="*/ 242 w 957"/>
                  <a:gd name="T7" fmla="*/ 233 h 233"/>
                  <a:gd name="T8" fmla="*/ 475 w 957"/>
                  <a:gd name="T9" fmla="*/ 233 h 233"/>
                  <a:gd name="T10" fmla="*/ 957 w 957"/>
                  <a:gd name="T11" fmla="*/ 233 h 233"/>
                  <a:gd name="T12" fmla="*/ 957 w 957"/>
                  <a:gd name="T13" fmla="*/ 0 h 233"/>
                  <a:gd name="T14" fmla="*/ 475 w 957"/>
                  <a:gd name="T15" fmla="*/ 0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7" h="233">
                    <a:moveTo>
                      <a:pt x="475" y="0"/>
                    </a:moveTo>
                    <a:lnTo>
                      <a:pt x="242" y="0"/>
                    </a:lnTo>
                    <a:lnTo>
                      <a:pt x="0" y="233"/>
                    </a:lnTo>
                    <a:lnTo>
                      <a:pt x="242" y="233"/>
                    </a:lnTo>
                    <a:lnTo>
                      <a:pt x="475" y="233"/>
                    </a:lnTo>
                    <a:lnTo>
                      <a:pt x="957" y="233"/>
                    </a:lnTo>
                    <a:lnTo>
                      <a:pt x="957" y="0"/>
                    </a:lnTo>
                    <a:lnTo>
                      <a:pt x="475"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51" name="Freeform 11"/>
              <p:cNvSpPr/>
              <p:nvPr/>
            </p:nvSpPr>
            <p:spPr bwMode="auto">
              <a:xfrm>
                <a:off x="3127" y="1482"/>
                <a:ext cx="949" cy="241"/>
              </a:xfrm>
              <a:custGeom>
                <a:avLst/>
                <a:gdLst>
                  <a:gd name="T0" fmla="*/ 474 w 949"/>
                  <a:gd name="T1" fmla="*/ 0 h 241"/>
                  <a:gd name="T2" fmla="*/ 233 w 949"/>
                  <a:gd name="T3" fmla="*/ 0 h 241"/>
                  <a:gd name="T4" fmla="*/ 0 w 949"/>
                  <a:gd name="T5" fmla="*/ 241 h 241"/>
                  <a:gd name="T6" fmla="*/ 233 w 949"/>
                  <a:gd name="T7" fmla="*/ 241 h 241"/>
                  <a:gd name="T8" fmla="*/ 474 w 949"/>
                  <a:gd name="T9" fmla="*/ 241 h 241"/>
                  <a:gd name="T10" fmla="*/ 949 w 949"/>
                  <a:gd name="T11" fmla="*/ 241 h 241"/>
                  <a:gd name="T12" fmla="*/ 949 w 949"/>
                  <a:gd name="T13" fmla="*/ 0 h 241"/>
                  <a:gd name="T14" fmla="*/ 474 w 949"/>
                  <a:gd name="T15" fmla="*/ 0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9" h="241">
                    <a:moveTo>
                      <a:pt x="474" y="0"/>
                    </a:moveTo>
                    <a:lnTo>
                      <a:pt x="233" y="0"/>
                    </a:lnTo>
                    <a:lnTo>
                      <a:pt x="0" y="241"/>
                    </a:lnTo>
                    <a:lnTo>
                      <a:pt x="233" y="241"/>
                    </a:lnTo>
                    <a:lnTo>
                      <a:pt x="474" y="241"/>
                    </a:lnTo>
                    <a:lnTo>
                      <a:pt x="949" y="241"/>
                    </a:lnTo>
                    <a:lnTo>
                      <a:pt x="949" y="0"/>
                    </a:lnTo>
                    <a:lnTo>
                      <a:pt x="474"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52" name="Freeform 12"/>
              <p:cNvSpPr/>
              <p:nvPr/>
            </p:nvSpPr>
            <p:spPr bwMode="auto">
              <a:xfrm>
                <a:off x="3363" y="766"/>
                <a:ext cx="233" cy="1198"/>
              </a:xfrm>
              <a:custGeom>
                <a:avLst/>
                <a:gdLst>
                  <a:gd name="T0" fmla="*/ 233 w 233"/>
                  <a:gd name="T1" fmla="*/ 957 h 1198"/>
                  <a:gd name="T2" fmla="*/ 233 w 233"/>
                  <a:gd name="T3" fmla="*/ 241 h 1198"/>
                  <a:gd name="T4" fmla="*/ 0 w 233"/>
                  <a:gd name="T5" fmla="*/ 0 h 1198"/>
                  <a:gd name="T6" fmla="*/ 0 w 233"/>
                  <a:gd name="T7" fmla="*/ 1198 h 1198"/>
                  <a:gd name="T8" fmla="*/ 233 w 233"/>
                  <a:gd name="T9" fmla="*/ 957 h 1198"/>
                </a:gdLst>
                <a:ahLst/>
                <a:cxnLst>
                  <a:cxn ang="0">
                    <a:pos x="T0" y="T1"/>
                  </a:cxn>
                  <a:cxn ang="0">
                    <a:pos x="T2" y="T3"/>
                  </a:cxn>
                  <a:cxn ang="0">
                    <a:pos x="T4" y="T5"/>
                  </a:cxn>
                  <a:cxn ang="0">
                    <a:pos x="T6" y="T7"/>
                  </a:cxn>
                  <a:cxn ang="0">
                    <a:pos x="T8" y="T9"/>
                  </a:cxn>
                </a:cxnLst>
                <a:rect l="0" t="0" r="r" b="b"/>
                <a:pathLst>
                  <a:path w="233" h="1198">
                    <a:moveTo>
                      <a:pt x="233" y="957"/>
                    </a:moveTo>
                    <a:lnTo>
                      <a:pt x="233" y="241"/>
                    </a:lnTo>
                    <a:lnTo>
                      <a:pt x="0" y="0"/>
                    </a:lnTo>
                    <a:lnTo>
                      <a:pt x="0" y="1198"/>
                    </a:lnTo>
                    <a:lnTo>
                      <a:pt x="233" y="957"/>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dirty="0">
                  <a:latin typeface="微软雅黑" panose="020B0503020204020204" pitchFamily="34" charset="-122"/>
                </a:endParaRPr>
              </a:p>
            </p:txBody>
          </p:sp>
          <p:sp>
            <p:nvSpPr>
              <p:cNvPr id="53" name="Freeform 13"/>
              <p:cNvSpPr/>
              <p:nvPr/>
            </p:nvSpPr>
            <p:spPr bwMode="auto">
              <a:xfrm>
                <a:off x="3363" y="1650"/>
                <a:ext cx="233" cy="73"/>
              </a:xfrm>
              <a:custGeom>
                <a:avLst/>
                <a:gdLst>
                  <a:gd name="T0" fmla="*/ 233 w 233"/>
                  <a:gd name="T1" fmla="*/ 73 h 73"/>
                  <a:gd name="T2" fmla="*/ 0 w 233"/>
                  <a:gd name="T3" fmla="*/ 73 h 73"/>
                  <a:gd name="T4" fmla="*/ 0 w 233"/>
                  <a:gd name="T5" fmla="*/ 0 h 73"/>
                  <a:gd name="T6" fmla="*/ 233 w 233"/>
                  <a:gd name="T7" fmla="*/ 73 h 73"/>
                </a:gdLst>
                <a:ahLst/>
                <a:cxnLst>
                  <a:cxn ang="0">
                    <a:pos x="T0" y="T1"/>
                  </a:cxn>
                  <a:cxn ang="0">
                    <a:pos x="T2" y="T3"/>
                  </a:cxn>
                  <a:cxn ang="0">
                    <a:pos x="T4" y="T5"/>
                  </a:cxn>
                  <a:cxn ang="0">
                    <a:pos x="T6" y="T7"/>
                  </a:cxn>
                </a:cxnLst>
                <a:rect l="0" t="0" r="r" b="b"/>
                <a:pathLst>
                  <a:path w="233" h="73">
                    <a:moveTo>
                      <a:pt x="233" y="73"/>
                    </a:moveTo>
                    <a:lnTo>
                      <a:pt x="0" y="73"/>
                    </a:lnTo>
                    <a:lnTo>
                      <a:pt x="0" y="0"/>
                    </a:lnTo>
                    <a:lnTo>
                      <a:pt x="233" y="73"/>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54" name="Freeform 14"/>
              <p:cNvSpPr/>
              <p:nvPr/>
            </p:nvSpPr>
            <p:spPr bwMode="auto">
              <a:xfrm>
                <a:off x="2406" y="1723"/>
                <a:ext cx="1190" cy="241"/>
              </a:xfrm>
              <a:custGeom>
                <a:avLst/>
                <a:gdLst>
                  <a:gd name="T0" fmla="*/ 0 w 1190"/>
                  <a:gd name="T1" fmla="*/ 0 h 241"/>
                  <a:gd name="T2" fmla="*/ 242 w 1190"/>
                  <a:gd name="T3" fmla="*/ 241 h 241"/>
                  <a:gd name="T4" fmla="*/ 957 w 1190"/>
                  <a:gd name="T5" fmla="*/ 241 h 241"/>
                  <a:gd name="T6" fmla="*/ 1190 w 1190"/>
                  <a:gd name="T7" fmla="*/ 0 h 241"/>
                  <a:gd name="T8" fmla="*/ 0 w 1190"/>
                  <a:gd name="T9" fmla="*/ 0 h 241"/>
                </a:gdLst>
                <a:ahLst/>
                <a:cxnLst>
                  <a:cxn ang="0">
                    <a:pos x="T0" y="T1"/>
                  </a:cxn>
                  <a:cxn ang="0">
                    <a:pos x="T2" y="T3"/>
                  </a:cxn>
                  <a:cxn ang="0">
                    <a:pos x="T4" y="T5"/>
                  </a:cxn>
                  <a:cxn ang="0">
                    <a:pos x="T6" y="T7"/>
                  </a:cxn>
                  <a:cxn ang="0">
                    <a:pos x="T8" y="T9"/>
                  </a:cxn>
                </a:cxnLst>
                <a:rect l="0" t="0" r="r" b="b"/>
                <a:pathLst>
                  <a:path w="1190" h="241">
                    <a:moveTo>
                      <a:pt x="0" y="0"/>
                    </a:moveTo>
                    <a:lnTo>
                      <a:pt x="242" y="241"/>
                    </a:lnTo>
                    <a:lnTo>
                      <a:pt x="957" y="241"/>
                    </a:lnTo>
                    <a:lnTo>
                      <a:pt x="1190" y="0"/>
                    </a:lnTo>
                    <a:lnTo>
                      <a:pt x="0"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55" name="Freeform 15"/>
              <p:cNvSpPr/>
              <p:nvPr/>
            </p:nvSpPr>
            <p:spPr bwMode="auto">
              <a:xfrm>
                <a:off x="2648" y="1723"/>
                <a:ext cx="72" cy="241"/>
              </a:xfrm>
              <a:custGeom>
                <a:avLst/>
                <a:gdLst>
                  <a:gd name="T0" fmla="*/ 0 w 72"/>
                  <a:gd name="T1" fmla="*/ 241 h 241"/>
                  <a:gd name="T2" fmla="*/ 0 w 72"/>
                  <a:gd name="T3" fmla="*/ 0 h 241"/>
                  <a:gd name="T4" fmla="*/ 72 w 72"/>
                  <a:gd name="T5" fmla="*/ 0 h 241"/>
                  <a:gd name="T6" fmla="*/ 0 w 72"/>
                  <a:gd name="T7" fmla="*/ 241 h 241"/>
                </a:gdLst>
                <a:ahLst/>
                <a:cxnLst>
                  <a:cxn ang="0">
                    <a:pos x="T0" y="T1"/>
                  </a:cxn>
                  <a:cxn ang="0">
                    <a:pos x="T2" y="T3"/>
                  </a:cxn>
                  <a:cxn ang="0">
                    <a:pos x="T4" y="T5"/>
                  </a:cxn>
                  <a:cxn ang="0">
                    <a:pos x="T6" y="T7"/>
                  </a:cxn>
                </a:cxnLst>
                <a:rect l="0" t="0" r="r" b="b"/>
                <a:pathLst>
                  <a:path w="72" h="241">
                    <a:moveTo>
                      <a:pt x="0" y="241"/>
                    </a:moveTo>
                    <a:lnTo>
                      <a:pt x="0" y="0"/>
                    </a:lnTo>
                    <a:lnTo>
                      <a:pt x="72" y="0"/>
                    </a:lnTo>
                    <a:lnTo>
                      <a:pt x="0" y="241"/>
                    </a:lnTo>
                    <a:close/>
                  </a:path>
                </a:pathLst>
              </a:custGeom>
              <a:solidFill>
                <a:srgbClr val="8E2525"/>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56" name="Freeform 16"/>
              <p:cNvSpPr/>
              <p:nvPr/>
            </p:nvSpPr>
            <p:spPr bwMode="auto">
              <a:xfrm>
                <a:off x="2406" y="766"/>
                <a:ext cx="242" cy="1198"/>
              </a:xfrm>
              <a:custGeom>
                <a:avLst/>
                <a:gdLst>
                  <a:gd name="T0" fmla="*/ 0 w 242"/>
                  <a:gd name="T1" fmla="*/ 241 h 1198"/>
                  <a:gd name="T2" fmla="*/ 0 w 242"/>
                  <a:gd name="T3" fmla="*/ 957 h 1198"/>
                  <a:gd name="T4" fmla="*/ 242 w 242"/>
                  <a:gd name="T5" fmla="*/ 1198 h 1198"/>
                  <a:gd name="T6" fmla="*/ 242 w 242"/>
                  <a:gd name="T7" fmla="*/ 0 h 1198"/>
                  <a:gd name="T8" fmla="*/ 0 w 242"/>
                  <a:gd name="T9" fmla="*/ 241 h 1198"/>
                </a:gdLst>
                <a:ahLst/>
                <a:cxnLst>
                  <a:cxn ang="0">
                    <a:pos x="T0" y="T1"/>
                  </a:cxn>
                  <a:cxn ang="0">
                    <a:pos x="T2" y="T3"/>
                  </a:cxn>
                  <a:cxn ang="0">
                    <a:pos x="T4" y="T5"/>
                  </a:cxn>
                  <a:cxn ang="0">
                    <a:pos x="T6" y="T7"/>
                  </a:cxn>
                  <a:cxn ang="0">
                    <a:pos x="T8" y="T9"/>
                  </a:cxn>
                </a:cxnLst>
                <a:rect l="0" t="0" r="r" b="b"/>
                <a:pathLst>
                  <a:path w="242" h="1198">
                    <a:moveTo>
                      <a:pt x="0" y="241"/>
                    </a:moveTo>
                    <a:lnTo>
                      <a:pt x="0" y="957"/>
                    </a:lnTo>
                    <a:lnTo>
                      <a:pt x="242" y="1198"/>
                    </a:lnTo>
                    <a:lnTo>
                      <a:pt x="242" y="0"/>
                    </a:lnTo>
                    <a:lnTo>
                      <a:pt x="0" y="241"/>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57" name="Freeform 17"/>
              <p:cNvSpPr/>
              <p:nvPr/>
            </p:nvSpPr>
            <p:spPr bwMode="auto">
              <a:xfrm>
                <a:off x="2406" y="1007"/>
                <a:ext cx="242" cy="73"/>
              </a:xfrm>
              <a:custGeom>
                <a:avLst/>
                <a:gdLst>
                  <a:gd name="T0" fmla="*/ 0 w 242"/>
                  <a:gd name="T1" fmla="*/ 0 h 73"/>
                  <a:gd name="T2" fmla="*/ 242 w 242"/>
                  <a:gd name="T3" fmla="*/ 0 h 73"/>
                  <a:gd name="T4" fmla="*/ 242 w 242"/>
                  <a:gd name="T5" fmla="*/ 73 h 73"/>
                  <a:gd name="T6" fmla="*/ 0 w 242"/>
                  <a:gd name="T7" fmla="*/ 0 h 73"/>
                </a:gdLst>
                <a:ahLst/>
                <a:cxnLst>
                  <a:cxn ang="0">
                    <a:pos x="T0" y="T1"/>
                  </a:cxn>
                  <a:cxn ang="0">
                    <a:pos x="T2" y="T3"/>
                  </a:cxn>
                  <a:cxn ang="0">
                    <a:pos x="T4" y="T5"/>
                  </a:cxn>
                  <a:cxn ang="0">
                    <a:pos x="T6" y="T7"/>
                  </a:cxn>
                </a:cxnLst>
                <a:rect l="0" t="0" r="r" b="b"/>
                <a:pathLst>
                  <a:path w="242" h="73">
                    <a:moveTo>
                      <a:pt x="0" y="0"/>
                    </a:moveTo>
                    <a:lnTo>
                      <a:pt x="242" y="0"/>
                    </a:lnTo>
                    <a:lnTo>
                      <a:pt x="242" y="73"/>
                    </a:lnTo>
                    <a:lnTo>
                      <a:pt x="0"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58" name="Freeform 18"/>
              <p:cNvSpPr/>
              <p:nvPr/>
            </p:nvSpPr>
            <p:spPr bwMode="auto">
              <a:xfrm>
                <a:off x="2406" y="766"/>
                <a:ext cx="955" cy="241"/>
              </a:xfrm>
              <a:custGeom>
                <a:avLst/>
                <a:gdLst>
                  <a:gd name="T0" fmla="*/ 475 w 957"/>
                  <a:gd name="T1" fmla="*/ 0 h 241"/>
                  <a:gd name="T2" fmla="*/ 242 w 957"/>
                  <a:gd name="T3" fmla="*/ 0 h 241"/>
                  <a:gd name="T4" fmla="*/ 0 w 957"/>
                  <a:gd name="T5" fmla="*/ 241 h 241"/>
                  <a:gd name="T6" fmla="*/ 242 w 957"/>
                  <a:gd name="T7" fmla="*/ 241 h 241"/>
                  <a:gd name="T8" fmla="*/ 475 w 957"/>
                  <a:gd name="T9" fmla="*/ 241 h 241"/>
                  <a:gd name="T10" fmla="*/ 957 w 957"/>
                  <a:gd name="T11" fmla="*/ 241 h 241"/>
                  <a:gd name="T12" fmla="*/ 957 w 957"/>
                  <a:gd name="T13" fmla="*/ 0 h 241"/>
                  <a:gd name="T14" fmla="*/ 475 w 957"/>
                  <a:gd name="T15" fmla="*/ 0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7" h="241">
                    <a:moveTo>
                      <a:pt x="475" y="0"/>
                    </a:moveTo>
                    <a:lnTo>
                      <a:pt x="242" y="0"/>
                    </a:lnTo>
                    <a:lnTo>
                      <a:pt x="0" y="241"/>
                    </a:lnTo>
                    <a:lnTo>
                      <a:pt x="242" y="241"/>
                    </a:lnTo>
                    <a:lnTo>
                      <a:pt x="475" y="241"/>
                    </a:lnTo>
                    <a:lnTo>
                      <a:pt x="957" y="241"/>
                    </a:lnTo>
                    <a:lnTo>
                      <a:pt x="957" y="0"/>
                    </a:lnTo>
                    <a:lnTo>
                      <a:pt x="475"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59" name="Freeform 19"/>
              <p:cNvSpPr/>
              <p:nvPr/>
            </p:nvSpPr>
            <p:spPr bwMode="auto">
              <a:xfrm>
                <a:off x="3283" y="766"/>
                <a:ext cx="80" cy="241"/>
              </a:xfrm>
              <a:custGeom>
                <a:avLst/>
                <a:gdLst>
                  <a:gd name="T0" fmla="*/ 80 w 80"/>
                  <a:gd name="T1" fmla="*/ 0 h 241"/>
                  <a:gd name="T2" fmla="*/ 80 w 80"/>
                  <a:gd name="T3" fmla="*/ 241 h 241"/>
                  <a:gd name="T4" fmla="*/ 0 w 80"/>
                  <a:gd name="T5" fmla="*/ 241 h 241"/>
                  <a:gd name="T6" fmla="*/ 80 w 80"/>
                  <a:gd name="T7" fmla="*/ 0 h 241"/>
                </a:gdLst>
                <a:ahLst/>
                <a:cxnLst>
                  <a:cxn ang="0">
                    <a:pos x="T0" y="T1"/>
                  </a:cxn>
                  <a:cxn ang="0">
                    <a:pos x="T2" y="T3"/>
                  </a:cxn>
                  <a:cxn ang="0">
                    <a:pos x="T4" y="T5"/>
                  </a:cxn>
                  <a:cxn ang="0">
                    <a:pos x="T6" y="T7"/>
                  </a:cxn>
                </a:cxnLst>
                <a:rect l="0" t="0" r="r" b="b"/>
                <a:pathLst>
                  <a:path w="80" h="241">
                    <a:moveTo>
                      <a:pt x="80" y="0"/>
                    </a:moveTo>
                    <a:lnTo>
                      <a:pt x="80" y="241"/>
                    </a:lnTo>
                    <a:lnTo>
                      <a:pt x="0" y="241"/>
                    </a:lnTo>
                    <a:lnTo>
                      <a:pt x="80"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60" name="Freeform 20"/>
              <p:cNvSpPr/>
              <p:nvPr/>
            </p:nvSpPr>
            <p:spPr bwMode="auto">
              <a:xfrm>
                <a:off x="4076" y="1482"/>
                <a:ext cx="241" cy="1188"/>
              </a:xfrm>
              <a:custGeom>
                <a:avLst/>
                <a:gdLst>
                  <a:gd name="T0" fmla="*/ 241 w 241"/>
                  <a:gd name="T1" fmla="*/ 956 h 1190"/>
                  <a:gd name="T2" fmla="*/ 241 w 241"/>
                  <a:gd name="T3" fmla="*/ 241 h 1190"/>
                  <a:gd name="T4" fmla="*/ 0 w 241"/>
                  <a:gd name="T5" fmla="*/ 0 h 1190"/>
                  <a:gd name="T6" fmla="*/ 0 w 241"/>
                  <a:gd name="T7" fmla="*/ 1190 h 1190"/>
                  <a:gd name="T8" fmla="*/ 241 w 241"/>
                  <a:gd name="T9" fmla="*/ 956 h 1190"/>
                </a:gdLst>
                <a:ahLst/>
                <a:cxnLst>
                  <a:cxn ang="0">
                    <a:pos x="T0" y="T1"/>
                  </a:cxn>
                  <a:cxn ang="0">
                    <a:pos x="T2" y="T3"/>
                  </a:cxn>
                  <a:cxn ang="0">
                    <a:pos x="T4" y="T5"/>
                  </a:cxn>
                  <a:cxn ang="0">
                    <a:pos x="T6" y="T7"/>
                  </a:cxn>
                  <a:cxn ang="0">
                    <a:pos x="T8" y="T9"/>
                  </a:cxn>
                </a:cxnLst>
                <a:rect l="0" t="0" r="r" b="b"/>
                <a:pathLst>
                  <a:path w="241" h="1190">
                    <a:moveTo>
                      <a:pt x="241" y="956"/>
                    </a:moveTo>
                    <a:lnTo>
                      <a:pt x="241" y="241"/>
                    </a:lnTo>
                    <a:lnTo>
                      <a:pt x="0" y="0"/>
                    </a:lnTo>
                    <a:lnTo>
                      <a:pt x="0" y="1190"/>
                    </a:lnTo>
                    <a:lnTo>
                      <a:pt x="241" y="956"/>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61" name="Freeform 21"/>
              <p:cNvSpPr/>
              <p:nvPr/>
            </p:nvSpPr>
            <p:spPr bwMode="auto">
              <a:xfrm>
                <a:off x="4076" y="2358"/>
                <a:ext cx="241" cy="80"/>
              </a:xfrm>
              <a:custGeom>
                <a:avLst/>
                <a:gdLst>
                  <a:gd name="T0" fmla="*/ 241 w 241"/>
                  <a:gd name="T1" fmla="*/ 80 h 80"/>
                  <a:gd name="T2" fmla="*/ 0 w 241"/>
                  <a:gd name="T3" fmla="*/ 80 h 80"/>
                  <a:gd name="T4" fmla="*/ 0 w 241"/>
                  <a:gd name="T5" fmla="*/ 0 h 80"/>
                  <a:gd name="T6" fmla="*/ 241 w 241"/>
                  <a:gd name="T7" fmla="*/ 80 h 80"/>
                </a:gdLst>
                <a:ahLst/>
                <a:cxnLst>
                  <a:cxn ang="0">
                    <a:pos x="T0" y="T1"/>
                  </a:cxn>
                  <a:cxn ang="0">
                    <a:pos x="T2" y="T3"/>
                  </a:cxn>
                  <a:cxn ang="0">
                    <a:pos x="T4" y="T5"/>
                  </a:cxn>
                  <a:cxn ang="0">
                    <a:pos x="T6" y="T7"/>
                  </a:cxn>
                </a:cxnLst>
                <a:rect l="0" t="0" r="r" b="b"/>
                <a:pathLst>
                  <a:path w="241" h="80">
                    <a:moveTo>
                      <a:pt x="241" y="80"/>
                    </a:moveTo>
                    <a:lnTo>
                      <a:pt x="0" y="80"/>
                    </a:lnTo>
                    <a:lnTo>
                      <a:pt x="0" y="0"/>
                    </a:lnTo>
                    <a:lnTo>
                      <a:pt x="241" y="8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62" name="Freeform 22"/>
              <p:cNvSpPr/>
              <p:nvPr/>
            </p:nvSpPr>
            <p:spPr bwMode="auto">
              <a:xfrm>
                <a:off x="3127" y="2438"/>
                <a:ext cx="1190" cy="232"/>
              </a:xfrm>
              <a:custGeom>
                <a:avLst/>
                <a:gdLst>
                  <a:gd name="T0" fmla="*/ 0 w 1190"/>
                  <a:gd name="T1" fmla="*/ 0 h 234"/>
                  <a:gd name="T2" fmla="*/ 233 w 1190"/>
                  <a:gd name="T3" fmla="*/ 234 h 234"/>
                  <a:gd name="T4" fmla="*/ 949 w 1190"/>
                  <a:gd name="T5" fmla="*/ 234 h 234"/>
                  <a:gd name="T6" fmla="*/ 1190 w 1190"/>
                  <a:gd name="T7" fmla="*/ 0 h 234"/>
                  <a:gd name="T8" fmla="*/ 0 w 1190"/>
                  <a:gd name="T9" fmla="*/ 0 h 234"/>
                </a:gdLst>
                <a:ahLst/>
                <a:cxnLst>
                  <a:cxn ang="0">
                    <a:pos x="T0" y="T1"/>
                  </a:cxn>
                  <a:cxn ang="0">
                    <a:pos x="T2" y="T3"/>
                  </a:cxn>
                  <a:cxn ang="0">
                    <a:pos x="T4" y="T5"/>
                  </a:cxn>
                  <a:cxn ang="0">
                    <a:pos x="T6" y="T7"/>
                  </a:cxn>
                  <a:cxn ang="0">
                    <a:pos x="T8" y="T9"/>
                  </a:cxn>
                </a:cxnLst>
                <a:rect l="0" t="0" r="r" b="b"/>
                <a:pathLst>
                  <a:path w="1190" h="234">
                    <a:moveTo>
                      <a:pt x="0" y="0"/>
                    </a:moveTo>
                    <a:lnTo>
                      <a:pt x="233" y="234"/>
                    </a:lnTo>
                    <a:lnTo>
                      <a:pt x="949" y="234"/>
                    </a:lnTo>
                    <a:lnTo>
                      <a:pt x="1190" y="0"/>
                    </a:lnTo>
                    <a:lnTo>
                      <a:pt x="0"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63" name="Freeform 24"/>
              <p:cNvSpPr/>
              <p:nvPr/>
            </p:nvSpPr>
            <p:spPr bwMode="auto">
              <a:xfrm>
                <a:off x="3145" y="1482"/>
                <a:ext cx="233" cy="1188"/>
              </a:xfrm>
              <a:custGeom>
                <a:avLst/>
                <a:gdLst>
                  <a:gd name="T0" fmla="*/ 0 w 233"/>
                  <a:gd name="T1" fmla="*/ 241 h 1190"/>
                  <a:gd name="T2" fmla="*/ 0 w 233"/>
                  <a:gd name="T3" fmla="*/ 956 h 1190"/>
                  <a:gd name="T4" fmla="*/ 233 w 233"/>
                  <a:gd name="T5" fmla="*/ 1190 h 1190"/>
                  <a:gd name="T6" fmla="*/ 233 w 233"/>
                  <a:gd name="T7" fmla="*/ 0 h 1190"/>
                  <a:gd name="T8" fmla="*/ 0 w 233"/>
                  <a:gd name="T9" fmla="*/ 241 h 1190"/>
                </a:gdLst>
                <a:ahLst/>
                <a:cxnLst>
                  <a:cxn ang="0">
                    <a:pos x="T0" y="T1"/>
                  </a:cxn>
                  <a:cxn ang="0">
                    <a:pos x="T2" y="T3"/>
                  </a:cxn>
                  <a:cxn ang="0">
                    <a:pos x="T4" y="T5"/>
                  </a:cxn>
                  <a:cxn ang="0">
                    <a:pos x="T6" y="T7"/>
                  </a:cxn>
                  <a:cxn ang="0">
                    <a:pos x="T8" y="T9"/>
                  </a:cxn>
                </a:cxnLst>
                <a:rect l="0" t="0" r="r" b="b"/>
                <a:pathLst>
                  <a:path w="233" h="1190">
                    <a:moveTo>
                      <a:pt x="0" y="241"/>
                    </a:moveTo>
                    <a:lnTo>
                      <a:pt x="0" y="956"/>
                    </a:lnTo>
                    <a:lnTo>
                      <a:pt x="233" y="1190"/>
                    </a:lnTo>
                    <a:lnTo>
                      <a:pt x="233" y="0"/>
                    </a:lnTo>
                    <a:lnTo>
                      <a:pt x="0" y="241"/>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64" name="Freeform 25"/>
              <p:cNvSpPr/>
              <p:nvPr/>
            </p:nvSpPr>
            <p:spPr bwMode="auto">
              <a:xfrm>
                <a:off x="3122" y="1723"/>
                <a:ext cx="233" cy="72"/>
              </a:xfrm>
              <a:custGeom>
                <a:avLst/>
                <a:gdLst>
                  <a:gd name="T0" fmla="*/ 0 w 233"/>
                  <a:gd name="T1" fmla="*/ 0 h 72"/>
                  <a:gd name="T2" fmla="*/ 233 w 233"/>
                  <a:gd name="T3" fmla="*/ 0 h 72"/>
                  <a:gd name="T4" fmla="*/ 233 w 233"/>
                  <a:gd name="T5" fmla="*/ 72 h 72"/>
                  <a:gd name="T6" fmla="*/ 0 w 233"/>
                  <a:gd name="T7" fmla="*/ 0 h 72"/>
                </a:gdLst>
                <a:ahLst/>
                <a:cxnLst>
                  <a:cxn ang="0">
                    <a:pos x="T0" y="T1"/>
                  </a:cxn>
                  <a:cxn ang="0">
                    <a:pos x="T2" y="T3"/>
                  </a:cxn>
                  <a:cxn ang="0">
                    <a:pos x="T4" y="T5"/>
                  </a:cxn>
                  <a:cxn ang="0">
                    <a:pos x="T6" y="T7"/>
                  </a:cxn>
                </a:cxnLst>
                <a:rect l="0" t="0" r="r" b="b"/>
                <a:pathLst>
                  <a:path w="233" h="72">
                    <a:moveTo>
                      <a:pt x="0" y="0"/>
                    </a:moveTo>
                    <a:lnTo>
                      <a:pt x="233" y="0"/>
                    </a:lnTo>
                    <a:lnTo>
                      <a:pt x="233" y="72"/>
                    </a:lnTo>
                    <a:lnTo>
                      <a:pt x="0"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dirty="0">
                  <a:latin typeface="微软雅黑" panose="020B0503020204020204" pitchFamily="34" charset="-122"/>
                </a:endParaRPr>
              </a:p>
            </p:txBody>
          </p:sp>
          <p:sp>
            <p:nvSpPr>
              <p:cNvPr id="65" name="Freeform 26"/>
              <p:cNvSpPr/>
              <p:nvPr/>
            </p:nvSpPr>
            <p:spPr bwMode="auto">
              <a:xfrm>
                <a:off x="4003" y="1482"/>
                <a:ext cx="73" cy="241"/>
              </a:xfrm>
              <a:custGeom>
                <a:avLst/>
                <a:gdLst>
                  <a:gd name="T0" fmla="*/ 73 w 73"/>
                  <a:gd name="T1" fmla="*/ 0 h 241"/>
                  <a:gd name="T2" fmla="*/ 73 w 73"/>
                  <a:gd name="T3" fmla="*/ 241 h 241"/>
                  <a:gd name="T4" fmla="*/ 0 w 73"/>
                  <a:gd name="T5" fmla="*/ 241 h 241"/>
                  <a:gd name="T6" fmla="*/ 73 w 73"/>
                  <a:gd name="T7" fmla="*/ 0 h 241"/>
                </a:gdLst>
                <a:ahLst/>
                <a:cxnLst>
                  <a:cxn ang="0">
                    <a:pos x="T0" y="T1"/>
                  </a:cxn>
                  <a:cxn ang="0">
                    <a:pos x="T2" y="T3"/>
                  </a:cxn>
                  <a:cxn ang="0">
                    <a:pos x="T4" y="T5"/>
                  </a:cxn>
                  <a:cxn ang="0">
                    <a:pos x="T6" y="T7"/>
                  </a:cxn>
                </a:cxnLst>
                <a:rect l="0" t="0" r="r" b="b"/>
                <a:pathLst>
                  <a:path w="73" h="241">
                    <a:moveTo>
                      <a:pt x="73" y="0"/>
                    </a:moveTo>
                    <a:lnTo>
                      <a:pt x="73" y="241"/>
                    </a:lnTo>
                    <a:lnTo>
                      <a:pt x="0" y="241"/>
                    </a:lnTo>
                    <a:lnTo>
                      <a:pt x="73"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66" name="Freeform 27"/>
              <p:cNvSpPr/>
              <p:nvPr/>
            </p:nvSpPr>
            <p:spPr bwMode="auto">
              <a:xfrm>
                <a:off x="3378" y="2192"/>
                <a:ext cx="233" cy="1190"/>
              </a:xfrm>
              <a:custGeom>
                <a:avLst/>
                <a:gdLst>
                  <a:gd name="T0" fmla="*/ 233 w 233"/>
                  <a:gd name="T1" fmla="*/ 949 h 1190"/>
                  <a:gd name="T2" fmla="*/ 233 w 233"/>
                  <a:gd name="T3" fmla="*/ 233 h 1190"/>
                  <a:gd name="T4" fmla="*/ 0 w 233"/>
                  <a:gd name="T5" fmla="*/ 0 h 1190"/>
                  <a:gd name="T6" fmla="*/ 0 w 233"/>
                  <a:gd name="T7" fmla="*/ 1190 h 1190"/>
                  <a:gd name="T8" fmla="*/ 233 w 233"/>
                  <a:gd name="T9" fmla="*/ 949 h 1190"/>
                </a:gdLst>
                <a:ahLst/>
                <a:cxnLst>
                  <a:cxn ang="0">
                    <a:pos x="T0" y="T1"/>
                  </a:cxn>
                  <a:cxn ang="0">
                    <a:pos x="T2" y="T3"/>
                  </a:cxn>
                  <a:cxn ang="0">
                    <a:pos x="T4" y="T5"/>
                  </a:cxn>
                  <a:cxn ang="0">
                    <a:pos x="T6" y="T7"/>
                  </a:cxn>
                  <a:cxn ang="0">
                    <a:pos x="T8" y="T9"/>
                  </a:cxn>
                </a:cxnLst>
                <a:rect l="0" t="0" r="r" b="b"/>
                <a:pathLst>
                  <a:path w="233" h="1190">
                    <a:moveTo>
                      <a:pt x="233" y="949"/>
                    </a:moveTo>
                    <a:lnTo>
                      <a:pt x="233" y="233"/>
                    </a:lnTo>
                    <a:lnTo>
                      <a:pt x="0" y="0"/>
                    </a:lnTo>
                    <a:lnTo>
                      <a:pt x="0" y="1190"/>
                    </a:lnTo>
                    <a:lnTo>
                      <a:pt x="233" y="949"/>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67" name="Freeform 28"/>
              <p:cNvSpPr/>
              <p:nvPr/>
            </p:nvSpPr>
            <p:spPr bwMode="auto">
              <a:xfrm>
                <a:off x="3363" y="3074"/>
                <a:ext cx="233" cy="73"/>
              </a:xfrm>
              <a:custGeom>
                <a:avLst/>
                <a:gdLst>
                  <a:gd name="T0" fmla="*/ 233 w 233"/>
                  <a:gd name="T1" fmla="*/ 72 h 72"/>
                  <a:gd name="T2" fmla="*/ 0 w 233"/>
                  <a:gd name="T3" fmla="*/ 72 h 72"/>
                  <a:gd name="T4" fmla="*/ 0 w 233"/>
                  <a:gd name="T5" fmla="*/ 0 h 72"/>
                  <a:gd name="T6" fmla="*/ 233 w 233"/>
                  <a:gd name="T7" fmla="*/ 72 h 72"/>
                </a:gdLst>
                <a:ahLst/>
                <a:cxnLst>
                  <a:cxn ang="0">
                    <a:pos x="T0" y="T1"/>
                  </a:cxn>
                  <a:cxn ang="0">
                    <a:pos x="T2" y="T3"/>
                  </a:cxn>
                  <a:cxn ang="0">
                    <a:pos x="T4" y="T5"/>
                  </a:cxn>
                  <a:cxn ang="0">
                    <a:pos x="T6" y="T7"/>
                  </a:cxn>
                </a:cxnLst>
                <a:rect l="0" t="0" r="r" b="b"/>
                <a:pathLst>
                  <a:path w="233" h="72">
                    <a:moveTo>
                      <a:pt x="233" y="72"/>
                    </a:moveTo>
                    <a:lnTo>
                      <a:pt x="0" y="72"/>
                    </a:lnTo>
                    <a:lnTo>
                      <a:pt x="0" y="0"/>
                    </a:lnTo>
                    <a:lnTo>
                      <a:pt x="233" y="72"/>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68" name="Freeform 29"/>
              <p:cNvSpPr/>
              <p:nvPr/>
            </p:nvSpPr>
            <p:spPr bwMode="auto">
              <a:xfrm>
                <a:off x="2406" y="3146"/>
                <a:ext cx="1190" cy="241"/>
              </a:xfrm>
              <a:custGeom>
                <a:avLst/>
                <a:gdLst>
                  <a:gd name="T0" fmla="*/ 0 w 1190"/>
                  <a:gd name="T1" fmla="*/ 0 h 241"/>
                  <a:gd name="T2" fmla="*/ 242 w 1190"/>
                  <a:gd name="T3" fmla="*/ 241 h 241"/>
                  <a:gd name="T4" fmla="*/ 957 w 1190"/>
                  <a:gd name="T5" fmla="*/ 241 h 241"/>
                  <a:gd name="T6" fmla="*/ 1190 w 1190"/>
                  <a:gd name="T7" fmla="*/ 0 h 241"/>
                  <a:gd name="T8" fmla="*/ 0 w 1190"/>
                  <a:gd name="T9" fmla="*/ 0 h 241"/>
                </a:gdLst>
                <a:ahLst/>
                <a:cxnLst>
                  <a:cxn ang="0">
                    <a:pos x="T0" y="T1"/>
                  </a:cxn>
                  <a:cxn ang="0">
                    <a:pos x="T2" y="T3"/>
                  </a:cxn>
                  <a:cxn ang="0">
                    <a:pos x="T4" y="T5"/>
                  </a:cxn>
                  <a:cxn ang="0">
                    <a:pos x="T6" y="T7"/>
                  </a:cxn>
                  <a:cxn ang="0">
                    <a:pos x="T8" y="T9"/>
                  </a:cxn>
                </a:cxnLst>
                <a:rect l="0" t="0" r="r" b="b"/>
                <a:pathLst>
                  <a:path w="1190" h="241">
                    <a:moveTo>
                      <a:pt x="0" y="0"/>
                    </a:moveTo>
                    <a:lnTo>
                      <a:pt x="242" y="241"/>
                    </a:lnTo>
                    <a:lnTo>
                      <a:pt x="957" y="241"/>
                    </a:lnTo>
                    <a:lnTo>
                      <a:pt x="1190" y="0"/>
                    </a:lnTo>
                    <a:lnTo>
                      <a:pt x="0"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69" name="Freeform 30"/>
              <p:cNvSpPr/>
              <p:nvPr/>
            </p:nvSpPr>
            <p:spPr bwMode="auto">
              <a:xfrm>
                <a:off x="2648" y="3146"/>
                <a:ext cx="72" cy="241"/>
              </a:xfrm>
              <a:custGeom>
                <a:avLst/>
                <a:gdLst>
                  <a:gd name="T0" fmla="*/ 0 w 72"/>
                  <a:gd name="T1" fmla="*/ 241 h 241"/>
                  <a:gd name="T2" fmla="*/ 0 w 72"/>
                  <a:gd name="T3" fmla="*/ 0 h 241"/>
                  <a:gd name="T4" fmla="*/ 72 w 72"/>
                  <a:gd name="T5" fmla="*/ 0 h 241"/>
                  <a:gd name="T6" fmla="*/ 0 w 72"/>
                  <a:gd name="T7" fmla="*/ 241 h 241"/>
                </a:gdLst>
                <a:ahLst/>
                <a:cxnLst>
                  <a:cxn ang="0">
                    <a:pos x="T0" y="T1"/>
                  </a:cxn>
                  <a:cxn ang="0">
                    <a:pos x="T2" y="T3"/>
                  </a:cxn>
                  <a:cxn ang="0">
                    <a:pos x="T4" y="T5"/>
                  </a:cxn>
                  <a:cxn ang="0">
                    <a:pos x="T6" y="T7"/>
                  </a:cxn>
                </a:cxnLst>
                <a:rect l="0" t="0" r="r" b="b"/>
                <a:pathLst>
                  <a:path w="72" h="241">
                    <a:moveTo>
                      <a:pt x="0" y="241"/>
                    </a:moveTo>
                    <a:lnTo>
                      <a:pt x="0" y="0"/>
                    </a:lnTo>
                    <a:lnTo>
                      <a:pt x="72" y="0"/>
                    </a:lnTo>
                    <a:lnTo>
                      <a:pt x="0" y="241"/>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70" name="Freeform 31"/>
              <p:cNvSpPr/>
              <p:nvPr/>
            </p:nvSpPr>
            <p:spPr bwMode="auto">
              <a:xfrm>
                <a:off x="2406" y="2197"/>
                <a:ext cx="242" cy="1190"/>
              </a:xfrm>
              <a:custGeom>
                <a:avLst/>
                <a:gdLst>
                  <a:gd name="T0" fmla="*/ 0 w 242"/>
                  <a:gd name="T1" fmla="*/ 233 h 1190"/>
                  <a:gd name="T2" fmla="*/ 0 w 242"/>
                  <a:gd name="T3" fmla="*/ 949 h 1190"/>
                  <a:gd name="T4" fmla="*/ 242 w 242"/>
                  <a:gd name="T5" fmla="*/ 1190 h 1190"/>
                  <a:gd name="T6" fmla="*/ 242 w 242"/>
                  <a:gd name="T7" fmla="*/ 0 h 1190"/>
                  <a:gd name="T8" fmla="*/ 0 w 242"/>
                  <a:gd name="T9" fmla="*/ 233 h 1190"/>
                </a:gdLst>
                <a:ahLst/>
                <a:cxnLst>
                  <a:cxn ang="0">
                    <a:pos x="T0" y="T1"/>
                  </a:cxn>
                  <a:cxn ang="0">
                    <a:pos x="T2" y="T3"/>
                  </a:cxn>
                  <a:cxn ang="0">
                    <a:pos x="T4" y="T5"/>
                  </a:cxn>
                  <a:cxn ang="0">
                    <a:pos x="T6" y="T7"/>
                  </a:cxn>
                  <a:cxn ang="0">
                    <a:pos x="T8" y="T9"/>
                  </a:cxn>
                </a:cxnLst>
                <a:rect l="0" t="0" r="r" b="b"/>
                <a:pathLst>
                  <a:path w="242" h="1190">
                    <a:moveTo>
                      <a:pt x="0" y="233"/>
                    </a:moveTo>
                    <a:lnTo>
                      <a:pt x="0" y="949"/>
                    </a:lnTo>
                    <a:lnTo>
                      <a:pt x="242" y="1190"/>
                    </a:lnTo>
                    <a:lnTo>
                      <a:pt x="242" y="0"/>
                    </a:lnTo>
                    <a:lnTo>
                      <a:pt x="0" y="233"/>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71" name="Freeform 32"/>
              <p:cNvSpPr/>
              <p:nvPr/>
            </p:nvSpPr>
            <p:spPr bwMode="auto">
              <a:xfrm>
                <a:off x="2406" y="2430"/>
                <a:ext cx="242" cy="81"/>
              </a:xfrm>
              <a:custGeom>
                <a:avLst/>
                <a:gdLst>
                  <a:gd name="T0" fmla="*/ 0 w 242"/>
                  <a:gd name="T1" fmla="*/ 0 h 81"/>
                  <a:gd name="T2" fmla="*/ 242 w 242"/>
                  <a:gd name="T3" fmla="*/ 0 h 81"/>
                  <a:gd name="T4" fmla="*/ 242 w 242"/>
                  <a:gd name="T5" fmla="*/ 81 h 81"/>
                  <a:gd name="T6" fmla="*/ 0 w 242"/>
                  <a:gd name="T7" fmla="*/ 0 h 81"/>
                </a:gdLst>
                <a:ahLst/>
                <a:cxnLst>
                  <a:cxn ang="0">
                    <a:pos x="T0" y="T1"/>
                  </a:cxn>
                  <a:cxn ang="0">
                    <a:pos x="T2" y="T3"/>
                  </a:cxn>
                  <a:cxn ang="0">
                    <a:pos x="T4" y="T5"/>
                  </a:cxn>
                  <a:cxn ang="0">
                    <a:pos x="T6" y="T7"/>
                  </a:cxn>
                </a:cxnLst>
                <a:rect l="0" t="0" r="r" b="b"/>
                <a:pathLst>
                  <a:path w="242" h="81">
                    <a:moveTo>
                      <a:pt x="0" y="0"/>
                    </a:moveTo>
                    <a:lnTo>
                      <a:pt x="242" y="0"/>
                    </a:lnTo>
                    <a:lnTo>
                      <a:pt x="242" y="81"/>
                    </a:lnTo>
                    <a:lnTo>
                      <a:pt x="0"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72" name="Freeform 33"/>
              <p:cNvSpPr/>
              <p:nvPr/>
            </p:nvSpPr>
            <p:spPr bwMode="auto">
              <a:xfrm>
                <a:off x="2648" y="1482"/>
                <a:ext cx="233" cy="1188"/>
              </a:xfrm>
              <a:custGeom>
                <a:avLst/>
                <a:gdLst>
                  <a:gd name="T0" fmla="*/ 233 w 233"/>
                  <a:gd name="T1" fmla="*/ 956 h 1190"/>
                  <a:gd name="T2" fmla="*/ 233 w 233"/>
                  <a:gd name="T3" fmla="*/ 241 h 1190"/>
                  <a:gd name="T4" fmla="*/ 0 w 233"/>
                  <a:gd name="T5" fmla="*/ 0 h 1190"/>
                  <a:gd name="T6" fmla="*/ 0 w 233"/>
                  <a:gd name="T7" fmla="*/ 1190 h 1190"/>
                  <a:gd name="T8" fmla="*/ 233 w 233"/>
                  <a:gd name="T9" fmla="*/ 956 h 1190"/>
                </a:gdLst>
                <a:ahLst/>
                <a:cxnLst>
                  <a:cxn ang="0">
                    <a:pos x="T0" y="T1"/>
                  </a:cxn>
                  <a:cxn ang="0">
                    <a:pos x="T2" y="T3"/>
                  </a:cxn>
                  <a:cxn ang="0">
                    <a:pos x="T4" y="T5"/>
                  </a:cxn>
                  <a:cxn ang="0">
                    <a:pos x="T6" y="T7"/>
                  </a:cxn>
                  <a:cxn ang="0">
                    <a:pos x="T8" y="T9"/>
                  </a:cxn>
                </a:cxnLst>
                <a:rect l="0" t="0" r="r" b="b"/>
                <a:pathLst>
                  <a:path w="233" h="1190">
                    <a:moveTo>
                      <a:pt x="233" y="956"/>
                    </a:moveTo>
                    <a:lnTo>
                      <a:pt x="233" y="241"/>
                    </a:lnTo>
                    <a:lnTo>
                      <a:pt x="0" y="0"/>
                    </a:lnTo>
                    <a:lnTo>
                      <a:pt x="0" y="1190"/>
                    </a:lnTo>
                    <a:lnTo>
                      <a:pt x="233" y="956"/>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73" name="Freeform 34"/>
              <p:cNvSpPr/>
              <p:nvPr/>
            </p:nvSpPr>
            <p:spPr bwMode="auto">
              <a:xfrm>
                <a:off x="2648" y="2358"/>
                <a:ext cx="233" cy="80"/>
              </a:xfrm>
              <a:custGeom>
                <a:avLst/>
                <a:gdLst>
                  <a:gd name="T0" fmla="*/ 233 w 233"/>
                  <a:gd name="T1" fmla="*/ 80 h 80"/>
                  <a:gd name="T2" fmla="*/ 0 w 233"/>
                  <a:gd name="T3" fmla="*/ 80 h 80"/>
                  <a:gd name="T4" fmla="*/ 0 w 233"/>
                  <a:gd name="T5" fmla="*/ 0 h 80"/>
                  <a:gd name="T6" fmla="*/ 233 w 233"/>
                  <a:gd name="T7" fmla="*/ 80 h 80"/>
                </a:gdLst>
                <a:ahLst/>
                <a:cxnLst>
                  <a:cxn ang="0">
                    <a:pos x="T0" y="T1"/>
                  </a:cxn>
                  <a:cxn ang="0">
                    <a:pos x="T2" y="T3"/>
                  </a:cxn>
                  <a:cxn ang="0">
                    <a:pos x="T4" y="T5"/>
                  </a:cxn>
                  <a:cxn ang="0">
                    <a:pos x="T6" y="T7"/>
                  </a:cxn>
                </a:cxnLst>
                <a:rect l="0" t="0" r="r" b="b"/>
                <a:pathLst>
                  <a:path w="233" h="80">
                    <a:moveTo>
                      <a:pt x="233" y="80"/>
                    </a:moveTo>
                    <a:lnTo>
                      <a:pt x="0" y="80"/>
                    </a:lnTo>
                    <a:lnTo>
                      <a:pt x="0" y="0"/>
                    </a:lnTo>
                    <a:lnTo>
                      <a:pt x="233" y="8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74" name="Freeform 35"/>
              <p:cNvSpPr/>
              <p:nvPr/>
            </p:nvSpPr>
            <p:spPr bwMode="auto">
              <a:xfrm>
                <a:off x="1932" y="2438"/>
                <a:ext cx="72" cy="232"/>
              </a:xfrm>
              <a:custGeom>
                <a:avLst/>
                <a:gdLst>
                  <a:gd name="T0" fmla="*/ 0 w 72"/>
                  <a:gd name="T1" fmla="*/ 234 h 234"/>
                  <a:gd name="T2" fmla="*/ 0 w 72"/>
                  <a:gd name="T3" fmla="*/ 0 h 234"/>
                  <a:gd name="T4" fmla="*/ 72 w 72"/>
                  <a:gd name="T5" fmla="*/ 0 h 234"/>
                  <a:gd name="T6" fmla="*/ 0 w 72"/>
                  <a:gd name="T7" fmla="*/ 234 h 234"/>
                </a:gdLst>
                <a:ahLst/>
                <a:cxnLst>
                  <a:cxn ang="0">
                    <a:pos x="T0" y="T1"/>
                  </a:cxn>
                  <a:cxn ang="0">
                    <a:pos x="T2" y="T3"/>
                  </a:cxn>
                  <a:cxn ang="0">
                    <a:pos x="T4" y="T5"/>
                  </a:cxn>
                  <a:cxn ang="0">
                    <a:pos x="T6" y="T7"/>
                  </a:cxn>
                </a:cxnLst>
                <a:rect l="0" t="0" r="r" b="b"/>
                <a:pathLst>
                  <a:path w="72" h="234">
                    <a:moveTo>
                      <a:pt x="0" y="234"/>
                    </a:moveTo>
                    <a:lnTo>
                      <a:pt x="0" y="0"/>
                    </a:lnTo>
                    <a:lnTo>
                      <a:pt x="72" y="0"/>
                    </a:lnTo>
                    <a:lnTo>
                      <a:pt x="0" y="234"/>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75" name="Freeform 36"/>
              <p:cNvSpPr/>
              <p:nvPr/>
            </p:nvSpPr>
            <p:spPr bwMode="auto">
              <a:xfrm>
                <a:off x="1691" y="1482"/>
                <a:ext cx="241" cy="1188"/>
              </a:xfrm>
              <a:custGeom>
                <a:avLst/>
                <a:gdLst>
                  <a:gd name="T0" fmla="*/ 0 w 241"/>
                  <a:gd name="T1" fmla="*/ 241 h 1190"/>
                  <a:gd name="T2" fmla="*/ 0 w 241"/>
                  <a:gd name="T3" fmla="*/ 956 h 1190"/>
                  <a:gd name="T4" fmla="*/ 241 w 241"/>
                  <a:gd name="T5" fmla="*/ 1190 h 1190"/>
                  <a:gd name="T6" fmla="*/ 241 w 241"/>
                  <a:gd name="T7" fmla="*/ 0 h 1190"/>
                  <a:gd name="T8" fmla="*/ 0 w 241"/>
                  <a:gd name="T9" fmla="*/ 241 h 1190"/>
                </a:gdLst>
                <a:ahLst/>
                <a:cxnLst>
                  <a:cxn ang="0">
                    <a:pos x="T0" y="T1"/>
                  </a:cxn>
                  <a:cxn ang="0">
                    <a:pos x="T2" y="T3"/>
                  </a:cxn>
                  <a:cxn ang="0">
                    <a:pos x="T4" y="T5"/>
                  </a:cxn>
                  <a:cxn ang="0">
                    <a:pos x="T6" y="T7"/>
                  </a:cxn>
                  <a:cxn ang="0">
                    <a:pos x="T8" y="T9"/>
                  </a:cxn>
                </a:cxnLst>
                <a:rect l="0" t="0" r="r" b="b"/>
                <a:pathLst>
                  <a:path w="241" h="1190">
                    <a:moveTo>
                      <a:pt x="0" y="241"/>
                    </a:moveTo>
                    <a:lnTo>
                      <a:pt x="0" y="956"/>
                    </a:lnTo>
                    <a:lnTo>
                      <a:pt x="241" y="1190"/>
                    </a:lnTo>
                    <a:lnTo>
                      <a:pt x="241" y="0"/>
                    </a:lnTo>
                    <a:lnTo>
                      <a:pt x="0" y="241"/>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sp>
            <p:nvSpPr>
              <p:cNvPr id="76" name="Freeform 37"/>
              <p:cNvSpPr/>
              <p:nvPr/>
            </p:nvSpPr>
            <p:spPr bwMode="auto">
              <a:xfrm>
                <a:off x="1691" y="1723"/>
                <a:ext cx="241" cy="72"/>
              </a:xfrm>
              <a:custGeom>
                <a:avLst/>
                <a:gdLst>
                  <a:gd name="T0" fmla="*/ 0 w 241"/>
                  <a:gd name="T1" fmla="*/ 0 h 72"/>
                  <a:gd name="T2" fmla="*/ 241 w 241"/>
                  <a:gd name="T3" fmla="*/ 0 h 72"/>
                  <a:gd name="T4" fmla="*/ 241 w 241"/>
                  <a:gd name="T5" fmla="*/ 72 h 72"/>
                  <a:gd name="T6" fmla="*/ 0 w 241"/>
                  <a:gd name="T7" fmla="*/ 0 h 72"/>
                </a:gdLst>
                <a:ahLst/>
                <a:cxnLst>
                  <a:cxn ang="0">
                    <a:pos x="T0" y="T1"/>
                  </a:cxn>
                  <a:cxn ang="0">
                    <a:pos x="T2" y="T3"/>
                  </a:cxn>
                  <a:cxn ang="0">
                    <a:pos x="T4" y="T5"/>
                  </a:cxn>
                  <a:cxn ang="0">
                    <a:pos x="T6" y="T7"/>
                  </a:cxn>
                </a:cxnLst>
                <a:rect l="0" t="0" r="r" b="b"/>
                <a:pathLst>
                  <a:path w="241" h="72">
                    <a:moveTo>
                      <a:pt x="0" y="0"/>
                    </a:moveTo>
                    <a:lnTo>
                      <a:pt x="241" y="0"/>
                    </a:lnTo>
                    <a:lnTo>
                      <a:pt x="241" y="72"/>
                    </a:lnTo>
                    <a:lnTo>
                      <a:pt x="0" y="0"/>
                    </a:lnTo>
                    <a:close/>
                  </a:path>
                </a:pathLst>
              </a:custGeom>
              <a:solidFill>
                <a:srgbClr val="333F4F"/>
              </a:solidFill>
              <a:ln>
                <a:noFill/>
              </a:ln>
              <a:extLst>
                <a:ext uri="{91240B29-F687-4F45-9708-019B960494DF}">
                  <a14:hiddenLine xmlns:a14="http://schemas.microsoft.com/office/drawing/2010/main" w="9525">
                    <a:solidFill>
                      <a:srgbClr val="000000"/>
                    </a:solidFill>
                    <a:round/>
                  </a14:hiddenLine>
                </a:ext>
              </a:extLst>
            </p:spPr>
            <p:txBody>
              <a:bodyPr lIns="118793" tIns="59396" rIns="118793" bIns="59396"/>
              <a:lstStyle/>
              <a:p>
                <a:pPr>
                  <a:defRPr/>
                </a:pPr>
                <a:endParaRPr lang="zh-CN" altLang="en-US" sz="1949">
                  <a:latin typeface="微软雅黑" panose="020B0503020204020204" pitchFamily="34" charset="-122"/>
                </a:endParaRPr>
              </a:p>
            </p:txBody>
          </p:sp>
        </p:grpSp>
        <p:sp>
          <p:nvSpPr>
            <p:cNvPr id="38" name="TextBox 48"/>
            <p:cNvSpPr txBox="1"/>
            <p:nvPr/>
          </p:nvSpPr>
          <p:spPr>
            <a:xfrm>
              <a:off x="5159227" y="2020706"/>
              <a:ext cx="790436" cy="710382"/>
            </a:xfrm>
            <a:prstGeom prst="rect">
              <a:avLst/>
            </a:prstGeom>
            <a:noFill/>
          </p:spPr>
          <p:txBody>
            <a:bodyPr wrap="none">
              <a:spAutoFit/>
            </a:bodyPr>
            <a:lstStyle/>
            <a:p>
              <a:pPr>
                <a:defRPr/>
              </a:pPr>
              <a:r>
                <a:rPr lang="en-US" altLang="zh-CN" sz="3897" dirty="0">
                  <a:latin typeface="微软雅黑" panose="020B0503020204020204" pitchFamily="34" charset="-122"/>
                </a:rPr>
                <a:t>01</a:t>
              </a:r>
              <a:endParaRPr lang="zh-CN" altLang="en-US" sz="3897" dirty="0">
                <a:latin typeface="微软雅黑" panose="020B0503020204020204" pitchFamily="34" charset="-122"/>
              </a:endParaRPr>
            </a:p>
          </p:txBody>
        </p:sp>
        <p:sp>
          <p:nvSpPr>
            <p:cNvPr id="39" name="TextBox 49"/>
            <p:cNvSpPr txBox="1"/>
            <p:nvPr/>
          </p:nvSpPr>
          <p:spPr>
            <a:xfrm>
              <a:off x="6459778" y="3311125"/>
              <a:ext cx="792065" cy="710382"/>
            </a:xfrm>
            <a:prstGeom prst="rect">
              <a:avLst/>
            </a:prstGeom>
            <a:noFill/>
          </p:spPr>
          <p:txBody>
            <a:bodyPr wrap="none">
              <a:spAutoFit/>
            </a:bodyPr>
            <a:lstStyle/>
            <a:p>
              <a:pPr>
                <a:defRPr/>
              </a:pPr>
              <a:r>
                <a:rPr lang="en-US" altLang="zh-CN" sz="3897" dirty="0">
                  <a:latin typeface="微软雅黑" panose="020B0503020204020204" pitchFamily="34" charset="-122"/>
                </a:rPr>
                <a:t>02</a:t>
              </a:r>
              <a:endParaRPr lang="zh-CN" altLang="en-US" sz="3897" dirty="0">
                <a:latin typeface="微软雅黑" panose="020B0503020204020204" pitchFamily="34" charset="-122"/>
              </a:endParaRPr>
            </a:p>
          </p:txBody>
        </p:sp>
        <p:sp>
          <p:nvSpPr>
            <p:cNvPr id="40" name="TextBox 50"/>
            <p:cNvSpPr txBox="1"/>
            <p:nvPr/>
          </p:nvSpPr>
          <p:spPr>
            <a:xfrm>
              <a:off x="5159227" y="4606433"/>
              <a:ext cx="790436" cy="710382"/>
            </a:xfrm>
            <a:prstGeom prst="rect">
              <a:avLst/>
            </a:prstGeom>
            <a:noFill/>
          </p:spPr>
          <p:txBody>
            <a:bodyPr wrap="none">
              <a:spAutoFit/>
            </a:bodyPr>
            <a:lstStyle/>
            <a:p>
              <a:pPr>
                <a:defRPr/>
              </a:pPr>
              <a:r>
                <a:rPr lang="en-US" altLang="zh-CN" sz="3897" dirty="0">
                  <a:latin typeface="微软雅黑" panose="020B0503020204020204" pitchFamily="34" charset="-122"/>
                </a:rPr>
                <a:t>03</a:t>
              </a:r>
              <a:endParaRPr lang="zh-CN" altLang="en-US" sz="3897" dirty="0">
                <a:latin typeface="微软雅黑" panose="020B0503020204020204" pitchFamily="34" charset="-122"/>
              </a:endParaRPr>
            </a:p>
          </p:txBody>
        </p:sp>
        <p:sp>
          <p:nvSpPr>
            <p:cNvPr id="41" name="TextBox 51"/>
            <p:cNvSpPr txBox="1"/>
            <p:nvPr/>
          </p:nvSpPr>
          <p:spPr>
            <a:xfrm>
              <a:off x="3723406" y="3320901"/>
              <a:ext cx="792065" cy="710382"/>
            </a:xfrm>
            <a:prstGeom prst="rect">
              <a:avLst/>
            </a:prstGeom>
            <a:noFill/>
          </p:spPr>
          <p:txBody>
            <a:bodyPr wrap="none">
              <a:spAutoFit/>
            </a:bodyPr>
            <a:lstStyle/>
            <a:p>
              <a:pPr>
                <a:defRPr/>
              </a:pPr>
              <a:r>
                <a:rPr lang="en-US" altLang="zh-CN" sz="3897" dirty="0">
                  <a:latin typeface="微软雅黑" panose="020B0503020204020204" pitchFamily="34" charset="-122"/>
                </a:rPr>
                <a:t>04</a:t>
              </a:r>
              <a:endParaRPr lang="zh-CN" altLang="en-US" sz="3897" dirty="0">
                <a:latin typeface="微软雅黑" panose="020B0503020204020204" pitchFamily="34" charset="-122"/>
              </a:endParaRPr>
            </a:p>
          </p:txBody>
        </p:sp>
        <p:sp>
          <p:nvSpPr>
            <p:cNvPr id="42" name="TextBox 52"/>
            <p:cNvSpPr txBox="1"/>
            <p:nvPr/>
          </p:nvSpPr>
          <p:spPr>
            <a:xfrm>
              <a:off x="4875648" y="2517648"/>
              <a:ext cx="1183208" cy="340527"/>
            </a:xfrm>
            <a:prstGeom prst="rect">
              <a:avLst/>
            </a:prstGeom>
            <a:noFill/>
          </p:spPr>
          <p:txBody>
            <a:bodyPr>
              <a:spAutoFit/>
            </a:bodyPr>
            <a:lstStyle/>
            <a:p>
              <a:pPr algn="ctr">
                <a:defRPr/>
              </a:pPr>
              <a:r>
                <a:rPr lang="zh-CN" altLang="en-US" sz="1559" dirty="0">
                  <a:latin typeface="微软雅黑" panose="020B0503020204020204" pitchFamily="34" charset="-122"/>
                </a:rPr>
                <a:t>添加标题</a:t>
              </a:r>
            </a:p>
          </p:txBody>
        </p:sp>
        <p:sp>
          <p:nvSpPr>
            <p:cNvPr id="43" name="TextBox 53"/>
            <p:cNvSpPr txBox="1"/>
            <p:nvPr/>
          </p:nvSpPr>
          <p:spPr>
            <a:xfrm>
              <a:off x="6171311" y="3814585"/>
              <a:ext cx="1183208" cy="340527"/>
            </a:xfrm>
            <a:prstGeom prst="rect">
              <a:avLst/>
            </a:prstGeom>
            <a:noFill/>
          </p:spPr>
          <p:txBody>
            <a:bodyPr>
              <a:spAutoFit/>
            </a:bodyPr>
            <a:lstStyle/>
            <a:p>
              <a:pPr algn="ctr">
                <a:defRPr/>
              </a:pPr>
              <a:r>
                <a:rPr lang="zh-CN" altLang="en-US" sz="1559" dirty="0">
                  <a:latin typeface="微软雅黑" panose="020B0503020204020204" pitchFamily="34" charset="-122"/>
                </a:rPr>
                <a:t>添加标题</a:t>
              </a:r>
            </a:p>
          </p:txBody>
        </p:sp>
        <p:sp>
          <p:nvSpPr>
            <p:cNvPr id="44" name="TextBox 54"/>
            <p:cNvSpPr txBox="1"/>
            <p:nvPr/>
          </p:nvSpPr>
          <p:spPr>
            <a:xfrm>
              <a:off x="4875648" y="5109891"/>
              <a:ext cx="1183208" cy="340528"/>
            </a:xfrm>
            <a:prstGeom prst="rect">
              <a:avLst/>
            </a:prstGeom>
            <a:noFill/>
          </p:spPr>
          <p:txBody>
            <a:bodyPr>
              <a:spAutoFit/>
            </a:bodyPr>
            <a:lstStyle/>
            <a:p>
              <a:pPr algn="ctr">
                <a:defRPr/>
              </a:pPr>
              <a:r>
                <a:rPr lang="zh-CN" altLang="en-US" sz="1559" dirty="0">
                  <a:latin typeface="微软雅黑" panose="020B0503020204020204" pitchFamily="34" charset="-122"/>
                </a:rPr>
                <a:t>添加标题</a:t>
              </a:r>
            </a:p>
          </p:txBody>
        </p:sp>
        <p:sp>
          <p:nvSpPr>
            <p:cNvPr id="45" name="TextBox 55"/>
            <p:cNvSpPr txBox="1"/>
            <p:nvPr/>
          </p:nvSpPr>
          <p:spPr>
            <a:xfrm>
              <a:off x="3506647" y="3814585"/>
              <a:ext cx="1183208" cy="340527"/>
            </a:xfrm>
            <a:prstGeom prst="rect">
              <a:avLst/>
            </a:prstGeom>
            <a:noFill/>
          </p:spPr>
          <p:txBody>
            <a:bodyPr>
              <a:spAutoFit/>
            </a:bodyPr>
            <a:lstStyle/>
            <a:p>
              <a:pPr algn="ctr">
                <a:defRPr/>
              </a:pPr>
              <a:r>
                <a:rPr lang="zh-CN" altLang="en-US" sz="1559" dirty="0">
                  <a:latin typeface="微软雅黑" panose="020B0503020204020204" pitchFamily="34" charset="-122"/>
                </a:rPr>
                <a:t>添加标题</a:t>
              </a:r>
            </a:p>
          </p:txBody>
        </p:sp>
      </p:grpSp>
    </p:spTree>
    <p:custDataLst>
      <p:tags r:id="rId1"/>
    </p:custDataLst>
  </p:cSld>
  <p:clrMapOvr>
    <a:masterClrMapping/>
  </p:clrMapOvr>
  <p:transition spd="slow" advClick="0" advTm="7401">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9180"/>
                                        </p:tgtEl>
                                        <p:attrNameLst>
                                          <p:attrName>style.visibility</p:attrName>
                                        </p:attrNameLst>
                                      </p:cBhvr>
                                      <p:to>
                                        <p:strVal val="visible"/>
                                      </p:to>
                                    </p:set>
                                    <p:anim calcmode="lin" valueType="num">
                                      <p:cBhvr>
                                        <p:cTn id="7" dur="500" fill="hold"/>
                                        <p:tgtEl>
                                          <p:spTgt spid="491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180"/>
                                        </p:tgtEl>
                                        <p:attrNameLst>
                                          <p:attrName>ppt_y</p:attrName>
                                        </p:attrNameLst>
                                      </p:cBhvr>
                                      <p:tavLst>
                                        <p:tav tm="0">
                                          <p:val>
                                            <p:strVal val="#ppt_y"/>
                                          </p:val>
                                        </p:tav>
                                        <p:tav tm="100000">
                                          <p:val>
                                            <p:strVal val="#ppt_y"/>
                                          </p:val>
                                        </p:tav>
                                      </p:tavLst>
                                    </p:anim>
                                    <p:anim calcmode="lin" valueType="num">
                                      <p:cBhvr>
                                        <p:cTn id="9" dur="500" fill="hold"/>
                                        <p:tgtEl>
                                          <p:spTgt spid="491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18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180"/>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49181"/>
                                        </p:tgtEl>
                                        <p:attrNameLst>
                                          <p:attrName>style.visibility</p:attrName>
                                        </p:attrNameLst>
                                      </p:cBhvr>
                                      <p:to>
                                        <p:strVal val="visible"/>
                                      </p:to>
                                    </p:set>
                                    <p:anim calcmode="lin" valueType="num">
                                      <p:cBhvr>
                                        <p:cTn id="14" dur="500" fill="hold"/>
                                        <p:tgtEl>
                                          <p:spTgt spid="4918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9181"/>
                                        </p:tgtEl>
                                        <p:attrNameLst>
                                          <p:attrName>ppt_y</p:attrName>
                                        </p:attrNameLst>
                                      </p:cBhvr>
                                      <p:tavLst>
                                        <p:tav tm="0">
                                          <p:val>
                                            <p:strVal val="#ppt_y"/>
                                          </p:val>
                                        </p:tav>
                                        <p:tav tm="100000">
                                          <p:val>
                                            <p:strVal val="#ppt_y"/>
                                          </p:val>
                                        </p:tav>
                                      </p:tavLst>
                                    </p:anim>
                                    <p:anim calcmode="lin" valueType="num">
                                      <p:cBhvr>
                                        <p:cTn id="16" dur="500" fill="hold"/>
                                        <p:tgtEl>
                                          <p:spTgt spid="4918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918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9181"/>
                                        </p:tgtEl>
                                      </p:cBhvr>
                                    </p:animEffect>
                                  </p:childTnLst>
                                </p:cTn>
                              </p:par>
                            </p:childTnLst>
                          </p:cTn>
                        </p:par>
                        <p:par>
                          <p:cTn id="19" fill="hold" nodeType="afterGroup">
                            <p:stCondLst>
                              <p:cond delay="750"/>
                            </p:stCondLst>
                            <p:childTnLst>
                              <p:par>
                                <p:cTn id="20" presetID="31" presetClass="entr" presetSubtype="0"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1000" fill="hold"/>
                                        <p:tgtEl>
                                          <p:spTgt spid="36"/>
                                        </p:tgtEl>
                                        <p:attrNameLst>
                                          <p:attrName>ppt_w</p:attrName>
                                        </p:attrNameLst>
                                      </p:cBhvr>
                                      <p:tavLst>
                                        <p:tav tm="0">
                                          <p:val>
                                            <p:fltVal val="0"/>
                                          </p:val>
                                        </p:tav>
                                        <p:tav tm="100000">
                                          <p:val>
                                            <p:strVal val="#ppt_w"/>
                                          </p:val>
                                        </p:tav>
                                      </p:tavLst>
                                    </p:anim>
                                    <p:anim calcmode="lin" valueType="num">
                                      <p:cBhvr>
                                        <p:cTn id="23" dur="1000" fill="hold"/>
                                        <p:tgtEl>
                                          <p:spTgt spid="36"/>
                                        </p:tgtEl>
                                        <p:attrNameLst>
                                          <p:attrName>ppt_h</p:attrName>
                                        </p:attrNameLst>
                                      </p:cBhvr>
                                      <p:tavLst>
                                        <p:tav tm="0">
                                          <p:val>
                                            <p:fltVal val="0"/>
                                          </p:val>
                                        </p:tav>
                                        <p:tav tm="100000">
                                          <p:val>
                                            <p:strVal val="#ppt_h"/>
                                          </p:val>
                                        </p:tav>
                                      </p:tavLst>
                                    </p:anim>
                                    <p:anim calcmode="lin" valueType="num">
                                      <p:cBhvr>
                                        <p:cTn id="24" dur="1000" fill="hold"/>
                                        <p:tgtEl>
                                          <p:spTgt spid="36"/>
                                        </p:tgtEl>
                                        <p:attrNameLst>
                                          <p:attrName>style.rotation</p:attrName>
                                        </p:attrNameLst>
                                      </p:cBhvr>
                                      <p:tavLst>
                                        <p:tav tm="0">
                                          <p:val>
                                            <p:fltVal val="90"/>
                                          </p:val>
                                        </p:tav>
                                        <p:tav tm="100000">
                                          <p:val>
                                            <p:fltVal val="0"/>
                                          </p:val>
                                        </p:tav>
                                      </p:tavLst>
                                    </p:anim>
                                    <p:animEffect transition="in" filter="fade">
                                      <p:cBhvr>
                                        <p:cTn id="25" dur="1000"/>
                                        <p:tgtEl>
                                          <p:spTgt spid="36"/>
                                        </p:tgtEl>
                                      </p:cBhvr>
                                    </p:animEffect>
                                  </p:childTnLst>
                                </p:cTn>
                              </p:par>
                            </p:childTnLst>
                          </p:cTn>
                        </p:par>
                        <p:par>
                          <p:cTn id="26" fill="hold" nodeType="afterGroup">
                            <p:stCondLst>
                              <p:cond delay="1750"/>
                            </p:stCondLst>
                            <p:childTnLst>
                              <p:par>
                                <p:cTn id="27" presetID="2" presetClass="entr" presetSubtype="9"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0-#ppt_h/2"/>
                                          </p:val>
                                        </p:tav>
                                        <p:tav tm="100000">
                                          <p:val>
                                            <p:strVal val="#ppt_y"/>
                                          </p:val>
                                        </p:tav>
                                      </p:tavLst>
                                    </p:anim>
                                  </p:childTnLst>
                                </p:cTn>
                              </p:par>
                              <p:par>
                                <p:cTn id="31" presetID="2" presetClass="entr" presetSubtype="12"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0-#ppt_w/2"/>
                                          </p:val>
                                        </p:tav>
                                        <p:tav tm="100000">
                                          <p:val>
                                            <p:strVal val="#ppt_x"/>
                                          </p:val>
                                        </p:tav>
                                      </p:tavLst>
                                    </p:anim>
                                    <p:anim calcmode="lin" valueType="num">
                                      <p:cBhvr additive="base">
                                        <p:cTn id="34" dur="500" fill="hold"/>
                                        <p:tgtEl>
                                          <p:spTgt spid="32"/>
                                        </p:tgtEl>
                                        <p:attrNameLst>
                                          <p:attrName>ppt_y</p:attrName>
                                        </p:attrNameLst>
                                      </p:cBhvr>
                                      <p:tavLst>
                                        <p:tav tm="0">
                                          <p:val>
                                            <p:strVal val="1+#ppt_h/2"/>
                                          </p:val>
                                        </p:tav>
                                        <p:tav tm="100000">
                                          <p:val>
                                            <p:strVal val="#ppt_y"/>
                                          </p:val>
                                        </p:tav>
                                      </p:tavLst>
                                    </p:anim>
                                  </p:childTnLst>
                                </p:cTn>
                              </p:par>
                              <p:par>
                                <p:cTn id="35" presetID="2" presetClass="entr" presetSubtype="3"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1+#ppt_w/2"/>
                                          </p:val>
                                        </p:tav>
                                        <p:tav tm="100000">
                                          <p:val>
                                            <p:strVal val="#ppt_x"/>
                                          </p:val>
                                        </p:tav>
                                      </p:tavLst>
                                    </p:anim>
                                    <p:anim calcmode="lin" valueType="num">
                                      <p:cBhvr additive="base">
                                        <p:cTn id="38" dur="500" fill="hold"/>
                                        <p:tgtEl>
                                          <p:spTgt spid="34"/>
                                        </p:tgtEl>
                                        <p:attrNameLst>
                                          <p:attrName>ppt_y</p:attrName>
                                        </p:attrNameLst>
                                      </p:cBhvr>
                                      <p:tavLst>
                                        <p:tav tm="0">
                                          <p:val>
                                            <p:strVal val="0-#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1+#ppt_w/2"/>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80" grpId="0"/>
      <p:bldP spid="49181" grpId="0"/>
      <p:bldP spid="32" grpId="0"/>
      <p:bldP spid="33" grpId="0"/>
      <p:bldP spid="34"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Oval 76"/>
          <p:cNvSpPr/>
          <p:nvPr/>
        </p:nvSpPr>
        <p:spPr>
          <a:xfrm>
            <a:off x="1457325" y="1798638"/>
            <a:ext cx="698500" cy="6985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sz="2400" dirty="0">
                <a:solidFill>
                  <a:schemeClr val="bg1"/>
                </a:solidFill>
                <a:latin typeface="FontAwesome" pitchFamily="2" charset="0"/>
              </a:rPr>
              <a:t></a:t>
            </a:r>
          </a:p>
        </p:txBody>
      </p:sp>
      <p:sp>
        <p:nvSpPr>
          <p:cNvPr id="14" name="Text Placeholder 32"/>
          <p:cNvSpPr txBox="1">
            <a:spLocks/>
          </p:cNvSpPr>
          <p:nvPr/>
        </p:nvSpPr>
        <p:spPr bwMode="auto">
          <a:xfrm>
            <a:off x="2447925" y="2393950"/>
            <a:ext cx="33940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000">
                <a:solidFill>
                  <a:srgbClr val="333F4F"/>
                </a:solidFill>
                <a:latin typeface="Neris Thin"/>
                <a:sym typeface="Arial" panose="020B0604020202020204" pitchFamily="34" charset="0"/>
              </a:rPr>
              <a:t>单击此处可编辑内容，根据您的需要自由拉伸文本框大小。</a:t>
            </a:r>
          </a:p>
        </p:txBody>
      </p:sp>
      <p:sp>
        <p:nvSpPr>
          <p:cNvPr id="15" name="Text Placeholder 33"/>
          <p:cNvSpPr txBox="1">
            <a:spLocks/>
          </p:cNvSpPr>
          <p:nvPr/>
        </p:nvSpPr>
        <p:spPr bwMode="auto">
          <a:xfrm>
            <a:off x="2433638" y="2098675"/>
            <a:ext cx="340677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100">
                <a:solidFill>
                  <a:srgbClr val="333F4F"/>
                </a:solidFill>
                <a:latin typeface="Neris Thin"/>
                <a:sym typeface="Arial" panose="020B0604020202020204" pitchFamily="34" charset="0"/>
              </a:rPr>
              <a:t>单击此处可编辑内容，根据您的需要自由拉伸文本框大小。</a:t>
            </a:r>
          </a:p>
        </p:txBody>
      </p:sp>
      <p:sp>
        <p:nvSpPr>
          <p:cNvPr id="16" name="Text Placeholder 33"/>
          <p:cNvSpPr txBox="1">
            <a:spLocks/>
          </p:cNvSpPr>
          <p:nvPr/>
        </p:nvSpPr>
        <p:spPr bwMode="auto">
          <a:xfrm>
            <a:off x="2433638" y="1757363"/>
            <a:ext cx="34067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600" b="1">
                <a:solidFill>
                  <a:srgbClr val="333F4F"/>
                </a:solidFill>
                <a:latin typeface="Neris Thin"/>
                <a:sym typeface="Arial" panose="020B0604020202020204" pitchFamily="34" charset="0"/>
              </a:rPr>
              <a:t>单击此处编辑标题</a:t>
            </a:r>
            <a:endParaRPr lang="en-US" altLang="zh-CN" sz="1600" b="1">
              <a:solidFill>
                <a:srgbClr val="333F4F"/>
              </a:solidFill>
              <a:latin typeface="Neris Thin"/>
              <a:sym typeface="Arial" panose="020B0604020202020204" pitchFamily="34" charset="0"/>
            </a:endParaRPr>
          </a:p>
        </p:txBody>
      </p:sp>
      <p:sp>
        <p:nvSpPr>
          <p:cNvPr id="17" name="Oval 80"/>
          <p:cNvSpPr/>
          <p:nvPr/>
        </p:nvSpPr>
        <p:spPr>
          <a:xfrm>
            <a:off x="1457325" y="3363913"/>
            <a:ext cx="698500" cy="6985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sz="2400" dirty="0">
                <a:solidFill>
                  <a:schemeClr val="bg1"/>
                </a:solidFill>
                <a:latin typeface="FontAwesome" pitchFamily="2" charset="0"/>
              </a:rPr>
              <a:t></a:t>
            </a:r>
          </a:p>
        </p:txBody>
      </p:sp>
      <p:sp>
        <p:nvSpPr>
          <p:cNvPr id="18" name="Text Placeholder 32"/>
          <p:cNvSpPr txBox="1">
            <a:spLocks/>
          </p:cNvSpPr>
          <p:nvPr/>
        </p:nvSpPr>
        <p:spPr bwMode="auto">
          <a:xfrm>
            <a:off x="2447925" y="3959225"/>
            <a:ext cx="33940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000">
                <a:solidFill>
                  <a:srgbClr val="333F4F"/>
                </a:solidFill>
                <a:latin typeface="Neris Thin"/>
                <a:sym typeface="Arial" panose="020B0604020202020204" pitchFamily="34" charset="0"/>
              </a:rPr>
              <a:t>单击此处可编辑内容，根据您的需要自由拉伸文本框大小。</a:t>
            </a:r>
          </a:p>
        </p:txBody>
      </p:sp>
      <p:sp>
        <p:nvSpPr>
          <p:cNvPr id="19" name="Text Placeholder 33"/>
          <p:cNvSpPr txBox="1">
            <a:spLocks/>
          </p:cNvSpPr>
          <p:nvPr/>
        </p:nvSpPr>
        <p:spPr bwMode="auto">
          <a:xfrm>
            <a:off x="2433638" y="3663950"/>
            <a:ext cx="3406775"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100">
                <a:solidFill>
                  <a:srgbClr val="333F4F"/>
                </a:solidFill>
                <a:latin typeface="Neris Thin"/>
                <a:sym typeface="Arial" panose="020B0604020202020204" pitchFamily="34" charset="0"/>
              </a:rPr>
              <a:t>单击此处可编辑内容，根据您的需要自由拉伸文本框大小。</a:t>
            </a:r>
          </a:p>
        </p:txBody>
      </p:sp>
      <p:sp>
        <p:nvSpPr>
          <p:cNvPr id="20" name="Text Placeholder 33"/>
          <p:cNvSpPr txBox="1">
            <a:spLocks/>
          </p:cNvSpPr>
          <p:nvPr/>
        </p:nvSpPr>
        <p:spPr bwMode="auto">
          <a:xfrm>
            <a:off x="2433638" y="3322638"/>
            <a:ext cx="34067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600" b="1">
                <a:solidFill>
                  <a:srgbClr val="333F4F"/>
                </a:solidFill>
                <a:latin typeface="Neris Thin"/>
                <a:sym typeface="Arial" panose="020B0604020202020204" pitchFamily="34" charset="0"/>
              </a:rPr>
              <a:t>单击此处编辑标题</a:t>
            </a:r>
            <a:endParaRPr lang="en-US" altLang="zh-CN" sz="1600" b="1">
              <a:solidFill>
                <a:srgbClr val="333F4F"/>
              </a:solidFill>
              <a:latin typeface="Neris Thin"/>
              <a:sym typeface="Arial" panose="020B0604020202020204" pitchFamily="34" charset="0"/>
            </a:endParaRPr>
          </a:p>
        </p:txBody>
      </p:sp>
      <p:sp>
        <p:nvSpPr>
          <p:cNvPr id="21" name="Oval 84"/>
          <p:cNvSpPr/>
          <p:nvPr/>
        </p:nvSpPr>
        <p:spPr>
          <a:xfrm>
            <a:off x="6205538" y="1798638"/>
            <a:ext cx="700087" cy="6985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sz="2400" dirty="0">
                <a:solidFill>
                  <a:schemeClr val="bg1"/>
                </a:solidFill>
                <a:latin typeface="FontAwesome" pitchFamily="2" charset="0"/>
              </a:rPr>
              <a:t></a:t>
            </a:r>
          </a:p>
        </p:txBody>
      </p:sp>
      <p:sp>
        <p:nvSpPr>
          <p:cNvPr id="22" name="Text Placeholder 32"/>
          <p:cNvSpPr txBox="1">
            <a:spLocks/>
          </p:cNvSpPr>
          <p:nvPr/>
        </p:nvSpPr>
        <p:spPr bwMode="auto">
          <a:xfrm>
            <a:off x="7197725" y="2393950"/>
            <a:ext cx="3392488"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000">
                <a:solidFill>
                  <a:srgbClr val="333F4F"/>
                </a:solidFill>
                <a:latin typeface="Neris Thin"/>
                <a:sym typeface="Arial" panose="020B0604020202020204" pitchFamily="34" charset="0"/>
              </a:rPr>
              <a:t>单击此处可编辑内容，根据您的需要自由拉伸文本框大小。</a:t>
            </a:r>
          </a:p>
        </p:txBody>
      </p:sp>
      <p:sp>
        <p:nvSpPr>
          <p:cNvPr id="23" name="Text Placeholder 33"/>
          <p:cNvSpPr txBox="1">
            <a:spLocks/>
          </p:cNvSpPr>
          <p:nvPr/>
        </p:nvSpPr>
        <p:spPr bwMode="auto">
          <a:xfrm>
            <a:off x="7183438" y="2098675"/>
            <a:ext cx="340677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100">
                <a:solidFill>
                  <a:srgbClr val="333F4F"/>
                </a:solidFill>
                <a:latin typeface="Neris Thin"/>
                <a:sym typeface="Arial" panose="020B0604020202020204" pitchFamily="34" charset="0"/>
              </a:rPr>
              <a:t>单击此处可编辑内容，根据您的需要自由拉伸文本框大小。</a:t>
            </a:r>
          </a:p>
        </p:txBody>
      </p:sp>
      <p:sp>
        <p:nvSpPr>
          <p:cNvPr id="24" name="Text Placeholder 33"/>
          <p:cNvSpPr txBox="1">
            <a:spLocks/>
          </p:cNvSpPr>
          <p:nvPr/>
        </p:nvSpPr>
        <p:spPr bwMode="auto">
          <a:xfrm>
            <a:off x="7183438" y="1757363"/>
            <a:ext cx="34067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600" b="1">
                <a:solidFill>
                  <a:srgbClr val="333F4F"/>
                </a:solidFill>
                <a:latin typeface="Neris Thin"/>
                <a:sym typeface="Arial" panose="020B0604020202020204" pitchFamily="34" charset="0"/>
              </a:rPr>
              <a:t>单击此处编辑标题</a:t>
            </a:r>
            <a:endParaRPr lang="en-US" altLang="zh-CN" sz="1600" b="1">
              <a:solidFill>
                <a:srgbClr val="333F4F"/>
              </a:solidFill>
              <a:latin typeface="Neris Thin"/>
              <a:sym typeface="Arial" panose="020B0604020202020204" pitchFamily="34" charset="0"/>
            </a:endParaRPr>
          </a:p>
        </p:txBody>
      </p:sp>
      <p:sp>
        <p:nvSpPr>
          <p:cNvPr id="25" name="Oval 88"/>
          <p:cNvSpPr/>
          <p:nvPr/>
        </p:nvSpPr>
        <p:spPr>
          <a:xfrm>
            <a:off x="6205538" y="3363913"/>
            <a:ext cx="700087" cy="6985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sz="2400" dirty="0">
                <a:solidFill>
                  <a:schemeClr val="bg1"/>
                </a:solidFill>
                <a:latin typeface="FontAwesome" pitchFamily="2" charset="0"/>
              </a:rPr>
              <a:t></a:t>
            </a:r>
          </a:p>
        </p:txBody>
      </p:sp>
      <p:sp>
        <p:nvSpPr>
          <p:cNvPr id="26" name="Text Placeholder 32"/>
          <p:cNvSpPr txBox="1">
            <a:spLocks/>
          </p:cNvSpPr>
          <p:nvPr/>
        </p:nvSpPr>
        <p:spPr bwMode="auto">
          <a:xfrm>
            <a:off x="7197725" y="3959225"/>
            <a:ext cx="3392488"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000">
                <a:solidFill>
                  <a:srgbClr val="333F4F"/>
                </a:solidFill>
                <a:latin typeface="Neris Thin"/>
                <a:sym typeface="Arial" panose="020B0604020202020204" pitchFamily="34" charset="0"/>
              </a:rPr>
              <a:t>单击此处可编辑内容，根据您的需要自由拉伸文本框大小。</a:t>
            </a:r>
          </a:p>
        </p:txBody>
      </p:sp>
      <p:sp>
        <p:nvSpPr>
          <p:cNvPr id="27" name="Text Placeholder 33"/>
          <p:cNvSpPr txBox="1">
            <a:spLocks/>
          </p:cNvSpPr>
          <p:nvPr/>
        </p:nvSpPr>
        <p:spPr bwMode="auto">
          <a:xfrm>
            <a:off x="7183438" y="3663950"/>
            <a:ext cx="3406775"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100">
                <a:solidFill>
                  <a:srgbClr val="333F4F"/>
                </a:solidFill>
                <a:latin typeface="Neris Thin"/>
                <a:sym typeface="Arial" panose="020B0604020202020204" pitchFamily="34" charset="0"/>
              </a:rPr>
              <a:t>单击此处可编辑内容，根据您的需要自由拉伸文本框大小。</a:t>
            </a:r>
          </a:p>
        </p:txBody>
      </p:sp>
      <p:sp>
        <p:nvSpPr>
          <p:cNvPr id="28" name="Text Placeholder 33"/>
          <p:cNvSpPr txBox="1">
            <a:spLocks/>
          </p:cNvSpPr>
          <p:nvPr/>
        </p:nvSpPr>
        <p:spPr bwMode="auto">
          <a:xfrm>
            <a:off x="7183438" y="3322638"/>
            <a:ext cx="34067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600" b="1">
                <a:solidFill>
                  <a:srgbClr val="333F4F"/>
                </a:solidFill>
                <a:latin typeface="Neris Thin"/>
                <a:sym typeface="Arial" panose="020B0604020202020204" pitchFamily="34" charset="0"/>
              </a:rPr>
              <a:t>单击此处编辑标题</a:t>
            </a:r>
            <a:endParaRPr lang="en-US" altLang="zh-CN" sz="1600" b="1">
              <a:solidFill>
                <a:srgbClr val="333F4F"/>
              </a:solidFill>
              <a:latin typeface="Neris Thin"/>
              <a:sym typeface="Arial" panose="020B0604020202020204" pitchFamily="34" charset="0"/>
            </a:endParaRPr>
          </a:p>
        </p:txBody>
      </p:sp>
      <p:sp>
        <p:nvSpPr>
          <p:cNvPr id="29" name="Oval 92"/>
          <p:cNvSpPr/>
          <p:nvPr/>
        </p:nvSpPr>
        <p:spPr>
          <a:xfrm>
            <a:off x="1457325" y="4927600"/>
            <a:ext cx="698500" cy="70008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sz="2400" dirty="0">
                <a:solidFill>
                  <a:schemeClr val="bg1"/>
                </a:solidFill>
                <a:latin typeface="FontAwesome" pitchFamily="2" charset="0"/>
              </a:rPr>
              <a:t></a:t>
            </a:r>
          </a:p>
        </p:txBody>
      </p:sp>
      <p:sp>
        <p:nvSpPr>
          <p:cNvPr id="30" name="Text Placeholder 32"/>
          <p:cNvSpPr txBox="1">
            <a:spLocks/>
          </p:cNvSpPr>
          <p:nvPr/>
        </p:nvSpPr>
        <p:spPr bwMode="auto">
          <a:xfrm>
            <a:off x="2447925" y="5522913"/>
            <a:ext cx="33940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000">
                <a:solidFill>
                  <a:srgbClr val="333F4F"/>
                </a:solidFill>
                <a:latin typeface="Neris Thin"/>
                <a:sym typeface="Arial" panose="020B0604020202020204" pitchFamily="34" charset="0"/>
              </a:rPr>
              <a:t>单击此处可编辑内容，根据您的需要自由拉伸文本框大小。</a:t>
            </a:r>
          </a:p>
        </p:txBody>
      </p:sp>
      <p:sp>
        <p:nvSpPr>
          <p:cNvPr id="31" name="Text Placeholder 33"/>
          <p:cNvSpPr txBox="1">
            <a:spLocks/>
          </p:cNvSpPr>
          <p:nvPr/>
        </p:nvSpPr>
        <p:spPr bwMode="auto">
          <a:xfrm>
            <a:off x="2433638" y="5229225"/>
            <a:ext cx="3406775"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100">
                <a:solidFill>
                  <a:srgbClr val="333F4F"/>
                </a:solidFill>
                <a:latin typeface="Neris Thin"/>
                <a:sym typeface="Arial" panose="020B0604020202020204" pitchFamily="34" charset="0"/>
              </a:rPr>
              <a:t>单击此处可编辑内容，根据您的需要自由拉伸文本框大小。</a:t>
            </a:r>
          </a:p>
        </p:txBody>
      </p:sp>
      <p:sp>
        <p:nvSpPr>
          <p:cNvPr id="32" name="Text Placeholder 33"/>
          <p:cNvSpPr txBox="1">
            <a:spLocks/>
          </p:cNvSpPr>
          <p:nvPr/>
        </p:nvSpPr>
        <p:spPr bwMode="auto">
          <a:xfrm>
            <a:off x="2433638" y="4887913"/>
            <a:ext cx="34067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600" b="1">
                <a:solidFill>
                  <a:srgbClr val="333F4F"/>
                </a:solidFill>
                <a:latin typeface="Neris Thin"/>
                <a:sym typeface="Arial" panose="020B0604020202020204" pitchFamily="34" charset="0"/>
              </a:rPr>
              <a:t>单击此处编辑标题</a:t>
            </a:r>
            <a:endParaRPr lang="en-US" altLang="zh-CN" sz="1600" b="1">
              <a:solidFill>
                <a:srgbClr val="333F4F"/>
              </a:solidFill>
              <a:latin typeface="Neris Thin"/>
              <a:sym typeface="Arial" panose="020B0604020202020204" pitchFamily="34" charset="0"/>
            </a:endParaRPr>
          </a:p>
        </p:txBody>
      </p:sp>
      <p:sp>
        <p:nvSpPr>
          <p:cNvPr id="33" name="Oval 96"/>
          <p:cNvSpPr/>
          <p:nvPr/>
        </p:nvSpPr>
        <p:spPr>
          <a:xfrm>
            <a:off x="6205538" y="4927600"/>
            <a:ext cx="700087" cy="70008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sz="2400" dirty="0">
                <a:solidFill>
                  <a:schemeClr val="bg1"/>
                </a:solidFill>
                <a:latin typeface="FontAwesome" pitchFamily="2" charset="0"/>
              </a:rPr>
              <a:t></a:t>
            </a:r>
          </a:p>
        </p:txBody>
      </p:sp>
      <p:sp>
        <p:nvSpPr>
          <p:cNvPr id="34" name="Text Placeholder 32"/>
          <p:cNvSpPr txBox="1">
            <a:spLocks/>
          </p:cNvSpPr>
          <p:nvPr/>
        </p:nvSpPr>
        <p:spPr bwMode="auto">
          <a:xfrm>
            <a:off x="7197725" y="5522913"/>
            <a:ext cx="3392488"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000">
                <a:solidFill>
                  <a:srgbClr val="333F4F"/>
                </a:solidFill>
                <a:latin typeface="Neris Thin"/>
                <a:sym typeface="Arial" panose="020B0604020202020204" pitchFamily="34" charset="0"/>
              </a:rPr>
              <a:t>单击此处可编辑内容，根据您的需要自由拉伸文本框大小。</a:t>
            </a:r>
          </a:p>
        </p:txBody>
      </p:sp>
      <p:sp>
        <p:nvSpPr>
          <p:cNvPr id="35" name="Text Placeholder 33"/>
          <p:cNvSpPr txBox="1">
            <a:spLocks/>
          </p:cNvSpPr>
          <p:nvPr/>
        </p:nvSpPr>
        <p:spPr bwMode="auto">
          <a:xfrm>
            <a:off x="7183438" y="5229225"/>
            <a:ext cx="3406775"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100">
                <a:solidFill>
                  <a:srgbClr val="333F4F"/>
                </a:solidFill>
                <a:latin typeface="Neris Thin"/>
                <a:sym typeface="Arial" panose="020B0604020202020204" pitchFamily="34" charset="0"/>
              </a:rPr>
              <a:t>单击此处可编辑内容，根据您的需要自由拉伸文本框大小。</a:t>
            </a:r>
          </a:p>
        </p:txBody>
      </p:sp>
      <p:sp>
        <p:nvSpPr>
          <p:cNvPr id="36" name="Text Placeholder 33"/>
          <p:cNvSpPr txBox="1">
            <a:spLocks/>
          </p:cNvSpPr>
          <p:nvPr/>
        </p:nvSpPr>
        <p:spPr bwMode="auto">
          <a:xfrm>
            <a:off x="7183438" y="4887913"/>
            <a:ext cx="34067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defTabSz="685800">
              <a:defRPr>
                <a:solidFill>
                  <a:schemeClr val="tx1"/>
                </a:solidFill>
                <a:latin typeface="Arial" panose="020B0604020202020204" pitchFamily="34" charset="0"/>
                <a:ea typeface="微软雅黑" panose="020B0503020204020204" pitchFamily="34" charset="-122"/>
              </a:defRPr>
            </a:lvl1pPr>
            <a:lvl2pPr marL="514350" indent="-171450" defTabSz="685800">
              <a:defRPr>
                <a:solidFill>
                  <a:schemeClr val="tx1"/>
                </a:solidFill>
                <a:latin typeface="Arial" panose="020B0604020202020204" pitchFamily="34" charset="0"/>
                <a:ea typeface="微软雅黑" panose="020B0503020204020204" pitchFamily="34" charset="-122"/>
              </a:defRPr>
            </a:lvl2pPr>
            <a:lvl3pPr marL="857250" indent="-171450" defTabSz="685800">
              <a:defRPr>
                <a:solidFill>
                  <a:schemeClr val="tx1"/>
                </a:solidFill>
                <a:latin typeface="Arial" panose="020B0604020202020204" pitchFamily="34" charset="0"/>
                <a:ea typeface="微软雅黑" panose="020B0503020204020204" pitchFamily="34" charset="-122"/>
              </a:defRPr>
            </a:lvl3pPr>
            <a:lvl4pPr marL="1200150" indent="-171450" defTabSz="685800">
              <a:defRPr>
                <a:solidFill>
                  <a:schemeClr val="tx1"/>
                </a:solidFill>
                <a:latin typeface="Arial" panose="020B0604020202020204" pitchFamily="34" charset="0"/>
                <a:ea typeface="微软雅黑" panose="020B0503020204020204" pitchFamily="34" charset="-122"/>
              </a:defRPr>
            </a:lvl4pPr>
            <a:lvl5pPr marL="1543050" indent="-171450" defTabSz="685800">
              <a:defRPr>
                <a:solidFill>
                  <a:schemeClr val="tx1"/>
                </a:solidFill>
                <a:latin typeface="Arial" panose="020B0604020202020204" pitchFamily="34" charset="0"/>
                <a:ea typeface="微软雅黑" panose="020B0503020204020204" pitchFamily="34" charset="-122"/>
              </a:defRPr>
            </a:lvl5pPr>
            <a:lvl6pPr marL="20002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4574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29146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371850" indent="-171450" defTabSz="6858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600" b="1">
                <a:solidFill>
                  <a:srgbClr val="333F4F"/>
                </a:solidFill>
                <a:latin typeface="Neris Thin"/>
                <a:sym typeface="Arial" panose="020B0604020202020204" pitchFamily="34" charset="0"/>
              </a:rPr>
              <a:t>单击此处编辑标题</a:t>
            </a:r>
            <a:endParaRPr lang="en-US" altLang="zh-CN" sz="1600" b="1">
              <a:solidFill>
                <a:srgbClr val="333F4F"/>
              </a:solidFill>
              <a:latin typeface="Neris Thin"/>
              <a:sym typeface="Arial" panose="020B0604020202020204" pitchFamily="34" charset="0"/>
            </a:endParaRPr>
          </a:p>
        </p:txBody>
      </p:sp>
      <p:sp>
        <p:nvSpPr>
          <p:cNvPr id="37" name="文本框 69"/>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38" name="文本框 72"/>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5</a:t>
            </a:r>
            <a:endParaRPr lang="zh-CN" altLang="en-US" sz="3600">
              <a:solidFill>
                <a:srgbClr val="333F4F"/>
              </a:solidFill>
              <a:latin typeface="Impact" panose="020B0806030902050204" pitchFamily="34" charset="0"/>
            </a:endParaRPr>
          </a:p>
        </p:txBody>
      </p:sp>
    </p:spTree>
    <p:custDataLst>
      <p:tags r:id="rId1"/>
    </p:custDataLst>
  </p:cSld>
  <p:clrMapOvr>
    <a:masterClrMapping/>
  </p:clrMapOvr>
  <p:transition spd="slow" advTm="4459">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
                                        </p:tgtEl>
                                        <p:attrNameLst>
                                          <p:attrName>ppt_y</p:attrName>
                                        </p:attrNameLst>
                                      </p:cBhvr>
                                      <p:tavLst>
                                        <p:tav tm="0">
                                          <p:val>
                                            <p:strVal val="#ppt_y"/>
                                          </p:val>
                                        </p:tav>
                                        <p:tav tm="100000">
                                          <p:val>
                                            <p:strVal val="#ppt_y"/>
                                          </p:val>
                                        </p:tav>
                                      </p:tavLst>
                                    </p:anim>
                                    <p:anim calcmode="lin" valueType="num">
                                      <p:cBhvr>
                                        <p:cTn id="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7"/>
                                        </p:tgtEl>
                                      </p:cBhvr>
                                    </p:animEffect>
                                  </p:childTnLst>
                                </p:cTn>
                              </p:par>
                            </p:childTnLst>
                          </p:cTn>
                        </p:par>
                        <p:par>
                          <p:cTn id="12" fill="hold" nodeType="afterGroup">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8"/>
                                        </p:tgtEl>
                                        <p:attrNameLst>
                                          <p:attrName>ppt_y</p:attrName>
                                        </p:attrNameLst>
                                      </p:cBhvr>
                                      <p:tavLst>
                                        <p:tav tm="0">
                                          <p:val>
                                            <p:strVal val="#ppt_y"/>
                                          </p:val>
                                        </p:tav>
                                        <p:tav tm="100000">
                                          <p:val>
                                            <p:strVal val="#ppt_y"/>
                                          </p:val>
                                        </p:tav>
                                      </p:tavLst>
                                    </p:anim>
                                    <p:anim calcmode="lin" valueType="num">
                                      <p:cBhvr>
                                        <p:cTn id="1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500"/>
                                        <p:tgtEl>
                                          <p:spTgt spid="22"/>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left)">
                                      <p:cBhvr>
                                        <p:cTn id="80" dur="500"/>
                                        <p:tgtEl>
                                          <p:spTgt spid="2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left)">
                                      <p:cBhvr>
                                        <p:cTn id="83" dur="500"/>
                                        <p:tgtEl>
                                          <p:spTgt spid="28"/>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500"/>
                                        <p:tgtEl>
                                          <p:spTgt spid="29"/>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left)">
                                      <p:cBhvr>
                                        <p:cTn id="96" dur="500"/>
                                        <p:tgtEl>
                                          <p:spTgt spid="3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500"/>
                                        <p:tgtEl>
                                          <p:spTgt spid="33"/>
                                        </p:tgtEl>
                                      </p:cBhvr>
                                    </p:animEffec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wipe(left)">
                                      <p:cBhvr>
                                        <p:cTn id="109" dur="500"/>
                                        <p:tgtEl>
                                          <p:spTgt spid="34"/>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wipe(left)">
                                      <p:cBhvr>
                                        <p:cTn id="112" dur="500"/>
                                        <p:tgtEl>
                                          <p:spTgt spid="35"/>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ipe(left)">
                                      <p:cBhvr>
                                        <p:cTn id="1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animBg="1"/>
      <p:bldP spid="18" grpId="0"/>
      <p:bldP spid="19" grpId="0"/>
      <p:bldP spid="20" grpId="0"/>
      <p:bldP spid="21" grpId="0" animBg="1"/>
      <p:bldP spid="22" grpId="0"/>
      <p:bldP spid="23" grpId="0"/>
      <p:bldP spid="24" grpId="0"/>
      <p:bldP spid="25" grpId="0" animBg="1"/>
      <p:bldP spid="26" grpId="0"/>
      <p:bldP spid="27" grpId="0"/>
      <p:bldP spid="28" grpId="0"/>
      <p:bldP spid="29" grpId="0" animBg="1"/>
      <p:bldP spid="30" grpId="0"/>
      <p:bldP spid="31" grpId="0"/>
      <p:bldP spid="32" grpId="0"/>
      <p:bldP spid="33" grpId="0" animBg="1"/>
      <p:bldP spid="34" grpId="0"/>
      <p:bldP spid="35"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稻壳儿小白白(http://dwz.cn/Wu2UP)"/>
          <p:cNvSpPr>
            <a:spLocks noChangeArrowheads="1"/>
          </p:cNvSpPr>
          <p:nvPr/>
        </p:nvSpPr>
        <p:spPr bwMode="auto">
          <a:xfrm>
            <a:off x="2671763" y="1211263"/>
            <a:ext cx="3143250" cy="1012825"/>
          </a:xfrm>
          <a:prstGeom prst="rect">
            <a:avLst/>
          </a:prstGeom>
          <a:noFill/>
          <a:ln w="9525">
            <a:solidFill>
              <a:srgbClr val="ADBACA"/>
            </a:solidFill>
            <a:bevel/>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03" name="稻壳儿小白白(http://dwz.cn/Wu2UP)"/>
          <p:cNvSpPr>
            <a:spLocks noChangeArrowheads="1"/>
          </p:cNvSpPr>
          <p:nvPr/>
        </p:nvSpPr>
        <p:spPr bwMode="auto">
          <a:xfrm>
            <a:off x="7332663" y="1211263"/>
            <a:ext cx="3143250" cy="1012825"/>
          </a:xfrm>
          <a:prstGeom prst="rect">
            <a:avLst/>
          </a:prstGeom>
          <a:noFill/>
          <a:ln w="9525">
            <a:solidFill>
              <a:srgbClr val="ADBACA"/>
            </a:solidFill>
            <a:bevel/>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04" name="稻壳儿小白白(http://dwz.cn/Wu2UP)"/>
          <p:cNvSpPr>
            <a:spLocks noChangeArrowheads="1"/>
          </p:cNvSpPr>
          <p:nvPr/>
        </p:nvSpPr>
        <p:spPr bwMode="auto">
          <a:xfrm>
            <a:off x="2671763" y="2568575"/>
            <a:ext cx="3143250" cy="1014413"/>
          </a:xfrm>
          <a:prstGeom prst="rect">
            <a:avLst/>
          </a:prstGeom>
          <a:noFill/>
          <a:ln w="9525">
            <a:solidFill>
              <a:srgbClr val="ADBACA"/>
            </a:solidFill>
            <a:bevel/>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05" name="稻壳儿小白白(http://dwz.cn/Wu2UP)"/>
          <p:cNvSpPr>
            <a:spLocks noChangeArrowheads="1"/>
          </p:cNvSpPr>
          <p:nvPr/>
        </p:nvSpPr>
        <p:spPr bwMode="auto">
          <a:xfrm>
            <a:off x="7332663" y="2568575"/>
            <a:ext cx="3143250" cy="1014413"/>
          </a:xfrm>
          <a:prstGeom prst="rect">
            <a:avLst/>
          </a:prstGeom>
          <a:noFill/>
          <a:ln w="9525">
            <a:solidFill>
              <a:srgbClr val="ADBACA"/>
            </a:solidFill>
            <a:bevel/>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06" name="稻壳儿小白白(http://dwz.cn/Wu2UP)"/>
          <p:cNvSpPr>
            <a:spLocks noChangeArrowheads="1"/>
          </p:cNvSpPr>
          <p:nvPr/>
        </p:nvSpPr>
        <p:spPr bwMode="auto">
          <a:xfrm>
            <a:off x="2671763" y="3927475"/>
            <a:ext cx="3143250" cy="1014413"/>
          </a:xfrm>
          <a:prstGeom prst="rect">
            <a:avLst/>
          </a:prstGeom>
          <a:noFill/>
          <a:ln w="9525">
            <a:solidFill>
              <a:srgbClr val="ADBACA"/>
            </a:solidFill>
            <a:bevel/>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07" name="稻壳儿小白白(http://dwz.cn/Wu2UP)"/>
          <p:cNvSpPr>
            <a:spLocks noChangeArrowheads="1"/>
          </p:cNvSpPr>
          <p:nvPr/>
        </p:nvSpPr>
        <p:spPr bwMode="auto">
          <a:xfrm>
            <a:off x="7332663" y="3927475"/>
            <a:ext cx="3143250" cy="1014413"/>
          </a:xfrm>
          <a:prstGeom prst="rect">
            <a:avLst/>
          </a:prstGeom>
          <a:noFill/>
          <a:ln w="9525">
            <a:solidFill>
              <a:srgbClr val="ADBACA"/>
            </a:solidFill>
            <a:bevel/>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08" name="稻壳儿小白白(http://dwz.cn/Wu2UP)"/>
          <p:cNvSpPr>
            <a:spLocks noChangeArrowheads="1"/>
          </p:cNvSpPr>
          <p:nvPr/>
        </p:nvSpPr>
        <p:spPr bwMode="auto">
          <a:xfrm>
            <a:off x="2671763" y="5286375"/>
            <a:ext cx="3143250" cy="1014413"/>
          </a:xfrm>
          <a:prstGeom prst="rect">
            <a:avLst/>
          </a:prstGeom>
          <a:noFill/>
          <a:ln w="9525">
            <a:solidFill>
              <a:srgbClr val="ADBACA"/>
            </a:solidFill>
            <a:bevel/>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09" name="稻壳儿小白白(http://dwz.cn/Wu2UP)"/>
          <p:cNvSpPr>
            <a:spLocks noChangeArrowheads="1"/>
          </p:cNvSpPr>
          <p:nvPr/>
        </p:nvSpPr>
        <p:spPr bwMode="auto">
          <a:xfrm>
            <a:off x="7332663" y="5286375"/>
            <a:ext cx="3143250" cy="1014413"/>
          </a:xfrm>
          <a:prstGeom prst="rect">
            <a:avLst/>
          </a:prstGeom>
          <a:noFill/>
          <a:ln w="9525">
            <a:solidFill>
              <a:srgbClr val="ADBACA"/>
            </a:solidFill>
            <a:bevel/>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10" name="稻壳儿小白白(http://dwz.cn/Wu2UP)"/>
          <p:cNvSpPr>
            <a:spLocks noChangeArrowheads="1"/>
          </p:cNvSpPr>
          <p:nvPr/>
        </p:nvSpPr>
        <p:spPr bwMode="auto">
          <a:xfrm>
            <a:off x="1758950" y="1109663"/>
            <a:ext cx="1217613" cy="1216025"/>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11" name="稻壳儿小白白(http://dwz.cn/Wu2UP)"/>
          <p:cNvSpPr>
            <a:spLocks noEditPoints="1"/>
          </p:cNvSpPr>
          <p:nvPr/>
        </p:nvSpPr>
        <p:spPr bwMode="auto">
          <a:xfrm>
            <a:off x="2097088" y="1463675"/>
            <a:ext cx="541337" cy="506413"/>
          </a:xfrm>
          <a:custGeom>
            <a:avLst/>
            <a:gdLst>
              <a:gd name="T0" fmla="*/ 2147483646 w 77"/>
              <a:gd name="T1" fmla="*/ 2147483646 h 72"/>
              <a:gd name="T2" fmla="*/ 2147483646 w 77"/>
              <a:gd name="T3" fmla="*/ 2147483646 h 72"/>
              <a:gd name="T4" fmla="*/ 2147483646 w 77"/>
              <a:gd name="T5" fmla="*/ 2147483646 h 72"/>
              <a:gd name="T6" fmla="*/ 2147483646 w 77"/>
              <a:gd name="T7" fmla="*/ 2147483646 h 72"/>
              <a:gd name="T8" fmla="*/ 2147483646 w 77"/>
              <a:gd name="T9" fmla="*/ 2147483646 h 72"/>
              <a:gd name="T10" fmla="*/ 2147483646 w 77"/>
              <a:gd name="T11" fmla="*/ 2147483646 h 72"/>
              <a:gd name="T12" fmla="*/ 0 w 77"/>
              <a:gd name="T13" fmla="*/ 2147483646 h 72"/>
              <a:gd name="T14" fmla="*/ 0 w 77"/>
              <a:gd name="T15" fmla="*/ 2147483646 h 72"/>
              <a:gd name="T16" fmla="*/ 2147483646 w 77"/>
              <a:gd name="T17" fmla="*/ 0 h 72"/>
              <a:gd name="T18" fmla="*/ 2147483646 w 77"/>
              <a:gd name="T19" fmla="*/ 2147483646 h 72"/>
              <a:gd name="T20" fmla="*/ 2147483646 w 77"/>
              <a:gd name="T21" fmla="*/ 2147483646 h 72"/>
              <a:gd name="T22" fmla="*/ 2147483646 w 77"/>
              <a:gd name="T23" fmla="*/ 2147483646 h 72"/>
              <a:gd name="T24" fmla="*/ 0 w 77"/>
              <a:gd name="T25" fmla="*/ 2147483646 h 72"/>
              <a:gd name="T26" fmla="*/ 0 w 77"/>
              <a:gd name="T27" fmla="*/ 2147483646 h 72"/>
              <a:gd name="T28" fmla="*/ 2147483646 w 77"/>
              <a:gd name="T29" fmla="*/ 2147483646 h 72"/>
              <a:gd name="T30" fmla="*/ 2147483646 w 77"/>
              <a:gd name="T31" fmla="*/ 2147483646 h 72"/>
              <a:gd name="T32" fmla="*/ 2147483646 w 77"/>
              <a:gd name="T33" fmla="*/ 2147483646 h 72"/>
              <a:gd name="T34" fmla="*/ 2147483646 w 77"/>
              <a:gd name="T35" fmla="*/ 2147483646 h 72"/>
              <a:gd name="T36" fmla="*/ 2147483646 w 77"/>
              <a:gd name="T37" fmla="*/ 2147483646 h 72"/>
              <a:gd name="T38" fmla="*/ 2147483646 w 77"/>
              <a:gd name="T39" fmla="*/ 2147483646 h 72"/>
              <a:gd name="T40" fmla="*/ 2147483646 w 77"/>
              <a:gd name="T41" fmla="*/ 2147483646 h 72"/>
              <a:gd name="T42" fmla="*/ 2147483646 w 77"/>
              <a:gd name="T43" fmla="*/ 2147483646 h 72"/>
              <a:gd name="T44" fmla="*/ 2147483646 w 77"/>
              <a:gd name="T45" fmla="*/ 2147483646 h 72"/>
              <a:gd name="T46" fmla="*/ 2147483646 w 77"/>
              <a:gd name="T47" fmla="*/ 2147483646 h 72"/>
              <a:gd name="T48" fmla="*/ 2147483646 w 77"/>
              <a:gd name="T49" fmla="*/ 2147483646 h 72"/>
              <a:gd name="T50" fmla="*/ 2147483646 w 77"/>
              <a:gd name="T51" fmla="*/ 2147483646 h 72"/>
              <a:gd name="T52" fmla="*/ 2147483646 w 77"/>
              <a:gd name="T53" fmla="*/ 2147483646 h 72"/>
              <a:gd name="T54" fmla="*/ 2147483646 w 77"/>
              <a:gd name="T55" fmla="*/ 2147483646 h 72"/>
              <a:gd name="T56" fmla="*/ 2147483646 w 77"/>
              <a:gd name="T57" fmla="*/ 2147483646 h 72"/>
              <a:gd name="T58" fmla="*/ 2147483646 w 77"/>
              <a:gd name="T59" fmla="*/ 2147483646 h 72"/>
              <a:gd name="T60" fmla="*/ 2147483646 w 77"/>
              <a:gd name="T61" fmla="*/ 2147483646 h 72"/>
              <a:gd name="T62" fmla="*/ 2147483646 w 77"/>
              <a:gd name="T63" fmla="*/ 2147483646 h 72"/>
              <a:gd name="T64" fmla="*/ 2147483646 w 77"/>
              <a:gd name="T65" fmla="*/ 2147483646 h 72"/>
              <a:gd name="T66" fmla="*/ 2147483646 w 77"/>
              <a:gd name="T67" fmla="*/ 2147483646 h 72"/>
              <a:gd name="T68" fmla="*/ 2147483646 w 77"/>
              <a:gd name="T69" fmla="*/ 2147483646 h 72"/>
              <a:gd name="T70" fmla="*/ 2147483646 w 77"/>
              <a:gd name="T71" fmla="*/ 2147483646 h 72"/>
              <a:gd name="T72" fmla="*/ 2147483646 w 77"/>
              <a:gd name="T73" fmla="*/ 2147483646 h 72"/>
              <a:gd name="T74" fmla="*/ 2147483646 w 77"/>
              <a:gd name="T75" fmla="*/ 2147483646 h 72"/>
              <a:gd name="T76" fmla="*/ 2147483646 w 77"/>
              <a:gd name="T77" fmla="*/ 2147483646 h 72"/>
              <a:gd name="T78" fmla="*/ 2147483646 w 77"/>
              <a:gd name="T79" fmla="*/ 2147483646 h 7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7"/>
              <a:gd name="T121" fmla="*/ 0 h 72"/>
              <a:gd name="T122" fmla="*/ 77 w 77"/>
              <a:gd name="T123" fmla="*/ 72 h 7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7" h="72">
                <a:moveTo>
                  <a:pt x="77" y="16"/>
                </a:moveTo>
                <a:cubicBezTo>
                  <a:pt x="77" y="21"/>
                  <a:pt x="77" y="21"/>
                  <a:pt x="77" y="21"/>
                </a:cubicBezTo>
                <a:cubicBezTo>
                  <a:pt x="72" y="21"/>
                  <a:pt x="72" y="21"/>
                  <a:pt x="72" y="21"/>
                </a:cubicBezTo>
                <a:cubicBezTo>
                  <a:pt x="72" y="22"/>
                  <a:pt x="70" y="23"/>
                  <a:pt x="69" y="23"/>
                </a:cubicBezTo>
                <a:cubicBezTo>
                  <a:pt x="8" y="23"/>
                  <a:pt x="8" y="23"/>
                  <a:pt x="8" y="23"/>
                </a:cubicBezTo>
                <a:cubicBezTo>
                  <a:pt x="6" y="23"/>
                  <a:pt x="5" y="22"/>
                  <a:pt x="5" y="21"/>
                </a:cubicBezTo>
                <a:cubicBezTo>
                  <a:pt x="0" y="21"/>
                  <a:pt x="0" y="21"/>
                  <a:pt x="0" y="21"/>
                </a:cubicBezTo>
                <a:cubicBezTo>
                  <a:pt x="0" y="16"/>
                  <a:pt x="0" y="16"/>
                  <a:pt x="0" y="16"/>
                </a:cubicBezTo>
                <a:cubicBezTo>
                  <a:pt x="38" y="0"/>
                  <a:pt x="38" y="0"/>
                  <a:pt x="38" y="0"/>
                </a:cubicBezTo>
                <a:lnTo>
                  <a:pt x="77" y="16"/>
                </a:lnTo>
                <a:close/>
                <a:moveTo>
                  <a:pt x="77" y="67"/>
                </a:moveTo>
                <a:cubicBezTo>
                  <a:pt x="77" y="72"/>
                  <a:pt x="77" y="72"/>
                  <a:pt x="77" y="72"/>
                </a:cubicBezTo>
                <a:cubicBezTo>
                  <a:pt x="0" y="72"/>
                  <a:pt x="0" y="72"/>
                  <a:pt x="0" y="72"/>
                </a:cubicBezTo>
                <a:cubicBezTo>
                  <a:pt x="0" y="67"/>
                  <a:pt x="0" y="67"/>
                  <a:pt x="0" y="67"/>
                </a:cubicBezTo>
                <a:cubicBezTo>
                  <a:pt x="0" y="66"/>
                  <a:pt x="1" y="65"/>
                  <a:pt x="3" y="65"/>
                </a:cubicBezTo>
                <a:cubicBezTo>
                  <a:pt x="74" y="65"/>
                  <a:pt x="74" y="65"/>
                  <a:pt x="74" y="65"/>
                </a:cubicBezTo>
                <a:cubicBezTo>
                  <a:pt x="76" y="65"/>
                  <a:pt x="77" y="66"/>
                  <a:pt x="77" y="67"/>
                </a:cubicBezTo>
                <a:close/>
                <a:moveTo>
                  <a:pt x="20" y="26"/>
                </a:moveTo>
                <a:cubicBezTo>
                  <a:pt x="20" y="57"/>
                  <a:pt x="20" y="57"/>
                  <a:pt x="20" y="57"/>
                </a:cubicBezTo>
                <a:cubicBezTo>
                  <a:pt x="25" y="57"/>
                  <a:pt x="25" y="57"/>
                  <a:pt x="25" y="57"/>
                </a:cubicBezTo>
                <a:cubicBezTo>
                  <a:pt x="25" y="26"/>
                  <a:pt x="25" y="26"/>
                  <a:pt x="25" y="26"/>
                </a:cubicBezTo>
                <a:cubicBezTo>
                  <a:pt x="36" y="26"/>
                  <a:pt x="36" y="26"/>
                  <a:pt x="36" y="26"/>
                </a:cubicBezTo>
                <a:cubicBezTo>
                  <a:pt x="36" y="57"/>
                  <a:pt x="36" y="57"/>
                  <a:pt x="36" y="57"/>
                </a:cubicBezTo>
                <a:cubicBezTo>
                  <a:pt x="41" y="57"/>
                  <a:pt x="41" y="57"/>
                  <a:pt x="41" y="57"/>
                </a:cubicBezTo>
                <a:cubicBezTo>
                  <a:pt x="41" y="26"/>
                  <a:pt x="41" y="26"/>
                  <a:pt x="41" y="26"/>
                </a:cubicBezTo>
                <a:cubicBezTo>
                  <a:pt x="51" y="26"/>
                  <a:pt x="51" y="26"/>
                  <a:pt x="51" y="26"/>
                </a:cubicBezTo>
                <a:cubicBezTo>
                  <a:pt x="51" y="57"/>
                  <a:pt x="51" y="57"/>
                  <a:pt x="51" y="57"/>
                </a:cubicBezTo>
                <a:cubicBezTo>
                  <a:pt x="56" y="57"/>
                  <a:pt x="56" y="57"/>
                  <a:pt x="56" y="57"/>
                </a:cubicBezTo>
                <a:cubicBezTo>
                  <a:pt x="56" y="26"/>
                  <a:pt x="56" y="26"/>
                  <a:pt x="56" y="26"/>
                </a:cubicBezTo>
                <a:cubicBezTo>
                  <a:pt x="67" y="26"/>
                  <a:pt x="67" y="26"/>
                  <a:pt x="67" y="26"/>
                </a:cubicBezTo>
                <a:cubicBezTo>
                  <a:pt x="67" y="57"/>
                  <a:pt x="67" y="57"/>
                  <a:pt x="67" y="57"/>
                </a:cubicBezTo>
                <a:cubicBezTo>
                  <a:pt x="69" y="57"/>
                  <a:pt x="69" y="57"/>
                  <a:pt x="69" y="57"/>
                </a:cubicBezTo>
                <a:cubicBezTo>
                  <a:pt x="70" y="57"/>
                  <a:pt x="72" y="58"/>
                  <a:pt x="72" y="59"/>
                </a:cubicBezTo>
                <a:cubicBezTo>
                  <a:pt x="72" y="62"/>
                  <a:pt x="72" y="62"/>
                  <a:pt x="72" y="62"/>
                </a:cubicBezTo>
                <a:cubicBezTo>
                  <a:pt x="5" y="62"/>
                  <a:pt x="5" y="62"/>
                  <a:pt x="5" y="62"/>
                </a:cubicBezTo>
                <a:cubicBezTo>
                  <a:pt x="5" y="59"/>
                  <a:pt x="5" y="59"/>
                  <a:pt x="5" y="59"/>
                </a:cubicBezTo>
                <a:cubicBezTo>
                  <a:pt x="5" y="58"/>
                  <a:pt x="6" y="57"/>
                  <a:pt x="8" y="57"/>
                </a:cubicBezTo>
                <a:cubicBezTo>
                  <a:pt x="10" y="57"/>
                  <a:pt x="10" y="57"/>
                  <a:pt x="10" y="57"/>
                </a:cubicBezTo>
                <a:cubicBezTo>
                  <a:pt x="10" y="26"/>
                  <a:pt x="10" y="26"/>
                  <a:pt x="10" y="26"/>
                </a:cubicBezTo>
                <a:lnTo>
                  <a:pt x="2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1212" name="稻壳儿小白白(http://dwz.cn/Wu2UP)"/>
          <p:cNvSpPr>
            <a:spLocks noChangeArrowheads="1"/>
          </p:cNvSpPr>
          <p:nvPr/>
        </p:nvSpPr>
        <p:spPr bwMode="auto">
          <a:xfrm>
            <a:off x="1758950" y="2466975"/>
            <a:ext cx="1217613" cy="1217613"/>
          </a:xfrm>
          <a:prstGeom prst="ellipse">
            <a:avLst/>
          </a:prstGeom>
          <a:solidFill>
            <a:srgbClr val="2A6D83"/>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13" name="稻壳儿小白白(http://dwz.cn/Wu2UP)"/>
          <p:cNvSpPr>
            <a:spLocks noEditPoints="1"/>
          </p:cNvSpPr>
          <p:nvPr/>
        </p:nvSpPr>
        <p:spPr bwMode="auto">
          <a:xfrm>
            <a:off x="1998663" y="2832100"/>
            <a:ext cx="736600" cy="487363"/>
          </a:xfrm>
          <a:custGeom>
            <a:avLst/>
            <a:gdLst>
              <a:gd name="T0" fmla="*/ 2147483646 w 77"/>
              <a:gd name="T1" fmla="*/ 2147483646 h 51"/>
              <a:gd name="T2" fmla="*/ 2147483646 w 77"/>
              <a:gd name="T3" fmla="*/ 2147483646 h 51"/>
              <a:gd name="T4" fmla="*/ 2147483646 w 77"/>
              <a:gd name="T5" fmla="*/ 2147483646 h 51"/>
              <a:gd name="T6" fmla="*/ 2147483646 w 77"/>
              <a:gd name="T7" fmla="*/ 2147483646 h 51"/>
              <a:gd name="T8" fmla="*/ 0 w 77"/>
              <a:gd name="T9" fmla="*/ 2147483646 h 51"/>
              <a:gd name="T10" fmla="*/ 0 w 77"/>
              <a:gd name="T11" fmla="*/ 2147483646 h 51"/>
              <a:gd name="T12" fmla="*/ 2147483646 w 77"/>
              <a:gd name="T13" fmla="*/ 2147483646 h 51"/>
              <a:gd name="T14" fmla="*/ 2147483646 w 77"/>
              <a:gd name="T15" fmla="*/ 2147483646 h 51"/>
              <a:gd name="T16" fmla="*/ 2147483646 w 77"/>
              <a:gd name="T17" fmla="*/ 2147483646 h 51"/>
              <a:gd name="T18" fmla="*/ 2147483646 w 77"/>
              <a:gd name="T19" fmla="*/ 2147483646 h 51"/>
              <a:gd name="T20" fmla="*/ 2147483646 w 77"/>
              <a:gd name="T21" fmla="*/ 2147483646 h 51"/>
              <a:gd name="T22" fmla="*/ 2147483646 w 77"/>
              <a:gd name="T23" fmla="*/ 0 h 51"/>
              <a:gd name="T24" fmla="*/ 2147483646 w 77"/>
              <a:gd name="T25" fmla="*/ 0 h 51"/>
              <a:gd name="T26" fmla="*/ 2147483646 w 77"/>
              <a:gd name="T27" fmla="*/ 2147483646 h 51"/>
              <a:gd name="T28" fmla="*/ 2147483646 w 77"/>
              <a:gd name="T29" fmla="*/ 2147483646 h 51"/>
              <a:gd name="T30" fmla="*/ 2147483646 w 77"/>
              <a:gd name="T31" fmla="*/ 2147483646 h 51"/>
              <a:gd name="T32" fmla="*/ 2147483646 w 77"/>
              <a:gd name="T33" fmla="*/ 2147483646 h 51"/>
              <a:gd name="T34" fmla="*/ 2147483646 w 77"/>
              <a:gd name="T35" fmla="*/ 2147483646 h 51"/>
              <a:gd name="T36" fmla="*/ 2147483646 w 77"/>
              <a:gd name="T37" fmla="*/ 2147483646 h 51"/>
              <a:gd name="T38" fmla="*/ 2147483646 w 77"/>
              <a:gd name="T39" fmla="*/ 2147483646 h 51"/>
              <a:gd name="T40" fmla="*/ 2147483646 w 77"/>
              <a:gd name="T41" fmla="*/ 2147483646 h 51"/>
              <a:gd name="T42" fmla="*/ 2147483646 w 77"/>
              <a:gd name="T43" fmla="*/ 2147483646 h 51"/>
              <a:gd name="T44" fmla="*/ 2147483646 w 77"/>
              <a:gd name="T45" fmla="*/ 2147483646 h 51"/>
              <a:gd name="T46" fmla="*/ 2147483646 w 77"/>
              <a:gd name="T47" fmla="*/ 2147483646 h 51"/>
              <a:gd name="T48" fmla="*/ 2147483646 w 77"/>
              <a:gd name="T49" fmla="*/ 2147483646 h 51"/>
              <a:gd name="T50" fmla="*/ 2147483646 w 77"/>
              <a:gd name="T51" fmla="*/ 2147483646 h 51"/>
              <a:gd name="T52" fmla="*/ 2147483646 w 77"/>
              <a:gd name="T53" fmla="*/ 2147483646 h 51"/>
              <a:gd name="T54" fmla="*/ 2147483646 w 77"/>
              <a:gd name="T55" fmla="*/ 2147483646 h 51"/>
              <a:gd name="T56" fmla="*/ 2147483646 w 77"/>
              <a:gd name="T57" fmla="*/ 2147483646 h 51"/>
              <a:gd name="T58" fmla="*/ 2147483646 w 77"/>
              <a:gd name="T59" fmla="*/ 2147483646 h 51"/>
              <a:gd name="T60" fmla="*/ 2147483646 w 77"/>
              <a:gd name="T61" fmla="*/ 2147483646 h 51"/>
              <a:gd name="T62" fmla="*/ 2147483646 w 77"/>
              <a:gd name="T63" fmla="*/ 2147483646 h 51"/>
              <a:gd name="T64" fmla="*/ 2147483646 w 77"/>
              <a:gd name="T65" fmla="*/ 2147483646 h 51"/>
              <a:gd name="T66" fmla="*/ 2147483646 w 77"/>
              <a:gd name="T67" fmla="*/ 2147483646 h 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7"/>
              <a:gd name="T103" fmla="*/ 0 h 51"/>
              <a:gd name="T104" fmla="*/ 77 w 77"/>
              <a:gd name="T105" fmla="*/ 51 h 5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1214" name="稻壳儿小白白(http://dwz.cn/Wu2UP)"/>
          <p:cNvSpPr>
            <a:spLocks noChangeArrowheads="1"/>
          </p:cNvSpPr>
          <p:nvPr/>
        </p:nvSpPr>
        <p:spPr bwMode="auto">
          <a:xfrm>
            <a:off x="6419850" y="5184775"/>
            <a:ext cx="1217613" cy="1217613"/>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15" name="稻壳儿小白白(http://dwz.cn/Wu2UP)"/>
          <p:cNvSpPr>
            <a:spLocks noChangeAspect="1"/>
          </p:cNvSpPr>
          <p:nvPr/>
        </p:nvSpPr>
        <p:spPr bwMode="auto">
          <a:xfrm>
            <a:off x="6842125" y="5440363"/>
            <a:ext cx="374650" cy="706437"/>
          </a:xfrm>
          <a:custGeom>
            <a:avLst/>
            <a:gdLst>
              <a:gd name="T0" fmla="*/ 2147483646 w 36"/>
              <a:gd name="T1" fmla="*/ 2147483646 h 68"/>
              <a:gd name="T2" fmla="*/ 2147483646 w 36"/>
              <a:gd name="T3" fmla="*/ 2147483646 h 68"/>
              <a:gd name="T4" fmla="*/ 2147483646 w 36"/>
              <a:gd name="T5" fmla="*/ 2147483646 h 68"/>
              <a:gd name="T6" fmla="*/ 2147483646 w 36"/>
              <a:gd name="T7" fmla="*/ 2147483646 h 68"/>
              <a:gd name="T8" fmla="*/ 2147483646 w 36"/>
              <a:gd name="T9" fmla="*/ 2147483646 h 68"/>
              <a:gd name="T10" fmla="*/ 2147483646 w 36"/>
              <a:gd name="T11" fmla="*/ 2147483646 h 68"/>
              <a:gd name="T12" fmla="*/ 2147483646 w 36"/>
              <a:gd name="T13" fmla="*/ 2147483646 h 68"/>
              <a:gd name="T14" fmla="*/ 2147483646 w 36"/>
              <a:gd name="T15" fmla="*/ 2147483646 h 68"/>
              <a:gd name="T16" fmla="*/ 2147483646 w 36"/>
              <a:gd name="T17" fmla="*/ 2147483646 h 68"/>
              <a:gd name="T18" fmla="*/ 2147483646 w 36"/>
              <a:gd name="T19" fmla="*/ 2147483646 h 68"/>
              <a:gd name="T20" fmla="*/ 2147483646 w 36"/>
              <a:gd name="T21" fmla="*/ 2147483646 h 68"/>
              <a:gd name="T22" fmla="*/ 2147483646 w 36"/>
              <a:gd name="T23" fmla="*/ 2147483646 h 68"/>
              <a:gd name="T24" fmla="*/ 2147483646 w 36"/>
              <a:gd name="T25" fmla="*/ 2147483646 h 68"/>
              <a:gd name="T26" fmla="*/ 2147483646 w 36"/>
              <a:gd name="T27" fmla="*/ 2147483646 h 68"/>
              <a:gd name="T28" fmla="*/ 2147483646 w 36"/>
              <a:gd name="T29" fmla="*/ 2147483646 h 68"/>
              <a:gd name="T30" fmla="*/ 2147483646 w 36"/>
              <a:gd name="T31" fmla="*/ 2147483646 h 68"/>
              <a:gd name="T32" fmla="*/ 2147483646 w 36"/>
              <a:gd name="T33" fmla="*/ 2147483646 h 68"/>
              <a:gd name="T34" fmla="*/ 2147483646 w 36"/>
              <a:gd name="T35" fmla="*/ 0 h 68"/>
              <a:gd name="T36" fmla="*/ 2147483646 w 36"/>
              <a:gd name="T37" fmla="*/ 0 h 68"/>
              <a:gd name="T38" fmla="*/ 2147483646 w 36"/>
              <a:gd name="T39" fmla="*/ 2147483646 h 68"/>
              <a:gd name="T40" fmla="*/ 2147483646 w 36"/>
              <a:gd name="T41" fmla="*/ 2147483646 h 68"/>
              <a:gd name="T42" fmla="*/ 2147483646 w 36"/>
              <a:gd name="T43" fmla="*/ 2147483646 h 68"/>
              <a:gd name="T44" fmla="*/ 2147483646 w 36"/>
              <a:gd name="T45" fmla="*/ 2147483646 h 68"/>
              <a:gd name="T46" fmla="*/ 2147483646 w 36"/>
              <a:gd name="T47" fmla="*/ 2147483646 h 68"/>
              <a:gd name="T48" fmla="*/ 2147483646 w 36"/>
              <a:gd name="T49" fmla="*/ 2147483646 h 68"/>
              <a:gd name="T50" fmla="*/ 2147483646 w 36"/>
              <a:gd name="T51" fmla="*/ 2147483646 h 68"/>
              <a:gd name="T52" fmla="*/ 2147483646 w 36"/>
              <a:gd name="T53" fmla="*/ 2147483646 h 68"/>
              <a:gd name="T54" fmla="*/ 2147483646 w 36"/>
              <a:gd name="T55" fmla="*/ 2147483646 h 68"/>
              <a:gd name="T56" fmla="*/ 2147483646 w 36"/>
              <a:gd name="T57" fmla="*/ 2147483646 h 68"/>
              <a:gd name="T58" fmla="*/ 2147483646 w 36"/>
              <a:gd name="T59" fmla="*/ 2147483646 h 68"/>
              <a:gd name="T60" fmla="*/ 2147483646 w 36"/>
              <a:gd name="T61" fmla="*/ 2147483646 h 6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6"/>
              <a:gd name="T94" fmla="*/ 0 h 68"/>
              <a:gd name="T95" fmla="*/ 36 w 36"/>
              <a:gd name="T96" fmla="*/ 68 h 6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1216" name="稻壳儿小白白(http://dwz.cn/Wu2UP)"/>
          <p:cNvSpPr>
            <a:spLocks noChangeArrowheads="1"/>
          </p:cNvSpPr>
          <p:nvPr/>
        </p:nvSpPr>
        <p:spPr bwMode="auto">
          <a:xfrm>
            <a:off x="1758950" y="3825875"/>
            <a:ext cx="1217613" cy="1217613"/>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17" name="稻壳儿小白白(http://dwz.cn/Wu2UP)"/>
          <p:cNvSpPr>
            <a:spLocks noChangeAspect="1" noEditPoints="1"/>
          </p:cNvSpPr>
          <p:nvPr/>
        </p:nvSpPr>
        <p:spPr bwMode="auto">
          <a:xfrm rot="-5400000">
            <a:off x="2097882" y="4161631"/>
            <a:ext cx="539750" cy="547687"/>
          </a:xfrm>
          <a:custGeom>
            <a:avLst/>
            <a:gdLst>
              <a:gd name="T0" fmla="*/ 2147483646 w 67"/>
              <a:gd name="T1" fmla="*/ 2147483646 h 68"/>
              <a:gd name="T2" fmla="*/ 2147483646 w 67"/>
              <a:gd name="T3" fmla="*/ 2147483646 h 68"/>
              <a:gd name="T4" fmla="*/ 2147483646 w 67"/>
              <a:gd name="T5" fmla="*/ 2147483646 h 68"/>
              <a:gd name="T6" fmla="*/ 2147483646 w 67"/>
              <a:gd name="T7" fmla="*/ 2147483646 h 68"/>
              <a:gd name="T8" fmla="*/ 0 w 67"/>
              <a:gd name="T9" fmla="*/ 2147483646 h 68"/>
              <a:gd name="T10" fmla="*/ 0 w 67"/>
              <a:gd name="T11" fmla="*/ 2147483646 h 68"/>
              <a:gd name="T12" fmla="*/ 2147483646 w 67"/>
              <a:gd name="T13" fmla="*/ 2147483646 h 68"/>
              <a:gd name="T14" fmla="*/ 2147483646 w 67"/>
              <a:gd name="T15" fmla="*/ 2147483646 h 68"/>
              <a:gd name="T16" fmla="*/ 2147483646 w 67"/>
              <a:gd name="T17" fmla="*/ 2147483646 h 68"/>
              <a:gd name="T18" fmla="*/ 2147483646 w 67"/>
              <a:gd name="T19" fmla="*/ 0 h 68"/>
              <a:gd name="T20" fmla="*/ 2147483646 w 67"/>
              <a:gd name="T21" fmla="*/ 0 h 68"/>
              <a:gd name="T22" fmla="*/ 2147483646 w 67"/>
              <a:gd name="T23" fmla="*/ 2147483646 h 68"/>
              <a:gd name="T24" fmla="*/ 2147483646 w 67"/>
              <a:gd name="T25" fmla="*/ 2147483646 h 68"/>
              <a:gd name="T26" fmla="*/ 2147483646 w 67"/>
              <a:gd name="T27" fmla="*/ 2147483646 h 68"/>
              <a:gd name="T28" fmla="*/ 2147483646 w 67"/>
              <a:gd name="T29" fmla="*/ 2147483646 h 68"/>
              <a:gd name="T30" fmla="*/ 2147483646 w 67"/>
              <a:gd name="T31" fmla="*/ 2147483646 h 68"/>
              <a:gd name="T32" fmla="*/ 2147483646 w 67"/>
              <a:gd name="T33" fmla="*/ 2147483646 h 68"/>
              <a:gd name="T34" fmla="*/ 2147483646 w 67"/>
              <a:gd name="T35" fmla="*/ 2147483646 h 68"/>
              <a:gd name="T36" fmla="*/ 2147483646 w 67"/>
              <a:gd name="T37" fmla="*/ 2147483646 h 68"/>
              <a:gd name="T38" fmla="*/ 2147483646 w 67"/>
              <a:gd name="T39" fmla="*/ 2147483646 h 68"/>
              <a:gd name="T40" fmla="*/ 2147483646 w 67"/>
              <a:gd name="T41" fmla="*/ 2147483646 h 68"/>
              <a:gd name="T42" fmla="*/ 2147483646 w 67"/>
              <a:gd name="T43" fmla="*/ 0 h 68"/>
              <a:gd name="T44" fmla="*/ 2147483646 w 67"/>
              <a:gd name="T45" fmla="*/ 0 h 68"/>
              <a:gd name="T46" fmla="*/ 2147483646 w 67"/>
              <a:gd name="T47" fmla="*/ 2147483646 h 68"/>
              <a:gd name="T48" fmla="*/ 2147483646 w 67"/>
              <a:gd name="T49" fmla="*/ 2147483646 h 68"/>
              <a:gd name="T50" fmla="*/ 2147483646 w 67"/>
              <a:gd name="T51" fmla="*/ 2147483646 h 68"/>
              <a:gd name="T52" fmla="*/ 2147483646 w 67"/>
              <a:gd name="T53" fmla="*/ 2147483646 h 68"/>
              <a:gd name="T54" fmla="*/ 2147483646 w 67"/>
              <a:gd name="T55" fmla="*/ 2147483646 h 68"/>
              <a:gd name="T56" fmla="*/ 2147483646 w 67"/>
              <a:gd name="T57" fmla="*/ 2147483646 h 68"/>
              <a:gd name="T58" fmla="*/ 2147483646 w 67"/>
              <a:gd name="T59" fmla="*/ 2147483646 h 68"/>
              <a:gd name="T60" fmla="*/ 2147483646 w 67"/>
              <a:gd name="T61" fmla="*/ 2147483646 h 68"/>
              <a:gd name="T62" fmla="*/ 2147483646 w 67"/>
              <a:gd name="T63" fmla="*/ 2147483646 h 68"/>
              <a:gd name="T64" fmla="*/ 2147483646 w 67"/>
              <a:gd name="T65" fmla="*/ 2147483646 h 68"/>
              <a:gd name="T66" fmla="*/ 2147483646 w 67"/>
              <a:gd name="T67" fmla="*/ 2147483646 h 68"/>
              <a:gd name="T68" fmla="*/ 2147483646 w 67"/>
              <a:gd name="T69" fmla="*/ 2147483646 h 68"/>
              <a:gd name="T70" fmla="*/ 2147483646 w 67"/>
              <a:gd name="T71" fmla="*/ 2147483646 h 68"/>
              <a:gd name="T72" fmla="*/ 2147483646 w 67"/>
              <a:gd name="T73" fmla="*/ 2147483646 h 68"/>
              <a:gd name="T74" fmla="*/ 2147483646 w 67"/>
              <a:gd name="T75" fmla="*/ 2147483646 h 68"/>
              <a:gd name="T76" fmla="*/ 2147483646 w 67"/>
              <a:gd name="T77" fmla="*/ 2147483646 h 68"/>
              <a:gd name="T78" fmla="*/ 2147483646 w 67"/>
              <a:gd name="T79" fmla="*/ 2147483646 h 68"/>
              <a:gd name="T80" fmla="*/ 2147483646 w 67"/>
              <a:gd name="T81" fmla="*/ 2147483646 h 68"/>
              <a:gd name="T82" fmla="*/ 2147483646 w 67"/>
              <a:gd name="T83" fmla="*/ 2147483646 h 68"/>
              <a:gd name="T84" fmla="*/ 2147483646 w 67"/>
              <a:gd name="T85" fmla="*/ 2147483646 h 68"/>
              <a:gd name="T86" fmla="*/ 2147483646 w 67"/>
              <a:gd name="T87" fmla="*/ 2147483646 h 68"/>
              <a:gd name="T88" fmla="*/ 2147483646 w 67"/>
              <a:gd name="T89" fmla="*/ 2147483646 h 68"/>
              <a:gd name="T90" fmla="*/ 2147483646 w 67"/>
              <a:gd name="T91" fmla="*/ 2147483646 h 68"/>
              <a:gd name="T92" fmla="*/ 2147483646 w 67"/>
              <a:gd name="T93" fmla="*/ 2147483646 h 68"/>
              <a:gd name="T94" fmla="*/ 2147483646 w 67"/>
              <a:gd name="T95" fmla="*/ 2147483646 h 68"/>
              <a:gd name="T96" fmla="*/ 2147483646 w 67"/>
              <a:gd name="T97" fmla="*/ 2147483646 h 68"/>
              <a:gd name="T98" fmla="*/ 2147483646 w 67"/>
              <a:gd name="T99" fmla="*/ 2147483646 h 68"/>
              <a:gd name="T100" fmla="*/ 2147483646 w 67"/>
              <a:gd name="T101" fmla="*/ 2147483646 h 68"/>
              <a:gd name="T102" fmla="*/ 2147483646 w 67"/>
              <a:gd name="T103" fmla="*/ 2147483646 h 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68"/>
              <a:gd name="T158" fmla="*/ 67 w 67"/>
              <a:gd name="T159" fmla="*/ 68 h 6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68">
                <a:moveTo>
                  <a:pt x="26" y="55"/>
                </a:moveTo>
                <a:cubicBezTo>
                  <a:pt x="14" y="67"/>
                  <a:pt x="14" y="67"/>
                  <a:pt x="14" y="67"/>
                </a:cubicBezTo>
                <a:cubicBezTo>
                  <a:pt x="14" y="68"/>
                  <a:pt x="14" y="68"/>
                  <a:pt x="13" y="68"/>
                </a:cubicBezTo>
                <a:cubicBezTo>
                  <a:pt x="13" y="68"/>
                  <a:pt x="13" y="68"/>
                  <a:pt x="12" y="67"/>
                </a:cubicBezTo>
                <a:cubicBezTo>
                  <a:pt x="0" y="55"/>
                  <a:pt x="0" y="55"/>
                  <a:pt x="0" y="55"/>
                </a:cubicBezTo>
                <a:cubicBezTo>
                  <a:pt x="0" y="55"/>
                  <a:pt x="0" y="54"/>
                  <a:pt x="0" y="54"/>
                </a:cubicBezTo>
                <a:cubicBezTo>
                  <a:pt x="0" y="53"/>
                  <a:pt x="1" y="53"/>
                  <a:pt x="1" y="53"/>
                </a:cubicBezTo>
                <a:cubicBezTo>
                  <a:pt x="8" y="53"/>
                  <a:pt x="8" y="53"/>
                  <a:pt x="8" y="53"/>
                </a:cubicBezTo>
                <a:cubicBezTo>
                  <a:pt x="8" y="1"/>
                  <a:pt x="8" y="1"/>
                  <a:pt x="8" y="1"/>
                </a:cubicBezTo>
                <a:cubicBezTo>
                  <a:pt x="8" y="0"/>
                  <a:pt x="9" y="0"/>
                  <a:pt x="10" y="0"/>
                </a:cubicBezTo>
                <a:cubicBezTo>
                  <a:pt x="17" y="0"/>
                  <a:pt x="17" y="0"/>
                  <a:pt x="17" y="0"/>
                </a:cubicBezTo>
                <a:cubicBezTo>
                  <a:pt x="18" y="0"/>
                  <a:pt x="18" y="0"/>
                  <a:pt x="18" y="1"/>
                </a:cubicBezTo>
                <a:cubicBezTo>
                  <a:pt x="18" y="53"/>
                  <a:pt x="18" y="53"/>
                  <a:pt x="18" y="53"/>
                </a:cubicBezTo>
                <a:cubicBezTo>
                  <a:pt x="25" y="53"/>
                  <a:pt x="25" y="53"/>
                  <a:pt x="25" y="53"/>
                </a:cubicBezTo>
                <a:cubicBezTo>
                  <a:pt x="26" y="53"/>
                  <a:pt x="27" y="54"/>
                  <a:pt x="27" y="54"/>
                </a:cubicBezTo>
                <a:cubicBezTo>
                  <a:pt x="27" y="55"/>
                  <a:pt x="27" y="55"/>
                  <a:pt x="26" y="55"/>
                </a:cubicBezTo>
                <a:close/>
                <a:moveTo>
                  <a:pt x="67" y="8"/>
                </a:moveTo>
                <a:cubicBezTo>
                  <a:pt x="67" y="9"/>
                  <a:pt x="66" y="9"/>
                  <a:pt x="66" y="9"/>
                </a:cubicBezTo>
                <a:cubicBezTo>
                  <a:pt x="34" y="9"/>
                  <a:pt x="34" y="9"/>
                  <a:pt x="34" y="9"/>
                </a:cubicBezTo>
                <a:cubicBezTo>
                  <a:pt x="33" y="9"/>
                  <a:pt x="33" y="9"/>
                  <a:pt x="33" y="8"/>
                </a:cubicBezTo>
                <a:cubicBezTo>
                  <a:pt x="33" y="1"/>
                  <a:pt x="33" y="1"/>
                  <a:pt x="33" y="1"/>
                </a:cubicBezTo>
                <a:cubicBezTo>
                  <a:pt x="33" y="0"/>
                  <a:pt x="33" y="0"/>
                  <a:pt x="34" y="0"/>
                </a:cubicBezTo>
                <a:cubicBezTo>
                  <a:pt x="66" y="0"/>
                  <a:pt x="66" y="0"/>
                  <a:pt x="66" y="0"/>
                </a:cubicBezTo>
                <a:cubicBezTo>
                  <a:pt x="66" y="0"/>
                  <a:pt x="67" y="0"/>
                  <a:pt x="67" y="1"/>
                </a:cubicBezTo>
                <a:lnTo>
                  <a:pt x="67" y="8"/>
                </a:lnTo>
                <a:close/>
                <a:moveTo>
                  <a:pt x="60" y="28"/>
                </a:moveTo>
                <a:cubicBezTo>
                  <a:pt x="60" y="28"/>
                  <a:pt x="59" y="29"/>
                  <a:pt x="58" y="29"/>
                </a:cubicBezTo>
                <a:cubicBezTo>
                  <a:pt x="34" y="29"/>
                  <a:pt x="34" y="29"/>
                  <a:pt x="34" y="29"/>
                </a:cubicBezTo>
                <a:cubicBezTo>
                  <a:pt x="33" y="29"/>
                  <a:pt x="33" y="28"/>
                  <a:pt x="33" y="28"/>
                </a:cubicBezTo>
                <a:cubicBezTo>
                  <a:pt x="33" y="20"/>
                  <a:pt x="33" y="20"/>
                  <a:pt x="33" y="20"/>
                </a:cubicBezTo>
                <a:cubicBezTo>
                  <a:pt x="33" y="20"/>
                  <a:pt x="33" y="19"/>
                  <a:pt x="34" y="19"/>
                </a:cubicBezTo>
                <a:cubicBezTo>
                  <a:pt x="58" y="19"/>
                  <a:pt x="58" y="19"/>
                  <a:pt x="58" y="19"/>
                </a:cubicBezTo>
                <a:cubicBezTo>
                  <a:pt x="59" y="19"/>
                  <a:pt x="60" y="20"/>
                  <a:pt x="60" y="20"/>
                </a:cubicBezTo>
                <a:lnTo>
                  <a:pt x="60" y="28"/>
                </a:lnTo>
                <a:close/>
                <a:moveTo>
                  <a:pt x="52" y="47"/>
                </a:moveTo>
                <a:cubicBezTo>
                  <a:pt x="52" y="48"/>
                  <a:pt x="52" y="48"/>
                  <a:pt x="51" y="48"/>
                </a:cubicBezTo>
                <a:cubicBezTo>
                  <a:pt x="34" y="48"/>
                  <a:pt x="34" y="48"/>
                  <a:pt x="34" y="48"/>
                </a:cubicBezTo>
                <a:cubicBezTo>
                  <a:pt x="33" y="48"/>
                  <a:pt x="33" y="48"/>
                  <a:pt x="33" y="47"/>
                </a:cubicBezTo>
                <a:cubicBezTo>
                  <a:pt x="33" y="40"/>
                  <a:pt x="33" y="40"/>
                  <a:pt x="33" y="40"/>
                </a:cubicBezTo>
                <a:cubicBezTo>
                  <a:pt x="33" y="39"/>
                  <a:pt x="33" y="39"/>
                  <a:pt x="34" y="39"/>
                </a:cubicBezTo>
                <a:cubicBezTo>
                  <a:pt x="51" y="39"/>
                  <a:pt x="51" y="39"/>
                  <a:pt x="51" y="39"/>
                </a:cubicBezTo>
                <a:cubicBezTo>
                  <a:pt x="52" y="39"/>
                  <a:pt x="52" y="39"/>
                  <a:pt x="52" y="40"/>
                </a:cubicBezTo>
                <a:lnTo>
                  <a:pt x="52" y="47"/>
                </a:lnTo>
                <a:close/>
                <a:moveTo>
                  <a:pt x="45" y="67"/>
                </a:moveTo>
                <a:cubicBezTo>
                  <a:pt x="45" y="67"/>
                  <a:pt x="44" y="68"/>
                  <a:pt x="44" y="68"/>
                </a:cubicBezTo>
                <a:cubicBezTo>
                  <a:pt x="34" y="68"/>
                  <a:pt x="34" y="68"/>
                  <a:pt x="34" y="68"/>
                </a:cubicBezTo>
                <a:cubicBezTo>
                  <a:pt x="33" y="68"/>
                  <a:pt x="33" y="67"/>
                  <a:pt x="33" y="67"/>
                </a:cubicBezTo>
                <a:cubicBezTo>
                  <a:pt x="33" y="59"/>
                  <a:pt x="33" y="59"/>
                  <a:pt x="33" y="59"/>
                </a:cubicBezTo>
                <a:cubicBezTo>
                  <a:pt x="33" y="59"/>
                  <a:pt x="33" y="58"/>
                  <a:pt x="34" y="58"/>
                </a:cubicBezTo>
                <a:cubicBezTo>
                  <a:pt x="44" y="58"/>
                  <a:pt x="44" y="58"/>
                  <a:pt x="44" y="58"/>
                </a:cubicBezTo>
                <a:cubicBezTo>
                  <a:pt x="44" y="58"/>
                  <a:pt x="45" y="59"/>
                  <a:pt x="45" y="59"/>
                </a:cubicBezTo>
                <a:lnTo>
                  <a:pt x="45"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1218" name="稻壳儿小白白(http://dwz.cn/Wu2UP)"/>
          <p:cNvSpPr>
            <a:spLocks noChangeArrowheads="1"/>
          </p:cNvSpPr>
          <p:nvPr/>
        </p:nvSpPr>
        <p:spPr bwMode="auto">
          <a:xfrm>
            <a:off x="6419850" y="1109663"/>
            <a:ext cx="1217613" cy="1216025"/>
          </a:xfrm>
          <a:prstGeom prst="ellipse">
            <a:avLst/>
          </a:prstGeom>
          <a:solidFill>
            <a:srgbClr val="2A6D83"/>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19" name="稻壳儿小白白(http://dwz.cn/Wu2UP)"/>
          <p:cNvSpPr>
            <a:spLocks noEditPoints="1"/>
          </p:cNvSpPr>
          <p:nvPr/>
        </p:nvSpPr>
        <p:spPr bwMode="auto">
          <a:xfrm>
            <a:off x="6756400" y="1423988"/>
            <a:ext cx="544513" cy="585787"/>
          </a:xfrm>
          <a:custGeom>
            <a:avLst/>
            <a:gdLst>
              <a:gd name="T0" fmla="*/ 2147483646 w 55"/>
              <a:gd name="T1" fmla="*/ 2147483646 h 59"/>
              <a:gd name="T2" fmla="*/ 2147483646 w 55"/>
              <a:gd name="T3" fmla="*/ 2147483646 h 59"/>
              <a:gd name="T4" fmla="*/ 2147483646 w 55"/>
              <a:gd name="T5" fmla="*/ 2147483646 h 59"/>
              <a:gd name="T6" fmla="*/ 2147483646 w 55"/>
              <a:gd name="T7" fmla="*/ 2147483646 h 59"/>
              <a:gd name="T8" fmla="*/ 2147483646 w 55"/>
              <a:gd name="T9" fmla="*/ 2147483646 h 59"/>
              <a:gd name="T10" fmla="*/ 2147483646 w 55"/>
              <a:gd name="T11" fmla="*/ 2147483646 h 59"/>
              <a:gd name="T12" fmla="*/ 2147483646 w 55"/>
              <a:gd name="T13" fmla="*/ 2147483646 h 59"/>
              <a:gd name="T14" fmla="*/ 2147483646 w 55"/>
              <a:gd name="T15" fmla="*/ 2147483646 h 59"/>
              <a:gd name="T16" fmla="*/ 2147483646 w 55"/>
              <a:gd name="T17" fmla="*/ 2147483646 h 59"/>
              <a:gd name="T18" fmla="*/ 2147483646 w 55"/>
              <a:gd name="T19" fmla="*/ 2147483646 h 59"/>
              <a:gd name="T20" fmla="*/ 2147483646 w 55"/>
              <a:gd name="T21" fmla="*/ 2147483646 h 59"/>
              <a:gd name="T22" fmla="*/ 0 w 55"/>
              <a:gd name="T23" fmla="*/ 2147483646 h 59"/>
              <a:gd name="T24" fmla="*/ 0 w 55"/>
              <a:gd name="T25" fmla="*/ 2147483646 h 59"/>
              <a:gd name="T26" fmla="*/ 2147483646 w 55"/>
              <a:gd name="T27" fmla="*/ 2147483646 h 59"/>
              <a:gd name="T28" fmla="*/ 2147483646 w 55"/>
              <a:gd name="T29" fmla="*/ 2147483646 h 59"/>
              <a:gd name="T30" fmla="*/ 2147483646 w 55"/>
              <a:gd name="T31" fmla="*/ 2147483646 h 59"/>
              <a:gd name="T32" fmla="*/ 2147483646 w 55"/>
              <a:gd name="T33" fmla="*/ 2147483646 h 59"/>
              <a:gd name="T34" fmla="*/ 2147483646 w 55"/>
              <a:gd name="T35" fmla="*/ 2147483646 h 59"/>
              <a:gd name="T36" fmla="*/ 2147483646 w 55"/>
              <a:gd name="T37" fmla="*/ 0 h 59"/>
              <a:gd name="T38" fmla="*/ 2147483646 w 55"/>
              <a:gd name="T39" fmla="*/ 2147483646 h 59"/>
              <a:gd name="T40" fmla="*/ 2147483646 w 55"/>
              <a:gd name="T41" fmla="*/ 2147483646 h 59"/>
              <a:gd name="T42" fmla="*/ 2147483646 w 55"/>
              <a:gd name="T43" fmla="*/ 2147483646 h 59"/>
              <a:gd name="T44" fmla="*/ 2147483646 w 55"/>
              <a:gd name="T45" fmla="*/ 2147483646 h 59"/>
              <a:gd name="T46" fmla="*/ 2147483646 w 55"/>
              <a:gd name="T47" fmla="*/ 2147483646 h 59"/>
              <a:gd name="T48" fmla="*/ 2147483646 w 55"/>
              <a:gd name="T49" fmla="*/ 2147483646 h 59"/>
              <a:gd name="T50" fmla="*/ 2147483646 w 55"/>
              <a:gd name="T51" fmla="*/ 2147483646 h 59"/>
              <a:gd name="T52" fmla="*/ 2147483646 w 55"/>
              <a:gd name="T53" fmla="*/ 2147483646 h 59"/>
              <a:gd name="T54" fmla="*/ 2147483646 w 55"/>
              <a:gd name="T55" fmla="*/ 2147483646 h 59"/>
              <a:gd name="T56" fmla="*/ 2147483646 w 55"/>
              <a:gd name="T57" fmla="*/ 2147483646 h 59"/>
              <a:gd name="T58" fmla="*/ 2147483646 w 55"/>
              <a:gd name="T59" fmla="*/ 2147483646 h 59"/>
              <a:gd name="T60" fmla="*/ 2147483646 w 55"/>
              <a:gd name="T61" fmla="*/ 2147483646 h 59"/>
              <a:gd name="T62" fmla="*/ 2147483646 w 55"/>
              <a:gd name="T63" fmla="*/ 2147483646 h 59"/>
              <a:gd name="T64" fmla="*/ 2147483646 w 55"/>
              <a:gd name="T65" fmla="*/ 2147483646 h 59"/>
              <a:gd name="T66" fmla="*/ 2147483646 w 55"/>
              <a:gd name="T67" fmla="*/ 2147483646 h 59"/>
              <a:gd name="T68" fmla="*/ 2147483646 w 55"/>
              <a:gd name="T69" fmla="*/ 2147483646 h 59"/>
              <a:gd name="T70" fmla="*/ 2147483646 w 55"/>
              <a:gd name="T71" fmla="*/ 2147483646 h 59"/>
              <a:gd name="T72" fmla="*/ 2147483646 w 55"/>
              <a:gd name="T73" fmla="*/ 2147483646 h 59"/>
              <a:gd name="T74" fmla="*/ 2147483646 w 55"/>
              <a:gd name="T75" fmla="*/ 2147483646 h 59"/>
              <a:gd name="T76" fmla="*/ 2147483646 w 55"/>
              <a:gd name="T77" fmla="*/ 2147483646 h 59"/>
              <a:gd name="T78" fmla="*/ 2147483646 w 55"/>
              <a:gd name="T79" fmla="*/ 2147483646 h 59"/>
              <a:gd name="T80" fmla="*/ 2147483646 w 55"/>
              <a:gd name="T81" fmla="*/ 2147483646 h 59"/>
              <a:gd name="T82" fmla="*/ 2147483646 w 55"/>
              <a:gd name="T83" fmla="*/ 2147483646 h 59"/>
              <a:gd name="T84" fmla="*/ 2147483646 w 55"/>
              <a:gd name="T85" fmla="*/ 2147483646 h 59"/>
              <a:gd name="T86" fmla="*/ 2147483646 w 55"/>
              <a:gd name="T87" fmla="*/ 2147483646 h 59"/>
              <a:gd name="T88" fmla="*/ 2147483646 w 55"/>
              <a:gd name="T89" fmla="*/ 2147483646 h 59"/>
              <a:gd name="T90" fmla="*/ 2147483646 w 55"/>
              <a:gd name="T91" fmla="*/ 2147483646 h 59"/>
              <a:gd name="T92" fmla="*/ 2147483646 w 55"/>
              <a:gd name="T93" fmla="*/ 2147483646 h 59"/>
              <a:gd name="T94" fmla="*/ 2147483646 w 55"/>
              <a:gd name="T95" fmla="*/ 2147483646 h 59"/>
              <a:gd name="T96" fmla="*/ 2147483646 w 55"/>
              <a:gd name="T97" fmla="*/ 2147483646 h 59"/>
              <a:gd name="T98" fmla="*/ 2147483646 w 55"/>
              <a:gd name="T99" fmla="*/ 2147483646 h 59"/>
              <a:gd name="T100" fmla="*/ 2147483646 w 55"/>
              <a:gd name="T101" fmla="*/ 2147483646 h 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5"/>
              <a:gd name="T154" fmla="*/ 0 h 59"/>
              <a:gd name="T155" fmla="*/ 55 w 55"/>
              <a:gd name="T156" fmla="*/ 59 h 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5" h="59">
                <a:moveTo>
                  <a:pt x="53" y="33"/>
                </a:moveTo>
                <a:cubicBezTo>
                  <a:pt x="53" y="34"/>
                  <a:pt x="53" y="35"/>
                  <a:pt x="53" y="36"/>
                </a:cubicBezTo>
                <a:cubicBezTo>
                  <a:pt x="53" y="37"/>
                  <a:pt x="53" y="39"/>
                  <a:pt x="52" y="41"/>
                </a:cubicBezTo>
                <a:cubicBezTo>
                  <a:pt x="52" y="41"/>
                  <a:pt x="52" y="42"/>
                  <a:pt x="52" y="42"/>
                </a:cubicBezTo>
                <a:cubicBezTo>
                  <a:pt x="52" y="45"/>
                  <a:pt x="51" y="47"/>
                  <a:pt x="50" y="49"/>
                </a:cubicBezTo>
                <a:cubicBezTo>
                  <a:pt x="50" y="55"/>
                  <a:pt x="45" y="59"/>
                  <a:pt x="39" y="59"/>
                </a:cubicBezTo>
                <a:cubicBezTo>
                  <a:pt x="37" y="59"/>
                  <a:pt x="37" y="59"/>
                  <a:pt x="37" y="59"/>
                </a:cubicBezTo>
                <a:cubicBezTo>
                  <a:pt x="34" y="59"/>
                  <a:pt x="34" y="59"/>
                  <a:pt x="34" y="59"/>
                </a:cubicBezTo>
                <a:cubicBezTo>
                  <a:pt x="29" y="59"/>
                  <a:pt x="24" y="58"/>
                  <a:pt x="20" y="56"/>
                </a:cubicBezTo>
                <a:cubicBezTo>
                  <a:pt x="19" y="56"/>
                  <a:pt x="16" y="55"/>
                  <a:pt x="15" y="55"/>
                </a:cubicBezTo>
                <a:cubicBezTo>
                  <a:pt x="4" y="55"/>
                  <a:pt x="4" y="55"/>
                  <a:pt x="4" y="55"/>
                </a:cubicBezTo>
                <a:cubicBezTo>
                  <a:pt x="2" y="55"/>
                  <a:pt x="0" y="53"/>
                  <a:pt x="0" y="50"/>
                </a:cubicBezTo>
                <a:cubicBezTo>
                  <a:pt x="0" y="27"/>
                  <a:pt x="0" y="27"/>
                  <a:pt x="0" y="27"/>
                </a:cubicBezTo>
                <a:cubicBezTo>
                  <a:pt x="0" y="25"/>
                  <a:pt x="2" y="23"/>
                  <a:pt x="4" y="23"/>
                </a:cubicBezTo>
                <a:cubicBezTo>
                  <a:pt x="14" y="23"/>
                  <a:pt x="14" y="23"/>
                  <a:pt x="14" y="23"/>
                </a:cubicBezTo>
                <a:cubicBezTo>
                  <a:pt x="16" y="22"/>
                  <a:pt x="18" y="19"/>
                  <a:pt x="19" y="17"/>
                </a:cubicBezTo>
                <a:cubicBezTo>
                  <a:pt x="20" y="16"/>
                  <a:pt x="21" y="14"/>
                  <a:pt x="23" y="13"/>
                </a:cubicBezTo>
                <a:cubicBezTo>
                  <a:pt x="25" y="10"/>
                  <a:pt x="24" y="5"/>
                  <a:pt x="27" y="1"/>
                </a:cubicBezTo>
                <a:cubicBezTo>
                  <a:pt x="28" y="0"/>
                  <a:pt x="29" y="0"/>
                  <a:pt x="31" y="0"/>
                </a:cubicBezTo>
                <a:cubicBezTo>
                  <a:pt x="34" y="0"/>
                  <a:pt x="38" y="1"/>
                  <a:pt x="40" y="5"/>
                </a:cubicBezTo>
                <a:cubicBezTo>
                  <a:pt x="41" y="7"/>
                  <a:pt x="41" y="9"/>
                  <a:pt x="41" y="11"/>
                </a:cubicBezTo>
                <a:cubicBezTo>
                  <a:pt x="41" y="14"/>
                  <a:pt x="40" y="16"/>
                  <a:pt x="39" y="18"/>
                </a:cubicBezTo>
                <a:cubicBezTo>
                  <a:pt x="45" y="18"/>
                  <a:pt x="45" y="18"/>
                  <a:pt x="45" y="18"/>
                </a:cubicBezTo>
                <a:cubicBezTo>
                  <a:pt x="50" y="18"/>
                  <a:pt x="55" y="22"/>
                  <a:pt x="55" y="27"/>
                </a:cubicBezTo>
                <a:cubicBezTo>
                  <a:pt x="55" y="29"/>
                  <a:pt x="54" y="31"/>
                  <a:pt x="53" y="33"/>
                </a:cubicBezTo>
                <a:close/>
                <a:moveTo>
                  <a:pt x="7" y="46"/>
                </a:moveTo>
                <a:cubicBezTo>
                  <a:pt x="5" y="46"/>
                  <a:pt x="4" y="47"/>
                  <a:pt x="4" y="48"/>
                </a:cubicBezTo>
                <a:cubicBezTo>
                  <a:pt x="4" y="49"/>
                  <a:pt x="5" y="50"/>
                  <a:pt x="7" y="50"/>
                </a:cubicBezTo>
                <a:cubicBezTo>
                  <a:pt x="8" y="50"/>
                  <a:pt x="9" y="49"/>
                  <a:pt x="9" y="48"/>
                </a:cubicBezTo>
                <a:cubicBezTo>
                  <a:pt x="9" y="47"/>
                  <a:pt x="8" y="46"/>
                  <a:pt x="7" y="46"/>
                </a:cubicBezTo>
                <a:close/>
                <a:moveTo>
                  <a:pt x="45" y="23"/>
                </a:moveTo>
                <a:cubicBezTo>
                  <a:pt x="33" y="23"/>
                  <a:pt x="33" y="23"/>
                  <a:pt x="33" y="23"/>
                </a:cubicBezTo>
                <a:cubicBezTo>
                  <a:pt x="33" y="19"/>
                  <a:pt x="36" y="16"/>
                  <a:pt x="36" y="11"/>
                </a:cubicBezTo>
                <a:cubicBezTo>
                  <a:pt x="36" y="7"/>
                  <a:pt x="36" y="5"/>
                  <a:pt x="31" y="5"/>
                </a:cubicBezTo>
                <a:cubicBezTo>
                  <a:pt x="28" y="7"/>
                  <a:pt x="30" y="12"/>
                  <a:pt x="26" y="16"/>
                </a:cubicBezTo>
                <a:cubicBezTo>
                  <a:pt x="25" y="17"/>
                  <a:pt x="24" y="18"/>
                  <a:pt x="23" y="19"/>
                </a:cubicBezTo>
                <a:cubicBezTo>
                  <a:pt x="22" y="21"/>
                  <a:pt x="17" y="27"/>
                  <a:pt x="15" y="27"/>
                </a:cubicBezTo>
                <a:cubicBezTo>
                  <a:pt x="13" y="27"/>
                  <a:pt x="13" y="27"/>
                  <a:pt x="13" y="27"/>
                </a:cubicBezTo>
                <a:cubicBezTo>
                  <a:pt x="13" y="50"/>
                  <a:pt x="13" y="50"/>
                  <a:pt x="13" y="50"/>
                </a:cubicBezTo>
                <a:cubicBezTo>
                  <a:pt x="15" y="50"/>
                  <a:pt x="15" y="50"/>
                  <a:pt x="15" y="50"/>
                </a:cubicBezTo>
                <a:cubicBezTo>
                  <a:pt x="17" y="50"/>
                  <a:pt x="20" y="52"/>
                  <a:pt x="22" y="52"/>
                </a:cubicBezTo>
                <a:cubicBezTo>
                  <a:pt x="26" y="54"/>
                  <a:pt x="30" y="55"/>
                  <a:pt x="34" y="55"/>
                </a:cubicBezTo>
                <a:cubicBezTo>
                  <a:pt x="38" y="55"/>
                  <a:pt x="38" y="55"/>
                  <a:pt x="38" y="55"/>
                </a:cubicBezTo>
                <a:cubicBezTo>
                  <a:pt x="42" y="55"/>
                  <a:pt x="45" y="53"/>
                  <a:pt x="45" y="49"/>
                </a:cubicBezTo>
                <a:cubicBezTo>
                  <a:pt x="45" y="48"/>
                  <a:pt x="45" y="47"/>
                  <a:pt x="45" y="47"/>
                </a:cubicBezTo>
                <a:cubicBezTo>
                  <a:pt x="47" y="46"/>
                  <a:pt x="47" y="44"/>
                  <a:pt x="47" y="42"/>
                </a:cubicBezTo>
                <a:cubicBezTo>
                  <a:pt x="47" y="41"/>
                  <a:pt x="47" y="41"/>
                  <a:pt x="47" y="40"/>
                </a:cubicBezTo>
                <a:cubicBezTo>
                  <a:pt x="48" y="39"/>
                  <a:pt x="49" y="37"/>
                  <a:pt x="49" y="36"/>
                </a:cubicBezTo>
                <a:cubicBezTo>
                  <a:pt x="49" y="34"/>
                  <a:pt x="48" y="33"/>
                  <a:pt x="47" y="32"/>
                </a:cubicBezTo>
                <a:cubicBezTo>
                  <a:pt x="49" y="32"/>
                  <a:pt x="50" y="29"/>
                  <a:pt x="50" y="27"/>
                </a:cubicBezTo>
                <a:cubicBezTo>
                  <a:pt x="50" y="25"/>
                  <a:pt x="48" y="23"/>
                  <a:pt x="45"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1220" name="稻壳儿小白白(http://dwz.cn/Wu2UP)"/>
          <p:cNvSpPr>
            <a:spLocks noChangeArrowheads="1"/>
          </p:cNvSpPr>
          <p:nvPr/>
        </p:nvSpPr>
        <p:spPr bwMode="auto">
          <a:xfrm>
            <a:off x="1758950" y="5184775"/>
            <a:ext cx="1217613" cy="1217613"/>
          </a:xfrm>
          <a:prstGeom prst="ellipse">
            <a:avLst/>
          </a:prstGeom>
          <a:solidFill>
            <a:srgbClr val="2A6D83"/>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21" name="稻壳儿小白白(http://dwz.cn/Wu2UP)"/>
          <p:cNvSpPr>
            <a:spLocks noEditPoints="1"/>
          </p:cNvSpPr>
          <p:nvPr/>
        </p:nvSpPr>
        <p:spPr bwMode="auto">
          <a:xfrm>
            <a:off x="2097088" y="5394325"/>
            <a:ext cx="541337" cy="798513"/>
          </a:xfrm>
          <a:custGeom>
            <a:avLst/>
            <a:gdLst>
              <a:gd name="T0" fmla="*/ 2147483646 w 42"/>
              <a:gd name="T1" fmla="*/ 2147483646 h 62"/>
              <a:gd name="T2" fmla="*/ 2147483646 w 42"/>
              <a:gd name="T3" fmla="*/ 2147483646 h 62"/>
              <a:gd name="T4" fmla="*/ 2147483646 w 42"/>
              <a:gd name="T5" fmla="*/ 2147483646 h 62"/>
              <a:gd name="T6" fmla="*/ 2147483646 w 42"/>
              <a:gd name="T7" fmla="*/ 2147483646 h 62"/>
              <a:gd name="T8" fmla="*/ 2147483646 w 42"/>
              <a:gd name="T9" fmla="*/ 2147483646 h 62"/>
              <a:gd name="T10" fmla="*/ 2147483646 w 42"/>
              <a:gd name="T11" fmla="*/ 2147483646 h 62"/>
              <a:gd name="T12" fmla="*/ 2147483646 w 42"/>
              <a:gd name="T13" fmla="*/ 2147483646 h 62"/>
              <a:gd name="T14" fmla="*/ 2147483646 w 42"/>
              <a:gd name="T15" fmla="*/ 2147483646 h 62"/>
              <a:gd name="T16" fmla="*/ 2147483646 w 42"/>
              <a:gd name="T17" fmla="*/ 2147483646 h 62"/>
              <a:gd name="T18" fmla="*/ 2147483646 w 42"/>
              <a:gd name="T19" fmla="*/ 2147483646 h 62"/>
              <a:gd name="T20" fmla="*/ 2147483646 w 42"/>
              <a:gd name="T21" fmla="*/ 2147483646 h 62"/>
              <a:gd name="T22" fmla="*/ 2147483646 w 42"/>
              <a:gd name="T23" fmla="*/ 2147483646 h 62"/>
              <a:gd name="T24" fmla="*/ 2147483646 w 42"/>
              <a:gd name="T25" fmla="*/ 2147483646 h 62"/>
              <a:gd name="T26" fmla="*/ 2147483646 w 42"/>
              <a:gd name="T27" fmla="*/ 2147483646 h 62"/>
              <a:gd name="T28" fmla="*/ 2147483646 w 42"/>
              <a:gd name="T29" fmla="*/ 2147483646 h 62"/>
              <a:gd name="T30" fmla="*/ 2147483646 w 42"/>
              <a:gd name="T31" fmla="*/ 2147483646 h 62"/>
              <a:gd name="T32" fmla="*/ 2147483646 w 42"/>
              <a:gd name="T33" fmla="*/ 2147483646 h 62"/>
              <a:gd name="T34" fmla="*/ 0 w 42"/>
              <a:gd name="T35" fmla="*/ 2147483646 h 62"/>
              <a:gd name="T36" fmla="*/ 2147483646 w 42"/>
              <a:gd name="T37" fmla="*/ 0 h 62"/>
              <a:gd name="T38" fmla="*/ 2147483646 w 42"/>
              <a:gd name="T39" fmla="*/ 2147483646 h 62"/>
              <a:gd name="T40" fmla="*/ 2147483646 w 42"/>
              <a:gd name="T41" fmla="*/ 2147483646 h 62"/>
              <a:gd name="T42" fmla="*/ 2147483646 w 42"/>
              <a:gd name="T43" fmla="*/ 2147483646 h 62"/>
              <a:gd name="T44" fmla="*/ 2147483646 w 42"/>
              <a:gd name="T45" fmla="*/ 2147483646 h 62"/>
              <a:gd name="T46" fmla="*/ 2147483646 w 42"/>
              <a:gd name="T47" fmla="*/ 2147483646 h 62"/>
              <a:gd name="T48" fmla="*/ 2147483646 w 42"/>
              <a:gd name="T49" fmla="*/ 2147483646 h 62"/>
              <a:gd name="T50" fmla="*/ 2147483646 w 42"/>
              <a:gd name="T51" fmla="*/ 2147483646 h 62"/>
              <a:gd name="T52" fmla="*/ 2147483646 w 42"/>
              <a:gd name="T53" fmla="*/ 2147483646 h 62"/>
              <a:gd name="T54" fmla="*/ 2147483646 w 42"/>
              <a:gd name="T55" fmla="*/ 2147483646 h 62"/>
              <a:gd name="T56" fmla="*/ 2147483646 w 42"/>
              <a:gd name="T57" fmla="*/ 2147483646 h 62"/>
              <a:gd name="T58" fmla="*/ 2147483646 w 42"/>
              <a:gd name="T59" fmla="*/ 2147483646 h 62"/>
              <a:gd name="T60" fmla="*/ 2147483646 w 42"/>
              <a:gd name="T61" fmla="*/ 2147483646 h 62"/>
              <a:gd name="T62" fmla="*/ 2147483646 w 42"/>
              <a:gd name="T63" fmla="*/ 2147483646 h 62"/>
              <a:gd name="T64" fmla="*/ 2147483646 w 42"/>
              <a:gd name="T65" fmla="*/ 2147483646 h 62"/>
              <a:gd name="T66" fmla="*/ 2147483646 w 42"/>
              <a:gd name="T67" fmla="*/ 2147483646 h 62"/>
              <a:gd name="T68" fmla="*/ 2147483646 w 42"/>
              <a:gd name="T69" fmla="*/ 2147483646 h 62"/>
              <a:gd name="T70" fmla="*/ 2147483646 w 42"/>
              <a:gd name="T71" fmla="*/ 2147483646 h 62"/>
              <a:gd name="T72" fmla="*/ 2147483646 w 42"/>
              <a:gd name="T73" fmla="*/ 2147483646 h 62"/>
              <a:gd name="T74" fmla="*/ 2147483646 w 42"/>
              <a:gd name="T75" fmla="*/ 2147483646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62"/>
              <a:gd name="T116" fmla="*/ 42 w 42"/>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1222" name="稻壳儿小白白(http://dwz.cn/Wu2UP)"/>
          <p:cNvSpPr>
            <a:spLocks noChangeArrowheads="1"/>
          </p:cNvSpPr>
          <p:nvPr/>
        </p:nvSpPr>
        <p:spPr bwMode="auto">
          <a:xfrm>
            <a:off x="6419850" y="3825875"/>
            <a:ext cx="1217613" cy="1217613"/>
          </a:xfrm>
          <a:prstGeom prst="ellipse">
            <a:avLst/>
          </a:prstGeom>
          <a:solidFill>
            <a:srgbClr val="2A6D83"/>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23" name="稻壳儿小白白(http://dwz.cn/Wu2UP)"/>
          <p:cNvSpPr>
            <a:spLocks noEditPoints="1"/>
          </p:cNvSpPr>
          <p:nvPr/>
        </p:nvSpPr>
        <p:spPr bwMode="auto">
          <a:xfrm>
            <a:off x="6711950" y="4117975"/>
            <a:ext cx="633413" cy="633413"/>
          </a:xfrm>
          <a:custGeom>
            <a:avLst/>
            <a:gdLst>
              <a:gd name="T0" fmla="*/ 0 w 62"/>
              <a:gd name="T1" fmla="*/ 2147483646 h 62"/>
              <a:gd name="T2" fmla="*/ 2147483646 w 62"/>
              <a:gd name="T3" fmla="*/ 2147483646 h 62"/>
              <a:gd name="T4" fmla="*/ 2147483646 w 62"/>
              <a:gd name="T5" fmla="*/ 2147483646 h 62"/>
              <a:gd name="T6" fmla="*/ 2147483646 w 62"/>
              <a:gd name="T7" fmla="*/ 2147483646 h 62"/>
              <a:gd name="T8" fmla="*/ 2147483646 w 62"/>
              <a:gd name="T9" fmla="*/ 2147483646 h 62"/>
              <a:gd name="T10" fmla="*/ 2147483646 w 62"/>
              <a:gd name="T11" fmla="*/ 2147483646 h 62"/>
              <a:gd name="T12" fmla="*/ 2147483646 w 62"/>
              <a:gd name="T13" fmla="*/ 2147483646 h 62"/>
              <a:gd name="T14" fmla="*/ 2147483646 w 62"/>
              <a:gd name="T15" fmla="*/ 2147483646 h 62"/>
              <a:gd name="T16" fmla="*/ 2147483646 w 62"/>
              <a:gd name="T17" fmla="*/ 2147483646 h 62"/>
              <a:gd name="T18" fmla="*/ 2147483646 w 62"/>
              <a:gd name="T19" fmla="*/ 2147483646 h 62"/>
              <a:gd name="T20" fmla="*/ 2147483646 w 62"/>
              <a:gd name="T21" fmla="*/ 2147483646 h 62"/>
              <a:gd name="T22" fmla="*/ 2147483646 w 62"/>
              <a:gd name="T23" fmla="*/ 2147483646 h 62"/>
              <a:gd name="T24" fmla="*/ 2147483646 w 62"/>
              <a:gd name="T25" fmla="*/ 2147483646 h 62"/>
              <a:gd name="T26" fmla="*/ 2147483646 w 62"/>
              <a:gd name="T27" fmla="*/ 2147483646 h 62"/>
              <a:gd name="T28" fmla="*/ 2147483646 w 62"/>
              <a:gd name="T29" fmla="*/ 2147483646 h 62"/>
              <a:gd name="T30" fmla="*/ 2147483646 w 62"/>
              <a:gd name="T31" fmla="*/ 2147483646 h 62"/>
              <a:gd name="T32" fmla="*/ 2147483646 w 62"/>
              <a:gd name="T33" fmla="*/ 2147483646 h 62"/>
              <a:gd name="T34" fmla="*/ 2147483646 w 62"/>
              <a:gd name="T35" fmla="*/ 2147483646 h 62"/>
              <a:gd name="T36" fmla="*/ 2147483646 w 62"/>
              <a:gd name="T37" fmla="*/ 2147483646 h 62"/>
              <a:gd name="T38" fmla="*/ 2147483646 w 62"/>
              <a:gd name="T39" fmla="*/ 2147483646 h 62"/>
              <a:gd name="T40" fmla="*/ 2147483646 w 62"/>
              <a:gd name="T41" fmla="*/ 2147483646 h 62"/>
              <a:gd name="T42" fmla="*/ 2147483646 w 62"/>
              <a:gd name="T43" fmla="*/ 2147483646 h 62"/>
              <a:gd name="T44" fmla="*/ 2147483646 w 62"/>
              <a:gd name="T45" fmla="*/ 2147483646 h 62"/>
              <a:gd name="T46" fmla="*/ 2147483646 w 62"/>
              <a:gd name="T47" fmla="*/ 2147483646 h 62"/>
              <a:gd name="T48" fmla="*/ 2147483646 w 62"/>
              <a:gd name="T49" fmla="*/ 2147483646 h 62"/>
              <a:gd name="T50" fmla="*/ 2147483646 w 62"/>
              <a:gd name="T51" fmla="*/ 2147483646 h 62"/>
              <a:gd name="T52" fmla="*/ 2147483646 w 62"/>
              <a:gd name="T53" fmla="*/ 2147483646 h 62"/>
              <a:gd name="T54" fmla="*/ 2147483646 w 62"/>
              <a:gd name="T55" fmla="*/ 2147483646 h 62"/>
              <a:gd name="T56" fmla="*/ 2147483646 w 62"/>
              <a:gd name="T57" fmla="*/ 2147483646 h 62"/>
              <a:gd name="T58" fmla="*/ 2147483646 w 62"/>
              <a:gd name="T59" fmla="*/ 2147483646 h 62"/>
              <a:gd name="T60" fmla="*/ 2147483646 w 62"/>
              <a:gd name="T61" fmla="*/ 2147483646 h 62"/>
              <a:gd name="T62" fmla="*/ 2147483646 w 62"/>
              <a:gd name="T63" fmla="*/ 2147483646 h 62"/>
              <a:gd name="T64" fmla="*/ 2147483646 w 62"/>
              <a:gd name="T65" fmla="*/ 2147483646 h 62"/>
              <a:gd name="T66" fmla="*/ 2147483646 w 62"/>
              <a:gd name="T67" fmla="*/ 2147483646 h 62"/>
              <a:gd name="T68" fmla="*/ 2147483646 w 62"/>
              <a:gd name="T69" fmla="*/ 2147483646 h 62"/>
              <a:gd name="T70" fmla="*/ 2147483646 w 62"/>
              <a:gd name="T71" fmla="*/ 2147483646 h 62"/>
              <a:gd name="T72" fmla="*/ 2147483646 w 62"/>
              <a:gd name="T73" fmla="*/ 2147483646 h 62"/>
              <a:gd name="T74" fmla="*/ 2147483646 w 62"/>
              <a:gd name="T75" fmla="*/ 2147483646 h 62"/>
              <a:gd name="T76" fmla="*/ 2147483646 w 62"/>
              <a:gd name="T77" fmla="*/ 2147483646 h 62"/>
              <a:gd name="T78" fmla="*/ 2147483646 w 62"/>
              <a:gd name="T79" fmla="*/ 2147483646 h 62"/>
              <a:gd name="T80" fmla="*/ 2147483646 w 62"/>
              <a:gd name="T81" fmla="*/ 2147483646 h 62"/>
              <a:gd name="T82" fmla="*/ 2147483646 w 62"/>
              <a:gd name="T83" fmla="*/ 2147483646 h 62"/>
              <a:gd name="T84" fmla="*/ 2147483646 w 62"/>
              <a:gd name="T85" fmla="*/ 2147483646 h 62"/>
              <a:gd name="T86" fmla="*/ 2147483646 w 62"/>
              <a:gd name="T87" fmla="*/ 2147483646 h 62"/>
              <a:gd name="T88" fmla="*/ 2147483646 w 62"/>
              <a:gd name="T89" fmla="*/ 2147483646 h 62"/>
              <a:gd name="T90" fmla="*/ 2147483646 w 62"/>
              <a:gd name="T91" fmla="*/ 2147483646 h 62"/>
              <a:gd name="T92" fmla="*/ 2147483646 w 62"/>
              <a:gd name="T93" fmla="*/ 2147483646 h 62"/>
              <a:gd name="T94" fmla="*/ 2147483646 w 62"/>
              <a:gd name="T95" fmla="*/ 2147483646 h 62"/>
              <a:gd name="T96" fmla="*/ 2147483646 w 62"/>
              <a:gd name="T97" fmla="*/ 2147483646 h 62"/>
              <a:gd name="T98" fmla="*/ 2147483646 w 62"/>
              <a:gd name="T99" fmla="*/ 2147483646 h 62"/>
              <a:gd name="T100" fmla="*/ 2147483646 w 62"/>
              <a:gd name="T101" fmla="*/ 2147483646 h 62"/>
              <a:gd name="T102" fmla="*/ 2147483646 w 62"/>
              <a:gd name="T103" fmla="*/ 2147483646 h 62"/>
              <a:gd name="T104" fmla="*/ 2147483646 w 62"/>
              <a:gd name="T105" fmla="*/ 2147483646 h 62"/>
              <a:gd name="T106" fmla="*/ 2147483646 w 62"/>
              <a:gd name="T107" fmla="*/ 2147483646 h 62"/>
              <a:gd name="T108" fmla="*/ 2147483646 w 62"/>
              <a:gd name="T109" fmla="*/ 2147483646 h 62"/>
              <a:gd name="T110" fmla="*/ 2147483646 w 62"/>
              <a:gd name="T111" fmla="*/ 2147483646 h 62"/>
              <a:gd name="T112" fmla="*/ 2147483646 w 62"/>
              <a:gd name="T113" fmla="*/ 2147483646 h 62"/>
              <a:gd name="T114" fmla="*/ 2147483646 w 62"/>
              <a:gd name="T115" fmla="*/ 2147483646 h 62"/>
              <a:gd name="T116" fmla="*/ 2147483646 w 62"/>
              <a:gd name="T117" fmla="*/ 2147483646 h 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
              <a:gd name="T178" fmla="*/ 0 h 62"/>
              <a:gd name="T179" fmla="*/ 62 w 62"/>
              <a:gd name="T180" fmla="*/ 62 h 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1224" name="稻壳儿小白白(http://dwz.cn/Wu2UP)"/>
          <p:cNvSpPr>
            <a:spLocks noChangeArrowheads="1"/>
          </p:cNvSpPr>
          <p:nvPr/>
        </p:nvSpPr>
        <p:spPr bwMode="auto">
          <a:xfrm>
            <a:off x="6419850" y="2466975"/>
            <a:ext cx="1217613" cy="1217613"/>
          </a:xfrm>
          <a:prstGeom prst="ellipse">
            <a:avLst/>
          </a:prstGeom>
          <a:solidFill>
            <a:srgbClr val="333F4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lvl1pPr defTabSz="1217613">
              <a:defRPr>
                <a:solidFill>
                  <a:schemeClr val="tx1"/>
                </a:solidFill>
                <a:latin typeface="Arial" panose="020B0604020202020204" pitchFamily="34" charset="0"/>
                <a:ea typeface="微软雅黑" panose="020B0503020204020204" pitchFamily="34" charset="-122"/>
              </a:defRPr>
            </a:lvl1pPr>
            <a:lvl2pPr marL="742950" indent="-285750" defTabSz="1217613">
              <a:defRPr>
                <a:solidFill>
                  <a:schemeClr val="tx1"/>
                </a:solidFill>
                <a:latin typeface="Arial" panose="020B0604020202020204" pitchFamily="34" charset="0"/>
                <a:ea typeface="微软雅黑" panose="020B0503020204020204" pitchFamily="34" charset="-122"/>
              </a:defRPr>
            </a:lvl2pPr>
            <a:lvl3pPr marL="1143000" indent="-228600" defTabSz="1217613">
              <a:defRPr>
                <a:solidFill>
                  <a:schemeClr val="tx1"/>
                </a:solidFill>
                <a:latin typeface="Arial" panose="020B0604020202020204" pitchFamily="34" charset="0"/>
                <a:ea typeface="微软雅黑" panose="020B0503020204020204" pitchFamily="34" charset="-122"/>
              </a:defRPr>
            </a:lvl3pPr>
            <a:lvl4pPr marL="1600200" indent="-228600" defTabSz="1217613">
              <a:defRPr>
                <a:solidFill>
                  <a:schemeClr val="tx1"/>
                </a:solidFill>
                <a:latin typeface="Arial" panose="020B0604020202020204" pitchFamily="34" charset="0"/>
                <a:ea typeface="微软雅黑" panose="020B0503020204020204" pitchFamily="34" charset="-122"/>
              </a:defRPr>
            </a:lvl4pPr>
            <a:lvl5pPr marL="2057400" indent="-228600" defTabSz="1217613">
              <a:defRPr>
                <a:solidFill>
                  <a:schemeClr val="tx1"/>
                </a:solidFill>
                <a:latin typeface="Arial" panose="020B0604020202020204" pitchFamily="34" charset="0"/>
                <a:ea typeface="微软雅黑" panose="020B0503020204020204" pitchFamily="34"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endParaRPr lang="en-US" altLang="zh-CN" sz="3100">
              <a:solidFill>
                <a:srgbClr val="333F4F"/>
              </a:solidFill>
              <a:sym typeface="Arial" panose="020B0604020202020204" pitchFamily="34" charset="0"/>
            </a:endParaRPr>
          </a:p>
        </p:txBody>
      </p:sp>
      <p:sp>
        <p:nvSpPr>
          <p:cNvPr id="51225" name="稻壳儿小白白(http://dwz.cn/Wu2UP)"/>
          <p:cNvSpPr>
            <a:spLocks noChangeAspect="1" noEditPoints="1"/>
          </p:cNvSpPr>
          <p:nvPr/>
        </p:nvSpPr>
        <p:spPr bwMode="auto">
          <a:xfrm>
            <a:off x="6743700" y="2790825"/>
            <a:ext cx="569913" cy="569913"/>
          </a:xfrm>
          <a:custGeom>
            <a:avLst/>
            <a:gdLst>
              <a:gd name="T0" fmla="*/ 2147483646 w 67"/>
              <a:gd name="T1" fmla="*/ 2147483646 h 67"/>
              <a:gd name="T2" fmla="*/ 2147483646 w 67"/>
              <a:gd name="T3" fmla="*/ 2147483646 h 67"/>
              <a:gd name="T4" fmla="*/ 2147483646 w 67"/>
              <a:gd name="T5" fmla="*/ 2147483646 h 67"/>
              <a:gd name="T6" fmla="*/ 2147483646 w 67"/>
              <a:gd name="T7" fmla="*/ 2147483646 h 67"/>
              <a:gd name="T8" fmla="*/ 0 w 67"/>
              <a:gd name="T9" fmla="*/ 2147483646 h 67"/>
              <a:gd name="T10" fmla="*/ 2147483646 w 67"/>
              <a:gd name="T11" fmla="*/ 0 h 67"/>
              <a:gd name="T12" fmla="*/ 2147483646 w 67"/>
              <a:gd name="T13" fmla="*/ 2147483646 h 67"/>
              <a:gd name="T14" fmla="*/ 2147483646 w 67"/>
              <a:gd name="T15" fmla="*/ 2147483646 h 67"/>
              <a:gd name="T16" fmla="*/ 2147483646 w 67"/>
              <a:gd name="T17" fmla="*/ 2147483646 h 67"/>
              <a:gd name="T18" fmla="*/ 2147483646 w 67"/>
              <a:gd name="T19" fmla="*/ 2147483646 h 67"/>
              <a:gd name="T20" fmla="*/ 2147483646 w 67"/>
              <a:gd name="T21" fmla="*/ 2147483646 h 67"/>
              <a:gd name="T22" fmla="*/ 2147483646 w 67"/>
              <a:gd name="T23" fmla="*/ 2147483646 h 67"/>
              <a:gd name="T24" fmla="*/ 2147483646 w 67"/>
              <a:gd name="T25" fmla="*/ 2147483646 h 67"/>
              <a:gd name="T26" fmla="*/ 2147483646 w 67"/>
              <a:gd name="T27" fmla="*/ 2147483646 h 67"/>
              <a:gd name="T28" fmla="*/ 2147483646 w 67"/>
              <a:gd name="T29" fmla="*/ 2147483646 h 67"/>
              <a:gd name="T30" fmla="*/ 2147483646 w 67"/>
              <a:gd name="T31" fmla="*/ 2147483646 h 67"/>
              <a:gd name="T32" fmla="*/ 2147483646 w 67"/>
              <a:gd name="T33" fmla="*/ 2147483646 h 67"/>
              <a:gd name="T34" fmla="*/ 2147483646 w 67"/>
              <a:gd name="T35" fmla="*/ 2147483646 h 67"/>
              <a:gd name="T36" fmla="*/ 2147483646 w 67"/>
              <a:gd name="T37" fmla="*/ 2147483646 h 67"/>
              <a:gd name="T38" fmla="*/ 2147483646 w 67"/>
              <a:gd name="T39" fmla="*/ 2147483646 h 67"/>
              <a:gd name="T40" fmla="*/ 2147483646 w 67"/>
              <a:gd name="T41" fmla="*/ 2147483646 h 67"/>
              <a:gd name="T42" fmla="*/ 2147483646 w 67"/>
              <a:gd name="T43" fmla="*/ 2147483646 h 67"/>
              <a:gd name="T44" fmla="*/ 2147483646 w 67"/>
              <a:gd name="T45" fmla="*/ 2147483646 h 67"/>
              <a:gd name="T46" fmla="*/ 2147483646 w 67"/>
              <a:gd name="T47" fmla="*/ 2147483646 h 67"/>
              <a:gd name="T48" fmla="*/ 2147483646 w 67"/>
              <a:gd name="T49" fmla="*/ 2147483646 h 67"/>
              <a:gd name="T50" fmla="*/ 2147483646 w 67"/>
              <a:gd name="T51" fmla="*/ 2147483646 h 67"/>
              <a:gd name="T52" fmla="*/ 2147483646 w 67"/>
              <a:gd name="T53" fmla="*/ 2147483646 h 67"/>
              <a:gd name="T54" fmla="*/ 2147483646 w 67"/>
              <a:gd name="T55" fmla="*/ 2147483646 h 67"/>
              <a:gd name="T56" fmla="*/ 2147483646 w 67"/>
              <a:gd name="T57" fmla="*/ 2147483646 h 67"/>
              <a:gd name="T58" fmla="*/ 2147483646 w 67"/>
              <a:gd name="T59" fmla="*/ 2147483646 h 67"/>
              <a:gd name="T60" fmla="*/ 2147483646 w 67"/>
              <a:gd name="T61" fmla="*/ 2147483646 h 67"/>
              <a:gd name="T62" fmla="*/ 2147483646 w 67"/>
              <a:gd name="T63" fmla="*/ 2147483646 h 67"/>
              <a:gd name="T64" fmla="*/ 2147483646 w 67"/>
              <a:gd name="T65" fmla="*/ 2147483646 h 67"/>
              <a:gd name="T66" fmla="*/ 2147483646 w 67"/>
              <a:gd name="T67" fmla="*/ 2147483646 h 67"/>
              <a:gd name="T68" fmla="*/ 2147483646 w 67"/>
              <a:gd name="T69" fmla="*/ 2147483646 h 67"/>
              <a:gd name="T70" fmla="*/ 2147483646 w 67"/>
              <a:gd name="T71" fmla="*/ 2147483646 h 67"/>
              <a:gd name="T72" fmla="*/ 2147483646 w 67"/>
              <a:gd name="T73" fmla="*/ 2147483646 h 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
              <a:gd name="T112" fmla="*/ 0 h 67"/>
              <a:gd name="T113" fmla="*/ 67 w 67"/>
              <a:gd name="T114" fmla="*/ 67 h 6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 h="67">
                <a:moveTo>
                  <a:pt x="62" y="67"/>
                </a:moveTo>
                <a:cubicBezTo>
                  <a:pt x="61" y="67"/>
                  <a:pt x="59" y="67"/>
                  <a:pt x="59" y="66"/>
                </a:cubicBezTo>
                <a:cubicBezTo>
                  <a:pt x="45" y="52"/>
                  <a:pt x="45" y="52"/>
                  <a:pt x="45" y="52"/>
                </a:cubicBezTo>
                <a:cubicBezTo>
                  <a:pt x="40" y="55"/>
                  <a:pt x="34" y="57"/>
                  <a:pt x="29" y="57"/>
                </a:cubicBezTo>
                <a:cubicBezTo>
                  <a:pt x="13" y="57"/>
                  <a:pt x="0" y="44"/>
                  <a:pt x="0" y="29"/>
                </a:cubicBezTo>
                <a:cubicBezTo>
                  <a:pt x="0" y="13"/>
                  <a:pt x="13" y="0"/>
                  <a:pt x="29" y="0"/>
                </a:cubicBezTo>
                <a:cubicBezTo>
                  <a:pt x="44" y="0"/>
                  <a:pt x="57" y="13"/>
                  <a:pt x="57" y="29"/>
                </a:cubicBezTo>
                <a:cubicBezTo>
                  <a:pt x="57" y="34"/>
                  <a:pt x="55" y="40"/>
                  <a:pt x="52" y="45"/>
                </a:cubicBezTo>
                <a:cubicBezTo>
                  <a:pt x="66" y="59"/>
                  <a:pt x="66" y="59"/>
                  <a:pt x="66" y="59"/>
                </a:cubicBezTo>
                <a:cubicBezTo>
                  <a:pt x="67" y="59"/>
                  <a:pt x="67" y="61"/>
                  <a:pt x="67" y="62"/>
                </a:cubicBezTo>
                <a:cubicBezTo>
                  <a:pt x="67" y="65"/>
                  <a:pt x="65" y="67"/>
                  <a:pt x="62" y="67"/>
                </a:cubicBezTo>
                <a:close/>
                <a:moveTo>
                  <a:pt x="29" y="11"/>
                </a:moveTo>
                <a:cubicBezTo>
                  <a:pt x="19" y="11"/>
                  <a:pt x="11" y="19"/>
                  <a:pt x="11" y="29"/>
                </a:cubicBezTo>
                <a:cubicBezTo>
                  <a:pt x="11" y="39"/>
                  <a:pt x="19" y="47"/>
                  <a:pt x="29" y="47"/>
                </a:cubicBezTo>
                <a:cubicBezTo>
                  <a:pt x="39" y="47"/>
                  <a:pt x="47" y="39"/>
                  <a:pt x="47" y="29"/>
                </a:cubicBezTo>
                <a:cubicBezTo>
                  <a:pt x="47" y="19"/>
                  <a:pt x="39" y="11"/>
                  <a:pt x="29" y="11"/>
                </a:cubicBezTo>
                <a:close/>
                <a:moveTo>
                  <a:pt x="42" y="30"/>
                </a:moveTo>
                <a:cubicBezTo>
                  <a:pt x="42" y="31"/>
                  <a:pt x="41" y="31"/>
                  <a:pt x="40" y="31"/>
                </a:cubicBezTo>
                <a:cubicBezTo>
                  <a:pt x="31" y="31"/>
                  <a:pt x="31" y="31"/>
                  <a:pt x="31" y="31"/>
                </a:cubicBezTo>
                <a:cubicBezTo>
                  <a:pt x="31" y="40"/>
                  <a:pt x="31" y="40"/>
                  <a:pt x="31" y="40"/>
                </a:cubicBezTo>
                <a:cubicBezTo>
                  <a:pt x="31" y="41"/>
                  <a:pt x="31" y="42"/>
                  <a:pt x="30" y="42"/>
                </a:cubicBezTo>
                <a:cubicBezTo>
                  <a:pt x="27" y="42"/>
                  <a:pt x="27" y="42"/>
                  <a:pt x="27" y="42"/>
                </a:cubicBezTo>
                <a:cubicBezTo>
                  <a:pt x="27" y="42"/>
                  <a:pt x="26" y="41"/>
                  <a:pt x="26" y="40"/>
                </a:cubicBezTo>
                <a:cubicBezTo>
                  <a:pt x="26" y="31"/>
                  <a:pt x="26" y="31"/>
                  <a:pt x="26" y="31"/>
                </a:cubicBezTo>
                <a:cubicBezTo>
                  <a:pt x="17" y="31"/>
                  <a:pt x="17" y="31"/>
                  <a:pt x="17" y="31"/>
                </a:cubicBezTo>
                <a:cubicBezTo>
                  <a:pt x="17" y="31"/>
                  <a:pt x="16" y="31"/>
                  <a:pt x="16" y="30"/>
                </a:cubicBezTo>
                <a:cubicBezTo>
                  <a:pt x="16" y="27"/>
                  <a:pt x="16" y="27"/>
                  <a:pt x="16" y="27"/>
                </a:cubicBezTo>
                <a:cubicBezTo>
                  <a:pt x="16" y="27"/>
                  <a:pt x="17" y="26"/>
                  <a:pt x="17" y="26"/>
                </a:cubicBezTo>
                <a:cubicBezTo>
                  <a:pt x="26" y="26"/>
                  <a:pt x="26" y="26"/>
                  <a:pt x="26" y="26"/>
                </a:cubicBezTo>
                <a:cubicBezTo>
                  <a:pt x="26" y="17"/>
                  <a:pt x="26" y="17"/>
                  <a:pt x="26" y="17"/>
                </a:cubicBezTo>
                <a:cubicBezTo>
                  <a:pt x="26" y="16"/>
                  <a:pt x="27" y="16"/>
                  <a:pt x="27" y="16"/>
                </a:cubicBezTo>
                <a:cubicBezTo>
                  <a:pt x="30" y="16"/>
                  <a:pt x="30" y="16"/>
                  <a:pt x="30" y="16"/>
                </a:cubicBezTo>
                <a:cubicBezTo>
                  <a:pt x="31" y="16"/>
                  <a:pt x="31" y="16"/>
                  <a:pt x="31" y="17"/>
                </a:cubicBezTo>
                <a:cubicBezTo>
                  <a:pt x="31" y="26"/>
                  <a:pt x="31" y="26"/>
                  <a:pt x="31" y="26"/>
                </a:cubicBezTo>
                <a:cubicBezTo>
                  <a:pt x="40" y="26"/>
                  <a:pt x="40" y="26"/>
                  <a:pt x="40" y="26"/>
                </a:cubicBezTo>
                <a:cubicBezTo>
                  <a:pt x="41" y="26"/>
                  <a:pt x="42" y="27"/>
                  <a:pt x="42" y="27"/>
                </a:cubicBezTo>
                <a:lnTo>
                  <a:pt x="42"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1226" name="稻壳儿小白白(http://dwz.cn/Wu2UP)"/>
          <p:cNvSpPr txBox="1">
            <a:spLocks noChangeArrowheads="1"/>
          </p:cNvSpPr>
          <p:nvPr/>
        </p:nvSpPr>
        <p:spPr bwMode="auto">
          <a:xfrm>
            <a:off x="3089275" y="1398588"/>
            <a:ext cx="7604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关键词</a:t>
            </a:r>
            <a:endParaRPr lang="en-US" altLang="zh-CN" sz="1600" b="1">
              <a:solidFill>
                <a:srgbClr val="333F4F"/>
              </a:solidFill>
              <a:sym typeface="Arial" panose="020B0604020202020204" pitchFamily="34" charset="0"/>
            </a:endParaRPr>
          </a:p>
        </p:txBody>
      </p:sp>
      <p:sp>
        <p:nvSpPr>
          <p:cNvPr id="51227" name="稻壳儿小白白(http://dwz.cn/Wu2UP)"/>
          <p:cNvSpPr txBox="1">
            <a:spLocks noChangeArrowheads="1"/>
          </p:cNvSpPr>
          <p:nvPr/>
        </p:nvSpPr>
        <p:spPr bwMode="auto">
          <a:xfrm>
            <a:off x="3184525" y="1665288"/>
            <a:ext cx="2428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51228" name="稻壳儿小白白(http://dwz.cn/Wu2UP)"/>
          <p:cNvSpPr txBox="1">
            <a:spLocks noChangeArrowheads="1"/>
          </p:cNvSpPr>
          <p:nvPr/>
        </p:nvSpPr>
        <p:spPr bwMode="auto">
          <a:xfrm>
            <a:off x="7705725" y="1398588"/>
            <a:ext cx="762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关键词</a:t>
            </a:r>
            <a:endParaRPr lang="en-US" altLang="zh-CN" sz="1600" b="1">
              <a:solidFill>
                <a:srgbClr val="333F4F"/>
              </a:solidFill>
              <a:sym typeface="Arial" panose="020B0604020202020204" pitchFamily="34" charset="0"/>
            </a:endParaRPr>
          </a:p>
        </p:txBody>
      </p:sp>
      <p:sp>
        <p:nvSpPr>
          <p:cNvPr id="51229" name="稻壳儿小白白(http://dwz.cn/Wu2UP)"/>
          <p:cNvSpPr txBox="1">
            <a:spLocks noChangeArrowheads="1"/>
          </p:cNvSpPr>
          <p:nvPr/>
        </p:nvSpPr>
        <p:spPr bwMode="auto">
          <a:xfrm>
            <a:off x="7800975" y="1665288"/>
            <a:ext cx="24304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51230" name="稻壳儿小白白(http://dwz.cn/Wu2UP)"/>
          <p:cNvSpPr txBox="1">
            <a:spLocks noChangeArrowheads="1"/>
          </p:cNvSpPr>
          <p:nvPr/>
        </p:nvSpPr>
        <p:spPr bwMode="auto">
          <a:xfrm>
            <a:off x="3089275" y="2781300"/>
            <a:ext cx="7604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关键词</a:t>
            </a:r>
            <a:endParaRPr lang="en-US" altLang="zh-CN" sz="1600" b="1">
              <a:solidFill>
                <a:srgbClr val="333F4F"/>
              </a:solidFill>
              <a:sym typeface="Arial" panose="020B0604020202020204" pitchFamily="34" charset="0"/>
            </a:endParaRPr>
          </a:p>
        </p:txBody>
      </p:sp>
      <p:sp>
        <p:nvSpPr>
          <p:cNvPr id="51231" name="稻壳儿小白白(http://dwz.cn/Wu2UP)"/>
          <p:cNvSpPr txBox="1">
            <a:spLocks noChangeArrowheads="1"/>
          </p:cNvSpPr>
          <p:nvPr/>
        </p:nvSpPr>
        <p:spPr bwMode="auto">
          <a:xfrm>
            <a:off x="3184525" y="3048000"/>
            <a:ext cx="24288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51232" name="稻壳儿小白白(http://dwz.cn/Wu2UP)"/>
          <p:cNvSpPr txBox="1">
            <a:spLocks noChangeArrowheads="1"/>
          </p:cNvSpPr>
          <p:nvPr/>
        </p:nvSpPr>
        <p:spPr bwMode="auto">
          <a:xfrm>
            <a:off x="7705725" y="2781300"/>
            <a:ext cx="762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关键词</a:t>
            </a:r>
            <a:endParaRPr lang="en-US" altLang="zh-CN" sz="1600" b="1">
              <a:solidFill>
                <a:srgbClr val="333F4F"/>
              </a:solidFill>
              <a:sym typeface="Arial" panose="020B0604020202020204" pitchFamily="34" charset="0"/>
            </a:endParaRPr>
          </a:p>
        </p:txBody>
      </p:sp>
      <p:sp>
        <p:nvSpPr>
          <p:cNvPr id="51233" name="稻壳儿小白白(http://dwz.cn/Wu2UP)"/>
          <p:cNvSpPr txBox="1">
            <a:spLocks noChangeArrowheads="1"/>
          </p:cNvSpPr>
          <p:nvPr/>
        </p:nvSpPr>
        <p:spPr bwMode="auto">
          <a:xfrm>
            <a:off x="7800975" y="3048000"/>
            <a:ext cx="24304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51234" name="稻壳儿小白白(http://dwz.cn/Wu2UP)"/>
          <p:cNvSpPr txBox="1">
            <a:spLocks noChangeArrowheads="1"/>
          </p:cNvSpPr>
          <p:nvPr/>
        </p:nvSpPr>
        <p:spPr bwMode="auto">
          <a:xfrm>
            <a:off x="3089275" y="4144963"/>
            <a:ext cx="7604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关键词</a:t>
            </a:r>
            <a:endParaRPr lang="en-US" altLang="zh-CN" sz="1600" b="1">
              <a:solidFill>
                <a:srgbClr val="333F4F"/>
              </a:solidFill>
              <a:sym typeface="Arial" panose="020B0604020202020204" pitchFamily="34" charset="0"/>
            </a:endParaRPr>
          </a:p>
        </p:txBody>
      </p:sp>
      <p:sp>
        <p:nvSpPr>
          <p:cNvPr id="51235" name="稻壳儿小白白(http://dwz.cn/Wu2UP)"/>
          <p:cNvSpPr txBox="1">
            <a:spLocks noChangeArrowheads="1"/>
          </p:cNvSpPr>
          <p:nvPr/>
        </p:nvSpPr>
        <p:spPr bwMode="auto">
          <a:xfrm>
            <a:off x="3184525" y="4413250"/>
            <a:ext cx="24288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51236" name="稻壳儿小白白(http://dwz.cn/Wu2UP)"/>
          <p:cNvSpPr txBox="1">
            <a:spLocks noChangeArrowheads="1"/>
          </p:cNvSpPr>
          <p:nvPr/>
        </p:nvSpPr>
        <p:spPr bwMode="auto">
          <a:xfrm>
            <a:off x="7705725" y="4144963"/>
            <a:ext cx="762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关键词</a:t>
            </a:r>
            <a:endParaRPr lang="en-US" altLang="zh-CN" sz="1600" b="1">
              <a:solidFill>
                <a:srgbClr val="333F4F"/>
              </a:solidFill>
              <a:sym typeface="Arial" panose="020B0604020202020204" pitchFamily="34" charset="0"/>
            </a:endParaRPr>
          </a:p>
        </p:txBody>
      </p:sp>
      <p:sp>
        <p:nvSpPr>
          <p:cNvPr id="51237" name="稻壳儿小白白(http://dwz.cn/Wu2UP)"/>
          <p:cNvSpPr txBox="1">
            <a:spLocks noChangeArrowheads="1"/>
          </p:cNvSpPr>
          <p:nvPr/>
        </p:nvSpPr>
        <p:spPr bwMode="auto">
          <a:xfrm>
            <a:off x="7800975" y="4413250"/>
            <a:ext cx="24304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51238" name="稻壳儿小白白(http://dwz.cn/Wu2UP)"/>
          <p:cNvSpPr txBox="1">
            <a:spLocks noChangeArrowheads="1"/>
          </p:cNvSpPr>
          <p:nvPr/>
        </p:nvSpPr>
        <p:spPr bwMode="auto">
          <a:xfrm>
            <a:off x="3089275" y="5510213"/>
            <a:ext cx="7604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关键词</a:t>
            </a:r>
            <a:endParaRPr lang="en-US" altLang="zh-CN" sz="1600" b="1">
              <a:solidFill>
                <a:srgbClr val="333F4F"/>
              </a:solidFill>
              <a:sym typeface="Arial" panose="020B0604020202020204" pitchFamily="34" charset="0"/>
            </a:endParaRPr>
          </a:p>
        </p:txBody>
      </p:sp>
      <p:sp>
        <p:nvSpPr>
          <p:cNvPr id="51239" name="稻壳儿小白白(http://dwz.cn/Wu2UP)"/>
          <p:cNvSpPr txBox="1">
            <a:spLocks noChangeArrowheads="1"/>
          </p:cNvSpPr>
          <p:nvPr/>
        </p:nvSpPr>
        <p:spPr bwMode="auto">
          <a:xfrm>
            <a:off x="3184525" y="5776913"/>
            <a:ext cx="2428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51240" name="稻壳儿小白白(http://dwz.cn/Wu2UP)"/>
          <p:cNvSpPr txBox="1">
            <a:spLocks noChangeArrowheads="1"/>
          </p:cNvSpPr>
          <p:nvPr/>
        </p:nvSpPr>
        <p:spPr bwMode="auto">
          <a:xfrm>
            <a:off x="7705725" y="5510213"/>
            <a:ext cx="762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pPr>
            <a:r>
              <a:rPr lang="zh-CN" altLang="en-US" sz="1600" b="1">
                <a:solidFill>
                  <a:srgbClr val="333F4F"/>
                </a:solidFill>
                <a:sym typeface="Arial" panose="020B0604020202020204" pitchFamily="34" charset="0"/>
              </a:rPr>
              <a:t>关键词</a:t>
            </a:r>
            <a:endParaRPr lang="en-US" altLang="zh-CN" sz="1600" b="1">
              <a:solidFill>
                <a:srgbClr val="333F4F"/>
              </a:solidFill>
              <a:sym typeface="Arial" panose="020B0604020202020204" pitchFamily="34" charset="0"/>
            </a:endParaRPr>
          </a:p>
        </p:txBody>
      </p:sp>
      <p:sp>
        <p:nvSpPr>
          <p:cNvPr id="51241" name="稻壳儿小白白(http://dwz.cn/Wu2UP)"/>
          <p:cNvSpPr txBox="1">
            <a:spLocks noChangeArrowheads="1"/>
          </p:cNvSpPr>
          <p:nvPr/>
        </p:nvSpPr>
        <p:spPr bwMode="auto">
          <a:xfrm>
            <a:off x="7800975" y="5776913"/>
            <a:ext cx="24304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单击此处可编辑内容，根据您的需要自由拉伸文本框大小</a:t>
            </a:r>
            <a:endParaRPr lang="en-US" altLang="zh-CN" sz="1200">
              <a:solidFill>
                <a:srgbClr val="333F4F"/>
              </a:solidFill>
              <a:sym typeface="Arial" panose="020B0604020202020204" pitchFamily="34" charset="0"/>
            </a:endParaRPr>
          </a:p>
        </p:txBody>
      </p:sp>
      <p:sp>
        <p:nvSpPr>
          <p:cNvPr id="51242" name="文本框 69"/>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51243" name="文本框 72"/>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5</a:t>
            </a:r>
            <a:endParaRPr lang="zh-CN" altLang="en-US" sz="3600">
              <a:solidFill>
                <a:srgbClr val="333F4F"/>
              </a:solidFill>
              <a:latin typeface="Impact" panose="020B0806030902050204" pitchFamily="34" charset="0"/>
            </a:endParaRPr>
          </a:p>
        </p:txBody>
      </p:sp>
    </p:spTree>
    <p:custDataLst>
      <p:tags r:id="rId1"/>
    </p:custDataLst>
  </p:cSld>
  <p:clrMapOvr>
    <a:masterClrMapping/>
  </p:clrMapOvr>
  <p:transition spd="slow" advTm="5199">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1242"/>
                                        </p:tgtEl>
                                        <p:attrNameLst>
                                          <p:attrName>style.visibility</p:attrName>
                                        </p:attrNameLst>
                                      </p:cBhvr>
                                      <p:to>
                                        <p:strVal val="visible"/>
                                      </p:to>
                                    </p:set>
                                    <p:anim calcmode="lin" valueType="num">
                                      <p:cBhvr>
                                        <p:cTn id="7" dur="500" fill="hold"/>
                                        <p:tgtEl>
                                          <p:spTgt spid="512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1242"/>
                                        </p:tgtEl>
                                        <p:attrNameLst>
                                          <p:attrName>ppt_y</p:attrName>
                                        </p:attrNameLst>
                                      </p:cBhvr>
                                      <p:tavLst>
                                        <p:tav tm="0">
                                          <p:val>
                                            <p:strVal val="#ppt_y"/>
                                          </p:val>
                                        </p:tav>
                                        <p:tav tm="100000">
                                          <p:val>
                                            <p:strVal val="#ppt_y"/>
                                          </p:val>
                                        </p:tav>
                                      </p:tavLst>
                                    </p:anim>
                                    <p:anim calcmode="lin" valueType="num">
                                      <p:cBhvr>
                                        <p:cTn id="9" dur="500" fill="hold"/>
                                        <p:tgtEl>
                                          <p:spTgt spid="512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12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124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51243"/>
                                        </p:tgtEl>
                                        <p:attrNameLst>
                                          <p:attrName>style.visibility</p:attrName>
                                        </p:attrNameLst>
                                      </p:cBhvr>
                                      <p:to>
                                        <p:strVal val="visible"/>
                                      </p:to>
                                    </p:set>
                                    <p:anim calcmode="lin" valueType="num">
                                      <p:cBhvr>
                                        <p:cTn id="14" dur="500" fill="hold"/>
                                        <p:tgtEl>
                                          <p:spTgt spid="5124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1243"/>
                                        </p:tgtEl>
                                        <p:attrNameLst>
                                          <p:attrName>ppt_y</p:attrName>
                                        </p:attrNameLst>
                                      </p:cBhvr>
                                      <p:tavLst>
                                        <p:tav tm="0">
                                          <p:val>
                                            <p:strVal val="#ppt_y"/>
                                          </p:val>
                                        </p:tav>
                                        <p:tav tm="100000">
                                          <p:val>
                                            <p:strVal val="#ppt_y"/>
                                          </p:val>
                                        </p:tav>
                                      </p:tavLst>
                                    </p:anim>
                                    <p:anim calcmode="lin" valueType="num">
                                      <p:cBhvr>
                                        <p:cTn id="16" dur="500" fill="hold"/>
                                        <p:tgtEl>
                                          <p:spTgt spid="5124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124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124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1202"/>
                                        </p:tgtEl>
                                        <p:attrNameLst>
                                          <p:attrName>style.visibility</p:attrName>
                                        </p:attrNameLst>
                                      </p:cBhvr>
                                      <p:to>
                                        <p:strVal val="visible"/>
                                      </p:to>
                                    </p:set>
                                    <p:animEffect transition="in" filter="wipe(left)">
                                      <p:cBhvr>
                                        <p:cTn id="23" dur="500"/>
                                        <p:tgtEl>
                                          <p:spTgt spid="5120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1210"/>
                                        </p:tgtEl>
                                        <p:attrNameLst>
                                          <p:attrName>style.visibility</p:attrName>
                                        </p:attrNameLst>
                                      </p:cBhvr>
                                      <p:to>
                                        <p:strVal val="visible"/>
                                      </p:to>
                                    </p:set>
                                    <p:animEffect transition="in" filter="wipe(left)">
                                      <p:cBhvr>
                                        <p:cTn id="26" dur="500"/>
                                        <p:tgtEl>
                                          <p:spTgt spid="5121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1211"/>
                                        </p:tgtEl>
                                        <p:attrNameLst>
                                          <p:attrName>style.visibility</p:attrName>
                                        </p:attrNameLst>
                                      </p:cBhvr>
                                      <p:to>
                                        <p:strVal val="visible"/>
                                      </p:to>
                                    </p:set>
                                    <p:animEffect transition="in" filter="wipe(left)">
                                      <p:cBhvr>
                                        <p:cTn id="29" dur="500"/>
                                        <p:tgtEl>
                                          <p:spTgt spid="5121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1226"/>
                                        </p:tgtEl>
                                        <p:attrNameLst>
                                          <p:attrName>style.visibility</p:attrName>
                                        </p:attrNameLst>
                                      </p:cBhvr>
                                      <p:to>
                                        <p:strVal val="visible"/>
                                      </p:to>
                                    </p:set>
                                    <p:animEffect transition="in" filter="wipe(left)">
                                      <p:cBhvr>
                                        <p:cTn id="32" dur="500"/>
                                        <p:tgtEl>
                                          <p:spTgt spid="5122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1227"/>
                                        </p:tgtEl>
                                        <p:attrNameLst>
                                          <p:attrName>style.visibility</p:attrName>
                                        </p:attrNameLst>
                                      </p:cBhvr>
                                      <p:to>
                                        <p:strVal val="visible"/>
                                      </p:to>
                                    </p:set>
                                    <p:animEffect transition="in" filter="wipe(left)">
                                      <p:cBhvr>
                                        <p:cTn id="35" dur="500"/>
                                        <p:tgtEl>
                                          <p:spTgt spid="5122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51203"/>
                                        </p:tgtEl>
                                        <p:attrNameLst>
                                          <p:attrName>style.visibility</p:attrName>
                                        </p:attrNameLst>
                                      </p:cBhvr>
                                      <p:to>
                                        <p:strVal val="visible"/>
                                      </p:to>
                                    </p:set>
                                    <p:animEffect transition="in" filter="wipe(left)">
                                      <p:cBhvr>
                                        <p:cTn id="40" dur="500"/>
                                        <p:tgtEl>
                                          <p:spTgt spid="5120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1218"/>
                                        </p:tgtEl>
                                        <p:attrNameLst>
                                          <p:attrName>style.visibility</p:attrName>
                                        </p:attrNameLst>
                                      </p:cBhvr>
                                      <p:to>
                                        <p:strVal val="visible"/>
                                      </p:to>
                                    </p:set>
                                    <p:animEffect transition="in" filter="wipe(left)">
                                      <p:cBhvr>
                                        <p:cTn id="43" dur="500"/>
                                        <p:tgtEl>
                                          <p:spTgt spid="5121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219"/>
                                        </p:tgtEl>
                                        <p:attrNameLst>
                                          <p:attrName>style.visibility</p:attrName>
                                        </p:attrNameLst>
                                      </p:cBhvr>
                                      <p:to>
                                        <p:strVal val="visible"/>
                                      </p:to>
                                    </p:set>
                                    <p:animEffect transition="in" filter="wipe(left)">
                                      <p:cBhvr>
                                        <p:cTn id="46" dur="500"/>
                                        <p:tgtEl>
                                          <p:spTgt spid="5121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1228"/>
                                        </p:tgtEl>
                                        <p:attrNameLst>
                                          <p:attrName>style.visibility</p:attrName>
                                        </p:attrNameLst>
                                      </p:cBhvr>
                                      <p:to>
                                        <p:strVal val="visible"/>
                                      </p:to>
                                    </p:set>
                                    <p:animEffect transition="in" filter="wipe(left)">
                                      <p:cBhvr>
                                        <p:cTn id="49" dur="500"/>
                                        <p:tgtEl>
                                          <p:spTgt spid="5122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1229"/>
                                        </p:tgtEl>
                                        <p:attrNameLst>
                                          <p:attrName>style.visibility</p:attrName>
                                        </p:attrNameLst>
                                      </p:cBhvr>
                                      <p:to>
                                        <p:strVal val="visible"/>
                                      </p:to>
                                    </p:set>
                                    <p:animEffect transition="in" filter="wipe(left)">
                                      <p:cBhvr>
                                        <p:cTn id="52" dur="500"/>
                                        <p:tgtEl>
                                          <p:spTgt spid="5122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1204"/>
                                        </p:tgtEl>
                                        <p:attrNameLst>
                                          <p:attrName>style.visibility</p:attrName>
                                        </p:attrNameLst>
                                      </p:cBhvr>
                                      <p:to>
                                        <p:strVal val="visible"/>
                                      </p:to>
                                    </p:set>
                                    <p:animEffect transition="in" filter="wipe(left)">
                                      <p:cBhvr>
                                        <p:cTn id="57" dur="500"/>
                                        <p:tgtEl>
                                          <p:spTgt spid="5120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1212"/>
                                        </p:tgtEl>
                                        <p:attrNameLst>
                                          <p:attrName>style.visibility</p:attrName>
                                        </p:attrNameLst>
                                      </p:cBhvr>
                                      <p:to>
                                        <p:strVal val="visible"/>
                                      </p:to>
                                    </p:set>
                                    <p:animEffect transition="in" filter="wipe(left)">
                                      <p:cBhvr>
                                        <p:cTn id="60" dur="500"/>
                                        <p:tgtEl>
                                          <p:spTgt spid="5121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1213"/>
                                        </p:tgtEl>
                                        <p:attrNameLst>
                                          <p:attrName>style.visibility</p:attrName>
                                        </p:attrNameLst>
                                      </p:cBhvr>
                                      <p:to>
                                        <p:strVal val="visible"/>
                                      </p:to>
                                    </p:set>
                                    <p:animEffect transition="in" filter="wipe(left)">
                                      <p:cBhvr>
                                        <p:cTn id="63" dur="500"/>
                                        <p:tgtEl>
                                          <p:spTgt spid="5121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51230"/>
                                        </p:tgtEl>
                                        <p:attrNameLst>
                                          <p:attrName>style.visibility</p:attrName>
                                        </p:attrNameLst>
                                      </p:cBhvr>
                                      <p:to>
                                        <p:strVal val="visible"/>
                                      </p:to>
                                    </p:set>
                                    <p:animEffect transition="in" filter="wipe(left)">
                                      <p:cBhvr>
                                        <p:cTn id="66" dur="500"/>
                                        <p:tgtEl>
                                          <p:spTgt spid="5123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51231"/>
                                        </p:tgtEl>
                                        <p:attrNameLst>
                                          <p:attrName>style.visibility</p:attrName>
                                        </p:attrNameLst>
                                      </p:cBhvr>
                                      <p:to>
                                        <p:strVal val="visible"/>
                                      </p:to>
                                    </p:set>
                                    <p:animEffect transition="in" filter="wipe(left)">
                                      <p:cBhvr>
                                        <p:cTn id="69" dur="500"/>
                                        <p:tgtEl>
                                          <p:spTgt spid="51231"/>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51205"/>
                                        </p:tgtEl>
                                        <p:attrNameLst>
                                          <p:attrName>style.visibility</p:attrName>
                                        </p:attrNameLst>
                                      </p:cBhvr>
                                      <p:to>
                                        <p:strVal val="visible"/>
                                      </p:to>
                                    </p:set>
                                    <p:animEffect transition="in" filter="wipe(left)">
                                      <p:cBhvr>
                                        <p:cTn id="74" dur="500"/>
                                        <p:tgtEl>
                                          <p:spTgt spid="512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51224"/>
                                        </p:tgtEl>
                                        <p:attrNameLst>
                                          <p:attrName>style.visibility</p:attrName>
                                        </p:attrNameLst>
                                      </p:cBhvr>
                                      <p:to>
                                        <p:strVal val="visible"/>
                                      </p:to>
                                    </p:set>
                                    <p:animEffect transition="in" filter="wipe(left)">
                                      <p:cBhvr>
                                        <p:cTn id="77" dur="500"/>
                                        <p:tgtEl>
                                          <p:spTgt spid="5122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51225"/>
                                        </p:tgtEl>
                                        <p:attrNameLst>
                                          <p:attrName>style.visibility</p:attrName>
                                        </p:attrNameLst>
                                      </p:cBhvr>
                                      <p:to>
                                        <p:strVal val="visible"/>
                                      </p:to>
                                    </p:set>
                                    <p:animEffect transition="in" filter="wipe(left)">
                                      <p:cBhvr>
                                        <p:cTn id="80" dur="500"/>
                                        <p:tgtEl>
                                          <p:spTgt spid="512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51232"/>
                                        </p:tgtEl>
                                        <p:attrNameLst>
                                          <p:attrName>style.visibility</p:attrName>
                                        </p:attrNameLst>
                                      </p:cBhvr>
                                      <p:to>
                                        <p:strVal val="visible"/>
                                      </p:to>
                                    </p:set>
                                    <p:animEffect transition="in" filter="wipe(left)">
                                      <p:cBhvr>
                                        <p:cTn id="83" dur="500"/>
                                        <p:tgtEl>
                                          <p:spTgt spid="5123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51233"/>
                                        </p:tgtEl>
                                        <p:attrNameLst>
                                          <p:attrName>style.visibility</p:attrName>
                                        </p:attrNameLst>
                                      </p:cBhvr>
                                      <p:to>
                                        <p:strVal val="visible"/>
                                      </p:to>
                                    </p:set>
                                    <p:animEffect transition="in" filter="wipe(left)">
                                      <p:cBhvr>
                                        <p:cTn id="86" dur="500"/>
                                        <p:tgtEl>
                                          <p:spTgt spid="51233"/>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51206"/>
                                        </p:tgtEl>
                                        <p:attrNameLst>
                                          <p:attrName>style.visibility</p:attrName>
                                        </p:attrNameLst>
                                      </p:cBhvr>
                                      <p:to>
                                        <p:strVal val="visible"/>
                                      </p:to>
                                    </p:set>
                                    <p:animEffect transition="in" filter="wipe(left)">
                                      <p:cBhvr>
                                        <p:cTn id="91" dur="500"/>
                                        <p:tgtEl>
                                          <p:spTgt spid="51206"/>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51216"/>
                                        </p:tgtEl>
                                        <p:attrNameLst>
                                          <p:attrName>style.visibility</p:attrName>
                                        </p:attrNameLst>
                                      </p:cBhvr>
                                      <p:to>
                                        <p:strVal val="visible"/>
                                      </p:to>
                                    </p:set>
                                    <p:animEffect transition="in" filter="wipe(left)">
                                      <p:cBhvr>
                                        <p:cTn id="94" dur="500"/>
                                        <p:tgtEl>
                                          <p:spTgt spid="5121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51217"/>
                                        </p:tgtEl>
                                        <p:attrNameLst>
                                          <p:attrName>style.visibility</p:attrName>
                                        </p:attrNameLst>
                                      </p:cBhvr>
                                      <p:to>
                                        <p:strVal val="visible"/>
                                      </p:to>
                                    </p:set>
                                    <p:animEffect transition="in" filter="wipe(left)">
                                      <p:cBhvr>
                                        <p:cTn id="97" dur="500"/>
                                        <p:tgtEl>
                                          <p:spTgt spid="51217"/>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51234"/>
                                        </p:tgtEl>
                                        <p:attrNameLst>
                                          <p:attrName>style.visibility</p:attrName>
                                        </p:attrNameLst>
                                      </p:cBhvr>
                                      <p:to>
                                        <p:strVal val="visible"/>
                                      </p:to>
                                    </p:set>
                                    <p:animEffect transition="in" filter="wipe(left)">
                                      <p:cBhvr>
                                        <p:cTn id="100" dur="500"/>
                                        <p:tgtEl>
                                          <p:spTgt spid="51234"/>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51235"/>
                                        </p:tgtEl>
                                        <p:attrNameLst>
                                          <p:attrName>style.visibility</p:attrName>
                                        </p:attrNameLst>
                                      </p:cBhvr>
                                      <p:to>
                                        <p:strVal val="visible"/>
                                      </p:to>
                                    </p:set>
                                    <p:animEffect transition="in" filter="wipe(left)">
                                      <p:cBhvr>
                                        <p:cTn id="103" dur="500"/>
                                        <p:tgtEl>
                                          <p:spTgt spid="51235"/>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51207"/>
                                        </p:tgtEl>
                                        <p:attrNameLst>
                                          <p:attrName>style.visibility</p:attrName>
                                        </p:attrNameLst>
                                      </p:cBhvr>
                                      <p:to>
                                        <p:strVal val="visible"/>
                                      </p:to>
                                    </p:set>
                                    <p:animEffect transition="in" filter="wipe(left)">
                                      <p:cBhvr>
                                        <p:cTn id="108" dur="500"/>
                                        <p:tgtEl>
                                          <p:spTgt spid="51207"/>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51222"/>
                                        </p:tgtEl>
                                        <p:attrNameLst>
                                          <p:attrName>style.visibility</p:attrName>
                                        </p:attrNameLst>
                                      </p:cBhvr>
                                      <p:to>
                                        <p:strVal val="visible"/>
                                      </p:to>
                                    </p:set>
                                    <p:animEffect transition="in" filter="wipe(left)">
                                      <p:cBhvr>
                                        <p:cTn id="111" dur="500"/>
                                        <p:tgtEl>
                                          <p:spTgt spid="51222"/>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51223"/>
                                        </p:tgtEl>
                                        <p:attrNameLst>
                                          <p:attrName>style.visibility</p:attrName>
                                        </p:attrNameLst>
                                      </p:cBhvr>
                                      <p:to>
                                        <p:strVal val="visible"/>
                                      </p:to>
                                    </p:set>
                                    <p:animEffect transition="in" filter="wipe(left)">
                                      <p:cBhvr>
                                        <p:cTn id="114" dur="500"/>
                                        <p:tgtEl>
                                          <p:spTgt spid="51223"/>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51236"/>
                                        </p:tgtEl>
                                        <p:attrNameLst>
                                          <p:attrName>style.visibility</p:attrName>
                                        </p:attrNameLst>
                                      </p:cBhvr>
                                      <p:to>
                                        <p:strVal val="visible"/>
                                      </p:to>
                                    </p:set>
                                    <p:animEffect transition="in" filter="wipe(left)">
                                      <p:cBhvr>
                                        <p:cTn id="117" dur="500"/>
                                        <p:tgtEl>
                                          <p:spTgt spid="51236"/>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51237"/>
                                        </p:tgtEl>
                                        <p:attrNameLst>
                                          <p:attrName>style.visibility</p:attrName>
                                        </p:attrNameLst>
                                      </p:cBhvr>
                                      <p:to>
                                        <p:strVal val="visible"/>
                                      </p:to>
                                    </p:set>
                                    <p:animEffect transition="in" filter="wipe(left)">
                                      <p:cBhvr>
                                        <p:cTn id="120" dur="500"/>
                                        <p:tgtEl>
                                          <p:spTgt spid="51237"/>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51208"/>
                                        </p:tgtEl>
                                        <p:attrNameLst>
                                          <p:attrName>style.visibility</p:attrName>
                                        </p:attrNameLst>
                                      </p:cBhvr>
                                      <p:to>
                                        <p:strVal val="visible"/>
                                      </p:to>
                                    </p:set>
                                    <p:animEffect transition="in" filter="wipe(left)">
                                      <p:cBhvr>
                                        <p:cTn id="125" dur="500"/>
                                        <p:tgtEl>
                                          <p:spTgt spid="51208"/>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51220"/>
                                        </p:tgtEl>
                                        <p:attrNameLst>
                                          <p:attrName>style.visibility</p:attrName>
                                        </p:attrNameLst>
                                      </p:cBhvr>
                                      <p:to>
                                        <p:strVal val="visible"/>
                                      </p:to>
                                    </p:set>
                                    <p:animEffect transition="in" filter="wipe(left)">
                                      <p:cBhvr>
                                        <p:cTn id="128" dur="500"/>
                                        <p:tgtEl>
                                          <p:spTgt spid="51220"/>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51221"/>
                                        </p:tgtEl>
                                        <p:attrNameLst>
                                          <p:attrName>style.visibility</p:attrName>
                                        </p:attrNameLst>
                                      </p:cBhvr>
                                      <p:to>
                                        <p:strVal val="visible"/>
                                      </p:to>
                                    </p:set>
                                    <p:animEffect transition="in" filter="wipe(left)">
                                      <p:cBhvr>
                                        <p:cTn id="131" dur="500"/>
                                        <p:tgtEl>
                                          <p:spTgt spid="51221"/>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51238"/>
                                        </p:tgtEl>
                                        <p:attrNameLst>
                                          <p:attrName>style.visibility</p:attrName>
                                        </p:attrNameLst>
                                      </p:cBhvr>
                                      <p:to>
                                        <p:strVal val="visible"/>
                                      </p:to>
                                    </p:set>
                                    <p:animEffect transition="in" filter="wipe(left)">
                                      <p:cBhvr>
                                        <p:cTn id="134" dur="500"/>
                                        <p:tgtEl>
                                          <p:spTgt spid="51238"/>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51239"/>
                                        </p:tgtEl>
                                        <p:attrNameLst>
                                          <p:attrName>style.visibility</p:attrName>
                                        </p:attrNameLst>
                                      </p:cBhvr>
                                      <p:to>
                                        <p:strVal val="visible"/>
                                      </p:to>
                                    </p:set>
                                    <p:animEffect transition="in" filter="wipe(left)">
                                      <p:cBhvr>
                                        <p:cTn id="137" dur="500"/>
                                        <p:tgtEl>
                                          <p:spTgt spid="51239"/>
                                        </p:tgtEl>
                                      </p:cBhvr>
                                    </p:animEffect>
                                  </p:childTnLst>
                                </p:cTn>
                              </p:par>
                            </p:childTnLst>
                          </p:cTn>
                        </p:par>
                      </p:childTnLst>
                    </p:cTn>
                  </p:par>
                  <p:par>
                    <p:cTn id="138" fill="hold" nodeType="clickPar">
                      <p:stCondLst>
                        <p:cond delay="indefinite"/>
                      </p:stCondLst>
                      <p:childTnLst>
                        <p:par>
                          <p:cTn id="139" fill="hold" nodeType="withGroup">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51209"/>
                                        </p:tgtEl>
                                        <p:attrNameLst>
                                          <p:attrName>style.visibility</p:attrName>
                                        </p:attrNameLst>
                                      </p:cBhvr>
                                      <p:to>
                                        <p:strVal val="visible"/>
                                      </p:to>
                                    </p:set>
                                    <p:animEffect transition="in" filter="wipe(left)">
                                      <p:cBhvr>
                                        <p:cTn id="142" dur="500"/>
                                        <p:tgtEl>
                                          <p:spTgt spid="51209"/>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1214"/>
                                        </p:tgtEl>
                                        <p:attrNameLst>
                                          <p:attrName>style.visibility</p:attrName>
                                        </p:attrNameLst>
                                      </p:cBhvr>
                                      <p:to>
                                        <p:strVal val="visible"/>
                                      </p:to>
                                    </p:set>
                                    <p:animEffect transition="in" filter="wipe(left)">
                                      <p:cBhvr>
                                        <p:cTn id="145" dur="500"/>
                                        <p:tgtEl>
                                          <p:spTgt spid="51214"/>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51215"/>
                                        </p:tgtEl>
                                        <p:attrNameLst>
                                          <p:attrName>style.visibility</p:attrName>
                                        </p:attrNameLst>
                                      </p:cBhvr>
                                      <p:to>
                                        <p:strVal val="visible"/>
                                      </p:to>
                                    </p:set>
                                    <p:animEffect transition="in" filter="wipe(left)">
                                      <p:cBhvr>
                                        <p:cTn id="148" dur="500"/>
                                        <p:tgtEl>
                                          <p:spTgt spid="51215"/>
                                        </p:tgtEl>
                                      </p:cBhvr>
                                    </p:animEffect>
                                  </p:childTnLst>
                                </p:cTn>
                              </p:par>
                              <p:par>
                                <p:cTn id="149" presetID="22" presetClass="entr" presetSubtype="8" fill="hold" grpId="0" nodeType="withEffect">
                                  <p:stCondLst>
                                    <p:cond delay="0"/>
                                  </p:stCondLst>
                                  <p:childTnLst>
                                    <p:set>
                                      <p:cBhvr>
                                        <p:cTn id="150" dur="1" fill="hold">
                                          <p:stCondLst>
                                            <p:cond delay="0"/>
                                          </p:stCondLst>
                                        </p:cTn>
                                        <p:tgtEl>
                                          <p:spTgt spid="51240"/>
                                        </p:tgtEl>
                                        <p:attrNameLst>
                                          <p:attrName>style.visibility</p:attrName>
                                        </p:attrNameLst>
                                      </p:cBhvr>
                                      <p:to>
                                        <p:strVal val="visible"/>
                                      </p:to>
                                    </p:set>
                                    <p:animEffect transition="in" filter="wipe(left)">
                                      <p:cBhvr>
                                        <p:cTn id="151" dur="500"/>
                                        <p:tgtEl>
                                          <p:spTgt spid="51240"/>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51241"/>
                                        </p:tgtEl>
                                        <p:attrNameLst>
                                          <p:attrName>style.visibility</p:attrName>
                                        </p:attrNameLst>
                                      </p:cBhvr>
                                      <p:to>
                                        <p:strVal val="visible"/>
                                      </p:to>
                                    </p:set>
                                    <p:animEffect transition="in" filter="wipe(left)">
                                      <p:cBhvr>
                                        <p:cTn id="154" dur="500"/>
                                        <p:tgtEl>
                                          <p:spTgt spid="51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nimBg="1"/>
      <p:bldP spid="51203" grpId="0" animBg="1"/>
      <p:bldP spid="51204" grpId="0" animBg="1"/>
      <p:bldP spid="51205" grpId="0" animBg="1"/>
      <p:bldP spid="51206" grpId="0" animBg="1"/>
      <p:bldP spid="51207" grpId="0" animBg="1"/>
      <p:bldP spid="51208" grpId="0" animBg="1"/>
      <p:bldP spid="51209" grpId="0" animBg="1"/>
      <p:bldP spid="51210" grpId="0" animBg="1"/>
      <p:bldP spid="51211" grpId="0" animBg="1"/>
      <p:bldP spid="51212" grpId="0" animBg="1"/>
      <p:bldP spid="51213" grpId="0" animBg="1"/>
      <p:bldP spid="51214" grpId="0" animBg="1"/>
      <p:bldP spid="51215" grpId="0" animBg="1"/>
      <p:bldP spid="51216" grpId="0" animBg="1"/>
      <p:bldP spid="51217" grpId="0" animBg="1"/>
      <p:bldP spid="51218" grpId="0" animBg="1"/>
      <p:bldP spid="51219" grpId="0" animBg="1"/>
      <p:bldP spid="51220" grpId="0" animBg="1"/>
      <p:bldP spid="51221" grpId="0" animBg="1"/>
      <p:bldP spid="51222" grpId="0" animBg="1"/>
      <p:bldP spid="51223" grpId="0" animBg="1"/>
      <p:bldP spid="51224" grpId="0" animBg="1"/>
      <p:bldP spid="51225" grpId="0" animBg="1"/>
      <p:bldP spid="51226" grpId="0"/>
      <p:bldP spid="51227" grpId="0"/>
      <p:bldP spid="51228" grpId="0"/>
      <p:bldP spid="51229" grpId="0"/>
      <p:bldP spid="51230" grpId="0"/>
      <p:bldP spid="51231" grpId="0"/>
      <p:bldP spid="51232" grpId="0"/>
      <p:bldP spid="51233" grpId="0"/>
      <p:bldP spid="51234" grpId="0"/>
      <p:bldP spid="51235" grpId="0"/>
      <p:bldP spid="51236" grpId="0"/>
      <p:bldP spid="51237" grpId="0"/>
      <p:bldP spid="51238" grpId="0"/>
      <p:bldP spid="51239" grpId="0"/>
      <p:bldP spid="51240" grpId="0"/>
      <p:bldP spid="51241" grpId="0"/>
      <p:bldP spid="51242" grpId="0"/>
      <p:bldP spid="5124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79" name="文本框 40"/>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53280" name="文本框 41"/>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5</a:t>
            </a:r>
            <a:endParaRPr lang="zh-CN" altLang="en-US" sz="3600">
              <a:solidFill>
                <a:srgbClr val="333F4F"/>
              </a:solidFill>
              <a:latin typeface="Impact" panose="020B0806030902050204" pitchFamily="34" charset="0"/>
            </a:endParaRPr>
          </a:p>
        </p:txBody>
      </p:sp>
      <p:sp>
        <p:nvSpPr>
          <p:cNvPr id="33" name="梯形 32"/>
          <p:cNvSpPr/>
          <p:nvPr/>
        </p:nvSpPr>
        <p:spPr>
          <a:xfrm rot="16200000">
            <a:off x="8194675" y="2284413"/>
            <a:ext cx="1539875" cy="4044950"/>
          </a:xfrm>
          <a:prstGeom prst="trapezoid">
            <a:avLst>
              <a:gd name="adj" fmla="val 15639"/>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lIns="89094" tIns="44547" rIns="89094" bIns="44547" anchor="ctr"/>
          <a:lstStyle/>
          <a:p>
            <a:pPr algn="ctr">
              <a:defRPr/>
            </a:pPr>
            <a:endParaRPr lang="zh-CN" altLang="en-US" sz="3063"/>
          </a:p>
        </p:txBody>
      </p:sp>
      <p:sp>
        <p:nvSpPr>
          <p:cNvPr id="34" name="梯形 33"/>
          <p:cNvSpPr/>
          <p:nvPr/>
        </p:nvSpPr>
        <p:spPr>
          <a:xfrm rot="16200000">
            <a:off x="8194675" y="-20637"/>
            <a:ext cx="1539875" cy="4044950"/>
          </a:xfrm>
          <a:prstGeom prst="trapezoid">
            <a:avLst>
              <a:gd name="adj" fmla="val 15639"/>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lIns="89094" tIns="44547" rIns="89094" bIns="44547" anchor="ctr"/>
          <a:lstStyle/>
          <a:p>
            <a:pPr algn="ctr">
              <a:defRPr/>
            </a:pPr>
            <a:endParaRPr lang="zh-CN" altLang="en-US" sz="3063"/>
          </a:p>
        </p:txBody>
      </p:sp>
      <p:sp>
        <p:nvSpPr>
          <p:cNvPr id="35" name="梯形 34"/>
          <p:cNvSpPr/>
          <p:nvPr/>
        </p:nvSpPr>
        <p:spPr>
          <a:xfrm rot="5400000" flipH="1">
            <a:off x="2144712" y="3433763"/>
            <a:ext cx="1539875" cy="4044950"/>
          </a:xfrm>
          <a:prstGeom prst="trapezoid">
            <a:avLst>
              <a:gd name="adj" fmla="val 15639"/>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lIns="89094" tIns="44547" rIns="89094" bIns="44547" anchor="ctr"/>
          <a:lstStyle/>
          <a:p>
            <a:pPr algn="ctr">
              <a:defRPr/>
            </a:pPr>
            <a:endParaRPr lang="zh-CN" altLang="en-US" sz="3063"/>
          </a:p>
        </p:txBody>
      </p:sp>
      <p:sp>
        <p:nvSpPr>
          <p:cNvPr id="36" name="梯形 35"/>
          <p:cNvSpPr/>
          <p:nvPr/>
        </p:nvSpPr>
        <p:spPr>
          <a:xfrm rot="5400000" flipH="1">
            <a:off x="2143919" y="1131094"/>
            <a:ext cx="1541462" cy="4044950"/>
          </a:xfrm>
          <a:prstGeom prst="trapezoid">
            <a:avLst>
              <a:gd name="adj" fmla="val 15639"/>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lIns="89094" tIns="44547" rIns="89094" bIns="44547" anchor="ctr"/>
          <a:lstStyle/>
          <a:p>
            <a:pPr algn="ctr">
              <a:defRPr/>
            </a:pPr>
            <a:endParaRPr lang="zh-CN" altLang="en-US" sz="3063"/>
          </a:p>
        </p:txBody>
      </p:sp>
      <p:sp>
        <p:nvSpPr>
          <p:cNvPr id="38" name="矩形 37"/>
          <p:cNvSpPr/>
          <p:nvPr/>
        </p:nvSpPr>
        <p:spPr>
          <a:xfrm flipH="1">
            <a:off x="4937125" y="1476375"/>
            <a:ext cx="1754188" cy="1052513"/>
          </a:xfrm>
          <a:prstGeom prst="rect">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dirty="0"/>
          </a:p>
        </p:txBody>
      </p:sp>
      <p:sp>
        <p:nvSpPr>
          <p:cNvPr id="41" name="矩形 40"/>
          <p:cNvSpPr/>
          <p:nvPr/>
        </p:nvSpPr>
        <p:spPr>
          <a:xfrm flipH="1">
            <a:off x="5187950" y="2592388"/>
            <a:ext cx="1754188" cy="1052512"/>
          </a:xfrm>
          <a:prstGeom prst="rect">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p>
        </p:txBody>
      </p:sp>
      <p:sp>
        <p:nvSpPr>
          <p:cNvPr id="44" name="矩形 43"/>
          <p:cNvSpPr/>
          <p:nvPr/>
        </p:nvSpPr>
        <p:spPr>
          <a:xfrm flipH="1">
            <a:off x="5187950" y="4895850"/>
            <a:ext cx="1754188" cy="1052513"/>
          </a:xfrm>
          <a:prstGeom prst="rect">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p>
        </p:txBody>
      </p:sp>
      <p:sp>
        <p:nvSpPr>
          <p:cNvPr id="47" name="矩形 46"/>
          <p:cNvSpPr/>
          <p:nvPr/>
        </p:nvSpPr>
        <p:spPr>
          <a:xfrm flipH="1">
            <a:off x="4937125" y="3744913"/>
            <a:ext cx="1754188" cy="1050925"/>
          </a:xfrm>
          <a:prstGeom prst="rect">
            <a:avLst/>
          </a:prstGeom>
          <a:solidFill>
            <a:srgbClr val="333F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063"/>
          </a:p>
        </p:txBody>
      </p:sp>
      <p:grpSp>
        <p:nvGrpSpPr>
          <p:cNvPr id="49" name="组合 48"/>
          <p:cNvGrpSpPr>
            <a:grpSpLocks/>
          </p:cNvGrpSpPr>
          <p:nvPr/>
        </p:nvGrpSpPr>
        <p:grpSpPr bwMode="auto">
          <a:xfrm>
            <a:off x="8128000" y="1449388"/>
            <a:ext cx="2674938" cy="1093787"/>
            <a:chOff x="8342056" y="1297995"/>
            <a:chExt cx="2745046" cy="1123521"/>
          </a:xfrm>
        </p:grpSpPr>
        <p:sp>
          <p:nvSpPr>
            <p:cNvPr id="50" name="文本框 35"/>
            <p:cNvSpPr txBox="1"/>
            <p:nvPr/>
          </p:nvSpPr>
          <p:spPr>
            <a:xfrm flipH="1">
              <a:off x="8342056" y="1297995"/>
              <a:ext cx="2321478" cy="353852"/>
            </a:xfrm>
            <a:prstGeom prst="rect">
              <a:avLst/>
            </a:prstGeom>
            <a:noFill/>
          </p:spPr>
          <p:txBody>
            <a:bodyPr>
              <a:spAutoFit/>
            </a:bodyPr>
            <a:lstStyle/>
            <a:p>
              <a:pPr>
                <a:lnSpc>
                  <a:spcPct val="90000"/>
                </a:lnSpc>
                <a:spcBef>
                  <a:spcPts val="974"/>
                </a:spcBef>
                <a:defRPr/>
              </a:pPr>
              <a:r>
                <a:rPr lang="zh-CN" altLang="en-US" sz="1819" b="1" dirty="0">
                  <a:solidFill>
                    <a:srgbClr val="F0FAFA"/>
                  </a:solidFill>
                  <a:latin typeface="微软雅黑" panose="020B0503020204020204" pitchFamily="34" charset="-122"/>
                </a:rPr>
                <a:t>添加标题</a:t>
              </a:r>
            </a:p>
          </p:txBody>
        </p:sp>
        <p:sp>
          <p:nvSpPr>
            <p:cNvPr id="51" name="文本框 36"/>
            <p:cNvSpPr txBox="1"/>
            <p:nvPr/>
          </p:nvSpPr>
          <p:spPr>
            <a:xfrm flipH="1">
              <a:off x="8345314" y="1588252"/>
              <a:ext cx="2741788" cy="833264"/>
            </a:xfrm>
            <a:prstGeom prst="rect">
              <a:avLst/>
            </a:prstGeom>
            <a:noFill/>
          </p:spPr>
          <p:txBody>
            <a:bodyPr>
              <a:spAutoFit/>
            </a:bodyPr>
            <a:lstStyle/>
            <a:p>
              <a:pPr>
                <a:lnSpc>
                  <a:spcPct val="120000"/>
                </a:lnSpc>
                <a:defRPr/>
              </a:pPr>
              <a:r>
                <a:rPr lang="zh-CN" altLang="en-US" sz="1299" dirty="0">
                  <a:solidFill>
                    <a:srgbClr val="F0FAFA"/>
                  </a:solidFill>
                  <a:latin typeface="微软雅黑" panose="020B0503020204020204" pitchFamily="34" charset="-122"/>
                </a:rPr>
                <a:t>单击添加文本单击添加文本单击添加文本单击添加文本单击添加文本单击添加文本单击添加文本</a:t>
              </a:r>
              <a:endParaRPr lang="en-US" altLang="zh-CN" sz="1299" dirty="0">
                <a:solidFill>
                  <a:srgbClr val="F0FAFA"/>
                </a:solidFill>
                <a:latin typeface="微软雅黑" panose="020B0503020204020204" pitchFamily="34" charset="-122"/>
              </a:endParaRPr>
            </a:p>
          </p:txBody>
        </p:sp>
      </p:grpSp>
      <p:sp>
        <p:nvSpPr>
          <p:cNvPr id="52" name="文本框 37"/>
          <p:cNvSpPr txBox="1"/>
          <p:nvPr/>
        </p:nvSpPr>
        <p:spPr>
          <a:xfrm>
            <a:off x="7096125" y="1597025"/>
            <a:ext cx="876300" cy="809625"/>
          </a:xfrm>
          <a:prstGeom prst="rect">
            <a:avLst/>
          </a:prstGeom>
          <a:noFill/>
        </p:spPr>
        <p:txBody>
          <a:bodyPr wrap="none" lIns="89094" tIns="44547" rIns="89094" bIns="44547">
            <a:spAutoFit/>
          </a:bodyPr>
          <a:lstStyle/>
          <a:p>
            <a:pPr>
              <a:defRPr/>
            </a:pPr>
            <a:r>
              <a:rPr lang="en-US" altLang="zh-CN" sz="4677" b="1" dirty="0">
                <a:solidFill>
                  <a:schemeClr val="bg1"/>
                </a:solidFill>
                <a:latin typeface="Batang" panose="02030600000101010101" pitchFamily="18" charset="-127"/>
                <a:ea typeface="Batang" panose="02030600000101010101" pitchFamily="18" charset="-127"/>
              </a:rPr>
              <a:t>01</a:t>
            </a:r>
            <a:endParaRPr lang="zh-CN" altLang="en-US" sz="4677" b="1" dirty="0">
              <a:solidFill>
                <a:schemeClr val="bg1"/>
              </a:solidFill>
              <a:latin typeface="Batang" panose="02030600000101010101" pitchFamily="18" charset="-127"/>
              <a:ea typeface="Batang" panose="02030600000101010101" pitchFamily="18" charset="-127"/>
            </a:endParaRPr>
          </a:p>
        </p:txBody>
      </p:sp>
      <p:sp>
        <p:nvSpPr>
          <p:cNvPr id="53" name="文本框 38"/>
          <p:cNvSpPr txBox="1"/>
          <p:nvPr/>
        </p:nvSpPr>
        <p:spPr>
          <a:xfrm>
            <a:off x="3911600" y="2749550"/>
            <a:ext cx="876300" cy="809625"/>
          </a:xfrm>
          <a:prstGeom prst="rect">
            <a:avLst/>
          </a:prstGeom>
          <a:noFill/>
        </p:spPr>
        <p:txBody>
          <a:bodyPr wrap="none" lIns="89094" tIns="44547" rIns="89094" bIns="44547">
            <a:spAutoFit/>
          </a:bodyPr>
          <a:lstStyle/>
          <a:p>
            <a:pPr>
              <a:defRPr/>
            </a:pPr>
            <a:r>
              <a:rPr lang="en-US" altLang="zh-CN" sz="4677" b="1" dirty="0">
                <a:solidFill>
                  <a:schemeClr val="bg1"/>
                </a:solidFill>
                <a:latin typeface="Batang" panose="02030600000101010101" pitchFamily="18" charset="-127"/>
                <a:ea typeface="Batang" panose="02030600000101010101" pitchFamily="18" charset="-127"/>
              </a:rPr>
              <a:t>02</a:t>
            </a:r>
            <a:endParaRPr lang="zh-CN" altLang="en-US" sz="4677" b="1" dirty="0">
              <a:solidFill>
                <a:schemeClr val="bg1"/>
              </a:solidFill>
              <a:latin typeface="Batang" panose="02030600000101010101" pitchFamily="18" charset="-127"/>
              <a:ea typeface="Batang" panose="02030600000101010101" pitchFamily="18" charset="-127"/>
            </a:endParaRPr>
          </a:p>
        </p:txBody>
      </p:sp>
      <p:sp>
        <p:nvSpPr>
          <p:cNvPr id="54" name="文本框 39"/>
          <p:cNvSpPr txBox="1"/>
          <p:nvPr/>
        </p:nvSpPr>
        <p:spPr>
          <a:xfrm>
            <a:off x="7092950" y="3900488"/>
            <a:ext cx="874713" cy="809625"/>
          </a:xfrm>
          <a:prstGeom prst="rect">
            <a:avLst/>
          </a:prstGeom>
          <a:noFill/>
        </p:spPr>
        <p:txBody>
          <a:bodyPr wrap="none" lIns="89094" tIns="44547" rIns="89094" bIns="44547">
            <a:spAutoFit/>
          </a:bodyPr>
          <a:lstStyle/>
          <a:p>
            <a:pPr>
              <a:defRPr/>
            </a:pPr>
            <a:r>
              <a:rPr lang="en-US" altLang="zh-CN" sz="4677" b="1" dirty="0">
                <a:solidFill>
                  <a:schemeClr val="bg1"/>
                </a:solidFill>
                <a:latin typeface="Batang" panose="02030600000101010101" pitchFamily="18" charset="-127"/>
                <a:ea typeface="Batang" panose="02030600000101010101" pitchFamily="18" charset="-127"/>
              </a:rPr>
              <a:t>03</a:t>
            </a:r>
            <a:endParaRPr lang="zh-CN" altLang="en-US" sz="4677" b="1" dirty="0">
              <a:solidFill>
                <a:schemeClr val="bg1"/>
              </a:solidFill>
              <a:latin typeface="Batang" panose="02030600000101010101" pitchFamily="18" charset="-127"/>
              <a:ea typeface="Batang" panose="02030600000101010101" pitchFamily="18" charset="-127"/>
            </a:endParaRPr>
          </a:p>
        </p:txBody>
      </p:sp>
      <p:sp>
        <p:nvSpPr>
          <p:cNvPr id="55" name="文本框 40"/>
          <p:cNvSpPr txBox="1"/>
          <p:nvPr/>
        </p:nvSpPr>
        <p:spPr>
          <a:xfrm>
            <a:off x="3905250" y="5051425"/>
            <a:ext cx="876300" cy="809625"/>
          </a:xfrm>
          <a:prstGeom prst="rect">
            <a:avLst/>
          </a:prstGeom>
          <a:noFill/>
        </p:spPr>
        <p:txBody>
          <a:bodyPr wrap="none" lIns="89094" tIns="44547" rIns="89094" bIns="44547">
            <a:spAutoFit/>
          </a:bodyPr>
          <a:lstStyle/>
          <a:p>
            <a:pPr>
              <a:defRPr/>
            </a:pPr>
            <a:r>
              <a:rPr lang="en-US" altLang="zh-CN" sz="4677" b="1" dirty="0">
                <a:solidFill>
                  <a:schemeClr val="bg1"/>
                </a:solidFill>
                <a:latin typeface="Batang" panose="02030600000101010101" pitchFamily="18" charset="-127"/>
                <a:ea typeface="Batang" panose="02030600000101010101" pitchFamily="18" charset="-127"/>
              </a:rPr>
              <a:t>04</a:t>
            </a:r>
            <a:endParaRPr lang="zh-CN" altLang="en-US" sz="4677" b="1" dirty="0">
              <a:solidFill>
                <a:schemeClr val="bg1"/>
              </a:solidFill>
              <a:latin typeface="Batang" panose="02030600000101010101" pitchFamily="18" charset="-127"/>
              <a:ea typeface="Batang" panose="02030600000101010101" pitchFamily="18" charset="-127"/>
            </a:endParaRPr>
          </a:p>
        </p:txBody>
      </p:sp>
      <p:grpSp>
        <p:nvGrpSpPr>
          <p:cNvPr id="56" name="组合 55"/>
          <p:cNvGrpSpPr>
            <a:grpSpLocks/>
          </p:cNvGrpSpPr>
          <p:nvPr/>
        </p:nvGrpSpPr>
        <p:grpSpPr bwMode="auto">
          <a:xfrm>
            <a:off x="8128000" y="3751263"/>
            <a:ext cx="2674938" cy="1095375"/>
            <a:chOff x="7656515" y="2131419"/>
            <a:chExt cx="2830606" cy="1123521"/>
          </a:xfrm>
        </p:grpSpPr>
        <p:sp>
          <p:nvSpPr>
            <p:cNvPr id="57" name="文本框 42"/>
            <p:cNvSpPr txBox="1"/>
            <p:nvPr/>
          </p:nvSpPr>
          <p:spPr>
            <a:xfrm flipH="1">
              <a:off x="7656515" y="2131419"/>
              <a:ext cx="2393836" cy="353339"/>
            </a:xfrm>
            <a:prstGeom prst="rect">
              <a:avLst/>
            </a:prstGeom>
            <a:noFill/>
          </p:spPr>
          <p:txBody>
            <a:bodyPr>
              <a:spAutoFit/>
            </a:bodyPr>
            <a:lstStyle/>
            <a:p>
              <a:pPr>
                <a:lnSpc>
                  <a:spcPct val="90000"/>
                </a:lnSpc>
                <a:spcBef>
                  <a:spcPts val="974"/>
                </a:spcBef>
                <a:defRPr/>
              </a:pPr>
              <a:r>
                <a:rPr lang="zh-CN" altLang="en-US" sz="1819" b="1" dirty="0">
                  <a:solidFill>
                    <a:srgbClr val="F0FAFA"/>
                  </a:solidFill>
                  <a:latin typeface="微软雅黑" panose="020B0503020204020204" pitchFamily="34" charset="-122"/>
                </a:rPr>
                <a:t>添加标题</a:t>
              </a:r>
            </a:p>
          </p:txBody>
        </p:sp>
        <p:sp>
          <p:nvSpPr>
            <p:cNvPr id="58" name="文本框 43"/>
            <p:cNvSpPr txBox="1"/>
            <p:nvPr/>
          </p:nvSpPr>
          <p:spPr>
            <a:xfrm flipH="1">
              <a:off x="7659875" y="2421255"/>
              <a:ext cx="2827246" cy="833685"/>
            </a:xfrm>
            <a:prstGeom prst="rect">
              <a:avLst/>
            </a:prstGeom>
            <a:noFill/>
          </p:spPr>
          <p:txBody>
            <a:bodyPr>
              <a:spAutoFit/>
            </a:bodyPr>
            <a:lstStyle/>
            <a:p>
              <a:pPr>
                <a:lnSpc>
                  <a:spcPct val="120000"/>
                </a:lnSpc>
                <a:defRPr/>
              </a:pPr>
              <a:r>
                <a:rPr lang="zh-CN" altLang="en-US" sz="1299" dirty="0">
                  <a:solidFill>
                    <a:srgbClr val="F0FAFA"/>
                  </a:solidFill>
                  <a:latin typeface="微软雅黑" panose="020B0503020204020204" pitchFamily="34" charset="-122"/>
                </a:rPr>
                <a:t>单击添加文本单击添加文本单击添加文本单击添加文本单击添加文本单击添加文本单击添加文本</a:t>
              </a:r>
              <a:endParaRPr lang="en-US" altLang="zh-CN" sz="1299" dirty="0">
                <a:solidFill>
                  <a:srgbClr val="F0FAFA"/>
                </a:solidFill>
                <a:latin typeface="微软雅黑" panose="020B0503020204020204" pitchFamily="34" charset="-122"/>
              </a:endParaRPr>
            </a:p>
          </p:txBody>
        </p:sp>
      </p:grpSp>
      <p:grpSp>
        <p:nvGrpSpPr>
          <p:cNvPr id="59" name="组合 58"/>
          <p:cNvGrpSpPr>
            <a:grpSpLocks/>
          </p:cNvGrpSpPr>
          <p:nvPr/>
        </p:nvGrpSpPr>
        <p:grpSpPr bwMode="auto">
          <a:xfrm>
            <a:off x="1138238" y="2600325"/>
            <a:ext cx="2681287" cy="1093788"/>
            <a:chOff x="7649148" y="2131419"/>
            <a:chExt cx="2837973" cy="1123521"/>
          </a:xfrm>
        </p:grpSpPr>
        <p:sp>
          <p:nvSpPr>
            <p:cNvPr id="60" name="文本框 45"/>
            <p:cNvSpPr txBox="1"/>
            <p:nvPr/>
          </p:nvSpPr>
          <p:spPr>
            <a:xfrm flipH="1">
              <a:off x="7649148" y="2131419"/>
              <a:ext cx="2767402" cy="353852"/>
            </a:xfrm>
            <a:prstGeom prst="rect">
              <a:avLst/>
            </a:prstGeom>
            <a:noFill/>
          </p:spPr>
          <p:txBody>
            <a:bodyPr>
              <a:spAutoFit/>
            </a:bodyPr>
            <a:lstStyle/>
            <a:p>
              <a:pPr algn="r">
                <a:lnSpc>
                  <a:spcPct val="90000"/>
                </a:lnSpc>
                <a:spcBef>
                  <a:spcPts val="974"/>
                </a:spcBef>
                <a:defRPr/>
              </a:pPr>
              <a:r>
                <a:rPr lang="zh-CN" altLang="en-US" sz="1819" b="1" dirty="0">
                  <a:solidFill>
                    <a:srgbClr val="F0FAFA"/>
                  </a:solidFill>
                  <a:latin typeface="微软雅黑" panose="020B0503020204020204" pitchFamily="34" charset="-122"/>
                </a:rPr>
                <a:t>添加标题</a:t>
              </a:r>
            </a:p>
          </p:txBody>
        </p:sp>
        <p:sp>
          <p:nvSpPr>
            <p:cNvPr id="61" name="文本框 46"/>
            <p:cNvSpPr txBox="1"/>
            <p:nvPr/>
          </p:nvSpPr>
          <p:spPr>
            <a:xfrm flipH="1">
              <a:off x="7660909" y="2421675"/>
              <a:ext cx="2826212" cy="833265"/>
            </a:xfrm>
            <a:prstGeom prst="rect">
              <a:avLst/>
            </a:prstGeom>
            <a:noFill/>
          </p:spPr>
          <p:txBody>
            <a:bodyPr>
              <a:spAutoFit/>
            </a:bodyPr>
            <a:lstStyle/>
            <a:p>
              <a:pPr>
                <a:lnSpc>
                  <a:spcPct val="120000"/>
                </a:lnSpc>
                <a:defRPr/>
              </a:pPr>
              <a:r>
                <a:rPr lang="zh-CN" altLang="en-US" sz="1299" dirty="0">
                  <a:solidFill>
                    <a:srgbClr val="F0FAFA"/>
                  </a:solidFill>
                  <a:latin typeface="微软雅黑" panose="020B0503020204020204" pitchFamily="34" charset="-122"/>
                </a:rPr>
                <a:t>单击添加文本单击添加文本单击添加文本单击添加文本单击添加文本单击添加文本单击添加文本</a:t>
              </a:r>
              <a:endParaRPr lang="en-US" altLang="zh-CN" sz="1299" dirty="0">
                <a:solidFill>
                  <a:srgbClr val="F0FAFA"/>
                </a:solidFill>
                <a:latin typeface="微软雅黑" panose="020B0503020204020204" pitchFamily="34" charset="-122"/>
              </a:endParaRPr>
            </a:p>
          </p:txBody>
        </p:sp>
      </p:grpSp>
      <p:grpSp>
        <p:nvGrpSpPr>
          <p:cNvPr id="62" name="组合 61"/>
          <p:cNvGrpSpPr>
            <a:grpSpLocks/>
          </p:cNvGrpSpPr>
          <p:nvPr/>
        </p:nvGrpSpPr>
        <p:grpSpPr bwMode="auto">
          <a:xfrm>
            <a:off x="1138238" y="4902200"/>
            <a:ext cx="2681287" cy="1095375"/>
            <a:chOff x="7649149" y="2131419"/>
            <a:chExt cx="2837972" cy="1123521"/>
          </a:xfrm>
        </p:grpSpPr>
        <p:sp>
          <p:nvSpPr>
            <p:cNvPr id="63" name="文本框 48"/>
            <p:cNvSpPr txBox="1"/>
            <p:nvPr/>
          </p:nvSpPr>
          <p:spPr>
            <a:xfrm flipH="1">
              <a:off x="7649149" y="2131419"/>
              <a:ext cx="2767401" cy="353340"/>
            </a:xfrm>
            <a:prstGeom prst="rect">
              <a:avLst/>
            </a:prstGeom>
            <a:noFill/>
          </p:spPr>
          <p:txBody>
            <a:bodyPr>
              <a:spAutoFit/>
            </a:bodyPr>
            <a:lstStyle/>
            <a:p>
              <a:pPr algn="r">
                <a:lnSpc>
                  <a:spcPct val="90000"/>
                </a:lnSpc>
                <a:spcBef>
                  <a:spcPts val="974"/>
                </a:spcBef>
                <a:defRPr/>
              </a:pPr>
              <a:r>
                <a:rPr lang="zh-CN" altLang="en-US" sz="1819" b="1" dirty="0">
                  <a:solidFill>
                    <a:srgbClr val="F0FAFA"/>
                  </a:solidFill>
                  <a:latin typeface="微软雅黑" panose="020B0503020204020204" pitchFamily="34" charset="-122"/>
                </a:rPr>
                <a:t>添加标题</a:t>
              </a:r>
            </a:p>
          </p:txBody>
        </p:sp>
        <p:sp>
          <p:nvSpPr>
            <p:cNvPr id="64" name="文本框 49"/>
            <p:cNvSpPr txBox="1"/>
            <p:nvPr/>
          </p:nvSpPr>
          <p:spPr>
            <a:xfrm flipH="1">
              <a:off x="7660910" y="2421255"/>
              <a:ext cx="2826211" cy="833685"/>
            </a:xfrm>
            <a:prstGeom prst="rect">
              <a:avLst/>
            </a:prstGeom>
            <a:noFill/>
          </p:spPr>
          <p:txBody>
            <a:bodyPr>
              <a:spAutoFit/>
            </a:bodyPr>
            <a:lstStyle/>
            <a:p>
              <a:pPr>
                <a:lnSpc>
                  <a:spcPct val="120000"/>
                </a:lnSpc>
                <a:defRPr/>
              </a:pPr>
              <a:r>
                <a:rPr lang="zh-CN" altLang="en-US" sz="1299" dirty="0">
                  <a:solidFill>
                    <a:srgbClr val="F0FAFA"/>
                  </a:solidFill>
                  <a:latin typeface="微软雅黑" panose="020B0503020204020204" pitchFamily="34" charset="-122"/>
                </a:rPr>
                <a:t>单击添加文本单击添加文本单击添加文本单击添加文本单击添加文本单击添加文本单击添加文本</a:t>
              </a:r>
              <a:endParaRPr lang="en-US" altLang="zh-CN" sz="1299" dirty="0">
                <a:solidFill>
                  <a:srgbClr val="F0FAFA"/>
                </a:solidFill>
                <a:latin typeface="微软雅黑" panose="020B0503020204020204" pitchFamily="34" charset="-122"/>
              </a:endParaRPr>
            </a:p>
          </p:txBody>
        </p:sp>
      </p:grpSp>
      <p:sp>
        <p:nvSpPr>
          <p:cNvPr id="66" name="稻壳儿小白白(http://dwz.cn/Wu2UP)"/>
          <p:cNvSpPr>
            <a:spLocks/>
          </p:cNvSpPr>
          <p:nvPr/>
        </p:nvSpPr>
        <p:spPr bwMode="auto">
          <a:xfrm>
            <a:off x="5768975" y="1787525"/>
            <a:ext cx="452438" cy="412750"/>
          </a:xfrm>
          <a:custGeom>
            <a:avLst/>
            <a:gdLst>
              <a:gd name="T0" fmla="*/ 2147483646 w 84"/>
              <a:gd name="T1" fmla="*/ 2147483646 h 76"/>
              <a:gd name="T2" fmla="*/ 2147483646 w 84"/>
              <a:gd name="T3" fmla="*/ 2147483646 h 76"/>
              <a:gd name="T4" fmla="*/ 2147483646 w 84"/>
              <a:gd name="T5" fmla="*/ 2147483646 h 76"/>
              <a:gd name="T6" fmla="*/ 2147483646 w 84"/>
              <a:gd name="T7" fmla="*/ 2147483646 h 76"/>
              <a:gd name="T8" fmla="*/ 2147483646 w 84"/>
              <a:gd name="T9" fmla="*/ 2147483646 h 76"/>
              <a:gd name="T10" fmla="*/ 2147483646 w 84"/>
              <a:gd name="T11" fmla="*/ 2147483646 h 76"/>
              <a:gd name="T12" fmla="*/ 2147483646 w 84"/>
              <a:gd name="T13" fmla="*/ 2147483646 h 76"/>
              <a:gd name="T14" fmla="*/ 2147483646 w 84"/>
              <a:gd name="T15" fmla="*/ 2147483646 h 76"/>
              <a:gd name="T16" fmla="*/ 2147483646 w 84"/>
              <a:gd name="T17" fmla="*/ 2147483646 h 76"/>
              <a:gd name="T18" fmla="*/ 2147483646 w 84"/>
              <a:gd name="T19" fmla="*/ 2147483646 h 76"/>
              <a:gd name="T20" fmla="*/ 2147483646 w 84"/>
              <a:gd name="T21" fmla="*/ 2147483646 h 76"/>
              <a:gd name="T22" fmla="*/ 2147483646 w 84"/>
              <a:gd name="T23" fmla="*/ 2147483646 h 76"/>
              <a:gd name="T24" fmla="*/ 2147483646 w 84"/>
              <a:gd name="T25" fmla="*/ 2147483646 h 76"/>
              <a:gd name="T26" fmla="*/ 2147483646 w 84"/>
              <a:gd name="T27" fmla="*/ 2147483646 h 76"/>
              <a:gd name="T28" fmla="*/ 2147483646 w 84"/>
              <a:gd name="T29" fmla="*/ 2147483646 h 76"/>
              <a:gd name="T30" fmla="*/ 0 w 84"/>
              <a:gd name="T31" fmla="*/ 2147483646 h 76"/>
              <a:gd name="T32" fmla="*/ 2147483646 w 84"/>
              <a:gd name="T33" fmla="*/ 2147483646 h 76"/>
              <a:gd name="T34" fmla="*/ 2147483646 w 84"/>
              <a:gd name="T35" fmla="*/ 2147483646 h 76"/>
              <a:gd name="T36" fmla="*/ 2147483646 w 84"/>
              <a:gd name="T37" fmla="*/ 2147483646 h 76"/>
              <a:gd name="T38" fmla="*/ 2147483646 w 84"/>
              <a:gd name="T39" fmla="*/ 2147483646 h 76"/>
              <a:gd name="T40" fmla="*/ 2147483646 w 84"/>
              <a:gd name="T41" fmla="*/ 2147483646 h 76"/>
              <a:gd name="T42" fmla="*/ 2147483646 w 84"/>
              <a:gd name="T43" fmla="*/ 2147483646 h 76"/>
              <a:gd name="T44" fmla="*/ 2147483646 w 84"/>
              <a:gd name="T45" fmla="*/ 2147483646 h 76"/>
              <a:gd name="T46" fmla="*/ 2147483646 w 84"/>
              <a:gd name="T47" fmla="*/ 2147483646 h 76"/>
              <a:gd name="T48" fmla="*/ 2147483646 w 84"/>
              <a:gd name="T49" fmla="*/ 2147483646 h 76"/>
              <a:gd name="T50" fmla="*/ 2147483646 w 84"/>
              <a:gd name="T51" fmla="*/ 2147483646 h 76"/>
              <a:gd name="T52" fmla="*/ 2147483646 w 84"/>
              <a:gd name="T53" fmla="*/ 2147483646 h 76"/>
              <a:gd name="T54" fmla="*/ 2147483646 w 84"/>
              <a:gd name="T55" fmla="*/ 2147483646 h 76"/>
              <a:gd name="T56" fmla="*/ 2147483646 w 84"/>
              <a:gd name="T57" fmla="*/ 2147483646 h 76"/>
              <a:gd name="T58" fmla="*/ 2147483646 w 84"/>
              <a:gd name="T59" fmla="*/ 2147483646 h 76"/>
              <a:gd name="T60" fmla="*/ 2147483646 w 84"/>
              <a:gd name="T61" fmla="*/ 2147483646 h 76"/>
              <a:gd name="T62" fmla="*/ 2147483646 w 84"/>
              <a:gd name="T63" fmla="*/ 2147483646 h 76"/>
              <a:gd name="T64" fmla="*/ 2147483646 w 84"/>
              <a:gd name="T65" fmla="*/ 2147483646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6"/>
              <a:gd name="T101" fmla="*/ 84 w 84"/>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6">
                <a:moveTo>
                  <a:pt x="65" y="32"/>
                </a:moveTo>
                <a:cubicBezTo>
                  <a:pt x="69" y="36"/>
                  <a:pt x="75" y="34"/>
                  <a:pt x="76" y="30"/>
                </a:cubicBezTo>
                <a:cubicBezTo>
                  <a:pt x="82" y="10"/>
                  <a:pt x="82" y="10"/>
                  <a:pt x="82" y="10"/>
                </a:cubicBezTo>
                <a:cubicBezTo>
                  <a:pt x="84" y="5"/>
                  <a:pt x="79" y="0"/>
                  <a:pt x="74" y="1"/>
                </a:cubicBezTo>
                <a:cubicBezTo>
                  <a:pt x="54" y="5"/>
                  <a:pt x="54" y="5"/>
                  <a:pt x="54" y="5"/>
                </a:cubicBezTo>
                <a:cubicBezTo>
                  <a:pt x="49" y="6"/>
                  <a:pt x="47" y="11"/>
                  <a:pt x="50" y="15"/>
                </a:cubicBezTo>
                <a:cubicBezTo>
                  <a:pt x="55" y="21"/>
                  <a:pt x="55" y="21"/>
                  <a:pt x="55" y="21"/>
                </a:cubicBezTo>
                <a:cubicBezTo>
                  <a:pt x="11" y="60"/>
                  <a:pt x="11" y="60"/>
                  <a:pt x="11" y="60"/>
                </a:cubicBezTo>
                <a:cubicBezTo>
                  <a:pt x="9" y="33"/>
                  <a:pt x="9" y="33"/>
                  <a:pt x="9" y="33"/>
                </a:cubicBezTo>
                <a:cubicBezTo>
                  <a:pt x="13" y="29"/>
                  <a:pt x="13" y="29"/>
                  <a:pt x="13" y="29"/>
                </a:cubicBezTo>
                <a:cubicBezTo>
                  <a:pt x="18" y="32"/>
                  <a:pt x="24" y="32"/>
                  <a:pt x="28" y="28"/>
                </a:cubicBezTo>
                <a:cubicBezTo>
                  <a:pt x="34" y="23"/>
                  <a:pt x="34" y="15"/>
                  <a:pt x="30" y="9"/>
                </a:cubicBezTo>
                <a:cubicBezTo>
                  <a:pt x="25" y="3"/>
                  <a:pt x="16" y="3"/>
                  <a:pt x="11" y="8"/>
                </a:cubicBezTo>
                <a:cubicBezTo>
                  <a:pt x="6" y="12"/>
                  <a:pt x="5" y="18"/>
                  <a:pt x="7" y="23"/>
                </a:cubicBezTo>
                <a:cubicBezTo>
                  <a:pt x="4" y="27"/>
                  <a:pt x="4" y="27"/>
                  <a:pt x="4" y="27"/>
                </a:cubicBezTo>
                <a:cubicBezTo>
                  <a:pt x="1" y="29"/>
                  <a:pt x="0" y="32"/>
                  <a:pt x="0" y="35"/>
                </a:cubicBezTo>
                <a:cubicBezTo>
                  <a:pt x="3" y="66"/>
                  <a:pt x="3" y="66"/>
                  <a:pt x="3" y="66"/>
                </a:cubicBezTo>
                <a:cubicBezTo>
                  <a:pt x="42" y="75"/>
                  <a:pt x="42" y="75"/>
                  <a:pt x="42" y="75"/>
                </a:cubicBezTo>
                <a:cubicBezTo>
                  <a:pt x="46" y="76"/>
                  <a:pt x="49" y="75"/>
                  <a:pt x="51" y="73"/>
                </a:cubicBezTo>
                <a:cubicBezTo>
                  <a:pt x="57" y="68"/>
                  <a:pt x="57" y="68"/>
                  <a:pt x="57" y="68"/>
                </a:cubicBezTo>
                <a:cubicBezTo>
                  <a:pt x="58" y="70"/>
                  <a:pt x="58" y="70"/>
                  <a:pt x="58" y="70"/>
                </a:cubicBezTo>
                <a:cubicBezTo>
                  <a:pt x="61" y="73"/>
                  <a:pt x="66" y="73"/>
                  <a:pt x="69" y="71"/>
                </a:cubicBezTo>
                <a:cubicBezTo>
                  <a:pt x="77" y="63"/>
                  <a:pt x="77" y="63"/>
                  <a:pt x="77" y="63"/>
                </a:cubicBezTo>
                <a:cubicBezTo>
                  <a:pt x="80" y="60"/>
                  <a:pt x="80" y="56"/>
                  <a:pt x="78" y="53"/>
                </a:cubicBezTo>
                <a:cubicBezTo>
                  <a:pt x="69" y="43"/>
                  <a:pt x="69" y="43"/>
                  <a:pt x="69" y="43"/>
                </a:cubicBezTo>
                <a:cubicBezTo>
                  <a:pt x="66" y="40"/>
                  <a:pt x="61" y="39"/>
                  <a:pt x="58" y="42"/>
                </a:cubicBezTo>
                <a:cubicBezTo>
                  <a:pt x="50" y="50"/>
                  <a:pt x="50" y="50"/>
                  <a:pt x="50" y="50"/>
                </a:cubicBezTo>
                <a:cubicBezTo>
                  <a:pt x="47" y="52"/>
                  <a:pt x="47" y="57"/>
                  <a:pt x="49" y="60"/>
                </a:cubicBezTo>
                <a:cubicBezTo>
                  <a:pt x="51" y="62"/>
                  <a:pt x="51" y="62"/>
                  <a:pt x="51" y="62"/>
                </a:cubicBezTo>
                <a:cubicBezTo>
                  <a:pt x="45" y="67"/>
                  <a:pt x="45" y="67"/>
                  <a:pt x="45" y="67"/>
                </a:cubicBezTo>
                <a:cubicBezTo>
                  <a:pt x="22" y="62"/>
                  <a:pt x="22" y="62"/>
                  <a:pt x="22" y="62"/>
                </a:cubicBezTo>
                <a:cubicBezTo>
                  <a:pt x="61" y="27"/>
                  <a:pt x="61" y="27"/>
                  <a:pt x="61" y="27"/>
                </a:cubicBezTo>
                <a:lnTo>
                  <a:pt x="65"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稻壳儿小白白(http://dwz.cn/Wu2UP)"/>
          <p:cNvSpPr>
            <a:spLocks/>
          </p:cNvSpPr>
          <p:nvPr/>
        </p:nvSpPr>
        <p:spPr bwMode="auto">
          <a:xfrm>
            <a:off x="5930900" y="2957513"/>
            <a:ext cx="452438" cy="412750"/>
          </a:xfrm>
          <a:custGeom>
            <a:avLst/>
            <a:gdLst>
              <a:gd name="T0" fmla="*/ 2147483646 w 84"/>
              <a:gd name="T1" fmla="*/ 2147483646 h 76"/>
              <a:gd name="T2" fmla="*/ 2147483646 w 84"/>
              <a:gd name="T3" fmla="*/ 2147483646 h 76"/>
              <a:gd name="T4" fmla="*/ 2147483646 w 84"/>
              <a:gd name="T5" fmla="*/ 2147483646 h 76"/>
              <a:gd name="T6" fmla="*/ 2147483646 w 84"/>
              <a:gd name="T7" fmla="*/ 2147483646 h 76"/>
              <a:gd name="T8" fmla="*/ 2147483646 w 84"/>
              <a:gd name="T9" fmla="*/ 2147483646 h 76"/>
              <a:gd name="T10" fmla="*/ 2147483646 w 84"/>
              <a:gd name="T11" fmla="*/ 2147483646 h 76"/>
              <a:gd name="T12" fmla="*/ 2147483646 w 84"/>
              <a:gd name="T13" fmla="*/ 2147483646 h 76"/>
              <a:gd name="T14" fmla="*/ 2147483646 w 84"/>
              <a:gd name="T15" fmla="*/ 2147483646 h 76"/>
              <a:gd name="T16" fmla="*/ 2147483646 w 84"/>
              <a:gd name="T17" fmla="*/ 2147483646 h 76"/>
              <a:gd name="T18" fmla="*/ 2147483646 w 84"/>
              <a:gd name="T19" fmla="*/ 2147483646 h 76"/>
              <a:gd name="T20" fmla="*/ 2147483646 w 84"/>
              <a:gd name="T21" fmla="*/ 2147483646 h 76"/>
              <a:gd name="T22" fmla="*/ 2147483646 w 84"/>
              <a:gd name="T23" fmla="*/ 2147483646 h 76"/>
              <a:gd name="T24" fmla="*/ 2147483646 w 84"/>
              <a:gd name="T25" fmla="*/ 2147483646 h 76"/>
              <a:gd name="T26" fmla="*/ 2147483646 w 84"/>
              <a:gd name="T27" fmla="*/ 2147483646 h 76"/>
              <a:gd name="T28" fmla="*/ 2147483646 w 84"/>
              <a:gd name="T29" fmla="*/ 2147483646 h 76"/>
              <a:gd name="T30" fmla="*/ 0 w 84"/>
              <a:gd name="T31" fmla="*/ 2147483646 h 76"/>
              <a:gd name="T32" fmla="*/ 2147483646 w 84"/>
              <a:gd name="T33" fmla="*/ 2147483646 h 76"/>
              <a:gd name="T34" fmla="*/ 2147483646 w 84"/>
              <a:gd name="T35" fmla="*/ 2147483646 h 76"/>
              <a:gd name="T36" fmla="*/ 2147483646 w 84"/>
              <a:gd name="T37" fmla="*/ 2147483646 h 76"/>
              <a:gd name="T38" fmla="*/ 2147483646 w 84"/>
              <a:gd name="T39" fmla="*/ 2147483646 h 76"/>
              <a:gd name="T40" fmla="*/ 2147483646 w 84"/>
              <a:gd name="T41" fmla="*/ 2147483646 h 76"/>
              <a:gd name="T42" fmla="*/ 2147483646 w 84"/>
              <a:gd name="T43" fmla="*/ 2147483646 h 76"/>
              <a:gd name="T44" fmla="*/ 2147483646 w 84"/>
              <a:gd name="T45" fmla="*/ 2147483646 h 76"/>
              <a:gd name="T46" fmla="*/ 2147483646 w 84"/>
              <a:gd name="T47" fmla="*/ 2147483646 h 76"/>
              <a:gd name="T48" fmla="*/ 2147483646 w 84"/>
              <a:gd name="T49" fmla="*/ 2147483646 h 76"/>
              <a:gd name="T50" fmla="*/ 2147483646 w 84"/>
              <a:gd name="T51" fmla="*/ 2147483646 h 76"/>
              <a:gd name="T52" fmla="*/ 2147483646 w 84"/>
              <a:gd name="T53" fmla="*/ 2147483646 h 76"/>
              <a:gd name="T54" fmla="*/ 2147483646 w 84"/>
              <a:gd name="T55" fmla="*/ 2147483646 h 76"/>
              <a:gd name="T56" fmla="*/ 2147483646 w 84"/>
              <a:gd name="T57" fmla="*/ 2147483646 h 76"/>
              <a:gd name="T58" fmla="*/ 2147483646 w 84"/>
              <a:gd name="T59" fmla="*/ 2147483646 h 76"/>
              <a:gd name="T60" fmla="*/ 2147483646 w 84"/>
              <a:gd name="T61" fmla="*/ 2147483646 h 76"/>
              <a:gd name="T62" fmla="*/ 2147483646 w 84"/>
              <a:gd name="T63" fmla="*/ 2147483646 h 76"/>
              <a:gd name="T64" fmla="*/ 2147483646 w 84"/>
              <a:gd name="T65" fmla="*/ 2147483646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6"/>
              <a:gd name="T101" fmla="*/ 84 w 84"/>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6">
                <a:moveTo>
                  <a:pt x="65" y="32"/>
                </a:moveTo>
                <a:cubicBezTo>
                  <a:pt x="69" y="36"/>
                  <a:pt x="75" y="34"/>
                  <a:pt x="76" y="30"/>
                </a:cubicBezTo>
                <a:cubicBezTo>
                  <a:pt x="82" y="10"/>
                  <a:pt x="82" y="10"/>
                  <a:pt x="82" y="10"/>
                </a:cubicBezTo>
                <a:cubicBezTo>
                  <a:pt x="84" y="5"/>
                  <a:pt x="79" y="0"/>
                  <a:pt x="74" y="1"/>
                </a:cubicBezTo>
                <a:cubicBezTo>
                  <a:pt x="54" y="5"/>
                  <a:pt x="54" y="5"/>
                  <a:pt x="54" y="5"/>
                </a:cubicBezTo>
                <a:cubicBezTo>
                  <a:pt x="49" y="6"/>
                  <a:pt x="47" y="11"/>
                  <a:pt x="50" y="15"/>
                </a:cubicBezTo>
                <a:cubicBezTo>
                  <a:pt x="55" y="21"/>
                  <a:pt x="55" y="21"/>
                  <a:pt x="55" y="21"/>
                </a:cubicBezTo>
                <a:cubicBezTo>
                  <a:pt x="11" y="60"/>
                  <a:pt x="11" y="60"/>
                  <a:pt x="11" y="60"/>
                </a:cubicBezTo>
                <a:cubicBezTo>
                  <a:pt x="9" y="33"/>
                  <a:pt x="9" y="33"/>
                  <a:pt x="9" y="33"/>
                </a:cubicBezTo>
                <a:cubicBezTo>
                  <a:pt x="13" y="29"/>
                  <a:pt x="13" y="29"/>
                  <a:pt x="13" y="29"/>
                </a:cubicBezTo>
                <a:cubicBezTo>
                  <a:pt x="18" y="32"/>
                  <a:pt x="24" y="32"/>
                  <a:pt x="28" y="28"/>
                </a:cubicBezTo>
                <a:cubicBezTo>
                  <a:pt x="34" y="23"/>
                  <a:pt x="34" y="15"/>
                  <a:pt x="30" y="9"/>
                </a:cubicBezTo>
                <a:cubicBezTo>
                  <a:pt x="25" y="3"/>
                  <a:pt x="16" y="3"/>
                  <a:pt x="11" y="8"/>
                </a:cubicBezTo>
                <a:cubicBezTo>
                  <a:pt x="6" y="12"/>
                  <a:pt x="5" y="18"/>
                  <a:pt x="7" y="23"/>
                </a:cubicBezTo>
                <a:cubicBezTo>
                  <a:pt x="4" y="27"/>
                  <a:pt x="4" y="27"/>
                  <a:pt x="4" y="27"/>
                </a:cubicBezTo>
                <a:cubicBezTo>
                  <a:pt x="1" y="29"/>
                  <a:pt x="0" y="32"/>
                  <a:pt x="0" y="35"/>
                </a:cubicBezTo>
                <a:cubicBezTo>
                  <a:pt x="3" y="66"/>
                  <a:pt x="3" y="66"/>
                  <a:pt x="3" y="66"/>
                </a:cubicBezTo>
                <a:cubicBezTo>
                  <a:pt x="42" y="75"/>
                  <a:pt x="42" y="75"/>
                  <a:pt x="42" y="75"/>
                </a:cubicBezTo>
                <a:cubicBezTo>
                  <a:pt x="46" y="76"/>
                  <a:pt x="49" y="75"/>
                  <a:pt x="51" y="73"/>
                </a:cubicBezTo>
                <a:cubicBezTo>
                  <a:pt x="57" y="68"/>
                  <a:pt x="57" y="68"/>
                  <a:pt x="57" y="68"/>
                </a:cubicBezTo>
                <a:cubicBezTo>
                  <a:pt x="58" y="70"/>
                  <a:pt x="58" y="70"/>
                  <a:pt x="58" y="70"/>
                </a:cubicBezTo>
                <a:cubicBezTo>
                  <a:pt x="61" y="73"/>
                  <a:pt x="66" y="73"/>
                  <a:pt x="69" y="71"/>
                </a:cubicBezTo>
                <a:cubicBezTo>
                  <a:pt x="77" y="63"/>
                  <a:pt x="77" y="63"/>
                  <a:pt x="77" y="63"/>
                </a:cubicBezTo>
                <a:cubicBezTo>
                  <a:pt x="80" y="60"/>
                  <a:pt x="80" y="56"/>
                  <a:pt x="78" y="53"/>
                </a:cubicBezTo>
                <a:cubicBezTo>
                  <a:pt x="69" y="43"/>
                  <a:pt x="69" y="43"/>
                  <a:pt x="69" y="43"/>
                </a:cubicBezTo>
                <a:cubicBezTo>
                  <a:pt x="66" y="40"/>
                  <a:pt x="61" y="39"/>
                  <a:pt x="58" y="42"/>
                </a:cubicBezTo>
                <a:cubicBezTo>
                  <a:pt x="50" y="50"/>
                  <a:pt x="50" y="50"/>
                  <a:pt x="50" y="50"/>
                </a:cubicBezTo>
                <a:cubicBezTo>
                  <a:pt x="47" y="52"/>
                  <a:pt x="47" y="57"/>
                  <a:pt x="49" y="60"/>
                </a:cubicBezTo>
                <a:cubicBezTo>
                  <a:pt x="51" y="62"/>
                  <a:pt x="51" y="62"/>
                  <a:pt x="51" y="62"/>
                </a:cubicBezTo>
                <a:cubicBezTo>
                  <a:pt x="45" y="67"/>
                  <a:pt x="45" y="67"/>
                  <a:pt x="45" y="67"/>
                </a:cubicBezTo>
                <a:cubicBezTo>
                  <a:pt x="22" y="62"/>
                  <a:pt x="22" y="62"/>
                  <a:pt x="22" y="62"/>
                </a:cubicBezTo>
                <a:cubicBezTo>
                  <a:pt x="61" y="27"/>
                  <a:pt x="61" y="27"/>
                  <a:pt x="61" y="27"/>
                </a:cubicBezTo>
                <a:lnTo>
                  <a:pt x="65"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稻壳儿小白白(http://dwz.cn/Wu2UP)"/>
          <p:cNvSpPr>
            <a:spLocks/>
          </p:cNvSpPr>
          <p:nvPr/>
        </p:nvSpPr>
        <p:spPr bwMode="auto">
          <a:xfrm>
            <a:off x="5607050" y="4022725"/>
            <a:ext cx="452438" cy="412750"/>
          </a:xfrm>
          <a:custGeom>
            <a:avLst/>
            <a:gdLst>
              <a:gd name="T0" fmla="*/ 2147483646 w 84"/>
              <a:gd name="T1" fmla="*/ 2147483646 h 76"/>
              <a:gd name="T2" fmla="*/ 2147483646 w 84"/>
              <a:gd name="T3" fmla="*/ 2147483646 h 76"/>
              <a:gd name="T4" fmla="*/ 2147483646 w 84"/>
              <a:gd name="T5" fmla="*/ 2147483646 h 76"/>
              <a:gd name="T6" fmla="*/ 2147483646 w 84"/>
              <a:gd name="T7" fmla="*/ 2147483646 h 76"/>
              <a:gd name="T8" fmla="*/ 2147483646 w 84"/>
              <a:gd name="T9" fmla="*/ 2147483646 h 76"/>
              <a:gd name="T10" fmla="*/ 2147483646 w 84"/>
              <a:gd name="T11" fmla="*/ 2147483646 h 76"/>
              <a:gd name="T12" fmla="*/ 2147483646 w 84"/>
              <a:gd name="T13" fmla="*/ 2147483646 h 76"/>
              <a:gd name="T14" fmla="*/ 2147483646 w 84"/>
              <a:gd name="T15" fmla="*/ 2147483646 h 76"/>
              <a:gd name="T16" fmla="*/ 2147483646 w 84"/>
              <a:gd name="T17" fmla="*/ 2147483646 h 76"/>
              <a:gd name="T18" fmla="*/ 2147483646 w 84"/>
              <a:gd name="T19" fmla="*/ 2147483646 h 76"/>
              <a:gd name="T20" fmla="*/ 2147483646 w 84"/>
              <a:gd name="T21" fmla="*/ 2147483646 h 76"/>
              <a:gd name="T22" fmla="*/ 2147483646 w 84"/>
              <a:gd name="T23" fmla="*/ 2147483646 h 76"/>
              <a:gd name="T24" fmla="*/ 2147483646 w 84"/>
              <a:gd name="T25" fmla="*/ 2147483646 h 76"/>
              <a:gd name="T26" fmla="*/ 2147483646 w 84"/>
              <a:gd name="T27" fmla="*/ 2147483646 h 76"/>
              <a:gd name="T28" fmla="*/ 2147483646 w 84"/>
              <a:gd name="T29" fmla="*/ 2147483646 h 76"/>
              <a:gd name="T30" fmla="*/ 0 w 84"/>
              <a:gd name="T31" fmla="*/ 2147483646 h 76"/>
              <a:gd name="T32" fmla="*/ 2147483646 w 84"/>
              <a:gd name="T33" fmla="*/ 2147483646 h 76"/>
              <a:gd name="T34" fmla="*/ 2147483646 w 84"/>
              <a:gd name="T35" fmla="*/ 2147483646 h 76"/>
              <a:gd name="T36" fmla="*/ 2147483646 w 84"/>
              <a:gd name="T37" fmla="*/ 2147483646 h 76"/>
              <a:gd name="T38" fmla="*/ 2147483646 w 84"/>
              <a:gd name="T39" fmla="*/ 2147483646 h 76"/>
              <a:gd name="T40" fmla="*/ 2147483646 w 84"/>
              <a:gd name="T41" fmla="*/ 2147483646 h 76"/>
              <a:gd name="T42" fmla="*/ 2147483646 w 84"/>
              <a:gd name="T43" fmla="*/ 2147483646 h 76"/>
              <a:gd name="T44" fmla="*/ 2147483646 w 84"/>
              <a:gd name="T45" fmla="*/ 2147483646 h 76"/>
              <a:gd name="T46" fmla="*/ 2147483646 w 84"/>
              <a:gd name="T47" fmla="*/ 2147483646 h 76"/>
              <a:gd name="T48" fmla="*/ 2147483646 w 84"/>
              <a:gd name="T49" fmla="*/ 2147483646 h 76"/>
              <a:gd name="T50" fmla="*/ 2147483646 w 84"/>
              <a:gd name="T51" fmla="*/ 2147483646 h 76"/>
              <a:gd name="T52" fmla="*/ 2147483646 w 84"/>
              <a:gd name="T53" fmla="*/ 2147483646 h 76"/>
              <a:gd name="T54" fmla="*/ 2147483646 w 84"/>
              <a:gd name="T55" fmla="*/ 2147483646 h 76"/>
              <a:gd name="T56" fmla="*/ 2147483646 w 84"/>
              <a:gd name="T57" fmla="*/ 2147483646 h 76"/>
              <a:gd name="T58" fmla="*/ 2147483646 w 84"/>
              <a:gd name="T59" fmla="*/ 2147483646 h 76"/>
              <a:gd name="T60" fmla="*/ 2147483646 w 84"/>
              <a:gd name="T61" fmla="*/ 2147483646 h 76"/>
              <a:gd name="T62" fmla="*/ 2147483646 w 84"/>
              <a:gd name="T63" fmla="*/ 2147483646 h 76"/>
              <a:gd name="T64" fmla="*/ 2147483646 w 84"/>
              <a:gd name="T65" fmla="*/ 2147483646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6"/>
              <a:gd name="T101" fmla="*/ 84 w 84"/>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6">
                <a:moveTo>
                  <a:pt x="65" y="32"/>
                </a:moveTo>
                <a:cubicBezTo>
                  <a:pt x="69" y="36"/>
                  <a:pt x="75" y="34"/>
                  <a:pt x="76" y="30"/>
                </a:cubicBezTo>
                <a:cubicBezTo>
                  <a:pt x="82" y="10"/>
                  <a:pt x="82" y="10"/>
                  <a:pt x="82" y="10"/>
                </a:cubicBezTo>
                <a:cubicBezTo>
                  <a:pt x="84" y="5"/>
                  <a:pt x="79" y="0"/>
                  <a:pt x="74" y="1"/>
                </a:cubicBezTo>
                <a:cubicBezTo>
                  <a:pt x="54" y="5"/>
                  <a:pt x="54" y="5"/>
                  <a:pt x="54" y="5"/>
                </a:cubicBezTo>
                <a:cubicBezTo>
                  <a:pt x="49" y="6"/>
                  <a:pt x="47" y="11"/>
                  <a:pt x="50" y="15"/>
                </a:cubicBezTo>
                <a:cubicBezTo>
                  <a:pt x="55" y="21"/>
                  <a:pt x="55" y="21"/>
                  <a:pt x="55" y="21"/>
                </a:cubicBezTo>
                <a:cubicBezTo>
                  <a:pt x="11" y="60"/>
                  <a:pt x="11" y="60"/>
                  <a:pt x="11" y="60"/>
                </a:cubicBezTo>
                <a:cubicBezTo>
                  <a:pt x="9" y="33"/>
                  <a:pt x="9" y="33"/>
                  <a:pt x="9" y="33"/>
                </a:cubicBezTo>
                <a:cubicBezTo>
                  <a:pt x="13" y="29"/>
                  <a:pt x="13" y="29"/>
                  <a:pt x="13" y="29"/>
                </a:cubicBezTo>
                <a:cubicBezTo>
                  <a:pt x="18" y="32"/>
                  <a:pt x="24" y="32"/>
                  <a:pt x="28" y="28"/>
                </a:cubicBezTo>
                <a:cubicBezTo>
                  <a:pt x="34" y="23"/>
                  <a:pt x="34" y="15"/>
                  <a:pt x="30" y="9"/>
                </a:cubicBezTo>
                <a:cubicBezTo>
                  <a:pt x="25" y="3"/>
                  <a:pt x="16" y="3"/>
                  <a:pt x="11" y="8"/>
                </a:cubicBezTo>
                <a:cubicBezTo>
                  <a:pt x="6" y="12"/>
                  <a:pt x="5" y="18"/>
                  <a:pt x="7" y="23"/>
                </a:cubicBezTo>
                <a:cubicBezTo>
                  <a:pt x="4" y="27"/>
                  <a:pt x="4" y="27"/>
                  <a:pt x="4" y="27"/>
                </a:cubicBezTo>
                <a:cubicBezTo>
                  <a:pt x="1" y="29"/>
                  <a:pt x="0" y="32"/>
                  <a:pt x="0" y="35"/>
                </a:cubicBezTo>
                <a:cubicBezTo>
                  <a:pt x="3" y="66"/>
                  <a:pt x="3" y="66"/>
                  <a:pt x="3" y="66"/>
                </a:cubicBezTo>
                <a:cubicBezTo>
                  <a:pt x="42" y="75"/>
                  <a:pt x="42" y="75"/>
                  <a:pt x="42" y="75"/>
                </a:cubicBezTo>
                <a:cubicBezTo>
                  <a:pt x="46" y="76"/>
                  <a:pt x="49" y="75"/>
                  <a:pt x="51" y="73"/>
                </a:cubicBezTo>
                <a:cubicBezTo>
                  <a:pt x="57" y="68"/>
                  <a:pt x="57" y="68"/>
                  <a:pt x="57" y="68"/>
                </a:cubicBezTo>
                <a:cubicBezTo>
                  <a:pt x="58" y="70"/>
                  <a:pt x="58" y="70"/>
                  <a:pt x="58" y="70"/>
                </a:cubicBezTo>
                <a:cubicBezTo>
                  <a:pt x="61" y="73"/>
                  <a:pt x="66" y="73"/>
                  <a:pt x="69" y="71"/>
                </a:cubicBezTo>
                <a:cubicBezTo>
                  <a:pt x="77" y="63"/>
                  <a:pt x="77" y="63"/>
                  <a:pt x="77" y="63"/>
                </a:cubicBezTo>
                <a:cubicBezTo>
                  <a:pt x="80" y="60"/>
                  <a:pt x="80" y="56"/>
                  <a:pt x="78" y="53"/>
                </a:cubicBezTo>
                <a:cubicBezTo>
                  <a:pt x="69" y="43"/>
                  <a:pt x="69" y="43"/>
                  <a:pt x="69" y="43"/>
                </a:cubicBezTo>
                <a:cubicBezTo>
                  <a:pt x="66" y="40"/>
                  <a:pt x="61" y="39"/>
                  <a:pt x="58" y="42"/>
                </a:cubicBezTo>
                <a:cubicBezTo>
                  <a:pt x="50" y="50"/>
                  <a:pt x="50" y="50"/>
                  <a:pt x="50" y="50"/>
                </a:cubicBezTo>
                <a:cubicBezTo>
                  <a:pt x="47" y="52"/>
                  <a:pt x="47" y="57"/>
                  <a:pt x="49" y="60"/>
                </a:cubicBezTo>
                <a:cubicBezTo>
                  <a:pt x="51" y="62"/>
                  <a:pt x="51" y="62"/>
                  <a:pt x="51" y="62"/>
                </a:cubicBezTo>
                <a:cubicBezTo>
                  <a:pt x="45" y="67"/>
                  <a:pt x="45" y="67"/>
                  <a:pt x="45" y="67"/>
                </a:cubicBezTo>
                <a:cubicBezTo>
                  <a:pt x="22" y="62"/>
                  <a:pt x="22" y="62"/>
                  <a:pt x="22" y="62"/>
                </a:cubicBezTo>
                <a:cubicBezTo>
                  <a:pt x="61" y="27"/>
                  <a:pt x="61" y="27"/>
                  <a:pt x="61" y="27"/>
                </a:cubicBezTo>
                <a:lnTo>
                  <a:pt x="65"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稻壳儿小白白(http://dwz.cn/Wu2UP)"/>
          <p:cNvSpPr>
            <a:spLocks/>
          </p:cNvSpPr>
          <p:nvPr/>
        </p:nvSpPr>
        <p:spPr bwMode="auto">
          <a:xfrm>
            <a:off x="5965825" y="5283200"/>
            <a:ext cx="452438" cy="412750"/>
          </a:xfrm>
          <a:custGeom>
            <a:avLst/>
            <a:gdLst>
              <a:gd name="T0" fmla="*/ 2147483646 w 84"/>
              <a:gd name="T1" fmla="*/ 2147483646 h 76"/>
              <a:gd name="T2" fmla="*/ 2147483646 w 84"/>
              <a:gd name="T3" fmla="*/ 2147483646 h 76"/>
              <a:gd name="T4" fmla="*/ 2147483646 w 84"/>
              <a:gd name="T5" fmla="*/ 2147483646 h 76"/>
              <a:gd name="T6" fmla="*/ 2147483646 w 84"/>
              <a:gd name="T7" fmla="*/ 2147483646 h 76"/>
              <a:gd name="T8" fmla="*/ 2147483646 w 84"/>
              <a:gd name="T9" fmla="*/ 2147483646 h 76"/>
              <a:gd name="T10" fmla="*/ 2147483646 w 84"/>
              <a:gd name="T11" fmla="*/ 2147483646 h 76"/>
              <a:gd name="T12" fmla="*/ 2147483646 w 84"/>
              <a:gd name="T13" fmla="*/ 2147483646 h 76"/>
              <a:gd name="T14" fmla="*/ 2147483646 w 84"/>
              <a:gd name="T15" fmla="*/ 2147483646 h 76"/>
              <a:gd name="T16" fmla="*/ 2147483646 w 84"/>
              <a:gd name="T17" fmla="*/ 2147483646 h 76"/>
              <a:gd name="T18" fmla="*/ 2147483646 w 84"/>
              <a:gd name="T19" fmla="*/ 2147483646 h 76"/>
              <a:gd name="T20" fmla="*/ 2147483646 w 84"/>
              <a:gd name="T21" fmla="*/ 2147483646 h 76"/>
              <a:gd name="T22" fmla="*/ 2147483646 w 84"/>
              <a:gd name="T23" fmla="*/ 2147483646 h 76"/>
              <a:gd name="T24" fmla="*/ 2147483646 w 84"/>
              <a:gd name="T25" fmla="*/ 2147483646 h 76"/>
              <a:gd name="T26" fmla="*/ 2147483646 w 84"/>
              <a:gd name="T27" fmla="*/ 2147483646 h 76"/>
              <a:gd name="T28" fmla="*/ 2147483646 w 84"/>
              <a:gd name="T29" fmla="*/ 2147483646 h 76"/>
              <a:gd name="T30" fmla="*/ 0 w 84"/>
              <a:gd name="T31" fmla="*/ 2147483646 h 76"/>
              <a:gd name="T32" fmla="*/ 2147483646 w 84"/>
              <a:gd name="T33" fmla="*/ 2147483646 h 76"/>
              <a:gd name="T34" fmla="*/ 2147483646 w 84"/>
              <a:gd name="T35" fmla="*/ 2147483646 h 76"/>
              <a:gd name="T36" fmla="*/ 2147483646 w 84"/>
              <a:gd name="T37" fmla="*/ 2147483646 h 76"/>
              <a:gd name="T38" fmla="*/ 2147483646 w 84"/>
              <a:gd name="T39" fmla="*/ 2147483646 h 76"/>
              <a:gd name="T40" fmla="*/ 2147483646 w 84"/>
              <a:gd name="T41" fmla="*/ 2147483646 h 76"/>
              <a:gd name="T42" fmla="*/ 2147483646 w 84"/>
              <a:gd name="T43" fmla="*/ 2147483646 h 76"/>
              <a:gd name="T44" fmla="*/ 2147483646 w 84"/>
              <a:gd name="T45" fmla="*/ 2147483646 h 76"/>
              <a:gd name="T46" fmla="*/ 2147483646 w 84"/>
              <a:gd name="T47" fmla="*/ 2147483646 h 76"/>
              <a:gd name="T48" fmla="*/ 2147483646 w 84"/>
              <a:gd name="T49" fmla="*/ 2147483646 h 76"/>
              <a:gd name="T50" fmla="*/ 2147483646 w 84"/>
              <a:gd name="T51" fmla="*/ 2147483646 h 76"/>
              <a:gd name="T52" fmla="*/ 2147483646 w 84"/>
              <a:gd name="T53" fmla="*/ 2147483646 h 76"/>
              <a:gd name="T54" fmla="*/ 2147483646 w 84"/>
              <a:gd name="T55" fmla="*/ 2147483646 h 76"/>
              <a:gd name="T56" fmla="*/ 2147483646 w 84"/>
              <a:gd name="T57" fmla="*/ 2147483646 h 76"/>
              <a:gd name="T58" fmla="*/ 2147483646 w 84"/>
              <a:gd name="T59" fmla="*/ 2147483646 h 76"/>
              <a:gd name="T60" fmla="*/ 2147483646 w 84"/>
              <a:gd name="T61" fmla="*/ 2147483646 h 76"/>
              <a:gd name="T62" fmla="*/ 2147483646 w 84"/>
              <a:gd name="T63" fmla="*/ 2147483646 h 76"/>
              <a:gd name="T64" fmla="*/ 2147483646 w 84"/>
              <a:gd name="T65" fmla="*/ 2147483646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6"/>
              <a:gd name="T101" fmla="*/ 84 w 84"/>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6">
                <a:moveTo>
                  <a:pt x="65" y="32"/>
                </a:moveTo>
                <a:cubicBezTo>
                  <a:pt x="69" y="36"/>
                  <a:pt x="75" y="34"/>
                  <a:pt x="76" y="30"/>
                </a:cubicBezTo>
                <a:cubicBezTo>
                  <a:pt x="82" y="10"/>
                  <a:pt x="82" y="10"/>
                  <a:pt x="82" y="10"/>
                </a:cubicBezTo>
                <a:cubicBezTo>
                  <a:pt x="84" y="5"/>
                  <a:pt x="79" y="0"/>
                  <a:pt x="74" y="1"/>
                </a:cubicBezTo>
                <a:cubicBezTo>
                  <a:pt x="54" y="5"/>
                  <a:pt x="54" y="5"/>
                  <a:pt x="54" y="5"/>
                </a:cubicBezTo>
                <a:cubicBezTo>
                  <a:pt x="49" y="6"/>
                  <a:pt x="47" y="11"/>
                  <a:pt x="50" y="15"/>
                </a:cubicBezTo>
                <a:cubicBezTo>
                  <a:pt x="55" y="21"/>
                  <a:pt x="55" y="21"/>
                  <a:pt x="55" y="21"/>
                </a:cubicBezTo>
                <a:cubicBezTo>
                  <a:pt x="11" y="60"/>
                  <a:pt x="11" y="60"/>
                  <a:pt x="11" y="60"/>
                </a:cubicBezTo>
                <a:cubicBezTo>
                  <a:pt x="9" y="33"/>
                  <a:pt x="9" y="33"/>
                  <a:pt x="9" y="33"/>
                </a:cubicBezTo>
                <a:cubicBezTo>
                  <a:pt x="13" y="29"/>
                  <a:pt x="13" y="29"/>
                  <a:pt x="13" y="29"/>
                </a:cubicBezTo>
                <a:cubicBezTo>
                  <a:pt x="18" y="32"/>
                  <a:pt x="24" y="32"/>
                  <a:pt x="28" y="28"/>
                </a:cubicBezTo>
                <a:cubicBezTo>
                  <a:pt x="34" y="23"/>
                  <a:pt x="34" y="15"/>
                  <a:pt x="30" y="9"/>
                </a:cubicBezTo>
                <a:cubicBezTo>
                  <a:pt x="25" y="3"/>
                  <a:pt x="16" y="3"/>
                  <a:pt x="11" y="8"/>
                </a:cubicBezTo>
                <a:cubicBezTo>
                  <a:pt x="6" y="12"/>
                  <a:pt x="5" y="18"/>
                  <a:pt x="7" y="23"/>
                </a:cubicBezTo>
                <a:cubicBezTo>
                  <a:pt x="4" y="27"/>
                  <a:pt x="4" y="27"/>
                  <a:pt x="4" y="27"/>
                </a:cubicBezTo>
                <a:cubicBezTo>
                  <a:pt x="1" y="29"/>
                  <a:pt x="0" y="32"/>
                  <a:pt x="0" y="35"/>
                </a:cubicBezTo>
                <a:cubicBezTo>
                  <a:pt x="3" y="66"/>
                  <a:pt x="3" y="66"/>
                  <a:pt x="3" y="66"/>
                </a:cubicBezTo>
                <a:cubicBezTo>
                  <a:pt x="42" y="75"/>
                  <a:pt x="42" y="75"/>
                  <a:pt x="42" y="75"/>
                </a:cubicBezTo>
                <a:cubicBezTo>
                  <a:pt x="46" y="76"/>
                  <a:pt x="49" y="75"/>
                  <a:pt x="51" y="73"/>
                </a:cubicBezTo>
                <a:cubicBezTo>
                  <a:pt x="57" y="68"/>
                  <a:pt x="57" y="68"/>
                  <a:pt x="57" y="68"/>
                </a:cubicBezTo>
                <a:cubicBezTo>
                  <a:pt x="58" y="70"/>
                  <a:pt x="58" y="70"/>
                  <a:pt x="58" y="70"/>
                </a:cubicBezTo>
                <a:cubicBezTo>
                  <a:pt x="61" y="73"/>
                  <a:pt x="66" y="73"/>
                  <a:pt x="69" y="71"/>
                </a:cubicBezTo>
                <a:cubicBezTo>
                  <a:pt x="77" y="63"/>
                  <a:pt x="77" y="63"/>
                  <a:pt x="77" y="63"/>
                </a:cubicBezTo>
                <a:cubicBezTo>
                  <a:pt x="80" y="60"/>
                  <a:pt x="80" y="56"/>
                  <a:pt x="78" y="53"/>
                </a:cubicBezTo>
                <a:cubicBezTo>
                  <a:pt x="69" y="43"/>
                  <a:pt x="69" y="43"/>
                  <a:pt x="69" y="43"/>
                </a:cubicBezTo>
                <a:cubicBezTo>
                  <a:pt x="66" y="40"/>
                  <a:pt x="61" y="39"/>
                  <a:pt x="58" y="42"/>
                </a:cubicBezTo>
                <a:cubicBezTo>
                  <a:pt x="50" y="50"/>
                  <a:pt x="50" y="50"/>
                  <a:pt x="50" y="50"/>
                </a:cubicBezTo>
                <a:cubicBezTo>
                  <a:pt x="47" y="52"/>
                  <a:pt x="47" y="57"/>
                  <a:pt x="49" y="60"/>
                </a:cubicBezTo>
                <a:cubicBezTo>
                  <a:pt x="51" y="62"/>
                  <a:pt x="51" y="62"/>
                  <a:pt x="51" y="62"/>
                </a:cubicBezTo>
                <a:cubicBezTo>
                  <a:pt x="45" y="67"/>
                  <a:pt x="45" y="67"/>
                  <a:pt x="45" y="67"/>
                </a:cubicBezTo>
                <a:cubicBezTo>
                  <a:pt x="22" y="62"/>
                  <a:pt x="22" y="62"/>
                  <a:pt x="22" y="62"/>
                </a:cubicBezTo>
                <a:cubicBezTo>
                  <a:pt x="61" y="27"/>
                  <a:pt x="61" y="27"/>
                  <a:pt x="61" y="27"/>
                </a:cubicBezTo>
                <a:lnTo>
                  <a:pt x="65"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ustDataLst>
      <p:tags r:id="rId1"/>
    </p:custDataLst>
  </p:cSld>
  <p:clrMapOvr>
    <a:masterClrMapping/>
  </p:clrMapOvr>
  <p:transition spd="slow" advClick="0" advTm="5215">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3279"/>
                                        </p:tgtEl>
                                        <p:attrNameLst>
                                          <p:attrName>style.visibility</p:attrName>
                                        </p:attrNameLst>
                                      </p:cBhvr>
                                      <p:to>
                                        <p:strVal val="visible"/>
                                      </p:to>
                                    </p:set>
                                    <p:anim calcmode="lin" valueType="num">
                                      <p:cBhvr>
                                        <p:cTn id="7" dur="500" fill="hold"/>
                                        <p:tgtEl>
                                          <p:spTgt spid="5327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279"/>
                                        </p:tgtEl>
                                        <p:attrNameLst>
                                          <p:attrName>ppt_y</p:attrName>
                                        </p:attrNameLst>
                                      </p:cBhvr>
                                      <p:tavLst>
                                        <p:tav tm="0">
                                          <p:val>
                                            <p:strVal val="#ppt_y"/>
                                          </p:val>
                                        </p:tav>
                                        <p:tav tm="100000">
                                          <p:val>
                                            <p:strVal val="#ppt_y"/>
                                          </p:val>
                                        </p:tav>
                                      </p:tavLst>
                                    </p:anim>
                                    <p:anim calcmode="lin" valueType="num">
                                      <p:cBhvr>
                                        <p:cTn id="9" dur="500" fill="hold"/>
                                        <p:tgtEl>
                                          <p:spTgt spid="5327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27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279"/>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53280"/>
                                        </p:tgtEl>
                                        <p:attrNameLst>
                                          <p:attrName>style.visibility</p:attrName>
                                        </p:attrNameLst>
                                      </p:cBhvr>
                                      <p:to>
                                        <p:strVal val="visible"/>
                                      </p:to>
                                    </p:set>
                                    <p:anim calcmode="lin" valueType="num">
                                      <p:cBhvr>
                                        <p:cTn id="14" dur="500" fill="hold"/>
                                        <p:tgtEl>
                                          <p:spTgt spid="53280"/>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3280"/>
                                        </p:tgtEl>
                                        <p:attrNameLst>
                                          <p:attrName>ppt_y</p:attrName>
                                        </p:attrNameLst>
                                      </p:cBhvr>
                                      <p:tavLst>
                                        <p:tav tm="0">
                                          <p:val>
                                            <p:strVal val="#ppt_y"/>
                                          </p:val>
                                        </p:tav>
                                        <p:tav tm="100000">
                                          <p:val>
                                            <p:strVal val="#ppt_y"/>
                                          </p:val>
                                        </p:tav>
                                      </p:tavLst>
                                    </p:anim>
                                    <p:anim calcmode="lin" valueType="num">
                                      <p:cBhvr>
                                        <p:cTn id="16" dur="500" fill="hold"/>
                                        <p:tgtEl>
                                          <p:spTgt spid="53280"/>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328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3280"/>
                                        </p:tgtEl>
                                      </p:cBhvr>
                                    </p:animEffect>
                                  </p:childTnLst>
                                </p:cTn>
                              </p:par>
                            </p:childTnLst>
                          </p:cTn>
                        </p:par>
                        <p:par>
                          <p:cTn id="19" fill="hold" nodeType="afterGroup">
                            <p:stCondLst>
                              <p:cond delay="750"/>
                            </p:stCondLst>
                            <p:childTnLst>
                              <p:par>
                                <p:cTn id="20" presetID="2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250"/>
                                        <p:tgtEl>
                                          <p:spTgt spid="34"/>
                                        </p:tgtEl>
                                      </p:cBhvr>
                                    </p:animEffect>
                                  </p:childTnLst>
                                </p:cTn>
                              </p:par>
                            </p:childTnLst>
                          </p:cTn>
                        </p:par>
                        <p:par>
                          <p:cTn id="23" fill="hold" nodeType="afterGroup">
                            <p:stCondLst>
                              <p:cond delay="1000"/>
                            </p:stCondLst>
                            <p:childTnLst>
                              <p:par>
                                <p:cTn id="24" presetID="17" presetClass="entr" presetSubtype="8"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ppt_x</p:attrName>
                                        </p:attrNameLst>
                                      </p:cBhvr>
                                      <p:tavLst>
                                        <p:tav tm="0">
                                          <p:val>
                                            <p:strVal val="#ppt_x-#ppt_w/2"/>
                                          </p:val>
                                        </p:tav>
                                        <p:tav tm="100000">
                                          <p:val>
                                            <p:strVal val="#ppt_x"/>
                                          </p:val>
                                        </p:tav>
                                      </p:tavLst>
                                    </p:anim>
                                    <p:anim calcmode="lin" valueType="num">
                                      <p:cBhvr>
                                        <p:cTn id="27" dur="500" fill="hold"/>
                                        <p:tgtEl>
                                          <p:spTgt spid="52"/>
                                        </p:tgtEl>
                                        <p:attrNameLst>
                                          <p:attrName>ppt_y</p:attrName>
                                        </p:attrNameLst>
                                      </p:cBhvr>
                                      <p:tavLst>
                                        <p:tav tm="0">
                                          <p:val>
                                            <p:strVal val="#ppt_y"/>
                                          </p:val>
                                        </p:tav>
                                        <p:tav tm="100000">
                                          <p:val>
                                            <p:strVal val="#ppt_y"/>
                                          </p:val>
                                        </p:tav>
                                      </p:tavLst>
                                    </p:anim>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strVal val="#ppt_h"/>
                                          </p:val>
                                        </p:tav>
                                        <p:tav tm="100000">
                                          <p:val>
                                            <p:strVal val="#ppt_h"/>
                                          </p:val>
                                        </p:tav>
                                      </p:tavLst>
                                    </p:anim>
                                  </p:childTnLst>
                                </p:cTn>
                              </p:par>
                            </p:childTnLst>
                          </p:cTn>
                        </p:par>
                        <p:par>
                          <p:cTn id="30" fill="hold" nodeType="afterGroup">
                            <p:stCondLst>
                              <p:cond delay="1500"/>
                            </p:stCondLst>
                            <p:childTnLst>
                              <p:par>
                                <p:cTn id="31" presetID="17" presetClass="entr" presetSubtype="8"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ppt_x</p:attrName>
                                        </p:attrNameLst>
                                      </p:cBhvr>
                                      <p:tavLst>
                                        <p:tav tm="0">
                                          <p:val>
                                            <p:strVal val="#ppt_x-#ppt_w/2"/>
                                          </p:val>
                                        </p:tav>
                                        <p:tav tm="100000">
                                          <p:val>
                                            <p:strVal val="#ppt_x"/>
                                          </p:val>
                                        </p:tav>
                                      </p:tavLst>
                                    </p:anim>
                                    <p:anim calcmode="lin" valueType="num">
                                      <p:cBhvr>
                                        <p:cTn id="34" dur="500" fill="hold"/>
                                        <p:tgtEl>
                                          <p:spTgt spid="49"/>
                                        </p:tgtEl>
                                        <p:attrNameLst>
                                          <p:attrName>ppt_y</p:attrName>
                                        </p:attrNameLst>
                                      </p:cBhvr>
                                      <p:tavLst>
                                        <p:tav tm="0">
                                          <p:val>
                                            <p:strVal val="#ppt_y"/>
                                          </p:val>
                                        </p:tav>
                                        <p:tav tm="100000">
                                          <p:val>
                                            <p:strVal val="#ppt_y"/>
                                          </p:val>
                                        </p:tav>
                                      </p:tavLst>
                                    </p:anim>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strVal val="#ppt_h"/>
                                          </p:val>
                                        </p:tav>
                                        <p:tav tm="100000">
                                          <p:val>
                                            <p:strVal val="#ppt_h"/>
                                          </p:val>
                                        </p:tav>
                                      </p:tavLst>
                                    </p:anim>
                                  </p:childTnLst>
                                </p:cTn>
                              </p:par>
                            </p:childTnLst>
                          </p:cTn>
                        </p:par>
                        <p:par>
                          <p:cTn id="37" fill="hold" nodeType="afterGroup">
                            <p:stCondLst>
                              <p:cond delay="2000"/>
                            </p:stCondLst>
                            <p:childTnLst>
                              <p:par>
                                <p:cTn id="38" presetID="22" presetClass="entr" presetSubtype="2"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right)">
                                      <p:cBhvr>
                                        <p:cTn id="40" dur="250"/>
                                        <p:tgtEl>
                                          <p:spTgt spid="36"/>
                                        </p:tgtEl>
                                      </p:cBhvr>
                                    </p:animEffect>
                                  </p:childTnLst>
                                </p:cTn>
                              </p:par>
                            </p:childTnLst>
                          </p:cTn>
                        </p:par>
                        <p:par>
                          <p:cTn id="41" fill="hold" nodeType="afterGroup">
                            <p:stCondLst>
                              <p:cond delay="2250"/>
                            </p:stCondLst>
                            <p:childTnLst>
                              <p:par>
                                <p:cTn id="42" presetID="17" presetClass="entr" presetSubtype="2"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500" fill="hold"/>
                                        <p:tgtEl>
                                          <p:spTgt spid="53"/>
                                        </p:tgtEl>
                                        <p:attrNameLst>
                                          <p:attrName>ppt_x</p:attrName>
                                        </p:attrNameLst>
                                      </p:cBhvr>
                                      <p:tavLst>
                                        <p:tav tm="0">
                                          <p:val>
                                            <p:strVal val="#ppt_x+#ppt_w/2"/>
                                          </p:val>
                                        </p:tav>
                                        <p:tav tm="100000">
                                          <p:val>
                                            <p:strVal val="#ppt_x"/>
                                          </p:val>
                                        </p:tav>
                                      </p:tavLst>
                                    </p:anim>
                                    <p:anim calcmode="lin" valueType="num">
                                      <p:cBhvr>
                                        <p:cTn id="45" dur="500" fill="hold"/>
                                        <p:tgtEl>
                                          <p:spTgt spid="53"/>
                                        </p:tgtEl>
                                        <p:attrNameLst>
                                          <p:attrName>ppt_y</p:attrName>
                                        </p:attrNameLst>
                                      </p:cBhvr>
                                      <p:tavLst>
                                        <p:tav tm="0">
                                          <p:val>
                                            <p:strVal val="#ppt_y"/>
                                          </p:val>
                                        </p:tav>
                                        <p:tav tm="100000">
                                          <p:val>
                                            <p:strVal val="#ppt_y"/>
                                          </p:val>
                                        </p:tav>
                                      </p:tavLst>
                                    </p:anim>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strVal val="#ppt_h"/>
                                          </p:val>
                                        </p:tav>
                                        <p:tav tm="100000">
                                          <p:val>
                                            <p:strVal val="#ppt_h"/>
                                          </p:val>
                                        </p:tav>
                                      </p:tavLst>
                                    </p:anim>
                                  </p:childTnLst>
                                </p:cTn>
                              </p:par>
                            </p:childTnLst>
                          </p:cTn>
                        </p:par>
                        <p:par>
                          <p:cTn id="48" fill="hold" nodeType="afterGroup">
                            <p:stCondLst>
                              <p:cond delay="2750"/>
                            </p:stCondLst>
                            <p:childTnLst>
                              <p:par>
                                <p:cTn id="49" presetID="17" presetClass="entr" presetSubtype="2"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ppt_x</p:attrName>
                                        </p:attrNameLst>
                                      </p:cBhvr>
                                      <p:tavLst>
                                        <p:tav tm="0">
                                          <p:val>
                                            <p:strVal val="#ppt_x+#ppt_w/2"/>
                                          </p:val>
                                        </p:tav>
                                        <p:tav tm="100000">
                                          <p:val>
                                            <p:strVal val="#ppt_x"/>
                                          </p:val>
                                        </p:tav>
                                      </p:tavLst>
                                    </p:anim>
                                    <p:anim calcmode="lin" valueType="num">
                                      <p:cBhvr>
                                        <p:cTn id="52" dur="500" fill="hold"/>
                                        <p:tgtEl>
                                          <p:spTgt spid="59"/>
                                        </p:tgtEl>
                                        <p:attrNameLst>
                                          <p:attrName>ppt_y</p:attrName>
                                        </p:attrNameLst>
                                      </p:cBhvr>
                                      <p:tavLst>
                                        <p:tav tm="0">
                                          <p:val>
                                            <p:strVal val="#ppt_y"/>
                                          </p:val>
                                        </p:tav>
                                        <p:tav tm="100000">
                                          <p:val>
                                            <p:strVal val="#ppt_y"/>
                                          </p:val>
                                        </p:tav>
                                      </p:tavLst>
                                    </p:anim>
                                    <p:anim calcmode="lin" valueType="num">
                                      <p:cBhvr>
                                        <p:cTn id="53" dur="500" fill="hold"/>
                                        <p:tgtEl>
                                          <p:spTgt spid="59"/>
                                        </p:tgtEl>
                                        <p:attrNameLst>
                                          <p:attrName>ppt_w</p:attrName>
                                        </p:attrNameLst>
                                      </p:cBhvr>
                                      <p:tavLst>
                                        <p:tav tm="0">
                                          <p:val>
                                            <p:fltVal val="0"/>
                                          </p:val>
                                        </p:tav>
                                        <p:tav tm="100000">
                                          <p:val>
                                            <p:strVal val="#ppt_w"/>
                                          </p:val>
                                        </p:tav>
                                      </p:tavLst>
                                    </p:anim>
                                    <p:anim calcmode="lin" valueType="num">
                                      <p:cBhvr>
                                        <p:cTn id="54" dur="500" fill="hold"/>
                                        <p:tgtEl>
                                          <p:spTgt spid="59"/>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325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250"/>
                                        <p:tgtEl>
                                          <p:spTgt spid="33"/>
                                        </p:tgtEl>
                                      </p:cBhvr>
                                    </p:animEffect>
                                  </p:childTnLst>
                                </p:cTn>
                              </p:par>
                            </p:childTnLst>
                          </p:cTn>
                        </p:par>
                        <p:par>
                          <p:cTn id="59" fill="hold" nodeType="afterGroup">
                            <p:stCondLst>
                              <p:cond delay="3500"/>
                            </p:stCondLst>
                            <p:childTnLst>
                              <p:par>
                                <p:cTn id="60" presetID="17" presetClass="entr" presetSubtype="8"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ppt_x</p:attrName>
                                        </p:attrNameLst>
                                      </p:cBhvr>
                                      <p:tavLst>
                                        <p:tav tm="0">
                                          <p:val>
                                            <p:strVal val="#ppt_x-#ppt_w/2"/>
                                          </p:val>
                                        </p:tav>
                                        <p:tav tm="100000">
                                          <p:val>
                                            <p:strVal val="#ppt_x"/>
                                          </p:val>
                                        </p:tav>
                                      </p:tavLst>
                                    </p:anim>
                                    <p:anim calcmode="lin" valueType="num">
                                      <p:cBhvr>
                                        <p:cTn id="63" dur="500" fill="hold"/>
                                        <p:tgtEl>
                                          <p:spTgt spid="54"/>
                                        </p:tgtEl>
                                        <p:attrNameLst>
                                          <p:attrName>ppt_y</p:attrName>
                                        </p:attrNameLst>
                                      </p:cBhvr>
                                      <p:tavLst>
                                        <p:tav tm="0">
                                          <p:val>
                                            <p:strVal val="#ppt_y"/>
                                          </p:val>
                                        </p:tav>
                                        <p:tav tm="100000">
                                          <p:val>
                                            <p:strVal val="#ppt_y"/>
                                          </p:val>
                                        </p:tav>
                                      </p:tavLst>
                                    </p:anim>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strVal val="#ppt_h"/>
                                          </p:val>
                                        </p:tav>
                                        <p:tav tm="100000">
                                          <p:val>
                                            <p:strVal val="#ppt_h"/>
                                          </p:val>
                                        </p:tav>
                                      </p:tavLst>
                                    </p:anim>
                                  </p:childTnLst>
                                </p:cTn>
                              </p:par>
                            </p:childTnLst>
                          </p:cTn>
                        </p:par>
                        <p:par>
                          <p:cTn id="66" fill="hold" nodeType="afterGroup">
                            <p:stCondLst>
                              <p:cond delay="4000"/>
                            </p:stCondLst>
                            <p:childTnLst>
                              <p:par>
                                <p:cTn id="67" presetID="17" presetClass="entr" presetSubtype="8" fill="hold" nodeType="after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ppt_x</p:attrName>
                                        </p:attrNameLst>
                                      </p:cBhvr>
                                      <p:tavLst>
                                        <p:tav tm="0">
                                          <p:val>
                                            <p:strVal val="#ppt_x-#ppt_w/2"/>
                                          </p:val>
                                        </p:tav>
                                        <p:tav tm="100000">
                                          <p:val>
                                            <p:strVal val="#ppt_x"/>
                                          </p:val>
                                        </p:tav>
                                      </p:tavLst>
                                    </p:anim>
                                    <p:anim calcmode="lin" valueType="num">
                                      <p:cBhvr>
                                        <p:cTn id="70" dur="500" fill="hold"/>
                                        <p:tgtEl>
                                          <p:spTgt spid="56"/>
                                        </p:tgtEl>
                                        <p:attrNameLst>
                                          <p:attrName>ppt_y</p:attrName>
                                        </p:attrNameLst>
                                      </p:cBhvr>
                                      <p:tavLst>
                                        <p:tav tm="0">
                                          <p:val>
                                            <p:strVal val="#ppt_y"/>
                                          </p:val>
                                        </p:tav>
                                        <p:tav tm="100000">
                                          <p:val>
                                            <p:strVal val="#ppt_y"/>
                                          </p:val>
                                        </p:tav>
                                      </p:tavLst>
                                    </p:anim>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strVal val="#ppt_h"/>
                                          </p:val>
                                        </p:tav>
                                        <p:tav tm="100000">
                                          <p:val>
                                            <p:strVal val="#ppt_h"/>
                                          </p:val>
                                        </p:tav>
                                      </p:tavLst>
                                    </p:anim>
                                  </p:childTnLst>
                                </p:cTn>
                              </p:par>
                            </p:childTnLst>
                          </p:cTn>
                        </p:par>
                        <p:par>
                          <p:cTn id="73" fill="hold" nodeType="afterGroup">
                            <p:stCondLst>
                              <p:cond delay="4500"/>
                            </p:stCondLst>
                            <p:childTnLst>
                              <p:par>
                                <p:cTn id="74" presetID="22" presetClass="entr" presetSubtype="2"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right)">
                                      <p:cBhvr>
                                        <p:cTn id="76" dur="250"/>
                                        <p:tgtEl>
                                          <p:spTgt spid="35"/>
                                        </p:tgtEl>
                                      </p:cBhvr>
                                    </p:animEffect>
                                  </p:childTnLst>
                                </p:cTn>
                              </p:par>
                            </p:childTnLst>
                          </p:cTn>
                        </p:par>
                        <p:par>
                          <p:cTn id="77" fill="hold" nodeType="afterGroup">
                            <p:stCondLst>
                              <p:cond delay="4750"/>
                            </p:stCondLst>
                            <p:childTnLst>
                              <p:par>
                                <p:cTn id="78" presetID="17" presetClass="entr" presetSubtype="2" fill="hold" grpId="0" nodeType="after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p:cTn id="80" dur="500" fill="hold"/>
                                        <p:tgtEl>
                                          <p:spTgt spid="55"/>
                                        </p:tgtEl>
                                        <p:attrNameLst>
                                          <p:attrName>ppt_x</p:attrName>
                                        </p:attrNameLst>
                                      </p:cBhvr>
                                      <p:tavLst>
                                        <p:tav tm="0">
                                          <p:val>
                                            <p:strVal val="#ppt_x+#ppt_w/2"/>
                                          </p:val>
                                        </p:tav>
                                        <p:tav tm="100000">
                                          <p:val>
                                            <p:strVal val="#ppt_x"/>
                                          </p:val>
                                        </p:tav>
                                      </p:tavLst>
                                    </p:anim>
                                    <p:anim calcmode="lin" valueType="num">
                                      <p:cBhvr>
                                        <p:cTn id="81" dur="500" fill="hold"/>
                                        <p:tgtEl>
                                          <p:spTgt spid="55"/>
                                        </p:tgtEl>
                                        <p:attrNameLst>
                                          <p:attrName>ppt_y</p:attrName>
                                        </p:attrNameLst>
                                      </p:cBhvr>
                                      <p:tavLst>
                                        <p:tav tm="0">
                                          <p:val>
                                            <p:strVal val="#ppt_y"/>
                                          </p:val>
                                        </p:tav>
                                        <p:tav tm="100000">
                                          <p:val>
                                            <p:strVal val="#ppt_y"/>
                                          </p:val>
                                        </p:tav>
                                      </p:tavLst>
                                    </p:anim>
                                    <p:anim calcmode="lin" valueType="num">
                                      <p:cBhvr>
                                        <p:cTn id="82" dur="500" fill="hold"/>
                                        <p:tgtEl>
                                          <p:spTgt spid="55"/>
                                        </p:tgtEl>
                                        <p:attrNameLst>
                                          <p:attrName>ppt_w</p:attrName>
                                        </p:attrNameLst>
                                      </p:cBhvr>
                                      <p:tavLst>
                                        <p:tav tm="0">
                                          <p:val>
                                            <p:fltVal val="0"/>
                                          </p:val>
                                        </p:tav>
                                        <p:tav tm="100000">
                                          <p:val>
                                            <p:strVal val="#ppt_w"/>
                                          </p:val>
                                        </p:tav>
                                      </p:tavLst>
                                    </p:anim>
                                    <p:anim calcmode="lin" valueType="num">
                                      <p:cBhvr>
                                        <p:cTn id="83" dur="500" fill="hold"/>
                                        <p:tgtEl>
                                          <p:spTgt spid="55"/>
                                        </p:tgtEl>
                                        <p:attrNameLst>
                                          <p:attrName>ppt_h</p:attrName>
                                        </p:attrNameLst>
                                      </p:cBhvr>
                                      <p:tavLst>
                                        <p:tav tm="0">
                                          <p:val>
                                            <p:strVal val="#ppt_h"/>
                                          </p:val>
                                        </p:tav>
                                        <p:tav tm="100000">
                                          <p:val>
                                            <p:strVal val="#ppt_h"/>
                                          </p:val>
                                        </p:tav>
                                      </p:tavLst>
                                    </p:anim>
                                  </p:childTnLst>
                                </p:cTn>
                              </p:par>
                            </p:childTnLst>
                          </p:cTn>
                        </p:par>
                        <p:par>
                          <p:cTn id="84" fill="hold" nodeType="afterGroup">
                            <p:stCondLst>
                              <p:cond delay="5250"/>
                            </p:stCondLst>
                            <p:childTnLst>
                              <p:par>
                                <p:cTn id="85" presetID="17" presetClass="entr" presetSubtype="2" fill="hold" nodeType="afterEffect">
                                  <p:stCondLst>
                                    <p:cond delay="0"/>
                                  </p:stCondLst>
                                  <p:childTnLst>
                                    <p:set>
                                      <p:cBhvr>
                                        <p:cTn id="86" dur="1" fill="hold">
                                          <p:stCondLst>
                                            <p:cond delay="0"/>
                                          </p:stCondLst>
                                        </p:cTn>
                                        <p:tgtEl>
                                          <p:spTgt spid="62"/>
                                        </p:tgtEl>
                                        <p:attrNameLst>
                                          <p:attrName>style.visibility</p:attrName>
                                        </p:attrNameLst>
                                      </p:cBhvr>
                                      <p:to>
                                        <p:strVal val="visible"/>
                                      </p:to>
                                    </p:set>
                                    <p:anim calcmode="lin" valueType="num">
                                      <p:cBhvr>
                                        <p:cTn id="87" dur="500" fill="hold"/>
                                        <p:tgtEl>
                                          <p:spTgt spid="62"/>
                                        </p:tgtEl>
                                        <p:attrNameLst>
                                          <p:attrName>ppt_x</p:attrName>
                                        </p:attrNameLst>
                                      </p:cBhvr>
                                      <p:tavLst>
                                        <p:tav tm="0">
                                          <p:val>
                                            <p:strVal val="#ppt_x+#ppt_w/2"/>
                                          </p:val>
                                        </p:tav>
                                        <p:tav tm="100000">
                                          <p:val>
                                            <p:strVal val="#ppt_x"/>
                                          </p:val>
                                        </p:tav>
                                      </p:tavLst>
                                    </p:anim>
                                    <p:anim calcmode="lin" valueType="num">
                                      <p:cBhvr>
                                        <p:cTn id="88" dur="500" fill="hold"/>
                                        <p:tgtEl>
                                          <p:spTgt spid="62"/>
                                        </p:tgtEl>
                                        <p:attrNameLst>
                                          <p:attrName>ppt_y</p:attrName>
                                        </p:attrNameLst>
                                      </p:cBhvr>
                                      <p:tavLst>
                                        <p:tav tm="0">
                                          <p:val>
                                            <p:strVal val="#ppt_y"/>
                                          </p:val>
                                        </p:tav>
                                        <p:tav tm="100000">
                                          <p:val>
                                            <p:strVal val="#ppt_y"/>
                                          </p:val>
                                        </p:tav>
                                      </p:tavLst>
                                    </p:anim>
                                    <p:anim calcmode="lin" valueType="num">
                                      <p:cBhvr>
                                        <p:cTn id="89" dur="500" fill="hold"/>
                                        <p:tgtEl>
                                          <p:spTgt spid="62"/>
                                        </p:tgtEl>
                                        <p:attrNameLst>
                                          <p:attrName>ppt_w</p:attrName>
                                        </p:attrNameLst>
                                      </p:cBhvr>
                                      <p:tavLst>
                                        <p:tav tm="0">
                                          <p:val>
                                            <p:fltVal val="0"/>
                                          </p:val>
                                        </p:tav>
                                        <p:tav tm="100000">
                                          <p:val>
                                            <p:strVal val="#ppt_w"/>
                                          </p:val>
                                        </p:tav>
                                      </p:tavLst>
                                    </p:anim>
                                    <p:anim calcmode="lin" valueType="num">
                                      <p:cBhvr>
                                        <p:cTn id="90" dur="500" fill="hold"/>
                                        <p:tgtEl>
                                          <p:spTgt spid="62"/>
                                        </p:tgtEl>
                                        <p:attrNameLst>
                                          <p:attrName>ppt_h</p:attrName>
                                        </p:attrNameLst>
                                      </p:cBhvr>
                                      <p:tavLst>
                                        <p:tav tm="0">
                                          <p:val>
                                            <p:strVal val="#ppt_h"/>
                                          </p:val>
                                        </p:tav>
                                        <p:tav tm="100000">
                                          <p:val>
                                            <p:strVal val="#ppt_h"/>
                                          </p:val>
                                        </p:tav>
                                      </p:tavLst>
                                    </p:anim>
                                  </p:childTnLst>
                                </p:cTn>
                              </p:par>
                              <p:par>
                                <p:cTn id="91" presetID="22" presetClass="entr" presetSubtype="8" fill="hold" grpId="0" nodeType="withEffect">
                                  <p:stCondLst>
                                    <p:cond delay="0"/>
                                  </p:stCondLst>
                                  <p:childTnLst>
                                    <p:set>
                                      <p:cBhvr>
                                        <p:cTn id="92" dur="1" fill="hold">
                                          <p:stCondLst>
                                            <p:cond delay="0"/>
                                          </p:stCondLst>
                                        </p:cTn>
                                        <p:tgtEl>
                                          <p:spTgt spid="66"/>
                                        </p:tgtEl>
                                        <p:attrNameLst>
                                          <p:attrName>style.visibility</p:attrName>
                                        </p:attrNameLst>
                                      </p:cBhvr>
                                      <p:to>
                                        <p:strVal val="visible"/>
                                      </p:to>
                                    </p:set>
                                    <p:animEffect transition="in" filter="wipe(left)">
                                      <p:cBhvr>
                                        <p:cTn id="93" dur="500"/>
                                        <p:tgtEl>
                                          <p:spTgt spid="66"/>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wipe(left)">
                                      <p:cBhvr>
                                        <p:cTn id="96" dur="500"/>
                                        <p:tgtEl>
                                          <p:spTgt spid="69"/>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wipe(left)">
                                      <p:cBhvr>
                                        <p:cTn id="99" dur="500"/>
                                        <p:tgtEl>
                                          <p:spTgt spid="70"/>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wipe(left)">
                                      <p:cBhvr>
                                        <p:cTn id="10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79" grpId="0"/>
      <p:bldP spid="53280" grpId="0"/>
      <p:bldP spid="52" grpId="0"/>
      <p:bldP spid="53" grpId="0"/>
      <p:bldP spid="54" grpId="0"/>
      <p:bldP spid="55" grpId="0"/>
      <p:bldP spid="66" grpId="0" animBg="1"/>
      <p:bldP spid="69" grpId="0" animBg="1"/>
      <p:bldP spid="70" grpId="0" animBg="1"/>
      <p:bldP spid="71"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4" name="文本框 6"/>
          <p:cNvSpPr txBox="1">
            <a:spLocks noChangeArrowheads="1"/>
          </p:cNvSpPr>
          <p:nvPr/>
        </p:nvSpPr>
        <p:spPr bwMode="auto">
          <a:xfrm>
            <a:off x="1203325" y="3390900"/>
            <a:ext cx="9631363"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8000" dirty="0">
                <a:solidFill>
                  <a:schemeClr val="tx2">
                    <a:lumMod val="75000"/>
                  </a:schemeClr>
                </a:solidFill>
                <a:latin typeface="方正兰亭超细黑简体" panose="02000000000000000000" pitchFamily="2" charset="-122"/>
                <a:ea typeface="方正兰亭超细黑简体" panose="02000000000000000000" pitchFamily="2" charset="-122"/>
              </a:rPr>
              <a:t>感谢聆听 批评指导</a:t>
            </a:r>
          </a:p>
        </p:txBody>
      </p:sp>
      <p:sp>
        <p:nvSpPr>
          <p:cNvPr id="3" name="矩形 2"/>
          <p:cNvSpPr/>
          <p:nvPr/>
        </p:nvSpPr>
        <p:spPr>
          <a:xfrm>
            <a:off x="4446588" y="4603750"/>
            <a:ext cx="3378200" cy="368300"/>
          </a:xfrm>
          <a:prstGeom prst="rect">
            <a:avLst/>
          </a:prstGeom>
        </p:spPr>
        <p:txBody>
          <a:bodyPr wrap="none">
            <a:spAutoFit/>
          </a:bodyPr>
          <a:lstStyle/>
          <a:p>
            <a:pPr algn="ctr" eaLnBrk="1" hangingPunct="1">
              <a:buFont typeface="Arial" panose="020B0604020202020204" pitchFamily="34" charset="0"/>
              <a:buNone/>
              <a:defRPr/>
            </a:pPr>
            <a:r>
              <a:rPr lang="zh-CN" altLang="en-US" dirty="0">
                <a:solidFill>
                  <a:schemeClr val="tx2">
                    <a:lumMod val="75000"/>
                  </a:schemeClr>
                </a:solidFill>
                <a:latin typeface="方正兰亭超细黑简体" panose="02000000000000000000" pitchFamily="2" charset="-122"/>
                <a:ea typeface="方正兰亭超细黑简体" panose="02000000000000000000" pitchFamily="2" charset="-122"/>
              </a:rPr>
              <a:t>汇报人：包图网   部门：设计部</a:t>
            </a:r>
          </a:p>
        </p:txBody>
      </p:sp>
      <p:sp>
        <p:nvSpPr>
          <p:cNvPr id="4" name="文本框 2"/>
          <p:cNvSpPr txBox="1">
            <a:spLocks noChangeArrowheads="1"/>
          </p:cNvSpPr>
          <p:nvPr/>
        </p:nvSpPr>
        <p:spPr bwMode="auto">
          <a:xfrm>
            <a:off x="2368550" y="1358900"/>
            <a:ext cx="681831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en-US" altLang="zh-CN" sz="16600" dirty="0">
                <a:solidFill>
                  <a:schemeClr val="tx1">
                    <a:lumMod val="75000"/>
                  </a:schemeClr>
                </a:solidFill>
                <a:latin typeface="方正兰亭准黑_GBK" panose="02000000000000000000" pitchFamily="2" charset="-122"/>
                <a:ea typeface="方正兰亭准黑_GBK" panose="02000000000000000000" pitchFamily="2" charset="-122"/>
              </a:rPr>
              <a:t>2018</a:t>
            </a:r>
            <a:endParaRPr lang="zh-CN" altLang="en-US" sz="16600" dirty="0">
              <a:solidFill>
                <a:schemeClr val="tx1">
                  <a:lumMod val="75000"/>
                </a:schemeClr>
              </a:solidFill>
              <a:latin typeface="方正兰亭准黑_GBK" panose="02000000000000000000" pitchFamily="2" charset="-122"/>
              <a:ea typeface="方正兰亭准黑_GBK" panose="02000000000000000000" pitchFamily="2" charset="-122"/>
            </a:endParaRPr>
          </a:p>
        </p:txBody>
      </p:sp>
    </p:spTree>
    <p:custDataLst>
      <p:tags r:id="rId1"/>
    </p:custDataLst>
  </p:cSld>
  <p:clrMapOvr>
    <a:masterClrMapping/>
  </p:clrMapOvr>
  <p:transition spd="slow" advTm="2228">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250" autoRev="1" fill="hold">
                                          <p:stCondLst>
                                            <p:cond delay="0"/>
                                          </p:stCondLst>
                                        </p:cTn>
                                        <p:tgtEl>
                                          <p:spTgt spid="4"/>
                                        </p:tgtEl>
                                        <p:attrNameLst>
                                          <p:attrName>ppt_w</p:attrName>
                                        </p:attrNameLst>
                                      </p:cBhvr>
                                    </p:anim>
                                    <p:anim by="(#ppt_w*0.50)" calcmode="lin" valueType="num">
                                      <p:cBhvr>
                                        <p:cTn id="8" dur="250" decel="50000" autoRev="1" fill="hold">
                                          <p:stCondLst>
                                            <p:cond delay="0"/>
                                          </p:stCondLst>
                                        </p:cTn>
                                        <p:tgtEl>
                                          <p:spTgt spid="4"/>
                                        </p:tgtEl>
                                        <p:attrNameLst>
                                          <p:attrName>ppt_x</p:attrName>
                                        </p:attrNameLst>
                                      </p:cBhvr>
                                    </p:anim>
                                    <p:anim from="(-#ppt_h/2)" to="(#ppt_y)" calcmode="lin" valueType="num">
                                      <p:cBhvr>
                                        <p:cTn id="9" dur="500" fill="hold">
                                          <p:stCondLst>
                                            <p:cond delay="0"/>
                                          </p:stCondLst>
                                        </p:cTn>
                                        <p:tgtEl>
                                          <p:spTgt spid="4"/>
                                        </p:tgtEl>
                                        <p:attrNameLst>
                                          <p:attrName>ppt_y</p:attrName>
                                        </p:attrNameLst>
                                      </p:cBhvr>
                                    </p:anim>
                                    <p:animRot by="21600000">
                                      <p:cBhvr>
                                        <p:cTn id="10" dur="500" fill="hold">
                                          <p:stCondLst>
                                            <p:cond delay="0"/>
                                          </p:stCondLst>
                                        </p:cTn>
                                        <p:tgtEl>
                                          <p:spTgt spid="4"/>
                                        </p:tgtEl>
                                        <p:attrNameLst>
                                          <p:attrName>r</p:attrName>
                                        </p:attrNameLst>
                                      </p:cBhvr>
                                    </p:animRot>
                                  </p:childTnLst>
                                </p:cTn>
                              </p:par>
                            </p:childTnLst>
                          </p:cTn>
                        </p:par>
                        <p:par>
                          <p:cTn id="11" fill="hold" nodeType="afterGroup">
                            <p:stCondLst>
                              <p:cond delay="65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074"/>
                                        </p:tgtEl>
                                        <p:attrNameLst>
                                          <p:attrName>style.visibility</p:attrName>
                                        </p:attrNameLst>
                                      </p:cBhvr>
                                      <p:to>
                                        <p:strVal val="visible"/>
                                      </p:to>
                                    </p:set>
                                    <p:anim calcmode="lin" valueType="num">
                                      <p:cBhvr>
                                        <p:cTn id="14" dur="500" fill="hold"/>
                                        <p:tgtEl>
                                          <p:spTgt spid="307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074"/>
                                        </p:tgtEl>
                                        <p:attrNameLst>
                                          <p:attrName>ppt_y</p:attrName>
                                        </p:attrNameLst>
                                      </p:cBhvr>
                                      <p:tavLst>
                                        <p:tav tm="0">
                                          <p:val>
                                            <p:strVal val="#ppt_y"/>
                                          </p:val>
                                        </p:tav>
                                        <p:tav tm="100000">
                                          <p:val>
                                            <p:strVal val="#ppt_y"/>
                                          </p:val>
                                        </p:tav>
                                      </p:tavLst>
                                    </p:anim>
                                    <p:anim calcmode="lin" valueType="num">
                                      <p:cBhvr>
                                        <p:cTn id="16" dur="500" fill="hold"/>
                                        <p:tgtEl>
                                          <p:spTgt spid="307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07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074"/>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文本框 13"/>
          <p:cNvSpPr txBox="1">
            <a:spLocks noChangeArrowheads="1"/>
          </p:cNvSpPr>
          <p:nvPr/>
        </p:nvSpPr>
        <p:spPr bwMode="auto">
          <a:xfrm>
            <a:off x="2967038" y="4052888"/>
            <a:ext cx="60642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4800" dirty="0">
                <a:solidFill>
                  <a:schemeClr val="tx1">
                    <a:lumMod val="75000"/>
                  </a:schemeClr>
                </a:solidFill>
                <a:latin typeface="微软雅黑" panose="020B0503020204020204" pitchFamily="34" charset="-122"/>
              </a:rPr>
              <a:t>单击此处添加标题</a:t>
            </a:r>
          </a:p>
        </p:txBody>
      </p:sp>
      <p:sp>
        <p:nvSpPr>
          <p:cNvPr id="6147" name="文本框 2"/>
          <p:cNvSpPr txBox="1">
            <a:spLocks noChangeArrowheads="1"/>
          </p:cNvSpPr>
          <p:nvPr/>
        </p:nvSpPr>
        <p:spPr bwMode="auto">
          <a:xfrm>
            <a:off x="5373688"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en-US" altLang="zh-CN" sz="16600" dirty="0">
                <a:solidFill>
                  <a:schemeClr val="tx1">
                    <a:lumMod val="75000"/>
                  </a:schemeClr>
                </a:solidFill>
                <a:latin typeface="Impact" panose="020B0806030902050204" pitchFamily="34" charset="0"/>
              </a:rPr>
              <a:t>1</a:t>
            </a:r>
            <a:endParaRPr lang="zh-CN" altLang="en-US" sz="16600" dirty="0">
              <a:solidFill>
                <a:schemeClr val="tx1">
                  <a:lumMod val="75000"/>
                </a:schemeClr>
              </a:solidFill>
              <a:latin typeface="Impact" panose="020B0806030902050204" pitchFamily="34" charset="0"/>
            </a:endParaRPr>
          </a:p>
        </p:txBody>
      </p:sp>
      <p:sp>
        <p:nvSpPr>
          <p:cNvPr id="6148" name="文本框 19"/>
          <p:cNvSpPr txBox="1">
            <a:spLocks noChangeArrowheads="1"/>
          </p:cNvSpPr>
          <p:nvPr/>
        </p:nvSpPr>
        <p:spPr bwMode="auto">
          <a:xfrm>
            <a:off x="4881563" y="4835525"/>
            <a:ext cx="2235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dirty="0">
                <a:solidFill>
                  <a:schemeClr val="tx1">
                    <a:lumMod val="75000"/>
                  </a:schemeClr>
                </a:solidFill>
                <a:latin typeface="微软雅黑" panose="020B0503020204020204" pitchFamily="34" charset="-122"/>
              </a:rPr>
              <a:t>单击此处添加标题</a:t>
            </a:r>
          </a:p>
        </p:txBody>
      </p:sp>
    </p:spTree>
    <p:custDataLst>
      <p:tags r:id="rId1"/>
    </p:custDataLst>
  </p:cSld>
  <p:clrMapOvr>
    <a:masterClrMapping/>
  </p:clrMapOvr>
  <p:transition spd="slow" advTm="3815"/>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147"/>
                                        </p:tgtEl>
                                        <p:attrNameLst>
                                          <p:attrName>style.visibility</p:attrName>
                                        </p:attrNameLst>
                                      </p:cBhvr>
                                      <p:to>
                                        <p:strVal val="visible"/>
                                      </p:to>
                                    </p:set>
                                    <p:anim by="(-#ppt_w*2)" calcmode="lin" valueType="num">
                                      <p:cBhvr rctx="PPT">
                                        <p:cTn id="7" dur="250" autoRev="1" fill="hold">
                                          <p:stCondLst>
                                            <p:cond delay="0"/>
                                          </p:stCondLst>
                                        </p:cTn>
                                        <p:tgtEl>
                                          <p:spTgt spid="6147"/>
                                        </p:tgtEl>
                                        <p:attrNameLst>
                                          <p:attrName>ppt_w</p:attrName>
                                        </p:attrNameLst>
                                      </p:cBhvr>
                                    </p:anim>
                                    <p:anim by="(#ppt_w*0.50)" calcmode="lin" valueType="num">
                                      <p:cBhvr>
                                        <p:cTn id="8" dur="250" decel="50000" autoRev="1" fill="hold">
                                          <p:stCondLst>
                                            <p:cond delay="0"/>
                                          </p:stCondLst>
                                        </p:cTn>
                                        <p:tgtEl>
                                          <p:spTgt spid="6147"/>
                                        </p:tgtEl>
                                        <p:attrNameLst>
                                          <p:attrName>ppt_x</p:attrName>
                                        </p:attrNameLst>
                                      </p:cBhvr>
                                    </p:anim>
                                    <p:anim from="(-#ppt_h/2)" to="(#ppt_y)" calcmode="lin" valueType="num">
                                      <p:cBhvr>
                                        <p:cTn id="9" dur="500" fill="hold">
                                          <p:stCondLst>
                                            <p:cond delay="0"/>
                                          </p:stCondLst>
                                        </p:cTn>
                                        <p:tgtEl>
                                          <p:spTgt spid="6147"/>
                                        </p:tgtEl>
                                        <p:attrNameLst>
                                          <p:attrName>ppt_y</p:attrName>
                                        </p:attrNameLst>
                                      </p:cBhvr>
                                    </p:anim>
                                    <p:animRot by="21600000">
                                      <p:cBhvr>
                                        <p:cTn id="10" dur="500" fill="hold">
                                          <p:stCondLst>
                                            <p:cond delay="0"/>
                                          </p:stCondLst>
                                        </p:cTn>
                                        <p:tgtEl>
                                          <p:spTgt spid="6147"/>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6146"/>
                                        </p:tgtEl>
                                        <p:attrNameLst>
                                          <p:attrName>style.visibility</p:attrName>
                                        </p:attrNameLst>
                                      </p:cBhvr>
                                      <p:to>
                                        <p:strVal val="visible"/>
                                      </p:to>
                                    </p:set>
                                    <p:anim calcmode="lin" valueType="num">
                                      <p:cBhvr>
                                        <p:cTn id="15" dur="500" fill="hold"/>
                                        <p:tgtEl>
                                          <p:spTgt spid="614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146"/>
                                        </p:tgtEl>
                                        <p:attrNameLst>
                                          <p:attrName>ppt_y</p:attrName>
                                        </p:attrNameLst>
                                      </p:cBhvr>
                                      <p:tavLst>
                                        <p:tav tm="0">
                                          <p:val>
                                            <p:strVal val="#ppt_y"/>
                                          </p:val>
                                        </p:tav>
                                        <p:tav tm="100000">
                                          <p:val>
                                            <p:strVal val="#ppt_y"/>
                                          </p:val>
                                        </p:tav>
                                      </p:tavLst>
                                    </p:anim>
                                    <p:anim calcmode="lin" valueType="num">
                                      <p:cBhvr>
                                        <p:cTn id="17" dur="500" fill="hold"/>
                                        <p:tgtEl>
                                          <p:spTgt spid="614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14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146"/>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6148"/>
                                        </p:tgtEl>
                                        <p:attrNameLst>
                                          <p:attrName>style.visibility</p:attrName>
                                        </p:attrNameLst>
                                      </p:cBhvr>
                                      <p:to>
                                        <p:strVal val="visible"/>
                                      </p:to>
                                    </p:set>
                                    <p:anim calcmode="lin" valueType="num">
                                      <p:cBhvr>
                                        <p:cTn id="22" dur="500" fill="hold"/>
                                        <p:tgtEl>
                                          <p:spTgt spid="614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148"/>
                                        </p:tgtEl>
                                        <p:attrNameLst>
                                          <p:attrName>ppt_y</p:attrName>
                                        </p:attrNameLst>
                                      </p:cBhvr>
                                      <p:tavLst>
                                        <p:tav tm="0">
                                          <p:val>
                                            <p:strVal val="#ppt_y"/>
                                          </p:val>
                                        </p:tav>
                                        <p:tav tm="100000">
                                          <p:val>
                                            <p:strVal val="#ppt_y"/>
                                          </p:val>
                                        </p:tav>
                                      </p:tavLst>
                                    </p:anim>
                                    <p:anim calcmode="lin" valueType="num">
                                      <p:cBhvr>
                                        <p:cTn id="24" dur="500" fill="hold"/>
                                        <p:tgtEl>
                                          <p:spTgt spid="614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14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p:bldP spid="614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稻壳儿小白白(http://dwz.cn/Wu2UP)"/>
          <p:cNvSpPr>
            <a:spLocks noChangeArrowheads="1"/>
          </p:cNvSpPr>
          <p:nvPr/>
        </p:nvSpPr>
        <p:spPr bwMode="auto">
          <a:xfrm>
            <a:off x="1266825" y="1579563"/>
            <a:ext cx="862013" cy="862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ru-RU" altLang="en-US" sz="2400">
              <a:solidFill>
                <a:schemeClr val="tx1">
                  <a:lumMod val="75000"/>
                </a:schemeClr>
              </a:solidFill>
              <a:sym typeface="Arial" panose="020B0604020202020204" pitchFamily="34" charset="0"/>
            </a:endParaRPr>
          </a:p>
        </p:txBody>
      </p:sp>
      <p:sp>
        <p:nvSpPr>
          <p:cNvPr id="7171" name="稻壳儿小白白(http://dwz.cn/Wu2UP)"/>
          <p:cNvSpPr>
            <a:spLocks noChangeArrowheads="1"/>
          </p:cNvSpPr>
          <p:nvPr/>
        </p:nvSpPr>
        <p:spPr bwMode="auto">
          <a:xfrm>
            <a:off x="4127500" y="1579563"/>
            <a:ext cx="862013" cy="862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ru-RU" altLang="en-US">
              <a:solidFill>
                <a:schemeClr val="tx1">
                  <a:lumMod val="75000"/>
                </a:schemeClr>
              </a:solidFill>
              <a:sym typeface="Arial" panose="020B0604020202020204" pitchFamily="34" charset="0"/>
            </a:endParaRPr>
          </a:p>
        </p:txBody>
      </p:sp>
      <p:sp>
        <p:nvSpPr>
          <p:cNvPr id="7172" name="稻壳儿小白白(http://dwz.cn/Wu2UP)"/>
          <p:cNvSpPr>
            <a:spLocks noChangeArrowheads="1"/>
          </p:cNvSpPr>
          <p:nvPr/>
        </p:nvSpPr>
        <p:spPr bwMode="auto">
          <a:xfrm>
            <a:off x="6988175" y="1579563"/>
            <a:ext cx="862013" cy="862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ru-RU" altLang="en-US" sz="2400">
              <a:solidFill>
                <a:schemeClr val="tx1">
                  <a:lumMod val="75000"/>
                </a:schemeClr>
              </a:solidFill>
              <a:sym typeface="Arial" panose="020B0604020202020204" pitchFamily="34" charset="0"/>
            </a:endParaRPr>
          </a:p>
        </p:txBody>
      </p:sp>
      <p:sp>
        <p:nvSpPr>
          <p:cNvPr id="7173" name="稻壳儿小白白(http://dwz.cn/Wu2UP)"/>
          <p:cNvSpPr>
            <a:spLocks noChangeArrowheads="1"/>
          </p:cNvSpPr>
          <p:nvPr/>
        </p:nvSpPr>
        <p:spPr bwMode="auto">
          <a:xfrm>
            <a:off x="9840913" y="1579563"/>
            <a:ext cx="860425" cy="862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ru-RU" altLang="en-US">
              <a:solidFill>
                <a:schemeClr val="tx1">
                  <a:lumMod val="75000"/>
                </a:schemeClr>
              </a:solidFill>
              <a:sym typeface="Arial" panose="020B0604020202020204" pitchFamily="34" charset="0"/>
            </a:endParaRPr>
          </a:p>
        </p:txBody>
      </p:sp>
      <p:sp>
        <p:nvSpPr>
          <p:cNvPr id="7174" name="稻壳儿小白白(http://dwz.cn/Wu2UP)"/>
          <p:cNvSpPr>
            <a:spLocks noChangeArrowheads="1"/>
          </p:cNvSpPr>
          <p:nvPr/>
        </p:nvSpPr>
        <p:spPr bwMode="auto">
          <a:xfrm>
            <a:off x="1266825" y="3941763"/>
            <a:ext cx="862013" cy="862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ru-RU" altLang="en-US">
              <a:solidFill>
                <a:schemeClr val="tx1">
                  <a:lumMod val="75000"/>
                </a:schemeClr>
              </a:solidFill>
              <a:sym typeface="Arial" panose="020B0604020202020204" pitchFamily="34" charset="0"/>
            </a:endParaRPr>
          </a:p>
        </p:txBody>
      </p:sp>
      <p:sp>
        <p:nvSpPr>
          <p:cNvPr id="7175" name="稻壳儿小白白(http://dwz.cn/Wu2UP)"/>
          <p:cNvSpPr>
            <a:spLocks noChangeArrowheads="1"/>
          </p:cNvSpPr>
          <p:nvPr/>
        </p:nvSpPr>
        <p:spPr bwMode="auto">
          <a:xfrm>
            <a:off x="4127500" y="3941763"/>
            <a:ext cx="862013" cy="862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912813">
              <a:defRPr>
                <a:solidFill>
                  <a:schemeClr val="tx1"/>
                </a:solidFill>
                <a:latin typeface="Arial" panose="020B0604020202020204" pitchFamily="34" charset="0"/>
                <a:ea typeface="微软雅黑" panose="020B0503020204020204" pitchFamily="34" charset="-122"/>
              </a:defRPr>
            </a:lvl1pPr>
            <a:lvl2pPr marL="742950" indent="-285750" defTabSz="912813">
              <a:defRPr>
                <a:solidFill>
                  <a:schemeClr val="tx1"/>
                </a:solidFill>
                <a:latin typeface="Arial" panose="020B0604020202020204" pitchFamily="34" charset="0"/>
                <a:ea typeface="微软雅黑" panose="020B0503020204020204" pitchFamily="34" charset="-122"/>
              </a:defRPr>
            </a:lvl2pPr>
            <a:lvl3pPr marL="1143000" indent="-228600" defTabSz="912813">
              <a:defRPr>
                <a:solidFill>
                  <a:schemeClr val="tx1"/>
                </a:solidFill>
                <a:latin typeface="Arial" panose="020B0604020202020204" pitchFamily="34" charset="0"/>
                <a:ea typeface="微软雅黑" panose="020B0503020204020204" pitchFamily="34" charset="-122"/>
              </a:defRPr>
            </a:lvl3pPr>
            <a:lvl4pPr marL="1600200" indent="-228600" defTabSz="912813">
              <a:defRPr>
                <a:solidFill>
                  <a:schemeClr val="tx1"/>
                </a:solidFill>
                <a:latin typeface="Arial" panose="020B0604020202020204" pitchFamily="34" charset="0"/>
                <a:ea typeface="微软雅黑" panose="020B0503020204020204" pitchFamily="34" charset="-122"/>
              </a:defRPr>
            </a:lvl4pPr>
            <a:lvl5pPr marL="2057400" indent="-228600" defTabSz="912813">
              <a:defRPr>
                <a:solidFill>
                  <a:schemeClr val="tx1"/>
                </a:solidFill>
                <a:latin typeface="Arial" panose="020B0604020202020204" pitchFamily="34" charset="0"/>
                <a:ea typeface="微软雅黑" panose="020B0503020204020204" pitchFamily="34"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ru-RU" altLang="en-US" sz="2800">
              <a:solidFill>
                <a:schemeClr val="tx1">
                  <a:lumMod val="75000"/>
                </a:schemeClr>
              </a:solidFill>
              <a:sym typeface="Arial" panose="020B0604020202020204" pitchFamily="34" charset="0"/>
            </a:endParaRPr>
          </a:p>
        </p:txBody>
      </p:sp>
      <p:sp>
        <p:nvSpPr>
          <p:cNvPr id="7176" name="稻壳儿小白白(http://dwz.cn/Wu2UP)"/>
          <p:cNvSpPr>
            <a:spLocks noChangeArrowheads="1"/>
          </p:cNvSpPr>
          <p:nvPr/>
        </p:nvSpPr>
        <p:spPr bwMode="auto">
          <a:xfrm>
            <a:off x="6988175" y="3941763"/>
            <a:ext cx="862013" cy="862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ru-RU" altLang="en-US">
              <a:solidFill>
                <a:schemeClr val="tx1">
                  <a:lumMod val="75000"/>
                </a:schemeClr>
              </a:solidFill>
              <a:sym typeface="Arial" panose="020B0604020202020204" pitchFamily="34" charset="0"/>
            </a:endParaRPr>
          </a:p>
        </p:txBody>
      </p:sp>
      <p:sp>
        <p:nvSpPr>
          <p:cNvPr id="7177" name="稻壳儿小白白(http://dwz.cn/Wu2UP)"/>
          <p:cNvSpPr>
            <a:spLocks noChangeArrowheads="1"/>
          </p:cNvSpPr>
          <p:nvPr/>
        </p:nvSpPr>
        <p:spPr bwMode="auto">
          <a:xfrm>
            <a:off x="9840913" y="3941763"/>
            <a:ext cx="860425" cy="8620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912813">
              <a:defRPr>
                <a:solidFill>
                  <a:schemeClr val="tx1"/>
                </a:solidFill>
                <a:latin typeface="Arial" panose="020B0604020202020204" pitchFamily="34" charset="0"/>
                <a:ea typeface="微软雅黑" panose="020B0503020204020204" pitchFamily="34" charset="-122"/>
              </a:defRPr>
            </a:lvl1pPr>
            <a:lvl2pPr marL="742950" indent="-285750" defTabSz="912813">
              <a:defRPr>
                <a:solidFill>
                  <a:schemeClr val="tx1"/>
                </a:solidFill>
                <a:latin typeface="Arial" panose="020B0604020202020204" pitchFamily="34" charset="0"/>
                <a:ea typeface="微软雅黑" panose="020B0503020204020204" pitchFamily="34" charset="-122"/>
              </a:defRPr>
            </a:lvl2pPr>
            <a:lvl3pPr marL="1143000" indent="-228600" defTabSz="912813">
              <a:defRPr>
                <a:solidFill>
                  <a:schemeClr val="tx1"/>
                </a:solidFill>
                <a:latin typeface="Arial" panose="020B0604020202020204" pitchFamily="34" charset="0"/>
                <a:ea typeface="微软雅黑" panose="020B0503020204020204" pitchFamily="34" charset="-122"/>
              </a:defRPr>
            </a:lvl3pPr>
            <a:lvl4pPr marL="1600200" indent="-228600" defTabSz="912813">
              <a:defRPr>
                <a:solidFill>
                  <a:schemeClr val="tx1"/>
                </a:solidFill>
                <a:latin typeface="Arial" panose="020B0604020202020204" pitchFamily="34" charset="0"/>
                <a:ea typeface="微软雅黑" panose="020B0503020204020204" pitchFamily="34" charset="-122"/>
              </a:defRPr>
            </a:lvl4pPr>
            <a:lvl5pPr marL="2057400" indent="-228600" defTabSz="912813">
              <a:defRPr>
                <a:solidFill>
                  <a:schemeClr val="tx1"/>
                </a:solidFill>
                <a:latin typeface="Arial" panose="020B0604020202020204" pitchFamily="34" charset="0"/>
                <a:ea typeface="微软雅黑" panose="020B0503020204020204" pitchFamily="34"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ru-RU" altLang="en-US" sz="2400">
              <a:solidFill>
                <a:schemeClr val="tx1">
                  <a:lumMod val="75000"/>
                </a:schemeClr>
              </a:solidFill>
              <a:sym typeface="Arial" panose="020B0604020202020204" pitchFamily="34" charset="0"/>
            </a:endParaRPr>
          </a:p>
        </p:txBody>
      </p:sp>
      <p:sp>
        <p:nvSpPr>
          <p:cNvPr id="7178" name="稻壳儿小白白(http://dwz.cn/Wu2UP)"/>
          <p:cNvSpPr>
            <a:spLocks/>
          </p:cNvSpPr>
          <p:nvPr/>
        </p:nvSpPr>
        <p:spPr bwMode="auto">
          <a:xfrm>
            <a:off x="1473200" y="4191000"/>
            <a:ext cx="384175" cy="355600"/>
          </a:xfrm>
          <a:custGeom>
            <a:avLst/>
            <a:gdLst>
              <a:gd name="T0" fmla="*/ 2147483646 w 462"/>
              <a:gd name="T1" fmla="*/ 0 h 427"/>
              <a:gd name="T2" fmla="*/ 2147483646 w 462"/>
              <a:gd name="T3" fmla="*/ 0 h 427"/>
              <a:gd name="T4" fmla="*/ 2147483646 w 462"/>
              <a:gd name="T5" fmla="*/ 0 h 427"/>
              <a:gd name="T6" fmla="*/ 2147483646 w 462"/>
              <a:gd name="T7" fmla="*/ 2147483646 h 427"/>
              <a:gd name="T8" fmla="*/ 2147483646 w 462"/>
              <a:gd name="T9" fmla="*/ 2147483646 h 427"/>
              <a:gd name="T10" fmla="*/ 0 w 462"/>
              <a:gd name="T11" fmla="*/ 2147483646 h 427"/>
              <a:gd name="T12" fmla="*/ 2147483646 w 462"/>
              <a:gd name="T13" fmla="*/ 2147483646 h 427"/>
              <a:gd name="T14" fmla="*/ 2147483646 w 462"/>
              <a:gd name="T15" fmla="*/ 2147483646 h 427"/>
              <a:gd name="T16" fmla="*/ 2147483646 w 462"/>
              <a:gd name="T17" fmla="*/ 2147483646 h 427"/>
              <a:gd name="T18" fmla="*/ 2147483646 w 462"/>
              <a:gd name="T19" fmla="*/ 2147483646 h 427"/>
              <a:gd name="T20" fmla="*/ 2147483646 w 462"/>
              <a:gd name="T21" fmla="*/ 2147483646 h 427"/>
              <a:gd name="T22" fmla="*/ 2147483646 w 462"/>
              <a:gd name="T23" fmla="*/ 2147483646 h 427"/>
              <a:gd name="T24" fmla="*/ 2147483646 w 462"/>
              <a:gd name="T25" fmla="*/ 2147483646 h 427"/>
              <a:gd name="T26" fmla="*/ 2147483646 w 462"/>
              <a:gd name="T27" fmla="*/ 2147483646 h 427"/>
              <a:gd name="T28" fmla="*/ 2147483646 w 462"/>
              <a:gd name="T29" fmla="*/ 2147483646 h 427"/>
              <a:gd name="T30" fmla="*/ 2147483646 w 462"/>
              <a:gd name="T31" fmla="*/ 2147483646 h 427"/>
              <a:gd name="T32" fmla="*/ 2147483646 w 462"/>
              <a:gd name="T33" fmla="*/ 2147483646 h 427"/>
              <a:gd name="T34" fmla="*/ 2147483646 w 462"/>
              <a:gd name="T35" fmla="*/ 2147483646 h 427"/>
              <a:gd name="T36" fmla="*/ 2147483646 w 462"/>
              <a:gd name="T37" fmla="*/ 0 h 427"/>
              <a:gd name="T38" fmla="*/ 2147483646 w 462"/>
              <a:gd name="T39" fmla="*/ 2147483646 h 427"/>
              <a:gd name="T40" fmla="*/ 2147483646 w 462"/>
              <a:gd name="T41" fmla="*/ 2147483646 h 427"/>
              <a:gd name="T42" fmla="*/ 2147483646 w 462"/>
              <a:gd name="T43" fmla="*/ 2147483646 h 427"/>
              <a:gd name="T44" fmla="*/ 2147483646 w 462"/>
              <a:gd name="T45" fmla="*/ 2147483646 h 427"/>
              <a:gd name="T46" fmla="*/ 2147483646 w 462"/>
              <a:gd name="T47" fmla="*/ 2147483646 h 427"/>
              <a:gd name="T48" fmla="*/ 2147483646 w 462"/>
              <a:gd name="T49" fmla="*/ 2147483646 h 427"/>
              <a:gd name="T50" fmla="*/ 2147483646 w 462"/>
              <a:gd name="T51" fmla="*/ 2147483646 h 427"/>
              <a:gd name="T52" fmla="*/ 2147483646 w 462"/>
              <a:gd name="T53" fmla="*/ 2147483646 h 427"/>
              <a:gd name="T54" fmla="*/ 2147483646 w 462"/>
              <a:gd name="T55" fmla="*/ 2147483646 h 427"/>
              <a:gd name="T56" fmla="*/ 2147483646 w 462"/>
              <a:gd name="T57" fmla="*/ 2147483646 h 427"/>
              <a:gd name="T58" fmla="*/ 2147483646 w 462"/>
              <a:gd name="T59" fmla="*/ 2147483646 h 42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2"/>
              <a:gd name="T91" fmla="*/ 0 h 427"/>
              <a:gd name="T92" fmla="*/ 462 w 462"/>
              <a:gd name="T93" fmla="*/ 427 h 42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2" h="427">
                <a:moveTo>
                  <a:pt x="266" y="0"/>
                </a:moveTo>
                <a:lnTo>
                  <a:pt x="266" y="0"/>
                </a:lnTo>
                <a:cubicBezTo>
                  <a:pt x="142" y="0"/>
                  <a:pt x="62" y="45"/>
                  <a:pt x="71" y="80"/>
                </a:cubicBezTo>
                <a:cubicBezTo>
                  <a:pt x="71" y="89"/>
                  <a:pt x="71" y="116"/>
                  <a:pt x="80" y="143"/>
                </a:cubicBezTo>
                <a:cubicBezTo>
                  <a:pt x="18" y="169"/>
                  <a:pt x="0" y="205"/>
                  <a:pt x="0" y="240"/>
                </a:cubicBezTo>
                <a:cubicBezTo>
                  <a:pt x="9" y="275"/>
                  <a:pt x="36" y="311"/>
                  <a:pt x="115" y="319"/>
                </a:cubicBezTo>
                <a:cubicBezTo>
                  <a:pt x="151" y="319"/>
                  <a:pt x="204" y="302"/>
                  <a:pt x="231" y="266"/>
                </a:cubicBezTo>
                <a:cubicBezTo>
                  <a:pt x="231" y="258"/>
                  <a:pt x="231" y="249"/>
                  <a:pt x="231" y="249"/>
                </a:cubicBezTo>
                <a:cubicBezTo>
                  <a:pt x="231" y="222"/>
                  <a:pt x="249" y="213"/>
                  <a:pt x="266" y="213"/>
                </a:cubicBezTo>
                <a:cubicBezTo>
                  <a:pt x="284" y="213"/>
                  <a:pt x="302" y="222"/>
                  <a:pt x="302" y="249"/>
                </a:cubicBezTo>
                <a:cubicBezTo>
                  <a:pt x="302" y="266"/>
                  <a:pt x="284" y="284"/>
                  <a:pt x="266" y="284"/>
                </a:cubicBezTo>
                <a:cubicBezTo>
                  <a:pt x="222" y="328"/>
                  <a:pt x="169" y="355"/>
                  <a:pt x="115" y="355"/>
                </a:cubicBezTo>
                <a:cubicBezTo>
                  <a:pt x="115" y="364"/>
                  <a:pt x="115" y="364"/>
                  <a:pt x="115" y="372"/>
                </a:cubicBezTo>
                <a:cubicBezTo>
                  <a:pt x="115" y="381"/>
                  <a:pt x="178" y="426"/>
                  <a:pt x="266" y="426"/>
                </a:cubicBezTo>
                <a:cubicBezTo>
                  <a:pt x="355" y="426"/>
                  <a:pt x="408" y="381"/>
                  <a:pt x="408" y="372"/>
                </a:cubicBezTo>
                <a:cubicBezTo>
                  <a:pt x="416" y="355"/>
                  <a:pt x="453" y="116"/>
                  <a:pt x="453" y="80"/>
                </a:cubicBezTo>
                <a:cubicBezTo>
                  <a:pt x="461" y="45"/>
                  <a:pt x="381" y="0"/>
                  <a:pt x="266" y="0"/>
                </a:cubicBezTo>
                <a:close/>
                <a:moveTo>
                  <a:pt x="36" y="231"/>
                </a:moveTo>
                <a:lnTo>
                  <a:pt x="36" y="231"/>
                </a:lnTo>
                <a:cubicBezTo>
                  <a:pt x="36" y="222"/>
                  <a:pt x="53" y="196"/>
                  <a:pt x="89" y="178"/>
                </a:cubicBezTo>
                <a:cubicBezTo>
                  <a:pt x="89" y="213"/>
                  <a:pt x="98" y="249"/>
                  <a:pt x="106" y="284"/>
                </a:cubicBezTo>
                <a:cubicBezTo>
                  <a:pt x="62" y="275"/>
                  <a:pt x="44" y="258"/>
                  <a:pt x="36" y="231"/>
                </a:cubicBezTo>
                <a:close/>
                <a:moveTo>
                  <a:pt x="266" y="133"/>
                </a:moveTo>
                <a:lnTo>
                  <a:pt x="266" y="133"/>
                </a:lnTo>
                <a:cubicBezTo>
                  <a:pt x="178" y="133"/>
                  <a:pt x="106" y="98"/>
                  <a:pt x="106" y="80"/>
                </a:cubicBezTo>
                <a:cubicBezTo>
                  <a:pt x="106" y="71"/>
                  <a:pt x="178" y="36"/>
                  <a:pt x="266" y="36"/>
                </a:cubicBezTo>
                <a:cubicBezTo>
                  <a:pt x="355" y="36"/>
                  <a:pt x="416" y="71"/>
                  <a:pt x="416" y="80"/>
                </a:cubicBezTo>
                <a:cubicBezTo>
                  <a:pt x="416" y="98"/>
                  <a:pt x="355" y="133"/>
                  <a:pt x="266" y="133"/>
                </a:cubicBezTo>
                <a:close/>
              </a:path>
            </a:pathLst>
          </a:custGeom>
          <a:solidFill>
            <a:schemeClr val="tx1">
              <a:lumMod val="75000"/>
            </a:schemeClr>
          </a:solidFill>
          <a:ln>
            <a:noFill/>
          </a:ln>
        </p:spPr>
        <p:txBody>
          <a:bodyPr wrap="none" anchor="ctr"/>
          <a:lstStyle/>
          <a:p>
            <a:pPr>
              <a:defRPr/>
            </a:pPr>
            <a:endParaRPr lang="zh-CN" altLang="en-US">
              <a:solidFill>
                <a:schemeClr val="tx1">
                  <a:lumMod val="75000"/>
                </a:schemeClr>
              </a:solidFill>
            </a:endParaRPr>
          </a:p>
        </p:txBody>
      </p:sp>
      <p:sp>
        <p:nvSpPr>
          <p:cNvPr id="18443" name="稻壳儿小白白(http://dwz.cn/Wu2UP)"/>
          <p:cNvSpPr>
            <a:spLocks/>
          </p:cNvSpPr>
          <p:nvPr/>
        </p:nvSpPr>
        <p:spPr bwMode="auto">
          <a:xfrm>
            <a:off x="1527175" y="1825625"/>
            <a:ext cx="341313" cy="361950"/>
          </a:xfrm>
          <a:custGeom>
            <a:avLst/>
            <a:gdLst>
              <a:gd name="T0" fmla="*/ 214468 w 409"/>
              <a:gd name="T1" fmla="*/ 338706 h 436"/>
              <a:gd name="T2" fmla="*/ 214468 w 409"/>
              <a:gd name="T3" fmla="*/ 338706 h 436"/>
              <a:gd name="T4" fmla="*/ 229489 w 409"/>
              <a:gd name="T5" fmla="*/ 353648 h 436"/>
              <a:gd name="T6" fmla="*/ 310436 w 409"/>
              <a:gd name="T7" fmla="*/ 361120 h 436"/>
              <a:gd name="T8" fmla="*/ 326292 w 409"/>
              <a:gd name="T9" fmla="*/ 346177 h 436"/>
              <a:gd name="T10" fmla="*/ 326292 w 409"/>
              <a:gd name="T11" fmla="*/ 279764 h 436"/>
              <a:gd name="T12" fmla="*/ 221979 w 409"/>
              <a:gd name="T13" fmla="*/ 272293 h 436"/>
              <a:gd name="T14" fmla="*/ 214468 w 409"/>
              <a:gd name="T15" fmla="*/ 338706 h 436"/>
              <a:gd name="T16" fmla="*/ 15021 w 409"/>
              <a:gd name="T17" fmla="*/ 279764 h 436"/>
              <a:gd name="T18" fmla="*/ 15021 w 409"/>
              <a:gd name="T19" fmla="*/ 279764 h 436"/>
              <a:gd name="T20" fmla="*/ 15021 w 409"/>
              <a:gd name="T21" fmla="*/ 346177 h 436"/>
              <a:gd name="T22" fmla="*/ 29208 w 409"/>
              <a:gd name="T23" fmla="*/ 361120 h 436"/>
              <a:gd name="T24" fmla="*/ 110989 w 409"/>
              <a:gd name="T25" fmla="*/ 353648 h 436"/>
              <a:gd name="T26" fmla="*/ 126010 w 409"/>
              <a:gd name="T27" fmla="*/ 338706 h 436"/>
              <a:gd name="T28" fmla="*/ 118500 w 409"/>
              <a:gd name="T29" fmla="*/ 272293 h 436"/>
              <a:gd name="T30" fmla="*/ 15021 w 409"/>
              <a:gd name="T31" fmla="*/ 279764 h 436"/>
              <a:gd name="T32" fmla="*/ 0 w 409"/>
              <a:gd name="T33" fmla="*/ 170183 h 436"/>
              <a:gd name="T34" fmla="*/ 0 w 409"/>
              <a:gd name="T35" fmla="*/ 170183 h 436"/>
              <a:gd name="T36" fmla="*/ 7511 w 409"/>
              <a:gd name="T37" fmla="*/ 243237 h 436"/>
              <a:gd name="T38" fmla="*/ 110989 w 409"/>
              <a:gd name="T39" fmla="*/ 228294 h 436"/>
              <a:gd name="T40" fmla="*/ 110989 w 409"/>
              <a:gd name="T41" fmla="*/ 162711 h 436"/>
              <a:gd name="T42" fmla="*/ 110989 w 409"/>
              <a:gd name="T43" fmla="*/ 155240 h 436"/>
              <a:gd name="T44" fmla="*/ 170239 w 409"/>
              <a:gd name="T45" fmla="*/ 96299 h 436"/>
              <a:gd name="T46" fmla="*/ 229489 w 409"/>
              <a:gd name="T47" fmla="*/ 155240 h 436"/>
              <a:gd name="T48" fmla="*/ 229489 w 409"/>
              <a:gd name="T49" fmla="*/ 162711 h 436"/>
              <a:gd name="T50" fmla="*/ 221979 w 409"/>
              <a:gd name="T51" fmla="*/ 228294 h 436"/>
              <a:gd name="T52" fmla="*/ 332968 w 409"/>
              <a:gd name="T53" fmla="*/ 243237 h 436"/>
              <a:gd name="T54" fmla="*/ 340478 w 409"/>
              <a:gd name="T55" fmla="*/ 170183 h 436"/>
              <a:gd name="T56" fmla="*/ 340478 w 409"/>
              <a:gd name="T57" fmla="*/ 155240 h 436"/>
              <a:gd name="T58" fmla="*/ 170239 w 409"/>
              <a:gd name="T59" fmla="*/ 0 h 436"/>
              <a:gd name="T60" fmla="*/ 0 w 409"/>
              <a:gd name="T61" fmla="*/ 155240 h 436"/>
              <a:gd name="T62" fmla="*/ 0 w 409"/>
              <a:gd name="T63" fmla="*/ 170183 h 4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9"/>
              <a:gd name="T97" fmla="*/ 0 h 436"/>
              <a:gd name="T98" fmla="*/ 409 w 409"/>
              <a:gd name="T99" fmla="*/ 436 h 4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9" h="436">
                <a:moveTo>
                  <a:pt x="257" y="408"/>
                </a:moveTo>
                <a:lnTo>
                  <a:pt x="257" y="408"/>
                </a:lnTo>
                <a:cubicBezTo>
                  <a:pt x="257" y="417"/>
                  <a:pt x="266" y="426"/>
                  <a:pt x="275" y="426"/>
                </a:cubicBezTo>
                <a:cubicBezTo>
                  <a:pt x="372" y="435"/>
                  <a:pt x="372" y="435"/>
                  <a:pt x="372" y="435"/>
                </a:cubicBezTo>
                <a:cubicBezTo>
                  <a:pt x="382" y="435"/>
                  <a:pt x="382" y="426"/>
                  <a:pt x="391" y="417"/>
                </a:cubicBezTo>
                <a:cubicBezTo>
                  <a:pt x="391" y="337"/>
                  <a:pt x="391" y="337"/>
                  <a:pt x="391" y="337"/>
                </a:cubicBezTo>
                <a:cubicBezTo>
                  <a:pt x="266" y="328"/>
                  <a:pt x="266" y="328"/>
                  <a:pt x="266" y="328"/>
                </a:cubicBezTo>
                <a:lnTo>
                  <a:pt x="257" y="408"/>
                </a:lnTo>
                <a:close/>
                <a:moveTo>
                  <a:pt x="18" y="337"/>
                </a:moveTo>
                <a:lnTo>
                  <a:pt x="18" y="337"/>
                </a:lnTo>
                <a:cubicBezTo>
                  <a:pt x="18" y="417"/>
                  <a:pt x="18" y="417"/>
                  <a:pt x="18" y="417"/>
                </a:cubicBezTo>
                <a:cubicBezTo>
                  <a:pt x="18" y="426"/>
                  <a:pt x="27" y="435"/>
                  <a:pt x="35" y="435"/>
                </a:cubicBezTo>
                <a:cubicBezTo>
                  <a:pt x="133" y="426"/>
                  <a:pt x="133" y="426"/>
                  <a:pt x="133" y="426"/>
                </a:cubicBezTo>
                <a:cubicBezTo>
                  <a:pt x="142" y="426"/>
                  <a:pt x="151" y="417"/>
                  <a:pt x="151" y="408"/>
                </a:cubicBezTo>
                <a:cubicBezTo>
                  <a:pt x="142" y="328"/>
                  <a:pt x="142" y="328"/>
                  <a:pt x="142" y="328"/>
                </a:cubicBezTo>
                <a:lnTo>
                  <a:pt x="18" y="337"/>
                </a:lnTo>
                <a:close/>
                <a:moveTo>
                  <a:pt x="0" y="205"/>
                </a:moveTo>
                <a:lnTo>
                  <a:pt x="0" y="205"/>
                </a:lnTo>
                <a:cubicBezTo>
                  <a:pt x="9" y="293"/>
                  <a:pt x="9" y="293"/>
                  <a:pt x="9" y="293"/>
                </a:cubicBezTo>
                <a:cubicBezTo>
                  <a:pt x="133" y="275"/>
                  <a:pt x="133" y="275"/>
                  <a:pt x="133" y="275"/>
                </a:cubicBezTo>
                <a:cubicBezTo>
                  <a:pt x="133" y="196"/>
                  <a:pt x="133" y="196"/>
                  <a:pt x="133" y="196"/>
                </a:cubicBezTo>
                <a:lnTo>
                  <a:pt x="133" y="187"/>
                </a:lnTo>
                <a:cubicBezTo>
                  <a:pt x="133" y="152"/>
                  <a:pt x="160" y="116"/>
                  <a:pt x="204" y="116"/>
                </a:cubicBezTo>
                <a:cubicBezTo>
                  <a:pt x="248" y="116"/>
                  <a:pt x="275" y="152"/>
                  <a:pt x="275" y="187"/>
                </a:cubicBezTo>
                <a:lnTo>
                  <a:pt x="275" y="196"/>
                </a:lnTo>
                <a:cubicBezTo>
                  <a:pt x="266" y="275"/>
                  <a:pt x="266" y="275"/>
                  <a:pt x="266" y="275"/>
                </a:cubicBezTo>
                <a:cubicBezTo>
                  <a:pt x="399" y="293"/>
                  <a:pt x="399" y="293"/>
                  <a:pt x="399" y="293"/>
                </a:cubicBezTo>
                <a:cubicBezTo>
                  <a:pt x="408" y="205"/>
                  <a:pt x="408" y="205"/>
                  <a:pt x="408" y="205"/>
                </a:cubicBezTo>
                <a:cubicBezTo>
                  <a:pt x="408" y="196"/>
                  <a:pt x="408" y="196"/>
                  <a:pt x="408" y="187"/>
                </a:cubicBezTo>
                <a:cubicBezTo>
                  <a:pt x="408" y="80"/>
                  <a:pt x="319" y="0"/>
                  <a:pt x="204" y="0"/>
                </a:cubicBezTo>
                <a:cubicBezTo>
                  <a:pt x="88" y="0"/>
                  <a:pt x="0" y="80"/>
                  <a:pt x="0" y="187"/>
                </a:cubicBezTo>
                <a:cubicBezTo>
                  <a:pt x="0" y="196"/>
                  <a:pt x="0" y="196"/>
                  <a:pt x="0" y="205"/>
                </a:cubicBezTo>
                <a:close/>
              </a:path>
            </a:pathLst>
          </a:custGeom>
          <a:solidFill>
            <a:schemeClr val="tx1">
              <a:lumMod val="75000"/>
            </a:schemeClr>
          </a:solidFill>
          <a:ln>
            <a:noFill/>
          </a:ln>
          <a:extLst/>
        </p:spPr>
        <p:txBody>
          <a:bodyPr wrap="none" anchor="ctr"/>
          <a:lstStyle/>
          <a:p>
            <a:pPr>
              <a:defRPr/>
            </a:pPr>
            <a:endParaRPr lang="zh-CN" altLang="en-US">
              <a:ln w="0">
                <a:solidFill>
                  <a:schemeClr val="tx1">
                    <a:lumMod val="75000"/>
                  </a:schemeClr>
                </a:solidFill>
              </a:ln>
              <a:solidFill>
                <a:schemeClr val="tx1">
                  <a:lumMod val="75000"/>
                </a:schemeClr>
              </a:solidFill>
              <a:effectLst>
                <a:outerShdw blurRad="38100" dist="19050" dir="2700000" algn="tl" rotWithShape="0">
                  <a:schemeClr val="dk1">
                    <a:alpha val="40000"/>
                  </a:schemeClr>
                </a:outerShdw>
              </a:effectLst>
            </a:endParaRPr>
          </a:p>
        </p:txBody>
      </p:sp>
      <p:sp>
        <p:nvSpPr>
          <p:cNvPr id="7180" name="稻壳儿小白白(http://dwz.cn/Wu2UP)"/>
          <p:cNvSpPr>
            <a:spLocks/>
          </p:cNvSpPr>
          <p:nvPr/>
        </p:nvSpPr>
        <p:spPr bwMode="auto">
          <a:xfrm>
            <a:off x="10064750" y="4175125"/>
            <a:ext cx="412750" cy="369888"/>
          </a:xfrm>
          <a:custGeom>
            <a:avLst/>
            <a:gdLst>
              <a:gd name="T0" fmla="*/ 2147483646 w 497"/>
              <a:gd name="T1" fmla="*/ 2147483646 h 444"/>
              <a:gd name="T2" fmla="*/ 2147483646 w 497"/>
              <a:gd name="T3" fmla="*/ 2147483646 h 444"/>
              <a:gd name="T4" fmla="*/ 2147483646 w 497"/>
              <a:gd name="T5" fmla="*/ 2147483646 h 444"/>
              <a:gd name="T6" fmla="*/ 2147483646 w 497"/>
              <a:gd name="T7" fmla="*/ 2147483646 h 444"/>
              <a:gd name="T8" fmla="*/ 2147483646 w 497"/>
              <a:gd name="T9" fmla="*/ 2147483646 h 444"/>
              <a:gd name="T10" fmla="*/ 2147483646 w 497"/>
              <a:gd name="T11" fmla="*/ 2147483646 h 444"/>
              <a:gd name="T12" fmla="*/ 2147483646 w 497"/>
              <a:gd name="T13" fmla="*/ 2147483646 h 444"/>
              <a:gd name="T14" fmla="*/ 2147483646 w 497"/>
              <a:gd name="T15" fmla="*/ 2147483646 h 444"/>
              <a:gd name="T16" fmla="*/ 0 w 497"/>
              <a:gd name="T17" fmla="*/ 2147483646 h 444"/>
              <a:gd name="T18" fmla="*/ 0 w 497"/>
              <a:gd name="T19" fmla="*/ 2147483646 h 444"/>
              <a:gd name="T20" fmla="*/ 0 w 497"/>
              <a:gd name="T21" fmla="*/ 2147483646 h 444"/>
              <a:gd name="T22" fmla="*/ 2147483646 w 497"/>
              <a:gd name="T23" fmla="*/ 2147483646 h 444"/>
              <a:gd name="T24" fmla="*/ 2147483646 w 497"/>
              <a:gd name="T25" fmla="*/ 2147483646 h 444"/>
              <a:gd name="T26" fmla="*/ 2147483646 w 497"/>
              <a:gd name="T27" fmla="*/ 2147483646 h 444"/>
              <a:gd name="T28" fmla="*/ 2147483646 w 497"/>
              <a:gd name="T29" fmla="*/ 2147483646 h 444"/>
              <a:gd name="T30" fmla="*/ 0 w 497"/>
              <a:gd name="T31" fmla="*/ 2147483646 h 444"/>
              <a:gd name="T32" fmla="*/ 2147483646 w 497"/>
              <a:gd name="T33" fmla="*/ 2147483646 h 444"/>
              <a:gd name="T34" fmla="*/ 2147483646 w 497"/>
              <a:gd name="T35" fmla="*/ 2147483646 h 444"/>
              <a:gd name="T36" fmla="*/ 2147483646 w 497"/>
              <a:gd name="T37" fmla="*/ 0 h 444"/>
              <a:gd name="T38" fmla="*/ 2147483646 w 497"/>
              <a:gd name="T39" fmla="*/ 2147483646 h 444"/>
              <a:gd name="T40" fmla="*/ 2147483646 w 497"/>
              <a:gd name="T41" fmla="*/ 2147483646 h 444"/>
              <a:gd name="T42" fmla="*/ 2147483646 w 497"/>
              <a:gd name="T43" fmla="*/ 2147483646 h 444"/>
              <a:gd name="T44" fmla="*/ 2147483646 w 497"/>
              <a:gd name="T45" fmla="*/ 2147483646 h 444"/>
              <a:gd name="T46" fmla="*/ 2147483646 w 497"/>
              <a:gd name="T47" fmla="*/ 2147483646 h 444"/>
              <a:gd name="T48" fmla="*/ 2147483646 w 497"/>
              <a:gd name="T49" fmla="*/ 2147483646 h 444"/>
              <a:gd name="T50" fmla="*/ 2147483646 w 497"/>
              <a:gd name="T51" fmla="*/ 2147483646 h 444"/>
              <a:gd name="T52" fmla="*/ 2147483646 w 497"/>
              <a:gd name="T53" fmla="*/ 2147483646 h 444"/>
              <a:gd name="T54" fmla="*/ 2147483646 w 497"/>
              <a:gd name="T55" fmla="*/ 2147483646 h 444"/>
              <a:gd name="T56" fmla="*/ 2147483646 w 497"/>
              <a:gd name="T57" fmla="*/ 2147483646 h 444"/>
              <a:gd name="T58" fmla="*/ 2147483646 w 497"/>
              <a:gd name="T59" fmla="*/ 2147483646 h 444"/>
              <a:gd name="T60" fmla="*/ 2147483646 w 497"/>
              <a:gd name="T61" fmla="*/ 2147483646 h 444"/>
              <a:gd name="T62" fmla="*/ 2147483646 w 497"/>
              <a:gd name="T63" fmla="*/ 2147483646 h 444"/>
              <a:gd name="T64" fmla="*/ 2147483646 w 497"/>
              <a:gd name="T65" fmla="*/ 2147483646 h 444"/>
              <a:gd name="T66" fmla="*/ 2147483646 w 497"/>
              <a:gd name="T67" fmla="*/ 2147483646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97"/>
              <a:gd name="T103" fmla="*/ 0 h 444"/>
              <a:gd name="T104" fmla="*/ 497 w 497"/>
              <a:gd name="T105" fmla="*/ 444 h 4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tx1">
              <a:lumMod val="75000"/>
            </a:schemeClr>
          </a:solidFill>
          <a:ln>
            <a:noFill/>
          </a:ln>
        </p:spPr>
        <p:txBody>
          <a:bodyPr wrap="none" anchor="ctr"/>
          <a:lstStyle/>
          <a:p>
            <a:pPr>
              <a:defRPr/>
            </a:pPr>
            <a:endParaRPr lang="zh-CN" altLang="en-US">
              <a:solidFill>
                <a:schemeClr val="tx1">
                  <a:lumMod val="75000"/>
                </a:schemeClr>
              </a:solidFill>
            </a:endParaRPr>
          </a:p>
        </p:txBody>
      </p:sp>
      <p:sp>
        <p:nvSpPr>
          <p:cNvPr id="7181" name="稻壳儿小白白(http://dwz.cn/Wu2UP)"/>
          <p:cNvSpPr>
            <a:spLocks/>
          </p:cNvSpPr>
          <p:nvPr/>
        </p:nvSpPr>
        <p:spPr bwMode="auto">
          <a:xfrm>
            <a:off x="4373563" y="4233863"/>
            <a:ext cx="369887" cy="311150"/>
          </a:xfrm>
          <a:custGeom>
            <a:avLst/>
            <a:gdLst>
              <a:gd name="T0" fmla="*/ 2147483646 w 444"/>
              <a:gd name="T1" fmla="*/ 2147483646 h 373"/>
              <a:gd name="T2" fmla="*/ 2147483646 w 444"/>
              <a:gd name="T3" fmla="*/ 2147483646 h 373"/>
              <a:gd name="T4" fmla="*/ 2147483646 w 444"/>
              <a:gd name="T5" fmla="*/ 2147483646 h 373"/>
              <a:gd name="T6" fmla="*/ 2147483646 w 444"/>
              <a:gd name="T7" fmla="*/ 0 h 373"/>
              <a:gd name="T8" fmla="*/ 2147483646 w 444"/>
              <a:gd name="T9" fmla="*/ 0 h 373"/>
              <a:gd name="T10" fmla="*/ 2147483646 w 444"/>
              <a:gd name="T11" fmla="*/ 2147483646 h 373"/>
              <a:gd name="T12" fmla="*/ 2147483646 w 444"/>
              <a:gd name="T13" fmla="*/ 2147483646 h 373"/>
              <a:gd name="T14" fmla="*/ 0 w 444"/>
              <a:gd name="T15" fmla="*/ 2147483646 h 373"/>
              <a:gd name="T16" fmla="*/ 2147483646 w 444"/>
              <a:gd name="T17" fmla="*/ 2147483646 h 373"/>
              <a:gd name="T18" fmla="*/ 2147483646 w 444"/>
              <a:gd name="T19" fmla="*/ 2147483646 h 373"/>
              <a:gd name="T20" fmla="*/ 2147483646 w 444"/>
              <a:gd name="T21" fmla="*/ 2147483646 h 373"/>
              <a:gd name="T22" fmla="*/ 2147483646 w 444"/>
              <a:gd name="T23" fmla="*/ 2147483646 h 373"/>
              <a:gd name="T24" fmla="*/ 2147483646 w 444"/>
              <a:gd name="T25" fmla="*/ 2147483646 h 373"/>
              <a:gd name="T26" fmla="*/ 2147483646 w 444"/>
              <a:gd name="T27" fmla="*/ 2147483646 h 373"/>
              <a:gd name="T28" fmla="*/ 2147483646 w 444"/>
              <a:gd name="T29" fmla="*/ 2147483646 h 373"/>
              <a:gd name="T30" fmla="*/ 2147483646 w 444"/>
              <a:gd name="T31" fmla="*/ 2147483646 h 373"/>
              <a:gd name="T32" fmla="*/ 2147483646 w 444"/>
              <a:gd name="T33" fmla="*/ 2147483646 h 373"/>
              <a:gd name="T34" fmla="*/ 2147483646 w 444"/>
              <a:gd name="T35" fmla="*/ 2147483646 h 373"/>
              <a:gd name="T36" fmla="*/ 2147483646 w 444"/>
              <a:gd name="T37" fmla="*/ 2147483646 h 373"/>
              <a:gd name="T38" fmla="*/ 2147483646 w 444"/>
              <a:gd name="T39" fmla="*/ 2147483646 h 373"/>
              <a:gd name="T40" fmla="*/ 2147483646 w 444"/>
              <a:gd name="T41" fmla="*/ 2147483646 h 373"/>
              <a:gd name="T42" fmla="*/ 2147483646 w 444"/>
              <a:gd name="T43" fmla="*/ 2147483646 h 373"/>
              <a:gd name="T44" fmla="*/ 2147483646 w 444"/>
              <a:gd name="T45" fmla="*/ 2147483646 h 373"/>
              <a:gd name="T46" fmla="*/ 2147483646 w 444"/>
              <a:gd name="T47" fmla="*/ 2147483646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44"/>
              <a:gd name="T73" fmla="*/ 0 h 373"/>
              <a:gd name="T74" fmla="*/ 444 w 444"/>
              <a:gd name="T75" fmla="*/ 373 h 3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chemeClr val="tx1">
              <a:lumMod val="75000"/>
            </a:schemeClr>
          </a:solidFill>
          <a:ln>
            <a:noFill/>
          </a:ln>
        </p:spPr>
        <p:txBody>
          <a:bodyPr wrap="none" anchor="ctr"/>
          <a:lstStyle/>
          <a:p>
            <a:pPr>
              <a:defRPr/>
            </a:pPr>
            <a:endParaRPr lang="zh-CN" altLang="en-US">
              <a:solidFill>
                <a:schemeClr val="tx1">
                  <a:lumMod val="75000"/>
                </a:schemeClr>
              </a:solidFill>
            </a:endParaRPr>
          </a:p>
        </p:txBody>
      </p:sp>
      <p:sp>
        <p:nvSpPr>
          <p:cNvPr id="7182" name="稻壳儿小白白(http://dwz.cn/Wu2UP)"/>
          <p:cNvSpPr>
            <a:spLocks/>
          </p:cNvSpPr>
          <p:nvPr/>
        </p:nvSpPr>
        <p:spPr bwMode="auto">
          <a:xfrm>
            <a:off x="7205663" y="4214813"/>
            <a:ext cx="376237" cy="384175"/>
          </a:xfrm>
          <a:custGeom>
            <a:avLst/>
            <a:gdLst>
              <a:gd name="T0" fmla="*/ 2147483646 w 452"/>
              <a:gd name="T1" fmla="*/ 2147483646 h 462"/>
              <a:gd name="T2" fmla="*/ 2147483646 w 452"/>
              <a:gd name="T3" fmla="*/ 2147483646 h 462"/>
              <a:gd name="T4" fmla="*/ 2147483646 w 452"/>
              <a:gd name="T5" fmla="*/ 2147483646 h 462"/>
              <a:gd name="T6" fmla="*/ 2147483646 w 452"/>
              <a:gd name="T7" fmla="*/ 2147483646 h 462"/>
              <a:gd name="T8" fmla="*/ 2147483646 w 452"/>
              <a:gd name="T9" fmla="*/ 2147483646 h 462"/>
              <a:gd name="T10" fmla="*/ 2147483646 w 452"/>
              <a:gd name="T11" fmla="*/ 2147483646 h 462"/>
              <a:gd name="T12" fmla="*/ 2147483646 w 452"/>
              <a:gd name="T13" fmla="*/ 2147483646 h 462"/>
              <a:gd name="T14" fmla="*/ 2147483646 w 452"/>
              <a:gd name="T15" fmla="*/ 2147483646 h 462"/>
              <a:gd name="T16" fmla="*/ 2147483646 w 452"/>
              <a:gd name="T17" fmla="*/ 2147483646 h 462"/>
              <a:gd name="T18" fmla="*/ 2147483646 w 452"/>
              <a:gd name="T19" fmla="*/ 2147483646 h 462"/>
              <a:gd name="T20" fmla="*/ 2147483646 w 452"/>
              <a:gd name="T21" fmla="*/ 2147483646 h 462"/>
              <a:gd name="T22" fmla="*/ 2147483646 w 452"/>
              <a:gd name="T23" fmla="*/ 2147483646 h 462"/>
              <a:gd name="T24" fmla="*/ 2147483646 w 452"/>
              <a:gd name="T25" fmla="*/ 2147483646 h 462"/>
              <a:gd name="T26" fmla="*/ 2147483646 w 452"/>
              <a:gd name="T27" fmla="*/ 2147483646 h 462"/>
              <a:gd name="T28" fmla="*/ 2147483646 w 452"/>
              <a:gd name="T29" fmla="*/ 2147483646 h 462"/>
              <a:gd name="T30" fmla="*/ 2147483646 w 452"/>
              <a:gd name="T31" fmla="*/ 2147483646 h 462"/>
              <a:gd name="T32" fmla="*/ 2147483646 w 452"/>
              <a:gd name="T33" fmla="*/ 2147483646 h 462"/>
              <a:gd name="T34" fmla="*/ 2147483646 w 452"/>
              <a:gd name="T35" fmla="*/ 2147483646 h 462"/>
              <a:gd name="T36" fmla="*/ 2147483646 w 452"/>
              <a:gd name="T37" fmla="*/ 2147483646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52"/>
              <a:gd name="T58" fmla="*/ 0 h 462"/>
              <a:gd name="T59" fmla="*/ 452 w 452"/>
              <a:gd name="T60" fmla="*/ 462 h 46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tx1">
              <a:lumMod val="75000"/>
            </a:schemeClr>
          </a:solidFill>
          <a:ln>
            <a:noFill/>
          </a:ln>
        </p:spPr>
        <p:txBody>
          <a:bodyPr wrap="none" anchor="ctr"/>
          <a:lstStyle/>
          <a:p>
            <a:pPr>
              <a:defRPr/>
            </a:pPr>
            <a:endParaRPr lang="zh-CN" altLang="en-US">
              <a:solidFill>
                <a:schemeClr val="tx1">
                  <a:lumMod val="75000"/>
                </a:schemeClr>
              </a:solidFill>
            </a:endParaRPr>
          </a:p>
        </p:txBody>
      </p:sp>
      <p:sp>
        <p:nvSpPr>
          <p:cNvPr id="7183" name="稻壳儿小白白(http://dwz.cn/Wu2UP)"/>
          <p:cNvSpPr>
            <a:spLocks/>
          </p:cNvSpPr>
          <p:nvPr/>
        </p:nvSpPr>
        <p:spPr bwMode="auto">
          <a:xfrm>
            <a:off x="7205663" y="1798638"/>
            <a:ext cx="428625" cy="412750"/>
          </a:xfrm>
          <a:custGeom>
            <a:avLst/>
            <a:gdLst>
              <a:gd name="T0" fmla="*/ 2147483646 w 515"/>
              <a:gd name="T1" fmla="*/ 2147483646 h 498"/>
              <a:gd name="T2" fmla="*/ 2147483646 w 515"/>
              <a:gd name="T3" fmla="*/ 2147483646 h 498"/>
              <a:gd name="T4" fmla="*/ 2147483646 w 515"/>
              <a:gd name="T5" fmla="*/ 2147483646 h 498"/>
              <a:gd name="T6" fmla="*/ 2147483646 w 515"/>
              <a:gd name="T7" fmla="*/ 2147483646 h 498"/>
              <a:gd name="T8" fmla="*/ 2147483646 w 515"/>
              <a:gd name="T9" fmla="*/ 2147483646 h 498"/>
              <a:gd name="T10" fmla="*/ 2147483646 w 515"/>
              <a:gd name="T11" fmla="*/ 2147483646 h 498"/>
              <a:gd name="T12" fmla="*/ 2147483646 w 515"/>
              <a:gd name="T13" fmla="*/ 2147483646 h 498"/>
              <a:gd name="T14" fmla="*/ 2147483646 w 515"/>
              <a:gd name="T15" fmla="*/ 2147483646 h 498"/>
              <a:gd name="T16" fmla="*/ 2147483646 w 515"/>
              <a:gd name="T17" fmla="*/ 2147483646 h 498"/>
              <a:gd name="T18" fmla="*/ 2147483646 w 515"/>
              <a:gd name="T19" fmla="*/ 2147483646 h 498"/>
              <a:gd name="T20" fmla="*/ 2147483646 w 515"/>
              <a:gd name="T21" fmla="*/ 2147483646 h 498"/>
              <a:gd name="T22" fmla="*/ 2147483646 w 515"/>
              <a:gd name="T23" fmla="*/ 2147483646 h 498"/>
              <a:gd name="T24" fmla="*/ 2147483646 w 515"/>
              <a:gd name="T25" fmla="*/ 2147483646 h 498"/>
              <a:gd name="T26" fmla="*/ 2147483646 w 515"/>
              <a:gd name="T27" fmla="*/ 2147483646 h 498"/>
              <a:gd name="T28" fmla="*/ 2147483646 w 515"/>
              <a:gd name="T29" fmla="*/ 2147483646 h 498"/>
              <a:gd name="T30" fmla="*/ 2147483646 w 515"/>
              <a:gd name="T31" fmla="*/ 2147483646 h 4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15"/>
              <a:gd name="T49" fmla="*/ 0 h 498"/>
              <a:gd name="T50" fmla="*/ 515 w 515"/>
              <a:gd name="T51" fmla="*/ 498 h 4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tx1">
              <a:lumMod val="75000"/>
            </a:schemeClr>
          </a:solidFill>
          <a:ln>
            <a:noFill/>
          </a:ln>
        </p:spPr>
        <p:txBody>
          <a:bodyPr wrap="none" anchor="ctr"/>
          <a:lstStyle/>
          <a:p>
            <a:pPr>
              <a:defRPr/>
            </a:pPr>
            <a:endParaRPr lang="zh-CN" altLang="en-US">
              <a:solidFill>
                <a:schemeClr val="tx1">
                  <a:lumMod val="75000"/>
                </a:schemeClr>
              </a:solidFill>
            </a:endParaRPr>
          </a:p>
        </p:txBody>
      </p:sp>
      <p:sp>
        <p:nvSpPr>
          <p:cNvPr id="7184" name="稻壳儿小白白(http://dwz.cn/Wu2UP)"/>
          <p:cNvSpPr>
            <a:spLocks/>
          </p:cNvSpPr>
          <p:nvPr/>
        </p:nvSpPr>
        <p:spPr bwMode="auto">
          <a:xfrm>
            <a:off x="10064750" y="1835150"/>
            <a:ext cx="412750" cy="376238"/>
          </a:xfrm>
          <a:custGeom>
            <a:avLst/>
            <a:gdLst>
              <a:gd name="T0" fmla="*/ 2147483646 w 497"/>
              <a:gd name="T1" fmla="*/ 2147483646 h 452"/>
              <a:gd name="T2" fmla="*/ 2147483646 w 497"/>
              <a:gd name="T3" fmla="*/ 2147483646 h 452"/>
              <a:gd name="T4" fmla="*/ 2147483646 w 497"/>
              <a:gd name="T5" fmla="*/ 2147483646 h 452"/>
              <a:gd name="T6" fmla="*/ 2147483646 w 497"/>
              <a:gd name="T7" fmla="*/ 2147483646 h 452"/>
              <a:gd name="T8" fmla="*/ 2147483646 w 497"/>
              <a:gd name="T9" fmla="*/ 2147483646 h 452"/>
              <a:gd name="T10" fmla="*/ 2147483646 w 497"/>
              <a:gd name="T11" fmla="*/ 2147483646 h 452"/>
              <a:gd name="T12" fmla="*/ 2147483646 w 497"/>
              <a:gd name="T13" fmla="*/ 2147483646 h 452"/>
              <a:gd name="T14" fmla="*/ 2147483646 w 497"/>
              <a:gd name="T15" fmla="*/ 2147483646 h 452"/>
              <a:gd name="T16" fmla="*/ 2147483646 w 497"/>
              <a:gd name="T17" fmla="*/ 2147483646 h 452"/>
              <a:gd name="T18" fmla="*/ 2147483646 w 497"/>
              <a:gd name="T19" fmla="*/ 2147483646 h 452"/>
              <a:gd name="T20" fmla="*/ 2147483646 w 497"/>
              <a:gd name="T21" fmla="*/ 2147483646 h 452"/>
              <a:gd name="T22" fmla="*/ 2147483646 w 497"/>
              <a:gd name="T23" fmla="*/ 2147483646 h 452"/>
              <a:gd name="T24" fmla="*/ 2147483646 w 497"/>
              <a:gd name="T25" fmla="*/ 0 h 452"/>
              <a:gd name="T26" fmla="*/ 2147483646 w 497"/>
              <a:gd name="T27" fmla="*/ 2147483646 h 452"/>
              <a:gd name="T28" fmla="*/ 2147483646 w 497"/>
              <a:gd name="T29" fmla="*/ 2147483646 h 452"/>
              <a:gd name="T30" fmla="*/ 2147483646 w 497"/>
              <a:gd name="T31" fmla="*/ 2147483646 h 452"/>
              <a:gd name="T32" fmla="*/ 2147483646 w 497"/>
              <a:gd name="T33" fmla="*/ 2147483646 h 452"/>
              <a:gd name="T34" fmla="*/ 2147483646 w 497"/>
              <a:gd name="T35" fmla="*/ 2147483646 h 452"/>
              <a:gd name="T36" fmla="*/ 2147483646 w 497"/>
              <a:gd name="T37" fmla="*/ 2147483646 h 452"/>
              <a:gd name="T38" fmla="*/ 2147483646 w 497"/>
              <a:gd name="T39" fmla="*/ 2147483646 h 452"/>
              <a:gd name="T40" fmla="*/ 2147483646 w 497"/>
              <a:gd name="T41" fmla="*/ 2147483646 h 452"/>
              <a:gd name="T42" fmla="*/ 2147483646 w 497"/>
              <a:gd name="T43" fmla="*/ 2147483646 h 452"/>
              <a:gd name="T44" fmla="*/ 2147483646 w 497"/>
              <a:gd name="T45" fmla="*/ 2147483646 h 452"/>
              <a:gd name="T46" fmla="*/ 2147483646 w 497"/>
              <a:gd name="T47" fmla="*/ 2147483646 h 452"/>
              <a:gd name="T48" fmla="*/ 2147483646 w 497"/>
              <a:gd name="T49" fmla="*/ 2147483646 h 452"/>
              <a:gd name="T50" fmla="*/ 2147483646 w 497"/>
              <a:gd name="T51" fmla="*/ 2147483646 h 452"/>
              <a:gd name="T52" fmla="*/ 2147483646 w 497"/>
              <a:gd name="T53" fmla="*/ 2147483646 h 452"/>
              <a:gd name="T54" fmla="*/ 2147483646 w 497"/>
              <a:gd name="T55" fmla="*/ 2147483646 h 452"/>
              <a:gd name="T56" fmla="*/ 2147483646 w 497"/>
              <a:gd name="T57" fmla="*/ 2147483646 h 4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7"/>
              <a:gd name="T88" fmla="*/ 0 h 452"/>
              <a:gd name="T89" fmla="*/ 497 w 497"/>
              <a:gd name="T90" fmla="*/ 452 h 4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solidFill>
            <a:schemeClr val="tx1">
              <a:lumMod val="75000"/>
            </a:schemeClr>
          </a:solidFill>
          <a:ln>
            <a:noFill/>
          </a:ln>
        </p:spPr>
        <p:txBody>
          <a:bodyPr wrap="none" anchor="ctr"/>
          <a:lstStyle/>
          <a:p>
            <a:pPr>
              <a:defRPr/>
            </a:pPr>
            <a:endParaRPr lang="zh-CN" altLang="en-US">
              <a:solidFill>
                <a:schemeClr val="tx1">
                  <a:lumMod val="75000"/>
                </a:schemeClr>
              </a:solidFill>
            </a:endParaRPr>
          </a:p>
        </p:txBody>
      </p:sp>
      <p:sp>
        <p:nvSpPr>
          <p:cNvPr id="7185" name="稻壳儿小白白(http://dwz.cn/Wu2UP)"/>
          <p:cNvSpPr>
            <a:spLocks/>
          </p:cNvSpPr>
          <p:nvPr/>
        </p:nvSpPr>
        <p:spPr bwMode="auto">
          <a:xfrm>
            <a:off x="4410075" y="1835150"/>
            <a:ext cx="277813" cy="339725"/>
          </a:xfrm>
          <a:custGeom>
            <a:avLst/>
            <a:gdLst>
              <a:gd name="T0" fmla="*/ 2147483646 w 337"/>
              <a:gd name="T1" fmla="*/ 0 h 409"/>
              <a:gd name="T2" fmla="*/ 2147483646 w 337"/>
              <a:gd name="T3" fmla="*/ 0 h 409"/>
              <a:gd name="T4" fmla="*/ 0 w 337"/>
              <a:gd name="T5" fmla="*/ 2147483646 h 409"/>
              <a:gd name="T6" fmla="*/ 2147483646 w 337"/>
              <a:gd name="T7" fmla="*/ 2147483646 h 409"/>
              <a:gd name="T8" fmla="*/ 2147483646 w 337"/>
              <a:gd name="T9" fmla="*/ 2147483646 h 409"/>
              <a:gd name="T10" fmla="*/ 2147483646 w 337"/>
              <a:gd name="T11" fmla="*/ 2147483646 h 409"/>
              <a:gd name="T12" fmla="*/ 2147483646 w 337"/>
              <a:gd name="T13" fmla="*/ 2147483646 h 409"/>
              <a:gd name="T14" fmla="*/ 2147483646 w 337"/>
              <a:gd name="T15" fmla="*/ 0 h 409"/>
              <a:gd name="T16" fmla="*/ 2147483646 w 337"/>
              <a:gd name="T17" fmla="*/ 2147483646 h 409"/>
              <a:gd name="T18" fmla="*/ 2147483646 w 337"/>
              <a:gd name="T19" fmla="*/ 2147483646 h 409"/>
              <a:gd name="T20" fmla="*/ 2147483646 w 337"/>
              <a:gd name="T21" fmla="*/ 2147483646 h 409"/>
              <a:gd name="T22" fmla="*/ 2147483646 w 337"/>
              <a:gd name="T23" fmla="*/ 2147483646 h 409"/>
              <a:gd name="T24" fmla="*/ 2147483646 w 337"/>
              <a:gd name="T25" fmla="*/ 2147483646 h 409"/>
              <a:gd name="T26" fmla="*/ 2147483646 w 337"/>
              <a:gd name="T27" fmla="*/ 2147483646 h 4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7"/>
              <a:gd name="T43" fmla="*/ 0 h 409"/>
              <a:gd name="T44" fmla="*/ 337 w 337"/>
              <a:gd name="T45" fmla="*/ 409 h 4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solidFill>
            <a:schemeClr val="tx1">
              <a:lumMod val="75000"/>
            </a:schemeClr>
          </a:solidFill>
          <a:ln>
            <a:noFill/>
          </a:ln>
        </p:spPr>
        <p:txBody>
          <a:bodyPr wrap="none" anchor="ctr"/>
          <a:lstStyle/>
          <a:p>
            <a:pPr>
              <a:defRPr/>
            </a:pPr>
            <a:endParaRPr lang="zh-CN" altLang="en-US">
              <a:solidFill>
                <a:schemeClr val="tx1">
                  <a:lumMod val="75000"/>
                </a:schemeClr>
              </a:solidFill>
            </a:endParaRPr>
          </a:p>
        </p:txBody>
      </p:sp>
      <p:sp>
        <p:nvSpPr>
          <p:cNvPr id="7186" name="稻壳儿小白白(http://dwz.cn/Wu2UP)"/>
          <p:cNvSpPr txBox="1">
            <a:spLocks noChangeArrowheads="1"/>
          </p:cNvSpPr>
          <p:nvPr/>
        </p:nvSpPr>
        <p:spPr bwMode="auto">
          <a:xfrm>
            <a:off x="528638" y="2659063"/>
            <a:ext cx="2338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关键词</a:t>
            </a:r>
            <a:endParaRPr lang="en-US" altLang="zh-CN" sz="1600" b="1" dirty="0">
              <a:solidFill>
                <a:schemeClr val="tx1">
                  <a:lumMod val="75000"/>
                </a:schemeClr>
              </a:solidFill>
              <a:sym typeface="Arial" panose="020B0604020202020204" pitchFamily="34" charset="0"/>
            </a:endParaRPr>
          </a:p>
        </p:txBody>
      </p:sp>
      <p:sp>
        <p:nvSpPr>
          <p:cNvPr id="7187" name="稻壳儿小白白(http://dwz.cn/Wu2UP)"/>
          <p:cNvSpPr txBox="1">
            <a:spLocks noChangeArrowheads="1"/>
          </p:cNvSpPr>
          <p:nvPr/>
        </p:nvSpPr>
        <p:spPr bwMode="auto">
          <a:xfrm>
            <a:off x="1079500" y="3009900"/>
            <a:ext cx="1384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单击此处可编辑内容，根据您的需要自由拉伸文本框大小</a:t>
            </a:r>
            <a:endParaRPr lang="en-US" altLang="zh-CN" sz="1200" dirty="0">
              <a:solidFill>
                <a:schemeClr val="tx1">
                  <a:lumMod val="75000"/>
                </a:schemeClr>
              </a:solidFill>
              <a:sym typeface="Arial" panose="020B0604020202020204" pitchFamily="34" charset="0"/>
            </a:endParaRPr>
          </a:p>
        </p:txBody>
      </p:sp>
      <p:sp>
        <p:nvSpPr>
          <p:cNvPr id="7188" name="稻壳儿小白白(http://dwz.cn/Wu2UP)"/>
          <p:cNvSpPr txBox="1">
            <a:spLocks noChangeArrowheads="1"/>
          </p:cNvSpPr>
          <p:nvPr/>
        </p:nvSpPr>
        <p:spPr bwMode="auto">
          <a:xfrm>
            <a:off x="3389313" y="2659063"/>
            <a:ext cx="2338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关键词</a:t>
            </a:r>
            <a:endParaRPr lang="en-US" altLang="zh-CN" sz="1600" b="1" dirty="0">
              <a:solidFill>
                <a:schemeClr val="tx1">
                  <a:lumMod val="75000"/>
                </a:schemeClr>
              </a:solidFill>
              <a:sym typeface="Arial" panose="020B0604020202020204" pitchFamily="34" charset="0"/>
            </a:endParaRPr>
          </a:p>
        </p:txBody>
      </p:sp>
      <p:sp>
        <p:nvSpPr>
          <p:cNvPr id="7189" name="稻壳儿小白白(http://dwz.cn/Wu2UP)"/>
          <p:cNvSpPr txBox="1">
            <a:spLocks noChangeArrowheads="1"/>
          </p:cNvSpPr>
          <p:nvPr/>
        </p:nvSpPr>
        <p:spPr bwMode="auto">
          <a:xfrm>
            <a:off x="3940175" y="3009900"/>
            <a:ext cx="1384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单击此处可编辑内容，根据您的需要自由拉伸文本框大小</a:t>
            </a:r>
            <a:endParaRPr lang="en-US" altLang="zh-CN" sz="1200" dirty="0">
              <a:solidFill>
                <a:schemeClr val="tx1">
                  <a:lumMod val="75000"/>
                </a:schemeClr>
              </a:solidFill>
              <a:sym typeface="Arial" panose="020B0604020202020204" pitchFamily="34" charset="0"/>
            </a:endParaRPr>
          </a:p>
        </p:txBody>
      </p:sp>
      <p:sp>
        <p:nvSpPr>
          <p:cNvPr id="7190" name="稻壳儿小白白(http://dwz.cn/Wu2UP)"/>
          <p:cNvSpPr txBox="1">
            <a:spLocks noChangeArrowheads="1"/>
          </p:cNvSpPr>
          <p:nvPr/>
        </p:nvSpPr>
        <p:spPr bwMode="auto">
          <a:xfrm>
            <a:off x="6257925" y="2659063"/>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关键词</a:t>
            </a:r>
            <a:endParaRPr lang="en-US" altLang="zh-CN" sz="1600" b="1" dirty="0">
              <a:solidFill>
                <a:schemeClr val="tx1">
                  <a:lumMod val="75000"/>
                </a:schemeClr>
              </a:solidFill>
              <a:sym typeface="Arial" panose="020B0604020202020204" pitchFamily="34" charset="0"/>
            </a:endParaRPr>
          </a:p>
        </p:txBody>
      </p:sp>
      <p:sp>
        <p:nvSpPr>
          <p:cNvPr id="7191" name="稻壳儿小白白(http://dwz.cn/Wu2UP)"/>
          <p:cNvSpPr txBox="1">
            <a:spLocks noChangeArrowheads="1"/>
          </p:cNvSpPr>
          <p:nvPr/>
        </p:nvSpPr>
        <p:spPr bwMode="auto">
          <a:xfrm>
            <a:off x="6808788" y="3009900"/>
            <a:ext cx="1384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单击此处可编辑内容，根据您的需要自由拉伸文本框大小</a:t>
            </a:r>
            <a:endParaRPr lang="en-US" altLang="zh-CN" sz="1200" dirty="0">
              <a:solidFill>
                <a:schemeClr val="tx1">
                  <a:lumMod val="75000"/>
                </a:schemeClr>
              </a:solidFill>
              <a:sym typeface="Arial" panose="020B0604020202020204" pitchFamily="34" charset="0"/>
            </a:endParaRPr>
          </a:p>
        </p:txBody>
      </p:sp>
      <p:sp>
        <p:nvSpPr>
          <p:cNvPr id="7192" name="稻壳儿小白白(http://dwz.cn/Wu2UP)"/>
          <p:cNvSpPr txBox="1">
            <a:spLocks noChangeArrowheads="1"/>
          </p:cNvSpPr>
          <p:nvPr/>
        </p:nvSpPr>
        <p:spPr bwMode="auto">
          <a:xfrm>
            <a:off x="9097963" y="2659063"/>
            <a:ext cx="2338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关键词</a:t>
            </a:r>
            <a:endParaRPr lang="en-US" altLang="zh-CN" sz="1600" b="1" dirty="0">
              <a:solidFill>
                <a:schemeClr val="tx1">
                  <a:lumMod val="75000"/>
                </a:schemeClr>
              </a:solidFill>
              <a:sym typeface="Arial" panose="020B0604020202020204" pitchFamily="34" charset="0"/>
            </a:endParaRPr>
          </a:p>
        </p:txBody>
      </p:sp>
      <p:sp>
        <p:nvSpPr>
          <p:cNvPr id="7193" name="稻壳儿小白白(http://dwz.cn/Wu2UP)"/>
          <p:cNvSpPr txBox="1">
            <a:spLocks noChangeArrowheads="1"/>
          </p:cNvSpPr>
          <p:nvPr/>
        </p:nvSpPr>
        <p:spPr bwMode="auto">
          <a:xfrm>
            <a:off x="9647238" y="3009900"/>
            <a:ext cx="1384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单击此处可编辑内容，根据您的需要自由拉伸文本框大小</a:t>
            </a:r>
            <a:endParaRPr lang="en-US" altLang="zh-CN" sz="1200" dirty="0">
              <a:solidFill>
                <a:schemeClr val="tx1">
                  <a:lumMod val="75000"/>
                </a:schemeClr>
              </a:solidFill>
              <a:sym typeface="Arial" panose="020B0604020202020204" pitchFamily="34" charset="0"/>
            </a:endParaRPr>
          </a:p>
        </p:txBody>
      </p:sp>
      <p:sp>
        <p:nvSpPr>
          <p:cNvPr id="7194" name="稻壳儿小白白(http://dwz.cn/Wu2UP)"/>
          <p:cNvSpPr txBox="1">
            <a:spLocks noChangeArrowheads="1"/>
          </p:cNvSpPr>
          <p:nvPr/>
        </p:nvSpPr>
        <p:spPr bwMode="auto">
          <a:xfrm>
            <a:off x="528638" y="503713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关键词</a:t>
            </a:r>
            <a:endParaRPr lang="en-US" altLang="zh-CN" sz="1600" b="1" dirty="0">
              <a:solidFill>
                <a:schemeClr val="tx1">
                  <a:lumMod val="75000"/>
                </a:schemeClr>
              </a:solidFill>
              <a:sym typeface="Arial" panose="020B0604020202020204" pitchFamily="34" charset="0"/>
            </a:endParaRPr>
          </a:p>
        </p:txBody>
      </p:sp>
      <p:sp>
        <p:nvSpPr>
          <p:cNvPr id="7195" name="稻壳儿小白白(http://dwz.cn/Wu2UP)"/>
          <p:cNvSpPr txBox="1">
            <a:spLocks noChangeArrowheads="1"/>
          </p:cNvSpPr>
          <p:nvPr/>
        </p:nvSpPr>
        <p:spPr bwMode="auto">
          <a:xfrm>
            <a:off x="1079500" y="5386388"/>
            <a:ext cx="13843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单击此处可编辑内容，根据您的需要自由拉伸文本框大小</a:t>
            </a:r>
            <a:endParaRPr lang="en-US" altLang="zh-CN" sz="1200" dirty="0">
              <a:solidFill>
                <a:schemeClr val="tx1">
                  <a:lumMod val="75000"/>
                </a:schemeClr>
              </a:solidFill>
              <a:sym typeface="Arial" panose="020B0604020202020204" pitchFamily="34" charset="0"/>
            </a:endParaRPr>
          </a:p>
        </p:txBody>
      </p:sp>
      <p:sp>
        <p:nvSpPr>
          <p:cNvPr id="7196" name="稻壳儿小白白(http://dwz.cn/Wu2UP)"/>
          <p:cNvSpPr txBox="1">
            <a:spLocks noChangeArrowheads="1"/>
          </p:cNvSpPr>
          <p:nvPr/>
        </p:nvSpPr>
        <p:spPr bwMode="auto">
          <a:xfrm>
            <a:off x="3389313" y="503713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关键词</a:t>
            </a:r>
            <a:endParaRPr lang="en-US" altLang="zh-CN" sz="1600" b="1" dirty="0">
              <a:solidFill>
                <a:schemeClr val="tx1">
                  <a:lumMod val="75000"/>
                </a:schemeClr>
              </a:solidFill>
              <a:sym typeface="Arial" panose="020B0604020202020204" pitchFamily="34" charset="0"/>
            </a:endParaRPr>
          </a:p>
        </p:txBody>
      </p:sp>
      <p:sp>
        <p:nvSpPr>
          <p:cNvPr id="7197" name="稻壳儿小白白(http://dwz.cn/Wu2UP)"/>
          <p:cNvSpPr txBox="1">
            <a:spLocks noChangeArrowheads="1"/>
          </p:cNvSpPr>
          <p:nvPr/>
        </p:nvSpPr>
        <p:spPr bwMode="auto">
          <a:xfrm>
            <a:off x="3940175" y="5386388"/>
            <a:ext cx="13843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单击此处可编辑内容，根据您的需要自由拉伸文本框大小</a:t>
            </a:r>
            <a:endParaRPr lang="en-US" altLang="zh-CN" sz="1200" dirty="0">
              <a:solidFill>
                <a:schemeClr val="tx1">
                  <a:lumMod val="75000"/>
                </a:schemeClr>
              </a:solidFill>
              <a:sym typeface="Arial" panose="020B0604020202020204" pitchFamily="34" charset="0"/>
            </a:endParaRPr>
          </a:p>
        </p:txBody>
      </p:sp>
      <p:sp>
        <p:nvSpPr>
          <p:cNvPr id="7198" name="稻壳儿小白白(http://dwz.cn/Wu2UP)"/>
          <p:cNvSpPr txBox="1">
            <a:spLocks noChangeArrowheads="1"/>
          </p:cNvSpPr>
          <p:nvPr/>
        </p:nvSpPr>
        <p:spPr bwMode="auto">
          <a:xfrm>
            <a:off x="6257925" y="5037138"/>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关键词</a:t>
            </a:r>
            <a:endParaRPr lang="en-US" altLang="zh-CN" sz="1600" b="1" dirty="0">
              <a:solidFill>
                <a:schemeClr val="tx1">
                  <a:lumMod val="75000"/>
                </a:schemeClr>
              </a:solidFill>
              <a:sym typeface="Arial" panose="020B0604020202020204" pitchFamily="34" charset="0"/>
            </a:endParaRPr>
          </a:p>
        </p:txBody>
      </p:sp>
      <p:sp>
        <p:nvSpPr>
          <p:cNvPr id="7199" name="稻壳儿小白白(http://dwz.cn/Wu2UP)"/>
          <p:cNvSpPr txBox="1">
            <a:spLocks noChangeArrowheads="1"/>
          </p:cNvSpPr>
          <p:nvPr/>
        </p:nvSpPr>
        <p:spPr bwMode="auto">
          <a:xfrm>
            <a:off x="6808788" y="5386388"/>
            <a:ext cx="13843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单击此处可编辑内容，根据您的需要自由拉伸文本框大小</a:t>
            </a:r>
            <a:endParaRPr lang="en-US" altLang="zh-CN" sz="1200" dirty="0">
              <a:solidFill>
                <a:schemeClr val="tx1">
                  <a:lumMod val="75000"/>
                </a:schemeClr>
              </a:solidFill>
              <a:sym typeface="Arial" panose="020B0604020202020204" pitchFamily="34" charset="0"/>
            </a:endParaRPr>
          </a:p>
        </p:txBody>
      </p:sp>
      <p:sp>
        <p:nvSpPr>
          <p:cNvPr id="7200" name="稻壳儿小白白(http://dwz.cn/Wu2UP)"/>
          <p:cNvSpPr txBox="1">
            <a:spLocks noChangeArrowheads="1"/>
          </p:cNvSpPr>
          <p:nvPr/>
        </p:nvSpPr>
        <p:spPr bwMode="auto">
          <a:xfrm>
            <a:off x="9097963" y="503713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关键词</a:t>
            </a:r>
            <a:endParaRPr lang="en-US" altLang="zh-CN" sz="1600" b="1" dirty="0">
              <a:solidFill>
                <a:schemeClr val="tx1">
                  <a:lumMod val="75000"/>
                </a:schemeClr>
              </a:solidFill>
              <a:sym typeface="Arial" panose="020B0604020202020204" pitchFamily="34" charset="0"/>
            </a:endParaRPr>
          </a:p>
        </p:txBody>
      </p:sp>
      <p:sp>
        <p:nvSpPr>
          <p:cNvPr id="7201" name="稻壳儿小白白(http://dwz.cn/Wu2UP)"/>
          <p:cNvSpPr txBox="1">
            <a:spLocks noChangeArrowheads="1"/>
          </p:cNvSpPr>
          <p:nvPr/>
        </p:nvSpPr>
        <p:spPr bwMode="auto">
          <a:xfrm>
            <a:off x="9647238" y="5386388"/>
            <a:ext cx="13843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单击此处可编辑内容，根据您的需要自由拉伸文本框大小</a:t>
            </a:r>
            <a:endParaRPr lang="en-US" altLang="zh-CN" sz="1200" dirty="0">
              <a:solidFill>
                <a:schemeClr val="tx1">
                  <a:lumMod val="75000"/>
                </a:schemeClr>
              </a:solidFill>
              <a:sym typeface="Arial" panose="020B0604020202020204" pitchFamily="34" charset="0"/>
            </a:endParaRPr>
          </a:p>
        </p:txBody>
      </p:sp>
      <p:sp>
        <p:nvSpPr>
          <p:cNvPr id="7202" name="文本框 44"/>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7203" name="文本框 47"/>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en-US" altLang="zh-CN" sz="3600" dirty="0">
                <a:solidFill>
                  <a:schemeClr val="tx1">
                    <a:lumMod val="75000"/>
                  </a:schemeClr>
                </a:solidFill>
                <a:latin typeface="Impact" panose="020B0806030902050204" pitchFamily="34" charset="0"/>
              </a:rPr>
              <a:t>1</a:t>
            </a:r>
            <a:endParaRPr lang="zh-CN" altLang="en-US" sz="3600" dirty="0">
              <a:solidFill>
                <a:schemeClr val="tx1">
                  <a:lumMod val="75000"/>
                </a:schemeClr>
              </a:solidFill>
              <a:latin typeface="Impact" panose="020B0806030902050204" pitchFamily="34" charset="0"/>
            </a:endParaRPr>
          </a:p>
        </p:txBody>
      </p:sp>
    </p:spTree>
    <p:custDataLst>
      <p:tags r:id="rId1"/>
    </p:custDataLst>
  </p:cSld>
  <p:clrMapOvr>
    <a:masterClrMapping/>
  </p:clrMapOvr>
  <p:transition spd="med" advTm="4483">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202"/>
                                        </p:tgtEl>
                                        <p:attrNameLst>
                                          <p:attrName>style.visibility</p:attrName>
                                        </p:attrNameLst>
                                      </p:cBhvr>
                                      <p:to>
                                        <p:strVal val="visible"/>
                                      </p:to>
                                    </p:set>
                                    <p:anim calcmode="lin" valueType="num">
                                      <p:cBhvr>
                                        <p:cTn id="7" dur="500" fill="hold"/>
                                        <p:tgtEl>
                                          <p:spTgt spid="720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02"/>
                                        </p:tgtEl>
                                        <p:attrNameLst>
                                          <p:attrName>ppt_y</p:attrName>
                                        </p:attrNameLst>
                                      </p:cBhvr>
                                      <p:tavLst>
                                        <p:tav tm="0">
                                          <p:val>
                                            <p:strVal val="#ppt_y"/>
                                          </p:val>
                                        </p:tav>
                                        <p:tav tm="100000">
                                          <p:val>
                                            <p:strVal val="#ppt_y"/>
                                          </p:val>
                                        </p:tav>
                                      </p:tavLst>
                                    </p:anim>
                                    <p:anim calcmode="lin" valueType="num">
                                      <p:cBhvr>
                                        <p:cTn id="9" dur="500" fill="hold"/>
                                        <p:tgtEl>
                                          <p:spTgt spid="720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0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0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7203"/>
                                        </p:tgtEl>
                                        <p:attrNameLst>
                                          <p:attrName>style.visibility</p:attrName>
                                        </p:attrNameLst>
                                      </p:cBhvr>
                                      <p:to>
                                        <p:strVal val="visible"/>
                                      </p:to>
                                    </p:set>
                                    <p:anim calcmode="lin" valueType="num">
                                      <p:cBhvr>
                                        <p:cTn id="14" dur="500" fill="hold"/>
                                        <p:tgtEl>
                                          <p:spTgt spid="720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203"/>
                                        </p:tgtEl>
                                        <p:attrNameLst>
                                          <p:attrName>ppt_y</p:attrName>
                                        </p:attrNameLst>
                                      </p:cBhvr>
                                      <p:tavLst>
                                        <p:tav tm="0">
                                          <p:val>
                                            <p:strVal val="#ppt_y"/>
                                          </p:val>
                                        </p:tav>
                                        <p:tav tm="100000">
                                          <p:val>
                                            <p:strVal val="#ppt_y"/>
                                          </p:val>
                                        </p:tav>
                                      </p:tavLst>
                                    </p:anim>
                                    <p:anim calcmode="lin" valueType="num">
                                      <p:cBhvr>
                                        <p:cTn id="16" dur="500" fill="hold"/>
                                        <p:tgtEl>
                                          <p:spTgt spid="720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20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20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7170"/>
                                        </p:tgtEl>
                                        <p:attrNameLst>
                                          <p:attrName>style.visibility</p:attrName>
                                        </p:attrNameLst>
                                      </p:cBhvr>
                                      <p:to>
                                        <p:strVal val="visible"/>
                                      </p:to>
                                    </p:set>
                                    <p:anim calcmode="lin" valueType="num">
                                      <p:cBhvr>
                                        <p:cTn id="23" dur="500" fill="hold"/>
                                        <p:tgtEl>
                                          <p:spTgt spid="7170"/>
                                        </p:tgtEl>
                                        <p:attrNameLst>
                                          <p:attrName>ppt_w</p:attrName>
                                        </p:attrNameLst>
                                      </p:cBhvr>
                                      <p:tavLst>
                                        <p:tav tm="0">
                                          <p:val>
                                            <p:fltVal val="0"/>
                                          </p:val>
                                        </p:tav>
                                        <p:tav tm="100000">
                                          <p:val>
                                            <p:strVal val="#ppt_w"/>
                                          </p:val>
                                        </p:tav>
                                      </p:tavLst>
                                    </p:anim>
                                    <p:anim calcmode="lin" valueType="num">
                                      <p:cBhvr>
                                        <p:cTn id="24" dur="500" fill="hold"/>
                                        <p:tgtEl>
                                          <p:spTgt spid="7170"/>
                                        </p:tgtEl>
                                        <p:attrNameLst>
                                          <p:attrName>ppt_h</p:attrName>
                                        </p:attrNameLst>
                                      </p:cBhvr>
                                      <p:tavLst>
                                        <p:tav tm="0">
                                          <p:val>
                                            <p:fltVal val="0"/>
                                          </p:val>
                                        </p:tav>
                                        <p:tav tm="100000">
                                          <p:val>
                                            <p:strVal val="#ppt_h"/>
                                          </p:val>
                                        </p:tav>
                                      </p:tavLst>
                                    </p:anim>
                                    <p:animEffect transition="in" filter="fade">
                                      <p:cBhvr>
                                        <p:cTn id="25" dur="500"/>
                                        <p:tgtEl>
                                          <p:spTgt spid="717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171"/>
                                        </p:tgtEl>
                                        <p:attrNameLst>
                                          <p:attrName>style.visibility</p:attrName>
                                        </p:attrNameLst>
                                      </p:cBhvr>
                                      <p:to>
                                        <p:strVal val="visible"/>
                                      </p:to>
                                    </p:set>
                                    <p:anim calcmode="lin" valueType="num">
                                      <p:cBhvr>
                                        <p:cTn id="28" dur="500" fill="hold"/>
                                        <p:tgtEl>
                                          <p:spTgt spid="7171"/>
                                        </p:tgtEl>
                                        <p:attrNameLst>
                                          <p:attrName>ppt_w</p:attrName>
                                        </p:attrNameLst>
                                      </p:cBhvr>
                                      <p:tavLst>
                                        <p:tav tm="0">
                                          <p:val>
                                            <p:fltVal val="0"/>
                                          </p:val>
                                        </p:tav>
                                        <p:tav tm="100000">
                                          <p:val>
                                            <p:strVal val="#ppt_w"/>
                                          </p:val>
                                        </p:tav>
                                      </p:tavLst>
                                    </p:anim>
                                    <p:anim calcmode="lin" valueType="num">
                                      <p:cBhvr>
                                        <p:cTn id="29" dur="500" fill="hold"/>
                                        <p:tgtEl>
                                          <p:spTgt spid="7171"/>
                                        </p:tgtEl>
                                        <p:attrNameLst>
                                          <p:attrName>ppt_h</p:attrName>
                                        </p:attrNameLst>
                                      </p:cBhvr>
                                      <p:tavLst>
                                        <p:tav tm="0">
                                          <p:val>
                                            <p:fltVal val="0"/>
                                          </p:val>
                                        </p:tav>
                                        <p:tav tm="100000">
                                          <p:val>
                                            <p:strVal val="#ppt_h"/>
                                          </p:val>
                                        </p:tav>
                                      </p:tavLst>
                                    </p:anim>
                                    <p:animEffect transition="in" filter="fade">
                                      <p:cBhvr>
                                        <p:cTn id="30" dur="500"/>
                                        <p:tgtEl>
                                          <p:spTgt spid="717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7172"/>
                                        </p:tgtEl>
                                        <p:attrNameLst>
                                          <p:attrName>style.visibility</p:attrName>
                                        </p:attrNameLst>
                                      </p:cBhvr>
                                      <p:to>
                                        <p:strVal val="visible"/>
                                      </p:to>
                                    </p:set>
                                    <p:anim calcmode="lin" valueType="num">
                                      <p:cBhvr>
                                        <p:cTn id="33" dur="500" fill="hold"/>
                                        <p:tgtEl>
                                          <p:spTgt spid="7172"/>
                                        </p:tgtEl>
                                        <p:attrNameLst>
                                          <p:attrName>ppt_w</p:attrName>
                                        </p:attrNameLst>
                                      </p:cBhvr>
                                      <p:tavLst>
                                        <p:tav tm="0">
                                          <p:val>
                                            <p:fltVal val="0"/>
                                          </p:val>
                                        </p:tav>
                                        <p:tav tm="100000">
                                          <p:val>
                                            <p:strVal val="#ppt_w"/>
                                          </p:val>
                                        </p:tav>
                                      </p:tavLst>
                                    </p:anim>
                                    <p:anim calcmode="lin" valueType="num">
                                      <p:cBhvr>
                                        <p:cTn id="34" dur="500" fill="hold"/>
                                        <p:tgtEl>
                                          <p:spTgt spid="7172"/>
                                        </p:tgtEl>
                                        <p:attrNameLst>
                                          <p:attrName>ppt_h</p:attrName>
                                        </p:attrNameLst>
                                      </p:cBhvr>
                                      <p:tavLst>
                                        <p:tav tm="0">
                                          <p:val>
                                            <p:fltVal val="0"/>
                                          </p:val>
                                        </p:tav>
                                        <p:tav tm="100000">
                                          <p:val>
                                            <p:strVal val="#ppt_h"/>
                                          </p:val>
                                        </p:tav>
                                      </p:tavLst>
                                    </p:anim>
                                    <p:animEffect transition="in" filter="fade">
                                      <p:cBhvr>
                                        <p:cTn id="35" dur="500"/>
                                        <p:tgtEl>
                                          <p:spTgt spid="717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7173"/>
                                        </p:tgtEl>
                                        <p:attrNameLst>
                                          <p:attrName>style.visibility</p:attrName>
                                        </p:attrNameLst>
                                      </p:cBhvr>
                                      <p:to>
                                        <p:strVal val="visible"/>
                                      </p:to>
                                    </p:set>
                                    <p:anim calcmode="lin" valueType="num">
                                      <p:cBhvr>
                                        <p:cTn id="38" dur="500" fill="hold"/>
                                        <p:tgtEl>
                                          <p:spTgt spid="7173"/>
                                        </p:tgtEl>
                                        <p:attrNameLst>
                                          <p:attrName>ppt_w</p:attrName>
                                        </p:attrNameLst>
                                      </p:cBhvr>
                                      <p:tavLst>
                                        <p:tav tm="0">
                                          <p:val>
                                            <p:fltVal val="0"/>
                                          </p:val>
                                        </p:tav>
                                        <p:tav tm="100000">
                                          <p:val>
                                            <p:strVal val="#ppt_w"/>
                                          </p:val>
                                        </p:tav>
                                      </p:tavLst>
                                    </p:anim>
                                    <p:anim calcmode="lin" valueType="num">
                                      <p:cBhvr>
                                        <p:cTn id="39" dur="500" fill="hold"/>
                                        <p:tgtEl>
                                          <p:spTgt spid="7173"/>
                                        </p:tgtEl>
                                        <p:attrNameLst>
                                          <p:attrName>ppt_h</p:attrName>
                                        </p:attrNameLst>
                                      </p:cBhvr>
                                      <p:tavLst>
                                        <p:tav tm="0">
                                          <p:val>
                                            <p:fltVal val="0"/>
                                          </p:val>
                                        </p:tav>
                                        <p:tav tm="100000">
                                          <p:val>
                                            <p:strVal val="#ppt_h"/>
                                          </p:val>
                                        </p:tav>
                                      </p:tavLst>
                                    </p:anim>
                                    <p:animEffect transition="in" filter="fade">
                                      <p:cBhvr>
                                        <p:cTn id="40" dur="500"/>
                                        <p:tgtEl>
                                          <p:spTgt spid="7173"/>
                                        </p:tgtEl>
                                      </p:cBhvr>
                                    </p:animEffect>
                                  </p:childTnLst>
                                </p:cTn>
                              </p:par>
                              <p:par>
                                <p:cTn id="41" presetID="53" presetClass="entr" presetSubtype="16" fill="hold" nodeType="withEffect">
                                  <p:stCondLst>
                                    <p:cond delay="0"/>
                                  </p:stCondLst>
                                  <p:childTnLst>
                                    <p:set>
                                      <p:cBhvr>
                                        <p:cTn id="42" dur="1" fill="hold">
                                          <p:stCondLst>
                                            <p:cond delay="0"/>
                                          </p:stCondLst>
                                        </p:cTn>
                                        <p:tgtEl>
                                          <p:spTgt spid="18443"/>
                                        </p:tgtEl>
                                        <p:attrNameLst>
                                          <p:attrName>style.visibility</p:attrName>
                                        </p:attrNameLst>
                                      </p:cBhvr>
                                      <p:to>
                                        <p:strVal val="visible"/>
                                      </p:to>
                                    </p:set>
                                    <p:anim calcmode="lin" valueType="num">
                                      <p:cBhvr>
                                        <p:cTn id="43" dur="500" fill="hold"/>
                                        <p:tgtEl>
                                          <p:spTgt spid="18443"/>
                                        </p:tgtEl>
                                        <p:attrNameLst>
                                          <p:attrName>ppt_w</p:attrName>
                                        </p:attrNameLst>
                                      </p:cBhvr>
                                      <p:tavLst>
                                        <p:tav tm="0">
                                          <p:val>
                                            <p:fltVal val="0"/>
                                          </p:val>
                                        </p:tav>
                                        <p:tav tm="100000">
                                          <p:val>
                                            <p:strVal val="#ppt_w"/>
                                          </p:val>
                                        </p:tav>
                                      </p:tavLst>
                                    </p:anim>
                                    <p:anim calcmode="lin" valueType="num">
                                      <p:cBhvr>
                                        <p:cTn id="44" dur="500" fill="hold"/>
                                        <p:tgtEl>
                                          <p:spTgt spid="18443"/>
                                        </p:tgtEl>
                                        <p:attrNameLst>
                                          <p:attrName>ppt_h</p:attrName>
                                        </p:attrNameLst>
                                      </p:cBhvr>
                                      <p:tavLst>
                                        <p:tav tm="0">
                                          <p:val>
                                            <p:fltVal val="0"/>
                                          </p:val>
                                        </p:tav>
                                        <p:tav tm="100000">
                                          <p:val>
                                            <p:strVal val="#ppt_h"/>
                                          </p:val>
                                        </p:tav>
                                      </p:tavLst>
                                    </p:anim>
                                    <p:animEffect transition="in" filter="fade">
                                      <p:cBhvr>
                                        <p:cTn id="45" dur="500"/>
                                        <p:tgtEl>
                                          <p:spTgt spid="18443"/>
                                        </p:tgtEl>
                                      </p:cBhvr>
                                    </p:animEffect>
                                  </p:childTnLst>
                                </p:cTn>
                              </p:par>
                              <p:par>
                                <p:cTn id="46" presetID="53" presetClass="entr" presetSubtype="16" fill="hold" nodeType="withEffect">
                                  <p:stCondLst>
                                    <p:cond delay="0"/>
                                  </p:stCondLst>
                                  <p:childTnLst>
                                    <p:set>
                                      <p:cBhvr>
                                        <p:cTn id="47" dur="1" fill="hold">
                                          <p:stCondLst>
                                            <p:cond delay="0"/>
                                          </p:stCondLst>
                                        </p:cTn>
                                        <p:tgtEl>
                                          <p:spTgt spid="7183"/>
                                        </p:tgtEl>
                                        <p:attrNameLst>
                                          <p:attrName>style.visibility</p:attrName>
                                        </p:attrNameLst>
                                      </p:cBhvr>
                                      <p:to>
                                        <p:strVal val="visible"/>
                                      </p:to>
                                    </p:set>
                                    <p:anim calcmode="lin" valueType="num">
                                      <p:cBhvr>
                                        <p:cTn id="48" dur="500" fill="hold"/>
                                        <p:tgtEl>
                                          <p:spTgt spid="7183"/>
                                        </p:tgtEl>
                                        <p:attrNameLst>
                                          <p:attrName>ppt_w</p:attrName>
                                        </p:attrNameLst>
                                      </p:cBhvr>
                                      <p:tavLst>
                                        <p:tav tm="0">
                                          <p:val>
                                            <p:fltVal val="0"/>
                                          </p:val>
                                        </p:tav>
                                        <p:tav tm="100000">
                                          <p:val>
                                            <p:strVal val="#ppt_w"/>
                                          </p:val>
                                        </p:tav>
                                      </p:tavLst>
                                    </p:anim>
                                    <p:anim calcmode="lin" valueType="num">
                                      <p:cBhvr>
                                        <p:cTn id="49" dur="500" fill="hold"/>
                                        <p:tgtEl>
                                          <p:spTgt spid="7183"/>
                                        </p:tgtEl>
                                        <p:attrNameLst>
                                          <p:attrName>ppt_h</p:attrName>
                                        </p:attrNameLst>
                                      </p:cBhvr>
                                      <p:tavLst>
                                        <p:tav tm="0">
                                          <p:val>
                                            <p:fltVal val="0"/>
                                          </p:val>
                                        </p:tav>
                                        <p:tav tm="100000">
                                          <p:val>
                                            <p:strVal val="#ppt_h"/>
                                          </p:val>
                                        </p:tav>
                                      </p:tavLst>
                                    </p:anim>
                                    <p:animEffect transition="in" filter="fade">
                                      <p:cBhvr>
                                        <p:cTn id="50" dur="500"/>
                                        <p:tgtEl>
                                          <p:spTgt spid="7183"/>
                                        </p:tgtEl>
                                      </p:cBhvr>
                                    </p:animEffect>
                                  </p:childTnLst>
                                </p:cTn>
                              </p:par>
                              <p:par>
                                <p:cTn id="51" presetID="53" presetClass="entr" presetSubtype="16" fill="hold" nodeType="withEffect">
                                  <p:stCondLst>
                                    <p:cond delay="0"/>
                                  </p:stCondLst>
                                  <p:childTnLst>
                                    <p:set>
                                      <p:cBhvr>
                                        <p:cTn id="52" dur="1" fill="hold">
                                          <p:stCondLst>
                                            <p:cond delay="0"/>
                                          </p:stCondLst>
                                        </p:cTn>
                                        <p:tgtEl>
                                          <p:spTgt spid="7184"/>
                                        </p:tgtEl>
                                        <p:attrNameLst>
                                          <p:attrName>style.visibility</p:attrName>
                                        </p:attrNameLst>
                                      </p:cBhvr>
                                      <p:to>
                                        <p:strVal val="visible"/>
                                      </p:to>
                                    </p:set>
                                    <p:anim calcmode="lin" valueType="num">
                                      <p:cBhvr>
                                        <p:cTn id="53" dur="500" fill="hold"/>
                                        <p:tgtEl>
                                          <p:spTgt spid="7184"/>
                                        </p:tgtEl>
                                        <p:attrNameLst>
                                          <p:attrName>ppt_w</p:attrName>
                                        </p:attrNameLst>
                                      </p:cBhvr>
                                      <p:tavLst>
                                        <p:tav tm="0">
                                          <p:val>
                                            <p:fltVal val="0"/>
                                          </p:val>
                                        </p:tav>
                                        <p:tav tm="100000">
                                          <p:val>
                                            <p:strVal val="#ppt_w"/>
                                          </p:val>
                                        </p:tav>
                                      </p:tavLst>
                                    </p:anim>
                                    <p:anim calcmode="lin" valueType="num">
                                      <p:cBhvr>
                                        <p:cTn id="54" dur="500" fill="hold"/>
                                        <p:tgtEl>
                                          <p:spTgt spid="7184"/>
                                        </p:tgtEl>
                                        <p:attrNameLst>
                                          <p:attrName>ppt_h</p:attrName>
                                        </p:attrNameLst>
                                      </p:cBhvr>
                                      <p:tavLst>
                                        <p:tav tm="0">
                                          <p:val>
                                            <p:fltVal val="0"/>
                                          </p:val>
                                        </p:tav>
                                        <p:tav tm="100000">
                                          <p:val>
                                            <p:strVal val="#ppt_h"/>
                                          </p:val>
                                        </p:tav>
                                      </p:tavLst>
                                    </p:anim>
                                    <p:animEffect transition="in" filter="fade">
                                      <p:cBhvr>
                                        <p:cTn id="55" dur="500"/>
                                        <p:tgtEl>
                                          <p:spTgt spid="7184"/>
                                        </p:tgtEl>
                                      </p:cBhvr>
                                    </p:animEffect>
                                  </p:childTnLst>
                                </p:cTn>
                              </p:par>
                              <p:par>
                                <p:cTn id="56" presetID="53" presetClass="entr" presetSubtype="16" fill="hold" nodeType="withEffect">
                                  <p:stCondLst>
                                    <p:cond delay="0"/>
                                  </p:stCondLst>
                                  <p:childTnLst>
                                    <p:set>
                                      <p:cBhvr>
                                        <p:cTn id="57" dur="1" fill="hold">
                                          <p:stCondLst>
                                            <p:cond delay="0"/>
                                          </p:stCondLst>
                                        </p:cTn>
                                        <p:tgtEl>
                                          <p:spTgt spid="7185"/>
                                        </p:tgtEl>
                                        <p:attrNameLst>
                                          <p:attrName>style.visibility</p:attrName>
                                        </p:attrNameLst>
                                      </p:cBhvr>
                                      <p:to>
                                        <p:strVal val="visible"/>
                                      </p:to>
                                    </p:set>
                                    <p:anim calcmode="lin" valueType="num">
                                      <p:cBhvr>
                                        <p:cTn id="58" dur="500" fill="hold"/>
                                        <p:tgtEl>
                                          <p:spTgt spid="7185"/>
                                        </p:tgtEl>
                                        <p:attrNameLst>
                                          <p:attrName>ppt_w</p:attrName>
                                        </p:attrNameLst>
                                      </p:cBhvr>
                                      <p:tavLst>
                                        <p:tav tm="0">
                                          <p:val>
                                            <p:fltVal val="0"/>
                                          </p:val>
                                        </p:tav>
                                        <p:tav tm="100000">
                                          <p:val>
                                            <p:strVal val="#ppt_w"/>
                                          </p:val>
                                        </p:tav>
                                      </p:tavLst>
                                    </p:anim>
                                    <p:anim calcmode="lin" valueType="num">
                                      <p:cBhvr>
                                        <p:cTn id="59" dur="500" fill="hold"/>
                                        <p:tgtEl>
                                          <p:spTgt spid="7185"/>
                                        </p:tgtEl>
                                        <p:attrNameLst>
                                          <p:attrName>ppt_h</p:attrName>
                                        </p:attrNameLst>
                                      </p:cBhvr>
                                      <p:tavLst>
                                        <p:tav tm="0">
                                          <p:val>
                                            <p:fltVal val="0"/>
                                          </p:val>
                                        </p:tav>
                                        <p:tav tm="100000">
                                          <p:val>
                                            <p:strVal val="#ppt_h"/>
                                          </p:val>
                                        </p:tav>
                                      </p:tavLst>
                                    </p:anim>
                                    <p:animEffect transition="in" filter="fade">
                                      <p:cBhvr>
                                        <p:cTn id="60" dur="500"/>
                                        <p:tgtEl>
                                          <p:spTgt spid="718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174"/>
                                        </p:tgtEl>
                                        <p:attrNameLst>
                                          <p:attrName>style.visibility</p:attrName>
                                        </p:attrNameLst>
                                      </p:cBhvr>
                                      <p:to>
                                        <p:strVal val="visible"/>
                                      </p:to>
                                    </p:set>
                                    <p:anim calcmode="lin" valueType="num">
                                      <p:cBhvr>
                                        <p:cTn id="63" dur="500" fill="hold"/>
                                        <p:tgtEl>
                                          <p:spTgt spid="7174"/>
                                        </p:tgtEl>
                                        <p:attrNameLst>
                                          <p:attrName>ppt_w</p:attrName>
                                        </p:attrNameLst>
                                      </p:cBhvr>
                                      <p:tavLst>
                                        <p:tav tm="0">
                                          <p:val>
                                            <p:fltVal val="0"/>
                                          </p:val>
                                        </p:tav>
                                        <p:tav tm="100000">
                                          <p:val>
                                            <p:strVal val="#ppt_w"/>
                                          </p:val>
                                        </p:tav>
                                      </p:tavLst>
                                    </p:anim>
                                    <p:anim calcmode="lin" valueType="num">
                                      <p:cBhvr>
                                        <p:cTn id="64" dur="500" fill="hold"/>
                                        <p:tgtEl>
                                          <p:spTgt spid="7174"/>
                                        </p:tgtEl>
                                        <p:attrNameLst>
                                          <p:attrName>ppt_h</p:attrName>
                                        </p:attrNameLst>
                                      </p:cBhvr>
                                      <p:tavLst>
                                        <p:tav tm="0">
                                          <p:val>
                                            <p:fltVal val="0"/>
                                          </p:val>
                                        </p:tav>
                                        <p:tav tm="100000">
                                          <p:val>
                                            <p:strVal val="#ppt_h"/>
                                          </p:val>
                                        </p:tav>
                                      </p:tavLst>
                                    </p:anim>
                                    <p:animEffect transition="in" filter="fade">
                                      <p:cBhvr>
                                        <p:cTn id="65" dur="500"/>
                                        <p:tgtEl>
                                          <p:spTgt spid="717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7175"/>
                                        </p:tgtEl>
                                        <p:attrNameLst>
                                          <p:attrName>style.visibility</p:attrName>
                                        </p:attrNameLst>
                                      </p:cBhvr>
                                      <p:to>
                                        <p:strVal val="visible"/>
                                      </p:to>
                                    </p:set>
                                    <p:anim calcmode="lin" valueType="num">
                                      <p:cBhvr>
                                        <p:cTn id="68" dur="500" fill="hold"/>
                                        <p:tgtEl>
                                          <p:spTgt spid="7175"/>
                                        </p:tgtEl>
                                        <p:attrNameLst>
                                          <p:attrName>ppt_w</p:attrName>
                                        </p:attrNameLst>
                                      </p:cBhvr>
                                      <p:tavLst>
                                        <p:tav tm="0">
                                          <p:val>
                                            <p:fltVal val="0"/>
                                          </p:val>
                                        </p:tav>
                                        <p:tav tm="100000">
                                          <p:val>
                                            <p:strVal val="#ppt_w"/>
                                          </p:val>
                                        </p:tav>
                                      </p:tavLst>
                                    </p:anim>
                                    <p:anim calcmode="lin" valueType="num">
                                      <p:cBhvr>
                                        <p:cTn id="69" dur="500" fill="hold"/>
                                        <p:tgtEl>
                                          <p:spTgt spid="7175"/>
                                        </p:tgtEl>
                                        <p:attrNameLst>
                                          <p:attrName>ppt_h</p:attrName>
                                        </p:attrNameLst>
                                      </p:cBhvr>
                                      <p:tavLst>
                                        <p:tav tm="0">
                                          <p:val>
                                            <p:fltVal val="0"/>
                                          </p:val>
                                        </p:tav>
                                        <p:tav tm="100000">
                                          <p:val>
                                            <p:strVal val="#ppt_h"/>
                                          </p:val>
                                        </p:tav>
                                      </p:tavLst>
                                    </p:anim>
                                    <p:animEffect transition="in" filter="fade">
                                      <p:cBhvr>
                                        <p:cTn id="70" dur="500"/>
                                        <p:tgtEl>
                                          <p:spTgt spid="7175"/>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7176"/>
                                        </p:tgtEl>
                                        <p:attrNameLst>
                                          <p:attrName>style.visibility</p:attrName>
                                        </p:attrNameLst>
                                      </p:cBhvr>
                                      <p:to>
                                        <p:strVal val="visible"/>
                                      </p:to>
                                    </p:set>
                                    <p:anim calcmode="lin" valueType="num">
                                      <p:cBhvr>
                                        <p:cTn id="73" dur="500" fill="hold"/>
                                        <p:tgtEl>
                                          <p:spTgt spid="7176"/>
                                        </p:tgtEl>
                                        <p:attrNameLst>
                                          <p:attrName>ppt_w</p:attrName>
                                        </p:attrNameLst>
                                      </p:cBhvr>
                                      <p:tavLst>
                                        <p:tav tm="0">
                                          <p:val>
                                            <p:fltVal val="0"/>
                                          </p:val>
                                        </p:tav>
                                        <p:tav tm="100000">
                                          <p:val>
                                            <p:strVal val="#ppt_w"/>
                                          </p:val>
                                        </p:tav>
                                      </p:tavLst>
                                    </p:anim>
                                    <p:anim calcmode="lin" valueType="num">
                                      <p:cBhvr>
                                        <p:cTn id="74" dur="500" fill="hold"/>
                                        <p:tgtEl>
                                          <p:spTgt spid="7176"/>
                                        </p:tgtEl>
                                        <p:attrNameLst>
                                          <p:attrName>ppt_h</p:attrName>
                                        </p:attrNameLst>
                                      </p:cBhvr>
                                      <p:tavLst>
                                        <p:tav tm="0">
                                          <p:val>
                                            <p:fltVal val="0"/>
                                          </p:val>
                                        </p:tav>
                                        <p:tav tm="100000">
                                          <p:val>
                                            <p:strVal val="#ppt_h"/>
                                          </p:val>
                                        </p:tav>
                                      </p:tavLst>
                                    </p:anim>
                                    <p:animEffect transition="in" filter="fade">
                                      <p:cBhvr>
                                        <p:cTn id="75" dur="500"/>
                                        <p:tgtEl>
                                          <p:spTgt spid="7176"/>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7177"/>
                                        </p:tgtEl>
                                        <p:attrNameLst>
                                          <p:attrName>style.visibility</p:attrName>
                                        </p:attrNameLst>
                                      </p:cBhvr>
                                      <p:to>
                                        <p:strVal val="visible"/>
                                      </p:to>
                                    </p:set>
                                    <p:anim calcmode="lin" valueType="num">
                                      <p:cBhvr>
                                        <p:cTn id="78" dur="500" fill="hold"/>
                                        <p:tgtEl>
                                          <p:spTgt spid="7177"/>
                                        </p:tgtEl>
                                        <p:attrNameLst>
                                          <p:attrName>ppt_w</p:attrName>
                                        </p:attrNameLst>
                                      </p:cBhvr>
                                      <p:tavLst>
                                        <p:tav tm="0">
                                          <p:val>
                                            <p:fltVal val="0"/>
                                          </p:val>
                                        </p:tav>
                                        <p:tav tm="100000">
                                          <p:val>
                                            <p:strVal val="#ppt_w"/>
                                          </p:val>
                                        </p:tav>
                                      </p:tavLst>
                                    </p:anim>
                                    <p:anim calcmode="lin" valueType="num">
                                      <p:cBhvr>
                                        <p:cTn id="79" dur="500" fill="hold"/>
                                        <p:tgtEl>
                                          <p:spTgt spid="7177"/>
                                        </p:tgtEl>
                                        <p:attrNameLst>
                                          <p:attrName>ppt_h</p:attrName>
                                        </p:attrNameLst>
                                      </p:cBhvr>
                                      <p:tavLst>
                                        <p:tav tm="0">
                                          <p:val>
                                            <p:fltVal val="0"/>
                                          </p:val>
                                        </p:tav>
                                        <p:tav tm="100000">
                                          <p:val>
                                            <p:strVal val="#ppt_h"/>
                                          </p:val>
                                        </p:tav>
                                      </p:tavLst>
                                    </p:anim>
                                    <p:animEffect transition="in" filter="fade">
                                      <p:cBhvr>
                                        <p:cTn id="80" dur="500"/>
                                        <p:tgtEl>
                                          <p:spTgt spid="7177"/>
                                        </p:tgtEl>
                                      </p:cBhvr>
                                    </p:animEffect>
                                  </p:childTnLst>
                                </p:cTn>
                              </p:par>
                              <p:par>
                                <p:cTn id="81" presetID="53" presetClass="entr" presetSubtype="16" fill="hold" nodeType="withEffect">
                                  <p:stCondLst>
                                    <p:cond delay="0"/>
                                  </p:stCondLst>
                                  <p:childTnLst>
                                    <p:set>
                                      <p:cBhvr>
                                        <p:cTn id="82" dur="1" fill="hold">
                                          <p:stCondLst>
                                            <p:cond delay="0"/>
                                          </p:stCondLst>
                                        </p:cTn>
                                        <p:tgtEl>
                                          <p:spTgt spid="7178"/>
                                        </p:tgtEl>
                                        <p:attrNameLst>
                                          <p:attrName>style.visibility</p:attrName>
                                        </p:attrNameLst>
                                      </p:cBhvr>
                                      <p:to>
                                        <p:strVal val="visible"/>
                                      </p:to>
                                    </p:set>
                                    <p:anim calcmode="lin" valueType="num">
                                      <p:cBhvr>
                                        <p:cTn id="83" dur="500" fill="hold"/>
                                        <p:tgtEl>
                                          <p:spTgt spid="7178"/>
                                        </p:tgtEl>
                                        <p:attrNameLst>
                                          <p:attrName>ppt_w</p:attrName>
                                        </p:attrNameLst>
                                      </p:cBhvr>
                                      <p:tavLst>
                                        <p:tav tm="0">
                                          <p:val>
                                            <p:fltVal val="0"/>
                                          </p:val>
                                        </p:tav>
                                        <p:tav tm="100000">
                                          <p:val>
                                            <p:strVal val="#ppt_w"/>
                                          </p:val>
                                        </p:tav>
                                      </p:tavLst>
                                    </p:anim>
                                    <p:anim calcmode="lin" valueType="num">
                                      <p:cBhvr>
                                        <p:cTn id="84" dur="500" fill="hold"/>
                                        <p:tgtEl>
                                          <p:spTgt spid="7178"/>
                                        </p:tgtEl>
                                        <p:attrNameLst>
                                          <p:attrName>ppt_h</p:attrName>
                                        </p:attrNameLst>
                                      </p:cBhvr>
                                      <p:tavLst>
                                        <p:tav tm="0">
                                          <p:val>
                                            <p:fltVal val="0"/>
                                          </p:val>
                                        </p:tav>
                                        <p:tav tm="100000">
                                          <p:val>
                                            <p:strVal val="#ppt_h"/>
                                          </p:val>
                                        </p:tav>
                                      </p:tavLst>
                                    </p:anim>
                                    <p:animEffect transition="in" filter="fade">
                                      <p:cBhvr>
                                        <p:cTn id="85" dur="500"/>
                                        <p:tgtEl>
                                          <p:spTgt spid="7178"/>
                                        </p:tgtEl>
                                      </p:cBhvr>
                                    </p:animEffect>
                                  </p:childTnLst>
                                </p:cTn>
                              </p:par>
                              <p:par>
                                <p:cTn id="86" presetID="53" presetClass="entr" presetSubtype="16" fill="hold" nodeType="withEffect">
                                  <p:stCondLst>
                                    <p:cond delay="0"/>
                                  </p:stCondLst>
                                  <p:childTnLst>
                                    <p:set>
                                      <p:cBhvr>
                                        <p:cTn id="87" dur="1" fill="hold">
                                          <p:stCondLst>
                                            <p:cond delay="0"/>
                                          </p:stCondLst>
                                        </p:cTn>
                                        <p:tgtEl>
                                          <p:spTgt spid="7180"/>
                                        </p:tgtEl>
                                        <p:attrNameLst>
                                          <p:attrName>style.visibility</p:attrName>
                                        </p:attrNameLst>
                                      </p:cBhvr>
                                      <p:to>
                                        <p:strVal val="visible"/>
                                      </p:to>
                                    </p:set>
                                    <p:anim calcmode="lin" valueType="num">
                                      <p:cBhvr>
                                        <p:cTn id="88" dur="500" fill="hold"/>
                                        <p:tgtEl>
                                          <p:spTgt spid="7180"/>
                                        </p:tgtEl>
                                        <p:attrNameLst>
                                          <p:attrName>ppt_w</p:attrName>
                                        </p:attrNameLst>
                                      </p:cBhvr>
                                      <p:tavLst>
                                        <p:tav tm="0">
                                          <p:val>
                                            <p:fltVal val="0"/>
                                          </p:val>
                                        </p:tav>
                                        <p:tav tm="100000">
                                          <p:val>
                                            <p:strVal val="#ppt_w"/>
                                          </p:val>
                                        </p:tav>
                                      </p:tavLst>
                                    </p:anim>
                                    <p:anim calcmode="lin" valueType="num">
                                      <p:cBhvr>
                                        <p:cTn id="89" dur="500" fill="hold"/>
                                        <p:tgtEl>
                                          <p:spTgt spid="7180"/>
                                        </p:tgtEl>
                                        <p:attrNameLst>
                                          <p:attrName>ppt_h</p:attrName>
                                        </p:attrNameLst>
                                      </p:cBhvr>
                                      <p:tavLst>
                                        <p:tav tm="0">
                                          <p:val>
                                            <p:fltVal val="0"/>
                                          </p:val>
                                        </p:tav>
                                        <p:tav tm="100000">
                                          <p:val>
                                            <p:strVal val="#ppt_h"/>
                                          </p:val>
                                        </p:tav>
                                      </p:tavLst>
                                    </p:anim>
                                    <p:animEffect transition="in" filter="fade">
                                      <p:cBhvr>
                                        <p:cTn id="90" dur="500"/>
                                        <p:tgtEl>
                                          <p:spTgt spid="7180"/>
                                        </p:tgtEl>
                                      </p:cBhvr>
                                    </p:animEffect>
                                  </p:childTnLst>
                                </p:cTn>
                              </p:par>
                              <p:par>
                                <p:cTn id="91" presetID="53" presetClass="entr" presetSubtype="16" fill="hold" nodeType="withEffect">
                                  <p:stCondLst>
                                    <p:cond delay="0"/>
                                  </p:stCondLst>
                                  <p:childTnLst>
                                    <p:set>
                                      <p:cBhvr>
                                        <p:cTn id="92" dur="1" fill="hold">
                                          <p:stCondLst>
                                            <p:cond delay="0"/>
                                          </p:stCondLst>
                                        </p:cTn>
                                        <p:tgtEl>
                                          <p:spTgt spid="7181"/>
                                        </p:tgtEl>
                                        <p:attrNameLst>
                                          <p:attrName>style.visibility</p:attrName>
                                        </p:attrNameLst>
                                      </p:cBhvr>
                                      <p:to>
                                        <p:strVal val="visible"/>
                                      </p:to>
                                    </p:set>
                                    <p:anim calcmode="lin" valueType="num">
                                      <p:cBhvr>
                                        <p:cTn id="93" dur="500" fill="hold"/>
                                        <p:tgtEl>
                                          <p:spTgt spid="7181"/>
                                        </p:tgtEl>
                                        <p:attrNameLst>
                                          <p:attrName>ppt_w</p:attrName>
                                        </p:attrNameLst>
                                      </p:cBhvr>
                                      <p:tavLst>
                                        <p:tav tm="0">
                                          <p:val>
                                            <p:fltVal val="0"/>
                                          </p:val>
                                        </p:tav>
                                        <p:tav tm="100000">
                                          <p:val>
                                            <p:strVal val="#ppt_w"/>
                                          </p:val>
                                        </p:tav>
                                      </p:tavLst>
                                    </p:anim>
                                    <p:anim calcmode="lin" valueType="num">
                                      <p:cBhvr>
                                        <p:cTn id="94" dur="500" fill="hold"/>
                                        <p:tgtEl>
                                          <p:spTgt spid="7181"/>
                                        </p:tgtEl>
                                        <p:attrNameLst>
                                          <p:attrName>ppt_h</p:attrName>
                                        </p:attrNameLst>
                                      </p:cBhvr>
                                      <p:tavLst>
                                        <p:tav tm="0">
                                          <p:val>
                                            <p:fltVal val="0"/>
                                          </p:val>
                                        </p:tav>
                                        <p:tav tm="100000">
                                          <p:val>
                                            <p:strVal val="#ppt_h"/>
                                          </p:val>
                                        </p:tav>
                                      </p:tavLst>
                                    </p:anim>
                                    <p:animEffect transition="in" filter="fade">
                                      <p:cBhvr>
                                        <p:cTn id="95" dur="500"/>
                                        <p:tgtEl>
                                          <p:spTgt spid="7181"/>
                                        </p:tgtEl>
                                      </p:cBhvr>
                                    </p:animEffect>
                                  </p:childTnLst>
                                </p:cTn>
                              </p:par>
                              <p:par>
                                <p:cTn id="96" presetID="53" presetClass="entr" presetSubtype="16" fill="hold" nodeType="withEffect">
                                  <p:stCondLst>
                                    <p:cond delay="0"/>
                                  </p:stCondLst>
                                  <p:childTnLst>
                                    <p:set>
                                      <p:cBhvr>
                                        <p:cTn id="97" dur="1" fill="hold">
                                          <p:stCondLst>
                                            <p:cond delay="0"/>
                                          </p:stCondLst>
                                        </p:cTn>
                                        <p:tgtEl>
                                          <p:spTgt spid="7182"/>
                                        </p:tgtEl>
                                        <p:attrNameLst>
                                          <p:attrName>style.visibility</p:attrName>
                                        </p:attrNameLst>
                                      </p:cBhvr>
                                      <p:to>
                                        <p:strVal val="visible"/>
                                      </p:to>
                                    </p:set>
                                    <p:anim calcmode="lin" valueType="num">
                                      <p:cBhvr>
                                        <p:cTn id="98" dur="500" fill="hold"/>
                                        <p:tgtEl>
                                          <p:spTgt spid="7182"/>
                                        </p:tgtEl>
                                        <p:attrNameLst>
                                          <p:attrName>ppt_w</p:attrName>
                                        </p:attrNameLst>
                                      </p:cBhvr>
                                      <p:tavLst>
                                        <p:tav tm="0">
                                          <p:val>
                                            <p:fltVal val="0"/>
                                          </p:val>
                                        </p:tav>
                                        <p:tav tm="100000">
                                          <p:val>
                                            <p:strVal val="#ppt_w"/>
                                          </p:val>
                                        </p:tav>
                                      </p:tavLst>
                                    </p:anim>
                                    <p:anim calcmode="lin" valueType="num">
                                      <p:cBhvr>
                                        <p:cTn id="99" dur="500" fill="hold"/>
                                        <p:tgtEl>
                                          <p:spTgt spid="7182"/>
                                        </p:tgtEl>
                                        <p:attrNameLst>
                                          <p:attrName>ppt_h</p:attrName>
                                        </p:attrNameLst>
                                      </p:cBhvr>
                                      <p:tavLst>
                                        <p:tav tm="0">
                                          <p:val>
                                            <p:fltVal val="0"/>
                                          </p:val>
                                        </p:tav>
                                        <p:tav tm="100000">
                                          <p:val>
                                            <p:strVal val="#ppt_h"/>
                                          </p:val>
                                        </p:tav>
                                      </p:tavLst>
                                    </p:anim>
                                    <p:animEffect transition="in" filter="fade">
                                      <p:cBhvr>
                                        <p:cTn id="100" dur="500"/>
                                        <p:tgtEl>
                                          <p:spTgt spid="7182"/>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7186"/>
                                        </p:tgtEl>
                                        <p:attrNameLst>
                                          <p:attrName>style.visibility</p:attrName>
                                        </p:attrNameLst>
                                      </p:cBhvr>
                                      <p:to>
                                        <p:strVal val="visible"/>
                                      </p:to>
                                    </p:set>
                                    <p:animEffect transition="in" filter="fade">
                                      <p:cBhvr>
                                        <p:cTn id="105" dur="1000"/>
                                        <p:tgtEl>
                                          <p:spTgt spid="7186"/>
                                        </p:tgtEl>
                                      </p:cBhvr>
                                    </p:animEffect>
                                    <p:anim calcmode="lin" valueType="num">
                                      <p:cBhvr>
                                        <p:cTn id="106" dur="1000" fill="hold"/>
                                        <p:tgtEl>
                                          <p:spTgt spid="7186"/>
                                        </p:tgtEl>
                                        <p:attrNameLst>
                                          <p:attrName>ppt_x</p:attrName>
                                        </p:attrNameLst>
                                      </p:cBhvr>
                                      <p:tavLst>
                                        <p:tav tm="0">
                                          <p:val>
                                            <p:strVal val="#ppt_x"/>
                                          </p:val>
                                        </p:tav>
                                        <p:tav tm="100000">
                                          <p:val>
                                            <p:strVal val="#ppt_x"/>
                                          </p:val>
                                        </p:tav>
                                      </p:tavLst>
                                    </p:anim>
                                    <p:anim calcmode="lin" valueType="num">
                                      <p:cBhvr>
                                        <p:cTn id="107" dur="1000" fill="hold"/>
                                        <p:tgtEl>
                                          <p:spTgt spid="718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7187"/>
                                        </p:tgtEl>
                                        <p:attrNameLst>
                                          <p:attrName>style.visibility</p:attrName>
                                        </p:attrNameLst>
                                      </p:cBhvr>
                                      <p:to>
                                        <p:strVal val="visible"/>
                                      </p:to>
                                    </p:set>
                                    <p:animEffect transition="in" filter="fade">
                                      <p:cBhvr>
                                        <p:cTn id="110" dur="1000"/>
                                        <p:tgtEl>
                                          <p:spTgt spid="7187"/>
                                        </p:tgtEl>
                                      </p:cBhvr>
                                    </p:animEffect>
                                    <p:anim calcmode="lin" valueType="num">
                                      <p:cBhvr>
                                        <p:cTn id="111" dur="1000" fill="hold"/>
                                        <p:tgtEl>
                                          <p:spTgt spid="7187"/>
                                        </p:tgtEl>
                                        <p:attrNameLst>
                                          <p:attrName>ppt_x</p:attrName>
                                        </p:attrNameLst>
                                      </p:cBhvr>
                                      <p:tavLst>
                                        <p:tav tm="0">
                                          <p:val>
                                            <p:strVal val="#ppt_x"/>
                                          </p:val>
                                        </p:tav>
                                        <p:tav tm="100000">
                                          <p:val>
                                            <p:strVal val="#ppt_x"/>
                                          </p:val>
                                        </p:tav>
                                      </p:tavLst>
                                    </p:anim>
                                    <p:anim calcmode="lin" valueType="num">
                                      <p:cBhvr>
                                        <p:cTn id="112" dur="1000" fill="hold"/>
                                        <p:tgtEl>
                                          <p:spTgt spid="7187"/>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7188"/>
                                        </p:tgtEl>
                                        <p:attrNameLst>
                                          <p:attrName>style.visibility</p:attrName>
                                        </p:attrNameLst>
                                      </p:cBhvr>
                                      <p:to>
                                        <p:strVal val="visible"/>
                                      </p:to>
                                    </p:set>
                                    <p:animEffect transition="in" filter="fade">
                                      <p:cBhvr>
                                        <p:cTn id="115" dur="1000"/>
                                        <p:tgtEl>
                                          <p:spTgt spid="7188"/>
                                        </p:tgtEl>
                                      </p:cBhvr>
                                    </p:animEffect>
                                    <p:anim calcmode="lin" valueType="num">
                                      <p:cBhvr>
                                        <p:cTn id="116" dur="1000" fill="hold"/>
                                        <p:tgtEl>
                                          <p:spTgt spid="7188"/>
                                        </p:tgtEl>
                                        <p:attrNameLst>
                                          <p:attrName>ppt_x</p:attrName>
                                        </p:attrNameLst>
                                      </p:cBhvr>
                                      <p:tavLst>
                                        <p:tav tm="0">
                                          <p:val>
                                            <p:strVal val="#ppt_x"/>
                                          </p:val>
                                        </p:tav>
                                        <p:tav tm="100000">
                                          <p:val>
                                            <p:strVal val="#ppt_x"/>
                                          </p:val>
                                        </p:tav>
                                      </p:tavLst>
                                    </p:anim>
                                    <p:anim calcmode="lin" valueType="num">
                                      <p:cBhvr>
                                        <p:cTn id="117" dur="1000" fill="hold"/>
                                        <p:tgtEl>
                                          <p:spTgt spid="7188"/>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7189"/>
                                        </p:tgtEl>
                                        <p:attrNameLst>
                                          <p:attrName>style.visibility</p:attrName>
                                        </p:attrNameLst>
                                      </p:cBhvr>
                                      <p:to>
                                        <p:strVal val="visible"/>
                                      </p:to>
                                    </p:set>
                                    <p:animEffect transition="in" filter="fade">
                                      <p:cBhvr>
                                        <p:cTn id="120" dur="1000"/>
                                        <p:tgtEl>
                                          <p:spTgt spid="7189"/>
                                        </p:tgtEl>
                                      </p:cBhvr>
                                    </p:animEffect>
                                    <p:anim calcmode="lin" valueType="num">
                                      <p:cBhvr>
                                        <p:cTn id="121" dur="1000" fill="hold"/>
                                        <p:tgtEl>
                                          <p:spTgt spid="7189"/>
                                        </p:tgtEl>
                                        <p:attrNameLst>
                                          <p:attrName>ppt_x</p:attrName>
                                        </p:attrNameLst>
                                      </p:cBhvr>
                                      <p:tavLst>
                                        <p:tav tm="0">
                                          <p:val>
                                            <p:strVal val="#ppt_x"/>
                                          </p:val>
                                        </p:tav>
                                        <p:tav tm="100000">
                                          <p:val>
                                            <p:strVal val="#ppt_x"/>
                                          </p:val>
                                        </p:tav>
                                      </p:tavLst>
                                    </p:anim>
                                    <p:anim calcmode="lin" valueType="num">
                                      <p:cBhvr>
                                        <p:cTn id="122" dur="1000" fill="hold"/>
                                        <p:tgtEl>
                                          <p:spTgt spid="7189"/>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7190"/>
                                        </p:tgtEl>
                                        <p:attrNameLst>
                                          <p:attrName>style.visibility</p:attrName>
                                        </p:attrNameLst>
                                      </p:cBhvr>
                                      <p:to>
                                        <p:strVal val="visible"/>
                                      </p:to>
                                    </p:set>
                                    <p:animEffect transition="in" filter="fade">
                                      <p:cBhvr>
                                        <p:cTn id="125" dur="1000"/>
                                        <p:tgtEl>
                                          <p:spTgt spid="7190"/>
                                        </p:tgtEl>
                                      </p:cBhvr>
                                    </p:animEffect>
                                    <p:anim calcmode="lin" valueType="num">
                                      <p:cBhvr>
                                        <p:cTn id="126" dur="1000" fill="hold"/>
                                        <p:tgtEl>
                                          <p:spTgt spid="7190"/>
                                        </p:tgtEl>
                                        <p:attrNameLst>
                                          <p:attrName>ppt_x</p:attrName>
                                        </p:attrNameLst>
                                      </p:cBhvr>
                                      <p:tavLst>
                                        <p:tav tm="0">
                                          <p:val>
                                            <p:strVal val="#ppt_x"/>
                                          </p:val>
                                        </p:tav>
                                        <p:tav tm="100000">
                                          <p:val>
                                            <p:strVal val="#ppt_x"/>
                                          </p:val>
                                        </p:tav>
                                      </p:tavLst>
                                    </p:anim>
                                    <p:anim calcmode="lin" valueType="num">
                                      <p:cBhvr>
                                        <p:cTn id="127" dur="1000" fill="hold"/>
                                        <p:tgtEl>
                                          <p:spTgt spid="71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7191"/>
                                        </p:tgtEl>
                                        <p:attrNameLst>
                                          <p:attrName>style.visibility</p:attrName>
                                        </p:attrNameLst>
                                      </p:cBhvr>
                                      <p:to>
                                        <p:strVal val="visible"/>
                                      </p:to>
                                    </p:set>
                                    <p:animEffect transition="in" filter="fade">
                                      <p:cBhvr>
                                        <p:cTn id="130" dur="1000"/>
                                        <p:tgtEl>
                                          <p:spTgt spid="7191"/>
                                        </p:tgtEl>
                                      </p:cBhvr>
                                    </p:animEffect>
                                    <p:anim calcmode="lin" valueType="num">
                                      <p:cBhvr>
                                        <p:cTn id="131" dur="1000" fill="hold"/>
                                        <p:tgtEl>
                                          <p:spTgt spid="7191"/>
                                        </p:tgtEl>
                                        <p:attrNameLst>
                                          <p:attrName>ppt_x</p:attrName>
                                        </p:attrNameLst>
                                      </p:cBhvr>
                                      <p:tavLst>
                                        <p:tav tm="0">
                                          <p:val>
                                            <p:strVal val="#ppt_x"/>
                                          </p:val>
                                        </p:tav>
                                        <p:tav tm="100000">
                                          <p:val>
                                            <p:strVal val="#ppt_x"/>
                                          </p:val>
                                        </p:tav>
                                      </p:tavLst>
                                    </p:anim>
                                    <p:anim calcmode="lin" valueType="num">
                                      <p:cBhvr>
                                        <p:cTn id="132" dur="1000" fill="hold"/>
                                        <p:tgtEl>
                                          <p:spTgt spid="7191"/>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7192"/>
                                        </p:tgtEl>
                                        <p:attrNameLst>
                                          <p:attrName>style.visibility</p:attrName>
                                        </p:attrNameLst>
                                      </p:cBhvr>
                                      <p:to>
                                        <p:strVal val="visible"/>
                                      </p:to>
                                    </p:set>
                                    <p:animEffect transition="in" filter="fade">
                                      <p:cBhvr>
                                        <p:cTn id="135" dur="1000"/>
                                        <p:tgtEl>
                                          <p:spTgt spid="7192"/>
                                        </p:tgtEl>
                                      </p:cBhvr>
                                    </p:animEffect>
                                    <p:anim calcmode="lin" valueType="num">
                                      <p:cBhvr>
                                        <p:cTn id="136" dur="1000" fill="hold"/>
                                        <p:tgtEl>
                                          <p:spTgt spid="7192"/>
                                        </p:tgtEl>
                                        <p:attrNameLst>
                                          <p:attrName>ppt_x</p:attrName>
                                        </p:attrNameLst>
                                      </p:cBhvr>
                                      <p:tavLst>
                                        <p:tav tm="0">
                                          <p:val>
                                            <p:strVal val="#ppt_x"/>
                                          </p:val>
                                        </p:tav>
                                        <p:tav tm="100000">
                                          <p:val>
                                            <p:strVal val="#ppt_x"/>
                                          </p:val>
                                        </p:tav>
                                      </p:tavLst>
                                    </p:anim>
                                    <p:anim calcmode="lin" valueType="num">
                                      <p:cBhvr>
                                        <p:cTn id="137" dur="1000" fill="hold"/>
                                        <p:tgtEl>
                                          <p:spTgt spid="7192"/>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7193"/>
                                        </p:tgtEl>
                                        <p:attrNameLst>
                                          <p:attrName>style.visibility</p:attrName>
                                        </p:attrNameLst>
                                      </p:cBhvr>
                                      <p:to>
                                        <p:strVal val="visible"/>
                                      </p:to>
                                    </p:set>
                                    <p:animEffect transition="in" filter="fade">
                                      <p:cBhvr>
                                        <p:cTn id="140" dur="1000"/>
                                        <p:tgtEl>
                                          <p:spTgt spid="7193"/>
                                        </p:tgtEl>
                                      </p:cBhvr>
                                    </p:animEffect>
                                    <p:anim calcmode="lin" valueType="num">
                                      <p:cBhvr>
                                        <p:cTn id="141" dur="1000" fill="hold"/>
                                        <p:tgtEl>
                                          <p:spTgt spid="7193"/>
                                        </p:tgtEl>
                                        <p:attrNameLst>
                                          <p:attrName>ppt_x</p:attrName>
                                        </p:attrNameLst>
                                      </p:cBhvr>
                                      <p:tavLst>
                                        <p:tav tm="0">
                                          <p:val>
                                            <p:strVal val="#ppt_x"/>
                                          </p:val>
                                        </p:tav>
                                        <p:tav tm="100000">
                                          <p:val>
                                            <p:strVal val="#ppt_x"/>
                                          </p:val>
                                        </p:tav>
                                      </p:tavLst>
                                    </p:anim>
                                    <p:anim calcmode="lin" valueType="num">
                                      <p:cBhvr>
                                        <p:cTn id="142" dur="1000" fill="hold"/>
                                        <p:tgtEl>
                                          <p:spTgt spid="7193"/>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7194"/>
                                        </p:tgtEl>
                                        <p:attrNameLst>
                                          <p:attrName>style.visibility</p:attrName>
                                        </p:attrNameLst>
                                      </p:cBhvr>
                                      <p:to>
                                        <p:strVal val="visible"/>
                                      </p:to>
                                    </p:set>
                                    <p:animEffect transition="in" filter="fade">
                                      <p:cBhvr>
                                        <p:cTn id="145" dur="1000"/>
                                        <p:tgtEl>
                                          <p:spTgt spid="7194"/>
                                        </p:tgtEl>
                                      </p:cBhvr>
                                    </p:animEffect>
                                    <p:anim calcmode="lin" valueType="num">
                                      <p:cBhvr>
                                        <p:cTn id="146" dur="1000" fill="hold"/>
                                        <p:tgtEl>
                                          <p:spTgt spid="7194"/>
                                        </p:tgtEl>
                                        <p:attrNameLst>
                                          <p:attrName>ppt_x</p:attrName>
                                        </p:attrNameLst>
                                      </p:cBhvr>
                                      <p:tavLst>
                                        <p:tav tm="0">
                                          <p:val>
                                            <p:strVal val="#ppt_x"/>
                                          </p:val>
                                        </p:tav>
                                        <p:tav tm="100000">
                                          <p:val>
                                            <p:strVal val="#ppt_x"/>
                                          </p:val>
                                        </p:tav>
                                      </p:tavLst>
                                    </p:anim>
                                    <p:anim calcmode="lin" valueType="num">
                                      <p:cBhvr>
                                        <p:cTn id="147" dur="1000" fill="hold"/>
                                        <p:tgtEl>
                                          <p:spTgt spid="7194"/>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7195"/>
                                        </p:tgtEl>
                                        <p:attrNameLst>
                                          <p:attrName>style.visibility</p:attrName>
                                        </p:attrNameLst>
                                      </p:cBhvr>
                                      <p:to>
                                        <p:strVal val="visible"/>
                                      </p:to>
                                    </p:set>
                                    <p:animEffect transition="in" filter="fade">
                                      <p:cBhvr>
                                        <p:cTn id="150" dur="1000"/>
                                        <p:tgtEl>
                                          <p:spTgt spid="7195"/>
                                        </p:tgtEl>
                                      </p:cBhvr>
                                    </p:animEffect>
                                    <p:anim calcmode="lin" valueType="num">
                                      <p:cBhvr>
                                        <p:cTn id="151" dur="1000" fill="hold"/>
                                        <p:tgtEl>
                                          <p:spTgt spid="7195"/>
                                        </p:tgtEl>
                                        <p:attrNameLst>
                                          <p:attrName>ppt_x</p:attrName>
                                        </p:attrNameLst>
                                      </p:cBhvr>
                                      <p:tavLst>
                                        <p:tav tm="0">
                                          <p:val>
                                            <p:strVal val="#ppt_x"/>
                                          </p:val>
                                        </p:tav>
                                        <p:tav tm="100000">
                                          <p:val>
                                            <p:strVal val="#ppt_x"/>
                                          </p:val>
                                        </p:tav>
                                      </p:tavLst>
                                    </p:anim>
                                    <p:anim calcmode="lin" valueType="num">
                                      <p:cBhvr>
                                        <p:cTn id="152" dur="1000" fill="hold"/>
                                        <p:tgtEl>
                                          <p:spTgt spid="7195"/>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7196"/>
                                        </p:tgtEl>
                                        <p:attrNameLst>
                                          <p:attrName>style.visibility</p:attrName>
                                        </p:attrNameLst>
                                      </p:cBhvr>
                                      <p:to>
                                        <p:strVal val="visible"/>
                                      </p:to>
                                    </p:set>
                                    <p:animEffect transition="in" filter="fade">
                                      <p:cBhvr>
                                        <p:cTn id="155" dur="1000"/>
                                        <p:tgtEl>
                                          <p:spTgt spid="7196"/>
                                        </p:tgtEl>
                                      </p:cBhvr>
                                    </p:animEffect>
                                    <p:anim calcmode="lin" valueType="num">
                                      <p:cBhvr>
                                        <p:cTn id="156" dur="1000" fill="hold"/>
                                        <p:tgtEl>
                                          <p:spTgt spid="7196"/>
                                        </p:tgtEl>
                                        <p:attrNameLst>
                                          <p:attrName>ppt_x</p:attrName>
                                        </p:attrNameLst>
                                      </p:cBhvr>
                                      <p:tavLst>
                                        <p:tav tm="0">
                                          <p:val>
                                            <p:strVal val="#ppt_x"/>
                                          </p:val>
                                        </p:tav>
                                        <p:tav tm="100000">
                                          <p:val>
                                            <p:strVal val="#ppt_x"/>
                                          </p:val>
                                        </p:tav>
                                      </p:tavLst>
                                    </p:anim>
                                    <p:anim calcmode="lin" valueType="num">
                                      <p:cBhvr>
                                        <p:cTn id="157" dur="1000" fill="hold"/>
                                        <p:tgtEl>
                                          <p:spTgt spid="7196"/>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7197"/>
                                        </p:tgtEl>
                                        <p:attrNameLst>
                                          <p:attrName>style.visibility</p:attrName>
                                        </p:attrNameLst>
                                      </p:cBhvr>
                                      <p:to>
                                        <p:strVal val="visible"/>
                                      </p:to>
                                    </p:set>
                                    <p:animEffect transition="in" filter="fade">
                                      <p:cBhvr>
                                        <p:cTn id="160" dur="1000"/>
                                        <p:tgtEl>
                                          <p:spTgt spid="7197"/>
                                        </p:tgtEl>
                                      </p:cBhvr>
                                    </p:animEffect>
                                    <p:anim calcmode="lin" valueType="num">
                                      <p:cBhvr>
                                        <p:cTn id="161" dur="1000" fill="hold"/>
                                        <p:tgtEl>
                                          <p:spTgt spid="7197"/>
                                        </p:tgtEl>
                                        <p:attrNameLst>
                                          <p:attrName>ppt_x</p:attrName>
                                        </p:attrNameLst>
                                      </p:cBhvr>
                                      <p:tavLst>
                                        <p:tav tm="0">
                                          <p:val>
                                            <p:strVal val="#ppt_x"/>
                                          </p:val>
                                        </p:tav>
                                        <p:tav tm="100000">
                                          <p:val>
                                            <p:strVal val="#ppt_x"/>
                                          </p:val>
                                        </p:tav>
                                      </p:tavLst>
                                    </p:anim>
                                    <p:anim calcmode="lin" valueType="num">
                                      <p:cBhvr>
                                        <p:cTn id="162" dur="1000" fill="hold"/>
                                        <p:tgtEl>
                                          <p:spTgt spid="7197"/>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7198"/>
                                        </p:tgtEl>
                                        <p:attrNameLst>
                                          <p:attrName>style.visibility</p:attrName>
                                        </p:attrNameLst>
                                      </p:cBhvr>
                                      <p:to>
                                        <p:strVal val="visible"/>
                                      </p:to>
                                    </p:set>
                                    <p:animEffect transition="in" filter="fade">
                                      <p:cBhvr>
                                        <p:cTn id="165" dur="1000"/>
                                        <p:tgtEl>
                                          <p:spTgt spid="7198"/>
                                        </p:tgtEl>
                                      </p:cBhvr>
                                    </p:animEffect>
                                    <p:anim calcmode="lin" valueType="num">
                                      <p:cBhvr>
                                        <p:cTn id="166" dur="1000" fill="hold"/>
                                        <p:tgtEl>
                                          <p:spTgt spid="7198"/>
                                        </p:tgtEl>
                                        <p:attrNameLst>
                                          <p:attrName>ppt_x</p:attrName>
                                        </p:attrNameLst>
                                      </p:cBhvr>
                                      <p:tavLst>
                                        <p:tav tm="0">
                                          <p:val>
                                            <p:strVal val="#ppt_x"/>
                                          </p:val>
                                        </p:tav>
                                        <p:tav tm="100000">
                                          <p:val>
                                            <p:strVal val="#ppt_x"/>
                                          </p:val>
                                        </p:tav>
                                      </p:tavLst>
                                    </p:anim>
                                    <p:anim calcmode="lin" valueType="num">
                                      <p:cBhvr>
                                        <p:cTn id="167" dur="1000" fill="hold"/>
                                        <p:tgtEl>
                                          <p:spTgt spid="7198"/>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7199"/>
                                        </p:tgtEl>
                                        <p:attrNameLst>
                                          <p:attrName>style.visibility</p:attrName>
                                        </p:attrNameLst>
                                      </p:cBhvr>
                                      <p:to>
                                        <p:strVal val="visible"/>
                                      </p:to>
                                    </p:set>
                                    <p:animEffect transition="in" filter="fade">
                                      <p:cBhvr>
                                        <p:cTn id="170" dur="1000"/>
                                        <p:tgtEl>
                                          <p:spTgt spid="7199"/>
                                        </p:tgtEl>
                                      </p:cBhvr>
                                    </p:animEffect>
                                    <p:anim calcmode="lin" valueType="num">
                                      <p:cBhvr>
                                        <p:cTn id="171" dur="1000" fill="hold"/>
                                        <p:tgtEl>
                                          <p:spTgt spid="7199"/>
                                        </p:tgtEl>
                                        <p:attrNameLst>
                                          <p:attrName>ppt_x</p:attrName>
                                        </p:attrNameLst>
                                      </p:cBhvr>
                                      <p:tavLst>
                                        <p:tav tm="0">
                                          <p:val>
                                            <p:strVal val="#ppt_x"/>
                                          </p:val>
                                        </p:tav>
                                        <p:tav tm="100000">
                                          <p:val>
                                            <p:strVal val="#ppt_x"/>
                                          </p:val>
                                        </p:tav>
                                      </p:tavLst>
                                    </p:anim>
                                    <p:anim calcmode="lin" valueType="num">
                                      <p:cBhvr>
                                        <p:cTn id="172" dur="1000" fill="hold"/>
                                        <p:tgtEl>
                                          <p:spTgt spid="7199"/>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7200"/>
                                        </p:tgtEl>
                                        <p:attrNameLst>
                                          <p:attrName>style.visibility</p:attrName>
                                        </p:attrNameLst>
                                      </p:cBhvr>
                                      <p:to>
                                        <p:strVal val="visible"/>
                                      </p:to>
                                    </p:set>
                                    <p:animEffect transition="in" filter="fade">
                                      <p:cBhvr>
                                        <p:cTn id="175" dur="1000"/>
                                        <p:tgtEl>
                                          <p:spTgt spid="7200"/>
                                        </p:tgtEl>
                                      </p:cBhvr>
                                    </p:animEffect>
                                    <p:anim calcmode="lin" valueType="num">
                                      <p:cBhvr>
                                        <p:cTn id="176" dur="1000" fill="hold"/>
                                        <p:tgtEl>
                                          <p:spTgt spid="7200"/>
                                        </p:tgtEl>
                                        <p:attrNameLst>
                                          <p:attrName>ppt_x</p:attrName>
                                        </p:attrNameLst>
                                      </p:cBhvr>
                                      <p:tavLst>
                                        <p:tav tm="0">
                                          <p:val>
                                            <p:strVal val="#ppt_x"/>
                                          </p:val>
                                        </p:tav>
                                        <p:tav tm="100000">
                                          <p:val>
                                            <p:strVal val="#ppt_x"/>
                                          </p:val>
                                        </p:tav>
                                      </p:tavLst>
                                    </p:anim>
                                    <p:anim calcmode="lin" valueType="num">
                                      <p:cBhvr>
                                        <p:cTn id="177" dur="1000" fill="hold"/>
                                        <p:tgtEl>
                                          <p:spTgt spid="7200"/>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7201"/>
                                        </p:tgtEl>
                                        <p:attrNameLst>
                                          <p:attrName>style.visibility</p:attrName>
                                        </p:attrNameLst>
                                      </p:cBhvr>
                                      <p:to>
                                        <p:strVal val="visible"/>
                                      </p:to>
                                    </p:set>
                                    <p:animEffect transition="in" filter="fade">
                                      <p:cBhvr>
                                        <p:cTn id="180" dur="1000"/>
                                        <p:tgtEl>
                                          <p:spTgt spid="7201"/>
                                        </p:tgtEl>
                                      </p:cBhvr>
                                    </p:animEffect>
                                    <p:anim calcmode="lin" valueType="num">
                                      <p:cBhvr>
                                        <p:cTn id="181" dur="1000" fill="hold"/>
                                        <p:tgtEl>
                                          <p:spTgt spid="7201"/>
                                        </p:tgtEl>
                                        <p:attrNameLst>
                                          <p:attrName>ppt_x</p:attrName>
                                        </p:attrNameLst>
                                      </p:cBhvr>
                                      <p:tavLst>
                                        <p:tav tm="0">
                                          <p:val>
                                            <p:strVal val="#ppt_x"/>
                                          </p:val>
                                        </p:tav>
                                        <p:tav tm="100000">
                                          <p:val>
                                            <p:strVal val="#ppt_x"/>
                                          </p:val>
                                        </p:tav>
                                      </p:tavLst>
                                    </p:anim>
                                    <p:anim calcmode="lin" valueType="num">
                                      <p:cBhvr>
                                        <p:cTn id="182" dur="1000" fill="hold"/>
                                        <p:tgtEl>
                                          <p:spTgt spid="7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7172" grpId="0" animBg="1"/>
      <p:bldP spid="7173" grpId="0" animBg="1"/>
      <p:bldP spid="7174" grpId="0" animBg="1"/>
      <p:bldP spid="7175" grpId="0" animBg="1"/>
      <p:bldP spid="7176" grpId="0" animBg="1"/>
      <p:bldP spid="7177" grpId="0" animBg="1"/>
      <p:bldP spid="7186" grpId="0"/>
      <p:bldP spid="7187" grpId="0"/>
      <p:bldP spid="7188" grpId="0"/>
      <p:bldP spid="7189" grpId="0"/>
      <p:bldP spid="7190" grpId="0"/>
      <p:bldP spid="7191" grpId="0"/>
      <p:bldP spid="7192" grpId="0"/>
      <p:bldP spid="7193" grpId="0"/>
      <p:bldP spid="7194" grpId="0"/>
      <p:bldP spid="7195" grpId="0"/>
      <p:bldP spid="7196" grpId="0"/>
      <p:bldP spid="7197" grpId="0"/>
      <p:bldP spid="7198" grpId="0"/>
      <p:bldP spid="7199" grpId="0"/>
      <p:bldP spid="7200" grpId="0"/>
      <p:bldP spid="7201" grpId="0"/>
      <p:bldP spid="7202" grpId="0"/>
      <p:bldP spid="720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稻壳儿小白白(http://dwz.cn/Wu2UP)"/>
          <p:cNvSpPr>
            <a:spLocks noChangeShapeType="1"/>
          </p:cNvSpPr>
          <p:nvPr/>
        </p:nvSpPr>
        <p:spPr bwMode="auto">
          <a:xfrm flipV="1">
            <a:off x="1533525" y="3571875"/>
            <a:ext cx="9166225" cy="0"/>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txBody>
          <a:bodyPr lIns="0" tIns="0" rIns="0" bIns="0" anchor="ctr"/>
          <a:lstStyle/>
          <a:p>
            <a:pPr>
              <a:defRPr/>
            </a:pPr>
            <a:endParaRPr lang="zh-CN" altLang="en-US">
              <a:solidFill>
                <a:schemeClr val="tx1">
                  <a:lumMod val="75000"/>
                </a:schemeClr>
              </a:solidFill>
            </a:endParaRPr>
          </a:p>
        </p:txBody>
      </p:sp>
      <p:sp>
        <p:nvSpPr>
          <p:cNvPr id="9219" name="稻壳儿小白白(http://dwz.cn/Wu2UP)"/>
          <p:cNvSpPr>
            <a:spLocks noChangeShapeType="1"/>
          </p:cNvSpPr>
          <p:nvPr/>
        </p:nvSpPr>
        <p:spPr bwMode="auto">
          <a:xfrm flipV="1">
            <a:off x="5872163" y="1700213"/>
            <a:ext cx="0" cy="4021137"/>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txBody>
          <a:bodyPr lIns="0" tIns="0" rIns="0" bIns="0" anchor="ctr"/>
          <a:lstStyle/>
          <a:p>
            <a:pPr>
              <a:defRPr/>
            </a:pPr>
            <a:endParaRPr lang="zh-CN" altLang="en-US">
              <a:solidFill>
                <a:schemeClr val="tx1">
                  <a:lumMod val="75000"/>
                </a:schemeClr>
              </a:solidFill>
            </a:endParaRPr>
          </a:p>
        </p:txBody>
      </p:sp>
      <p:sp>
        <p:nvSpPr>
          <p:cNvPr id="9220" name="稻壳儿小白白(http://dwz.cn/Wu2UP)"/>
          <p:cNvSpPr>
            <a:spLocks noChangeArrowheads="1"/>
          </p:cNvSpPr>
          <p:nvPr/>
        </p:nvSpPr>
        <p:spPr bwMode="auto">
          <a:xfrm>
            <a:off x="1506538" y="2041525"/>
            <a:ext cx="914400" cy="914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chemeClr val="tx1">
                  <a:lumMod val="75000"/>
                </a:schemeClr>
              </a:solidFill>
              <a:sym typeface="Arial" panose="020B0604020202020204" pitchFamily="34" charset="0"/>
            </a:endParaRPr>
          </a:p>
        </p:txBody>
      </p:sp>
      <p:sp>
        <p:nvSpPr>
          <p:cNvPr id="9221" name="稻壳儿小白白(http://dwz.cn/Wu2UP)"/>
          <p:cNvSpPr>
            <a:spLocks noChangeArrowheads="1"/>
          </p:cNvSpPr>
          <p:nvPr/>
        </p:nvSpPr>
        <p:spPr bwMode="auto">
          <a:xfrm>
            <a:off x="6270625" y="2001838"/>
            <a:ext cx="914400" cy="914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chemeClr val="tx1">
                  <a:lumMod val="75000"/>
                </a:schemeClr>
              </a:solidFill>
              <a:sym typeface="Arial" panose="020B0604020202020204" pitchFamily="34" charset="0"/>
            </a:endParaRPr>
          </a:p>
        </p:txBody>
      </p:sp>
      <p:sp>
        <p:nvSpPr>
          <p:cNvPr id="9222" name="稻壳儿小白白(http://dwz.cn/Wu2UP)"/>
          <p:cNvSpPr>
            <a:spLocks noChangeArrowheads="1"/>
          </p:cNvSpPr>
          <p:nvPr/>
        </p:nvSpPr>
        <p:spPr bwMode="auto">
          <a:xfrm>
            <a:off x="1506538" y="4316413"/>
            <a:ext cx="914400" cy="914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chemeClr val="tx1">
                  <a:lumMod val="75000"/>
                </a:schemeClr>
              </a:solidFill>
              <a:sym typeface="Arial" panose="020B0604020202020204" pitchFamily="34" charset="0"/>
            </a:endParaRPr>
          </a:p>
        </p:txBody>
      </p:sp>
      <p:sp>
        <p:nvSpPr>
          <p:cNvPr id="9223" name="稻壳儿小白白(http://dwz.cn/Wu2UP)"/>
          <p:cNvSpPr>
            <a:spLocks noChangeArrowheads="1"/>
          </p:cNvSpPr>
          <p:nvPr/>
        </p:nvSpPr>
        <p:spPr bwMode="auto">
          <a:xfrm>
            <a:off x="6270625" y="4276725"/>
            <a:ext cx="914400" cy="914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chemeClr val="tx1">
                  <a:lumMod val="75000"/>
                </a:schemeClr>
              </a:solidFill>
              <a:sym typeface="Arial" panose="020B0604020202020204" pitchFamily="34" charset="0"/>
            </a:endParaRPr>
          </a:p>
        </p:txBody>
      </p:sp>
      <p:sp>
        <p:nvSpPr>
          <p:cNvPr id="9224" name="稻壳儿小白白(http://dwz.cn/Wu2UP)"/>
          <p:cNvSpPr>
            <a:spLocks/>
          </p:cNvSpPr>
          <p:nvPr/>
        </p:nvSpPr>
        <p:spPr bwMode="auto">
          <a:xfrm>
            <a:off x="1778000" y="4627563"/>
            <a:ext cx="347663" cy="349250"/>
          </a:xfrm>
          <a:custGeom>
            <a:avLst/>
            <a:gdLst>
              <a:gd name="T0" fmla="*/ 2147483646 w 288"/>
              <a:gd name="T1" fmla="*/ 0 h 288"/>
              <a:gd name="T2" fmla="*/ 2147483646 w 288"/>
              <a:gd name="T3" fmla="*/ 2147483646 h 288"/>
              <a:gd name="T4" fmla="*/ 2147483646 w 288"/>
              <a:gd name="T5" fmla="*/ 0 h 288"/>
              <a:gd name="T6" fmla="*/ 2147483646 w 288"/>
              <a:gd name="T7" fmla="*/ 2147483646 h 288"/>
              <a:gd name="T8" fmla="*/ 2147483646 w 288"/>
              <a:gd name="T9" fmla="*/ 2147483646 h 288"/>
              <a:gd name="T10" fmla="*/ 2147483646 w 288"/>
              <a:gd name="T11" fmla="*/ 2147483646 h 288"/>
              <a:gd name="T12" fmla="*/ 2147483646 w 288"/>
              <a:gd name="T13" fmla="*/ 2147483646 h 288"/>
              <a:gd name="T14" fmla="*/ 2147483646 w 288"/>
              <a:gd name="T15" fmla="*/ 2147483646 h 288"/>
              <a:gd name="T16" fmla="*/ 2147483646 w 288"/>
              <a:gd name="T17" fmla="*/ 2147483646 h 288"/>
              <a:gd name="T18" fmla="*/ 0 w 288"/>
              <a:gd name="T19" fmla="*/ 2147483646 h 288"/>
              <a:gd name="T20" fmla="*/ 0 w 288"/>
              <a:gd name="T21" fmla="*/ 2147483646 h 288"/>
              <a:gd name="T22" fmla="*/ 2147483646 w 288"/>
              <a:gd name="T23" fmla="*/ 0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8"/>
              <a:gd name="T37" fmla="*/ 0 h 288"/>
              <a:gd name="T38" fmla="*/ 288 w 288"/>
              <a:gd name="T39" fmla="*/ 288 h 2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8" h="288">
                <a:moveTo>
                  <a:pt x="96" y="0"/>
                </a:moveTo>
                <a:cubicBezTo>
                  <a:pt x="96" y="0"/>
                  <a:pt x="109" y="40"/>
                  <a:pt x="144" y="40"/>
                </a:cubicBezTo>
                <a:cubicBezTo>
                  <a:pt x="179" y="40"/>
                  <a:pt x="192" y="0"/>
                  <a:pt x="192" y="0"/>
                </a:cubicBezTo>
                <a:cubicBezTo>
                  <a:pt x="288" y="36"/>
                  <a:pt x="288" y="36"/>
                  <a:pt x="288" y="36"/>
                </a:cubicBezTo>
                <a:cubicBezTo>
                  <a:pt x="288" y="108"/>
                  <a:pt x="288" y="108"/>
                  <a:pt x="288" y="108"/>
                </a:cubicBezTo>
                <a:cubicBezTo>
                  <a:pt x="224" y="90"/>
                  <a:pt x="224" y="90"/>
                  <a:pt x="224" y="90"/>
                </a:cubicBezTo>
                <a:cubicBezTo>
                  <a:pt x="224" y="288"/>
                  <a:pt x="224" y="288"/>
                  <a:pt x="224" y="288"/>
                </a:cubicBezTo>
                <a:cubicBezTo>
                  <a:pt x="64" y="288"/>
                  <a:pt x="64" y="288"/>
                  <a:pt x="64" y="288"/>
                </a:cubicBezTo>
                <a:cubicBezTo>
                  <a:pt x="64" y="90"/>
                  <a:pt x="64" y="90"/>
                  <a:pt x="64" y="90"/>
                </a:cubicBezTo>
                <a:cubicBezTo>
                  <a:pt x="0" y="108"/>
                  <a:pt x="0" y="108"/>
                  <a:pt x="0" y="108"/>
                </a:cubicBezTo>
                <a:cubicBezTo>
                  <a:pt x="0" y="36"/>
                  <a:pt x="0" y="36"/>
                  <a:pt x="0" y="36"/>
                </a:cubicBezTo>
                <a:lnTo>
                  <a:pt x="96" y="0"/>
                </a:lnTo>
                <a:close/>
              </a:path>
            </a:pathLst>
          </a:custGeom>
          <a:solidFill>
            <a:schemeClr val="tx1">
              <a:lumMod val="75000"/>
            </a:schemeClr>
          </a:solidFill>
          <a:ln>
            <a:noFill/>
          </a:ln>
        </p:spPr>
        <p:txBody>
          <a:bodyPr/>
          <a:lstStyle/>
          <a:p>
            <a:pPr>
              <a:defRPr/>
            </a:pPr>
            <a:endParaRPr lang="zh-CN" altLang="en-US">
              <a:solidFill>
                <a:schemeClr val="tx1">
                  <a:lumMod val="75000"/>
                </a:schemeClr>
              </a:solidFill>
            </a:endParaRPr>
          </a:p>
        </p:txBody>
      </p:sp>
      <p:sp>
        <p:nvSpPr>
          <p:cNvPr id="9225" name="稻壳儿小白白(http://dwz.cn/Wu2UP)"/>
          <p:cNvSpPr>
            <a:spLocks noEditPoints="1"/>
          </p:cNvSpPr>
          <p:nvPr/>
        </p:nvSpPr>
        <p:spPr bwMode="auto">
          <a:xfrm>
            <a:off x="6545263" y="2286000"/>
            <a:ext cx="365125" cy="341313"/>
          </a:xfrm>
          <a:custGeom>
            <a:avLst/>
            <a:gdLst>
              <a:gd name="T0" fmla="*/ 2147483646 w 301"/>
              <a:gd name="T1" fmla="*/ 2147483646 h 282"/>
              <a:gd name="T2" fmla="*/ 2147483646 w 301"/>
              <a:gd name="T3" fmla="*/ 2147483646 h 282"/>
              <a:gd name="T4" fmla="*/ 2147483646 w 301"/>
              <a:gd name="T5" fmla="*/ 2147483646 h 282"/>
              <a:gd name="T6" fmla="*/ 2147483646 w 301"/>
              <a:gd name="T7" fmla="*/ 2147483646 h 282"/>
              <a:gd name="T8" fmla="*/ 2147483646 w 301"/>
              <a:gd name="T9" fmla="*/ 2147483646 h 282"/>
              <a:gd name="T10" fmla="*/ 2147483646 w 301"/>
              <a:gd name="T11" fmla="*/ 2147483646 h 282"/>
              <a:gd name="T12" fmla="*/ 2147483646 w 301"/>
              <a:gd name="T13" fmla="*/ 2147483646 h 282"/>
              <a:gd name="T14" fmla="*/ 2147483646 w 301"/>
              <a:gd name="T15" fmla="*/ 2147483646 h 282"/>
              <a:gd name="T16" fmla="*/ 2147483646 w 301"/>
              <a:gd name="T17" fmla="*/ 2147483646 h 282"/>
              <a:gd name="T18" fmla="*/ 2147483646 w 301"/>
              <a:gd name="T19" fmla="*/ 2147483646 h 282"/>
              <a:gd name="T20" fmla="*/ 2147483646 w 301"/>
              <a:gd name="T21" fmla="*/ 2147483646 h 282"/>
              <a:gd name="T22" fmla="*/ 2147483646 w 301"/>
              <a:gd name="T23" fmla="*/ 2147483646 h 282"/>
              <a:gd name="T24" fmla="*/ 2147483646 w 301"/>
              <a:gd name="T25" fmla="*/ 2147483646 h 282"/>
              <a:gd name="T26" fmla="*/ 2147483646 w 301"/>
              <a:gd name="T27" fmla="*/ 2147483646 h 282"/>
              <a:gd name="T28" fmla="*/ 2147483646 w 301"/>
              <a:gd name="T29" fmla="*/ 2147483646 h 282"/>
              <a:gd name="T30" fmla="*/ 2147483646 w 301"/>
              <a:gd name="T31" fmla="*/ 2147483646 h 282"/>
              <a:gd name="T32" fmla="*/ 2147483646 w 301"/>
              <a:gd name="T33" fmla="*/ 2147483646 h 282"/>
              <a:gd name="T34" fmla="*/ 2147483646 w 301"/>
              <a:gd name="T35" fmla="*/ 2147483646 h 282"/>
              <a:gd name="T36" fmla="*/ 2147483646 w 301"/>
              <a:gd name="T37" fmla="*/ 2147483646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1"/>
              <a:gd name="T58" fmla="*/ 0 h 282"/>
              <a:gd name="T59" fmla="*/ 301 w 301"/>
              <a:gd name="T60" fmla="*/ 282 h 28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tx1">
              <a:lumMod val="75000"/>
            </a:schemeClr>
          </a:solidFill>
          <a:ln>
            <a:noFill/>
          </a:ln>
        </p:spPr>
        <p:txBody>
          <a:bodyPr/>
          <a:lstStyle/>
          <a:p>
            <a:pPr>
              <a:defRPr/>
            </a:pPr>
            <a:endParaRPr lang="zh-CN" altLang="en-US">
              <a:solidFill>
                <a:schemeClr val="tx1">
                  <a:lumMod val="75000"/>
                </a:schemeClr>
              </a:solidFill>
            </a:endParaRPr>
          </a:p>
        </p:txBody>
      </p:sp>
      <p:sp>
        <p:nvSpPr>
          <p:cNvPr id="9226" name="稻壳儿小白白(http://dwz.cn/Wu2UP)"/>
          <p:cNvSpPr>
            <a:spLocks noEditPoints="1"/>
          </p:cNvSpPr>
          <p:nvPr/>
        </p:nvSpPr>
        <p:spPr bwMode="auto">
          <a:xfrm>
            <a:off x="6596063" y="4541838"/>
            <a:ext cx="327025" cy="349250"/>
          </a:xfrm>
          <a:custGeom>
            <a:avLst/>
            <a:gdLst>
              <a:gd name="T0" fmla="*/ 2147483646 w 269"/>
              <a:gd name="T1" fmla="*/ 2147483646 h 288"/>
              <a:gd name="T2" fmla="*/ 2147483646 w 269"/>
              <a:gd name="T3" fmla="*/ 2147483646 h 288"/>
              <a:gd name="T4" fmla="*/ 2147483646 w 269"/>
              <a:gd name="T5" fmla="*/ 2147483646 h 288"/>
              <a:gd name="T6" fmla="*/ 2147483646 w 269"/>
              <a:gd name="T7" fmla="*/ 2147483646 h 288"/>
              <a:gd name="T8" fmla="*/ 2147483646 w 269"/>
              <a:gd name="T9" fmla="*/ 2147483646 h 288"/>
              <a:gd name="T10" fmla="*/ 2147483646 w 269"/>
              <a:gd name="T11" fmla="*/ 2147483646 h 288"/>
              <a:gd name="T12" fmla="*/ 2147483646 w 269"/>
              <a:gd name="T13" fmla="*/ 2147483646 h 288"/>
              <a:gd name="T14" fmla="*/ 2147483646 w 269"/>
              <a:gd name="T15" fmla="*/ 2147483646 h 288"/>
              <a:gd name="T16" fmla="*/ 2147483646 w 269"/>
              <a:gd name="T17" fmla="*/ 2147483646 h 288"/>
              <a:gd name="T18" fmla="*/ 2147483646 w 269"/>
              <a:gd name="T19" fmla="*/ 2147483646 h 288"/>
              <a:gd name="T20" fmla="*/ 2147483646 w 269"/>
              <a:gd name="T21" fmla="*/ 2147483646 h 288"/>
              <a:gd name="T22" fmla="*/ 2147483646 w 269"/>
              <a:gd name="T23" fmla="*/ 2147483646 h 288"/>
              <a:gd name="T24" fmla="*/ 2147483646 w 269"/>
              <a:gd name="T25" fmla="*/ 2147483646 h 288"/>
              <a:gd name="T26" fmla="*/ 2147483646 w 269"/>
              <a:gd name="T27" fmla="*/ 2147483646 h 288"/>
              <a:gd name="T28" fmla="*/ 2147483646 w 269"/>
              <a:gd name="T29" fmla="*/ 2147483646 h 288"/>
              <a:gd name="T30" fmla="*/ 2147483646 w 269"/>
              <a:gd name="T31" fmla="*/ 2147483646 h 288"/>
              <a:gd name="T32" fmla="*/ 2147483646 w 269"/>
              <a:gd name="T33" fmla="*/ 0 h 288"/>
              <a:gd name="T34" fmla="*/ 2147483646 w 269"/>
              <a:gd name="T35" fmla="*/ 2147483646 h 288"/>
              <a:gd name="T36" fmla="*/ 2147483646 w 269"/>
              <a:gd name="T37" fmla="*/ 2147483646 h 288"/>
              <a:gd name="T38" fmla="*/ 2147483646 w 269"/>
              <a:gd name="T39" fmla="*/ 2147483646 h 288"/>
              <a:gd name="T40" fmla="*/ 2147483646 w 269"/>
              <a:gd name="T41" fmla="*/ 2147483646 h 288"/>
              <a:gd name="T42" fmla="*/ 2147483646 w 269"/>
              <a:gd name="T43" fmla="*/ 2147483646 h 288"/>
              <a:gd name="T44" fmla="*/ 2147483646 w 269"/>
              <a:gd name="T45" fmla="*/ 2147483646 h 288"/>
              <a:gd name="T46" fmla="*/ 2147483646 w 269"/>
              <a:gd name="T47" fmla="*/ 2147483646 h 288"/>
              <a:gd name="T48" fmla="*/ 2147483646 w 269"/>
              <a:gd name="T49" fmla="*/ 2147483646 h 288"/>
              <a:gd name="T50" fmla="*/ 2147483646 w 269"/>
              <a:gd name="T51" fmla="*/ 2147483646 h 288"/>
              <a:gd name="T52" fmla="*/ 2147483646 w 269"/>
              <a:gd name="T53" fmla="*/ 2147483646 h 288"/>
              <a:gd name="T54" fmla="*/ 2147483646 w 269"/>
              <a:gd name="T55" fmla="*/ 2147483646 h 288"/>
              <a:gd name="T56" fmla="*/ 2147483646 w 269"/>
              <a:gd name="T57" fmla="*/ 2147483646 h 288"/>
              <a:gd name="T58" fmla="*/ 2147483646 w 269"/>
              <a:gd name="T59" fmla="*/ 2147483646 h 288"/>
              <a:gd name="T60" fmla="*/ 2147483646 w 269"/>
              <a:gd name="T61" fmla="*/ 2147483646 h 288"/>
              <a:gd name="T62" fmla="*/ 2147483646 w 269"/>
              <a:gd name="T63" fmla="*/ 2147483646 h 288"/>
              <a:gd name="T64" fmla="*/ 2147483646 w 269"/>
              <a:gd name="T65" fmla="*/ 2147483646 h 288"/>
              <a:gd name="T66" fmla="*/ 0 w 269"/>
              <a:gd name="T67" fmla="*/ 2147483646 h 288"/>
              <a:gd name="T68" fmla="*/ 2147483646 w 269"/>
              <a:gd name="T69" fmla="*/ 2147483646 h 288"/>
              <a:gd name="T70" fmla="*/ 2147483646 w 269"/>
              <a:gd name="T71" fmla="*/ 2147483646 h 288"/>
              <a:gd name="T72" fmla="*/ 2147483646 w 269"/>
              <a:gd name="T73" fmla="*/ 2147483646 h 288"/>
              <a:gd name="T74" fmla="*/ 2147483646 w 269"/>
              <a:gd name="T75" fmla="*/ 2147483646 h 288"/>
              <a:gd name="T76" fmla="*/ 2147483646 w 269"/>
              <a:gd name="T77" fmla="*/ 2147483646 h 288"/>
              <a:gd name="T78" fmla="*/ 2147483646 w 269"/>
              <a:gd name="T79" fmla="*/ 2147483646 h 288"/>
              <a:gd name="T80" fmla="*/ 2147483646 w 269"/>
              <a:gd name="T81" fmla="*/ 2147483646 h 288"/>
              <a:gd name="T82" fmla="*/ 2147483646 w 269"/>
              <a:gd name="T83" fmla="*/ 2147483646 h 288"/>
              <a:gd name="T84" fmla="*/ 2147483646 w 269"/>
              <a:gd name="T85" fmla="*/ 2147483646 h 288"/>
              <a:gd name="T86" fmla="*/ 2147483646 w 269"/>
              <a:gd name="T87" fmla="*/ 2147483646 h 288"/>
              <a:gd name="T88" fmla="*/ 2147483646 w 269"/>
              <a:gd name="T89" fmla="*/ 2147483646 h 288"/>
              <a:gd name="T90" fmla="*/ 2147483646 w 269"/>
              <a:gd name="T91" fmla="*/ 2147483646 h 288"/>
              <a:gd name="T92" fmla="*/ 2147483646 w 269"/>
              <a:gd name="T93" fmla="*/ 2147483646 h 288"/>
              <a:gd name="T94" fmla="*/ 2147483646 w 269"/>
              <a:gd name="T95" fmla="*/ 2147483646 h 288"/>
              <a:gd name="T96" fmla="*/ 2147483646 w 269"/>
              <a:gd name="T97" fmla="*/ 2147483646 h 288"/>
              <a:gd name="T98" fmla="*/ 2147483646 w 269"/>
              <a:gd name="T99" fmla="*/ 2147483646 h 2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9"/>
              <a:gd name="T151" fmla="*/ 0 h 288"/>
              <a:gd name="T152" fmla="*/ 269 w 269"/>
              <a:gd name="T153" fmla="*/ 288 h 28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tx1">
              <a:lumMod val="75000"/>
            </a:schemeClr>
          </a:solidFill>
          <a:ln>
            <a:noFill/>
          </a:ln>
        </p:spPr>
        <p:txBody>
          <a:bodyPr/>
          <a:lstStyle/>
          <a:p>
            <a:pPr>
              <a:defRPr/>
            </a:pPr>
            <a:endParaRPr lang="zh-CN" altLang="en-US">
              <a:solidFill>
                <a:schemeClr val="tx1">
                  <a:lumMod val="75000"/>
                </a:schemeClr>
              </a:solidFill>
            </a:endParaRPr>
          </a:p>
        </p:txBody>
      </p:sp>
      <p:sp>
        <p:nvSpPr>
          <p:cNvPr id="9227" name="稻壳儿小白白(http://dwz.cn/Wu2UP)"/>
          <p:cNvSpPr>
            <a:spLocks noChangeArrowheads="1"/>
          </p:cNvSpPr>
          <p:nvPr/>
        </p:nvSpPr>
        <p:spPr bwMode="auto">
          <a:xfrm>
            <a:off x="2630488" y="2259013"/>
            <a:ext cx="284321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defRPr/>
            </a:pPr>
            <a:r>
              <a:rPr lang="zh-CN" altLang="en-US" sz="1400">
                <a:solidFill>
                  <a:schemeClr val="tx1">
                    <a:lumMod val="75000"/>
                  </a:schemeClr>
                </a:solidFill>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75000"/>
                </a:schemeClr>
              </a:solidFill>
              <a:sym typeface="Arial" panose="020B0604020202020204" pitchFamily="34" charset="0"/>
            </a:endParaRPr>
          </a:p>
        </p:txBody>
      </p:sp>
      <p:sp>
        <p:nvSpPr>
          <p:cNvPr id="9228" name="稻壳儿小白白(http://dwz.cn/Wu2UP)"/>
          <p:cNvSpPr txBox="1">
            <a:spLocks noChangeArrowheads="1"/>
          </p:cNvSpPr>
          <p:nvPr/>
        </p:nvSpPr>
        <p:spPr bwMode="auto">
          <a:xfrm>
            <a:off x="2630488" y="1878013"/>
            <a:ext cx="12938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600" b="1" dirty="0">
                <a:solidFill>
                  <a:schemeClr val="tx1">
                    <a:lumMod val="75000"/>
                  </a:schemeClr>
                </a:solidFill>
                <a:sym typeface="Arial" panose="020B0604020202020204" pitchFamily="34" charset="0"/>
              </a:rPr>
              <a:t>单击编辑标题</a:t>
            </a:r>
            <a:endParaRPr lang="en-US" altLang="zh-CN" sz="1600" b="1" dirty="0">
              <a:solidFill>
                <a:schemeClr val="tx1">
                  <a:lumMod val="75000"/>
                </a:schemeClr>
              </a:solidFill>
              <a:sym typeface="Arial" panose="020B0604020202020204" pitchFamily="34" charset="0"/>
            </a:endParaRPr>
          </a:p>
        </p:txBody>
      </p:sp>
      <p:sp>
        <p:nvSpPr>
          <p:cNvPr id="9229" name="稻壳儿小白白(http://dwz.cn/Wu2UP)"/>
          <p:cNvSpPr>
            <a:spLocks noChangeArrowheads="1"/>
          </p:cNvSpPr>
          <p:nvPr/>
        </p:nvSpPr>
        <p:spPr bwMode="auto">
          <a:xfrm>
            <a:off x="7421563" y="2259013"/>
            <a:ext cx="284321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defRPr/>
            </a:pPr>
            <a:r>
              <a:rPr lang="zh-CN" altLang="en-US" sz="1400">
                <a:solidFill>
                  <a:schemeClr val="tx1">
                    <a:lumMod val="75000"/>
                  </a:schemeClr>
                </a:solidFill>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75000"/>
                </a:schemeClr>
              </a:solidFill>
              <a:sym typeface="Arial" panose="020B0604020202020204" pitchFamily="34" charset="0"/>
            </a:endParaRPr>
          </a:p>
        </p:txBody>
      </p:sp>
      <p:sp>
        <p:nvSpPr>
          <p:cNvPr id="9230" name="稻壳儿小白白(http://dwz.cn/Wu2UP)"/>
          <p:cNvSpPr txBox="1">
            <a:spLocks noChangeArrowheads="1"/>
          </p:cNvSpPr>
          <p:nvPr/>
        </p:nvSpPr>
        <p:spPr bwMode="auto">
          <a:xfrm>
            <a:off x="7421563" y="1878013"/>
            <a:ext cx="12938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单击编辑标题</a:t>
            </a:r>
            <a:endParaRPr lang="en-US" altLang="zh-CN" sz="1600" b="1" dirty="0">
              <a:solidFill>
                <a:schemeClr val="tx1">
                  <a:lumMod val="75000"/>
                </a:schemeClr>
              </a:solidFill>
              <a:sym typeface="Arial" panose="020B0604020202020204" pitchFamily="34" charset="0"/>
            </a:endParaRPr>
          </a:p>
        </p:txBody>
      </p:sp>
      <p:sp>
        <p:nvSpPr>
          <p:cNvPr id="9231" name="稻壳儿小白白(http://dwz.cn/Wu2UP)"/>
          <p:cNvSpPr>
            <a:spLocks noChangeArrowheads="1"/>
          </p:cNvSpPr>
          <p:nvPr/>
        </p:nvSpPr>
        <p:spPr bwMode="auto">
          <a:xfrm>
            <a:off x="2630488" y="4391025"/>
            <a:ext cx="2843212"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defRPr/>
            </a:pPr>
            <a:r>
              <a:rPr lang="zh-CN" altLang="en-US" sz="1400">
                <a:solidFill>
                  <a:schemeClr val="tx1">
                    <a:lumMod val="75000"/>
                  </a:schemeClr>
                </a:solidFill>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75000"/>
                </a:schemeClr>
              </a:solidFill>
              <a:sym typeface="Arial" panose="020B0604020202020204" pitchFamily="34" charset="0"/>
            </a:endParaRPr>
          </a:p>
        </p:txBody>
      </p:sp>
      <p:sp>
        <p:nvSpPr>
          <p:cNvPr id="9232" name="稻壳儿小白白(http://dwz.cn/Wu2UP)"/>
          <p:cNvSpPr txBox="1">
            <a:spLocks noChangeArrowheads="1"/>
          </p:cNvSpPr>
          <p:nvPr/>
        </p:nvSpPr>
        <p:spPr bwMode="auto">
          <a:xfrm>
            <a:off x="2630488" y="4010025"/>
            <a:ext cx="12938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单击编辑标题</a:t>
            </a:r>
            <a:endParaRPr lang="en-US" altLang="zh-CN" sz="1600" b="1" dirty="0">
              <a:solidFill>
                <a:schemeClr val="tx1">
                  <a:lumMod val="75000"/>
                </a:schemeClr>
              </a:solidFill>
              <a:sym typeface="Arial" panose="020B0604020202020204" pitchFamily="34" charset="0"/>
            </a:endParaRPr>
          </a:p>
        </p:txBody>
      </p:sp>
      <p:sp>
        <p:nvSpPr>
          <p:cNvPr id="9233" name="稻壳儿小白白(http://dwz.cn/Wu2UP)"/>
          <p:cNvSpPr>
            <a:spLocks noChangeArrowheads="1"/>
          </p:cNvSpPr>
          <p:nvPr/>
        </p:nvSpPr>
        <p:spPr bwMode="auto">
          <a:xfrm>
            <a:off x="7421563" y="4391025"/>
            <a:ext cx="2843212"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defRPr/>
            </a:pPr>
            <a:r>
              <a:rPr lang="zh-CN" altLang="en-US" sz="1400">
                <a:solidFill>
                  <a:schemeClr val="tx1">
                    <a:lumMod val="75000"/>
                  </a:schemeClr>
                </a:solidFill>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75000"/>
                </a:schemeClr>
              </a:solidFill>
              <a:sym typeface="Arial" panose="020B0604020202020204" pitchFamily="34" charset="0"/>
            </a:endParaRPr>
          </a:p>
        </p:txBody>
      </p:sp>
      <p:sp>
        <p:nvSpPr>
          <p:cNvPr id="9234" name="稻壳儿小白白(http://dwz.cn/Wu2UP)"/>
          <p:cNvSpPr txBox="1">
            <a:spLocks noChangeArrowheads="1"/>
          </p:cNvSpPr>
          <p:nvPr/>
        </p:nvSpPr>
        <p:spPr bwMode="auto">
          <a:xfrm>
            <a:off x="7421563" y="4010025"/>
            <a:ext cx="12938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单击编辑标题</a:t>
            </a:r>
            <a:endParaRPr lang="en-US" altLang="zh-CN" sz="1600" b="1" dirty="0">
              <a:solidFill>
                <a:schemeClr val="tx1">
                  <a:lumMod val="75000"/>
                </a:schemeClr>
              </a:solidFill>
              <a:sym typeface="Arial" panose="020B0604020202020204" pitchFamily="34" charset="0"/>
            </a:endParaRPr>
          </a:p>
        </p:txBody>
      </p:sp>
      <p:sp>
        <p:nvSpPr>
          <p:cNvPr id="9235" name="文本框 42"/>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9236" name="文本框 43"/>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en-US" altLang="zh-CN" sz="3600" dirty="0">
                <a:solidFill>
                  <a:schemeClr val="tx1">
                    <a:lumMod val="75000"/>
                  </a:schemeClr>
                </a:solidFill>
                <a:latin typeface="Impact" panose="020B0806030902050204" pitchFamily="34" charset="0"/>
              </a:rPr>
              <a:t>1</a:t>
            </a:r>
            <a:endParaRPr lang="zh-CN" altLang="en-US" sz="3600" dirty="0">
              <a:solidFill>
                <a:schemeClr val="tx1">
                  <a:lumMod val="75000"/>
                </a:schemeClr>
              </a:solidFill>
              <a:latin typeface="Impact" panose="020B0806030902050204" pitchFamily="34" charset="0"/>
            </a:endParaRPr>
          </a:p>
        </p:txBody>
      </p:sp>
      <p:sp>
        <p:nvSpPr>
          <p:cNvPr id="9237" name="稻壳儿小白白(http://dwz.cn/Wu2UP)"/>
          <p:cNvSpPr>
            <a:spLocks noEditPoints="1"/>
          </p:cNvSpPr>
          <p:nvPr/>
        </p:nvSpPr>
        <p:spPr bwMode="auto">
          <a:xfrm>
            <a:off x="1776413" y="2306638"/>
            <a:ext cx="403225" cy="354012"/>
          </a:xfrm>
          <a:custGeom>
            <a:avLst/>
            <a:gdLst>
              <a:gd name="T0" fmla="*/ 2147483646 w 43"/>
              <a:gd name="T1" fmla="*/ 2147483646 h 41"/>
              <a:gd name="T2" fmla="*/ 2147483646 w 43"/>
              <a:gd name="T3" fmla="*/ 2147483646 h 41"/>
              <a:gd name="T4" fmla="*/ 2147483646 w 43"/>
              <a:gd name="T5" fmla="*/ 2147483646 h 41"/>
              <a:gd name="T6" fmla="*/ 0 w 43"/>
              <a:gd name="T7" fmla="*/ 2147483646 h 41"/>
              <a:gd name="T8" fmla="*/ 0 w 43"/>
              <a:gd name="T9" fmla="*/ 2147483646 h 41"/>
              <a:gd name="T10" fmla="*/ 2147483646 w 43"/>
              <a:gd name="T11" fmla="*/ 2147483646 h 41"/>
              <a:gd name="T12" fmla="*/ 2147483646 w 43"/>
              <a:gd name="T13" fmla="*/ 2147483646 h 41"/>
              <a:gd name="T14" fmla="*/ 2147483646 w 43"/>
              <a:gd name="T15" fmla="*/ 2147483646 h 41"/>
              <a:gd name="T16" fmla="*/ 2147483646 w 43"/>
              <a:gd name="T17" fmla="*/ 2147483646 h 41"/>
              <a:gd name="T18" fmla="*/ 2147483646 w 43"/>
              <a:gd name="T19" fmla="*/ 2147483646 h 41"/>
              <a:gd name="T20" fmla="*/ 2147483646 w 43"/>
              <a:gd name="T21" fmla="*/ 2147483646 h 41"/>
              <a:gd name="T22" fmla="*/ 2147483646 w 43"/>
              <a:gd name="T23" fmla="*/ 2147483646 h 41"/>
              <a:gd name="T24" fmla="*/ 2147483646 w 43"/>
              <a:gd name="T25" fmla="*/ 2147483646 h 41"/>
              <a:gd name="T26" fmla="*/ 2147483646 w 43"/>
              <a:gd name="T27" fmla="*/ 2147483646 h 41"/>
              <a:gd name="T28" fmla="*/ 2147483646 w 43"/>
              <a:gd name="T29" fmla="*/ 2147483646 h 41"/>
              <a:gd name="T30" fmla="*/ 2147483646 w 43"/>
              <a:gd name="T31" fmla="*/ 2147483646 h 41"/>
              <a:gd name="T32" fmla="*/ 2147483646 w 43"/>
              <a:gd name="T33" fmla="*/ 2147483646 h 41"/>
              <a:gd name="T34" fmla="*/ 2147483646 w 43"/>
              <a:gd name="T35" fmla="*/ 2147483646 h 41"/>
              <a:gd name="T36" fmla="*/ 2147483646 w 43"/>
              <a:gd name="T37" fmla="*/ 2147483646 h 41"/>
              <a:gd name="T38" fmla="*/ 2147483646 w 43"/>
              <a:gd name="T39" fmla="*/ 2147483646 h 41"/>
              <a:gd name="T40" fmla="*/ 2147483646 w 43"/>
              <a:gd name="T41" fmla="*/ 2147483646 h 41"/>
              <a:gd name="T42" fmla="*/ 2147483646 w 43"/>
              <a:gd name="T43" fmla="*/ 2147483646 h 41"/>
              <a:gd name="T44" fmla="*/ 2147483646 w 43"/>
              <a:gd name="T45" fmla="*/ 2147483646 h 41"/>
              <a:gd name="T46" fmla="*/ 2147483646 w 43"/>
              <a:gd name="T47" fmla="*/ 2147483646 h 41"/>
              <a:gd name="T48" fmla="*/ 2147483646 w 43"/>
              <a:gd name="T49" fmla="*/ 2147483646 h 41"/>
              <a:gd name="T50" fmla="*/ 2147483646 w 43"/>
              <a:gd name="T51" fmla="*/ 2147483646 h 41"/>
              <a:gd name="T52" fmla="*/ 2147483646 w 43"/>
              <a:gd name="T53" fmla="*/ 2147483646 h 41"/>
              <a:gd name="T54" fmla="*/ 2147483646 w 43"/>
              <a:gd name="T55" fmla="*/ 2147483646 h 41"/>
              <a:gd name="T56" fmla="*/ 2147483646 w 43"/>
              <a:gd name="T57" fmla="*/ 2147483646 h 41"/>
              <a:gd name="T58" fmla="*/ 2147483646 w 43"/>
              <a:gd name="T59" fmla="*/ 2147483646 h 41"/>
              <a:gd name="T60" fmla="*/ 2147483646 w 43"/>
              <a:gd name="T61" fmla="*/ 2147483646 h 41"/>
              <a:gd name="T62" fmla="*/ 2147483646 w 43"/>
              <a:gd name="T63" fmla="*/ 2147483646 h 41"/>
              <a:gd name="T64" fmla="*/ 2147483646 w 43"/>
              <a:gd name="T65" fmla="*/ 2147483646 h 41"/>
              <a:gd name="T66" fmla="*/ 2147483646 w 43"/>
              <a:gd name="T67" fmla="*/ 0 h 41"/>
              <a:gd name="T68" fmla="*/ 2147483646 w 43"/>
              <a:gd name="T69" fmla="*/ 2147483646 h 41"/>
              <a:gd name="T70" fmla="*/ 2147483646 w 43"/>
              <a:gd name="T71" fmla="*/ 2147483646 h 41"/>
              <a:gd name="T72" fmla="*/ 2147483646 w 43"/>
              <a:gd name="T73" fmla="*/ 2147483646 h 41"/>
              <a:gd name="T74" fmla="*/ 2147483646 w 43"/>
              <a:gd name="T75" fmla="*/ 2147483646 h 41"/>
              <a:gd name="T76" fmla="*/ 2147483646 w 43"/>
              <a:gd name="T77" fmla="*/ 2147483646 h 41"/>
              <a:gd name="T78" fmla="*/ 2147483646 w 43"/>
              <a:gd name="T79" fmla="*/ 2147483646 h 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3"/>
              <a:gd name="T121" fmla="*/ 0 h 41"/>
              <a:gd name="T122" fmla="*/ 43 w 43"/>
              <a:gd name="T123" fmla="*/ 41 h 4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tx1">
              <a:lumMod val="75000"/>
            </a:schemeClr>
          </a:solidFill>
          <a:ln>
            <a:noFill/>
          </a:ln>
        </p:spPr>
        <p:txBody>
          <a:bodyPr lIns="121920" tIns="60960" rIns="121920" bIns="60960"/>
          <a:lstStyle/>
          <a:p>
            <a:pPr>
              <a:defRPr/>
            </a:pPr>
            <a:endParaRPr lang="zh-CN" altLang="en-US">
              <a:solidFill>
                <a:schemeClr val="tx1">
                  <a:lumMod val="75000"/>
                </a:schemeClr>
              </a:solidFill>
            </a:endParaRPr>
          </a:p>
        </p:txBody>
      </p:sp>
    </p:spTree>
    <p:custDataLst>
      <p:tags r:id="rId1"/>
    </p:custDataLst>
  </p:cSld>
  <p:clrMapOvr>
    <a:masterClrMapping/>
  </p:clrMapOvr>
  <p:transition spd="slow" advTm="3959">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235"/>
                                        </p:tgtEl>
                                        <p:attrNameLst>
                                          <p:attrName>style.visibility</p:attrName>
                                        </p:attrNameLst>
                                      </p:cBhvr>
                                      <p:to>
                                        <p:strVal val="visible"/>
                                      </p:to>
                                    </p:set>
                                    <p:anim calcmode="lin" valueType="num">
                                      <p:cBhvr>
                                        <p:cTn id="7" dur="500" fill="hold"/>
                                        <p:tgtEl>
                                          <p:spTgt spid="92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35"/>
                                        </p:tgtEl>
                                        <p:attrNameLst>
                                          <p:attrName>ppt_y</p:attrName>
                                        </p:attrNameLst>
                                      </p:cBhvr>
                                      <p:tavLst>
                                        <p:tav tm="0">
                                          <p:val>
                                            <p:strVal val="#ppt_y"/>
                                          </p:val>
                                        </p:tav>
                                        <p:tav tm="100000">
                                          <p:val>
                                            <p:strVal val="#ppt_y"/>
                                          </p:val>
                                        </p:tav>
                                      </p:tavLst>
                                    </p:anim>
                                    <p:anim calcmode="lin" valueType="num">
                                      <p:cBhvr>
                                        <p:cTn id="9" dur="500" fill="hold"/>
                                        <p:tgtEl>
                                          <p:spTgt spid="92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35"/>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9236"/>
                                        </p:tgtEl>
                                        <p:attrNameLst>
                                          <p:attrName>style.visibility</p:attrName>
                                        </p:attrNameLst>
                                      </p:cBhvr>
                                      <p:to>
                                        <p:strVal val="visible"/>
                                      </p:to>
                                    </p:set>
                                    <p:anim calcmode="lin" valueType="num">
                                      <p:cBhvr>
                                        <p:cTn id="14" dur="500" fill="hold"/>
                                        <p:tgtEl>
                                          <p:spTgt spid="923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236"/>
                                        </p:tgtEl>
                                        <p:attrNameLst>
                                          <p:attrName>ppt_y</p:attrName>
                                        </p:attrNameLst>
                                      </p:cBhvr>
                                      <p:tavLst>
                                        <p:tav tm="0">
                                          <p:val>
                                            <p:strVal val="#ppt_y"/>
                                          </p:val>
                                        </p:tav>
                                        <p:tav tm="100000">
                                          <p:val>
                                            <p:strVal val="#ppt_y"/>
                                          </p:val>
                                        </p:tav>
                                      </p:tavLst>
                                    </p:anim>
                                    <p:anim calcmode="lin" valueType="num">
                                      <p:cBhvr>
                                        <p:cTn id="16" dur="500" fill="hold"/>
                                        <p:tgtEl>
                                          <p:spTgt spid="923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23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23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5" presetClass="entr" presetSubtype="0" fill="hold" nodeType="clickEffect">
                                  <p:stCondLst>
                                    <p:cond delay="0"/>
                                  </p:stCondLst>
                                  <p:childTnLst>
                                    <p:set>
                                      <p:cBhvr>
                                        <p:cTn id="22" dur="1" fill="hold">
                                          <p:stCondLst>
                                            <p:cond delay="0"/>
                                          </p:stCondLst>
                                        </p:cTn>
                                        <p:tgtEl>
                                          <p:spTgt spid="9218"/>
                                        </p:tgtEl>
                                        <p:attrNameLst>
                                          <p:attrName>style.visibility</p:attrName>
                                        </p:attrNameLst>
                                      </p:cBhvr>
                                      <p:to>
                                        <p:strVal val="visible"/>
                                      </p:to>
                                    </p:set>
                                    <p:animEffect transition="in" filter="fade">
                                      <p:cBhvr>
                                        <p:cTn id="23" dur="1750"/>
                                        <p:tgtEl>
                                          <p:spTgt spid="9218"/>
                                        </p:tgtEl>
                                      </p:cBhvr>
                                    </p:animEffect>
                                    <p:anim calcmode="lin" valueType="num">
                                      <p:cBhvr>
                                        <p:cTn id="24" dur="1750" fill="hold"/>
                                        <p:tgtEl>
                                          <p:spTgt spid="9218"/>
                                        </p:tgtEl>
                                        <p:attrNameLst>
                                          <p:attrName>style.rotation</p:attrName>
                                        </p:attrNameLst>
                                      </p:cBhvr>
                                      <p:tavLst>
                                        <p:tav tm="0">
                                          <p:val>
                                            <p:fltVal val="720"/>
                                          </p:val>
                                        </p:tav>
                                        <p:tav tm="100000">
                                          <p:val>
                                            <p:fltVal val="0"/>
                                          </p:val>
                                        </p:tav>
                                      </p:tavLst>
                                    </p:anim>
                                    <p:anim calcmode="lin" valueType="num">
                                      <p:cBhvr>
                                        <p:cTn id="25" dur="1750" fill="hold"/>
                                        <p:tgtEl>
                                          <p:spTgt spid="9218"/>
                                        </p:tgtEl>
                                        <p:attrNameLst>
                                          <p:attrName>ppt_h</p:attrName>
                                        </p:attrNameLst>
                                      </p:cBhvr>
                                      <p:tavLst>
                                        <p:tav tm="0">
                                          <p:val>
                                            <p:fltVal val="0"/>
                                          </p:val>
                                        </p:tav>
                                        <p:tav tm="100000">
                                          <p:val>
                                            <p:strVal val="#ppt_h"/>
                                          </p:val>
                                        </p:tav>
                                      </p:tavLst>
                                    </p:anim>
                                    <p:anim calcmode="lin" valueType="num">
                                      <p:cBhvr>
                                        <p:cTn id="26" dur="1750" fill="hold"/>
                                        <p:tgtEl>
                                          <p:spTgt spid="9218"/>
                                        </p:tgtEl>
                                        <p:attrNameLst>
                                          <p:attrName>ppt_w</p:attrName>
                                        </p:attrNameLst>
                                      </p:cBhvr>
                                      <p:tavLst>
                                        <p:tav tm="0">
                                          <p:val>
                                            <p:fltVal val="0"/>
                                          </p:val>
                                        </p:tav>
                                        <p:tav tm="100000">
                                          <p:val>
                                            <p:strVal val="#ppt_w"/>
                                          </p:val>
                                        </p:tav>
                                      </p:tavLst>
                                    </p:anim>
                                  </p:childTnLst>
                                </p:cTn>
                              </p:par>
                              <p:par>
                                <p:cTn id="27" presetID="35" presetClass="entr" presetSubtype="0" fill="hold" nodeType="withEffect">
                                  <p:stCondLst>
                                    <p:cond delay="0"/>
                                  </p:stCondLst>
                                  <p:childTnLst>
                                    <p:set>
                                      <p:cBhvr>
                                        <p:cTn id="28" dur="1" fill="hold">
                                          <p:stCondLst>
                                            <p:cond delay="0"/>
                                          </p:stCondLst>
                                        </p:cTn>
                                        <p:tgtEl>
                                          <p:spTgt spid="9219"/>
                                        </p:tgtEl>
                                        <p:attrNameLst>
                                          <p:attrName>style.visibility</p:attrName>
                                        </p:attrNameLst>
                                      </p:cBhvr>
                                      <p:to>
                                        <p:strVal val="visible"/>
                                      </p:to>
                                    </p:set>
                                    <p:animEffect transition="in" filter="fade">
                                      <p:cBhvr>
                                        <p:cTn id="29" dur="1750"/>
                                        <p:tgtEl>
                                          <p:spTgt spid="9219"/>
                                        </p:tgtEl>
                                      </p:cBhvr>
                                    </p:animEffect>
                                    <p:anim calcmode="lin" valueType="num">
                                      <p:cBhvr>
                                        <p:cTn id="30" dur="1750" fill="hold"/>
                                        <p:tgtEl>
                                          <p:spTgt spid="9219"/>
                                        </p:tgtEl>
                                        <p:attrNameLst>
                                          <p:attrName>style.rotation</p:attrName>
                                        </p:attrNameLst>
                                      </p:cBhvr>
                                      <p:tavLst>
                                        <p:tav tm="0">
                                          <p:val>
                                            <p:fltVal val="720"/>
                                          </p:val>
                                        </p:tav>
                                        <p:tav tm="100000">
                                          <p:val>
                                            <p:fltVal val="0"/>
                                          </p:val>
                                        </p:tav>
                                      </p:tavLst>
                                    </p:anim>
                                    <p:anim calcmode="lin" valueType="num">
                                      <p:cBhvr>
                                        <p:cTn id="31" dur="1750" fill="hold"/>
                                        <p:tgtEl>
                                          <p:spTgt spid="9219"/>
                                        </p:tgtEl>
                                        <p:attrNameLst>
                                          <p:attrName>ppt_h</p:attrName>
                                        </p:attrNameLst>
                                      </p:cBhvr>
                                      <p:tavLst>
                                        <p:tav tm="0">
                                          <p:val>
                                            <p:fltVal val="0"/>
                                          </p:val>
                                        </p:tav>
                                        <p:tav tm="100000">
                                          <p:val>
                                            <p:strVal val="#ppt_h"/>
                                          </p:val>
                                        </p:tav>
                                      </p:tavLst>
                                    </p:anim>
                                    <p:anim calcmode="lin" valueType="num">
                                      <p:cBhvr>
                                        <p:cTn id="32" dur="1750" fill="hold"/>
                                        <p:tgtEl>
                                          <p:spTgt spid="9219"/>
                                        </p:tgtEl>
                                        <p:attrNameLst>
                                          <p:attrName>ppt_w</p:attrName>
                                        </p:attrNameLst>
                                      </p:cBhvr>
                                      <p:tavLst>
                                        <p:tav tm="0">
                                          <p:val>
                                            <p:fltVal val="0"/>
                                          </p:val>
                                        </p:tav>
                                        <p:tav tm="100000">
                                          <p:val>
                                            <p:strVal val="#ppt_w"/>
                                          </p:val>
                                        </p:tav>
                                      </p:tavLst>
                                    </p:anim>
                                  </p:childTnLst>
                                </p:cTn>
                              </p:par>
                              <p:par>
                                <p:cTn id="33" presetID="35" presetClass="entr" presetSubtype="0" fill="hold" grpId="0" nodeType="withEffect">
                                  <p:stCondLst>
                                    <p:cond delay="0"/>
                                  </p:stCondLst>
                                  <p:childTnLst>
                                    <p:set>
                                      <p:cBhvr>
                                        <p:cTn id="34" dur="1" fill="hold">
                                          <p:stCondLst>
                                            <p:cond delay="0"/>
                                          </p:stCondLst>
                                        </p:cTn>
                                        <p:tgtEl>
                                          <p:spTgt spid="9220"/>
                                        </p:tgtEl>
                                        <p:attrNameLst>
                                          <p:attrName>style.visibility</p:attrName>
                                        </p:attrNameLst>
                                      </p:cBhvr>
                                      <p:to>
                                        <p:strVal val="visible"/>
                                      </p:to>
                                    </p:set>
                                    <p:animEffect transition="in" filter="fade">
                                      <p:cBhvr>
                                        <p:cTn id="35" dur="1750"/>
                                        <p:tgtEl>
                                          <p:spTgt spid="9220"/>
                                        </p:tgtEl>
                                      </p:cBhvr>
                                    </p:animEffect>
                                    <p:anim calcmode="lin" valueType="num">
                                      <p:cBhvr>
                                        <p:cTn id="36" dur="1750" fill="hold"/>
                                        <p:tgtEl>
                                          <p:spTgt spid="9220"/>
                                        </p:tgtEl>
                                        <p:attrNameLst>
                                          <p:attrName>style.rotation</p:attrName>
                                        </p:attrNameLst>
                                      </p:cBhvr>
                                      <p:tavLst>
                                        <p:tav tm="0">
                                          <p:val>
                                            <p:fltVal val="720"/>
                                          </p:val>
                                        </p:tav>
                                        <p:tav tm="100000">
                                          <p:val>
                                            <p:fltVal val="0"/>
                                          </p:val>
                                        </p:tav>
                                      </p:tavLst>
                                    </p:anim>
                                    <p:anim calcmode="lin" valueType="num">
                                      <p:cBhvr>
                                        <p:cTn id="37" dur="1750" fill="hold"/>
                                        <p:tgtEl>
                                          <p:spTgt spid="9220"/>
                                        </p:tgtEl>
                                        <p:attrNameLst>
                                          <p:attrName>ppt_h</p:attrName>
                                        </p:attrNameLst>
                                      </p:cBhvr>
                                      <p:tavLst>
                                        <p:tav tm="0">
                                          <p:val>
                                            <p:fltVal val="0"/>
                                          </p:val>
                                        </p:tav>
                                        <p:tav tm="100000">
                                          <p:val>
                                            <p:strVal val="#ppt_h"/>
                                          </p:val>
                                        </p:tav>
                                      </p:tavLst>
                                    </p:anim>
                                    <p:anim calcmode="lin" valueType="num">
                                      <p:cBhvr>
                                        <p:cTn id="38" dur="1750" fill="hold"/>
                                        <p:tgtEl>
                                          <p:spTgt spid="9220"/>
                                        </p:tgtEl>
                                        <p:attrNameLst>
                                          <p:attrName>ppt_w</p:attrName>
                                        </p:attrNameLst>
                                      </p:cBhvr>
                                      <p:tavLst>
                                        <p:tav tm="0">
                                          <p:val>
                                            <p:fltVal val="0"/>
                                          </p:val>
                                        </p:tav>
                                        <p:tav tm="100000">
                                          <p:val>
                                            <p:strVal val="#ppt_w"/>
                                          </p:val>
                                        </p:tav>
                                      </p:tavLst>
                                    </p:anim>
                                  </p:childTnLst>
                                </p:cTn>
                              </p:par>
                              <p:par>
                                <p:cTn id="39" presetID="35" presetClass="entr" presetSubtype="0" fill="hold" grpId="0" nodeType="withEffect">
                                  <p:stCondLst>
                                    <p:cond delay="0"/>
                                  </p:stCondLst>
                                  <p:childTnLst>
                                    <p:set>
                                      <p:cBhvr>
                                        <p:cTn id="40" dur="1" fill="hold">
                                          <p:stCondLst>
                                            <p:cond delay="0"/>
                                          </p:stCondLst>
                                        </p:cTn>
                                        <p:tgtEl>
                                          <p:spTgt spid="9221"/>
                                        </p:tgtEl>
                                        <p:attrNameLst>
                                          <p:attrName>style.visibility</p:attrName>
                                        </p:attrNameLst>
                                      </p:cBhvr>
                                      <p:to>
                                        <p:strVal val="visible"/>
                                      </p:to>
                                    </p:set>
                                    <p:animEffect transition="in" filter="fade">
                                      <p:cBhvr>
                                        <p:cTn id="41" dur="1750"/>
                                        <p:tgtEl>
                                          <p:spTgt spid="9221"/>
                                        </p:tgtEl>
                                      </p:cBhvr>
                                    </p:animEffect>
                                    <p:anim calcmode="lin" valueType="num">
                                      <p:cBhvr>
                                        <p:cTn id="42" dur="1750" fill="hold"/>
                                        <p:tgtEl>
                                          <p:spTgt spid="9221"/>
                                        </p:tgtEl>
                                        <p:attrNameLst>
                                          <p:attrName>style.rotation</p:attrName>
                                        </p:attrNameLst>
                                      </p:cBhvr>
                                      <p:tavLst>
                                        <p:tav tm="0">
                                          <p:val>
                                            <p:fltVal val="720"/>
                                          </p:val>
                                        </p:tav>
                                        <p:tav tm="100000">
                                          <p:val>
                                            <p:fltVal val="0"/>
                                          </p:val>
                                        </p:tav>
                                      </p:tavLst>
                                    </p:anim>
                                    <p:anim calcmode="lin" valueType="num">
                                      <p:cBhvr>
                                        <p:cTn id="43" dur="1750" fill="hold"/>
                                        <p:tgtEl>
                                          <p:spTgt spid="9221"/>
                                        </p:tgtEl>
                                        <p:attrNameLst>
                                          <p:attrName>ppt_h</p:attrName>
                                        </p:attrNameLst>
                                      </p:cBhvr>
                                      <p:tavLst>
                                        <p:tav tm="0">
                                          <p:val>
                                            <p:fltVal val="0"/>
                                          </p:val>
                                        </p:tav>
                                        <p:tav tm="100000">
                                          <p:val>
                                            <p:strVal val="#ppt_h"/>
                                          </p:val>
                                        </p:tav>
                                      </p:tavLst>
                                    </p:anim>
                                    <p:anim calcmode="lin" valueType="num">
                                      <p:cBhvr>
                                        <p:cTn id="44" dur="1750" fill="hold"/>
                                        <p:tgtEl>
                                          <p:spTgt spid="9221"/>
                                        </p:tgtEl>
                                        <p:attrNameLst>
                                          <p:attrName>ppt_w</p:attrName>
                                        </p:attrNameLst>
                                      </p:cBhvr>
                                      <p:tavLst>
                                        <p:tav tm="0">
                                          <p:val>
                                            <p:fltVal val="0"/>
                                          </p:val>
                                        </p:tav>
                                        <p:tav tm="100000">
                                          <p:val>
                                            <p:strVal val="#ppt_w"/>
                                          </p:val>
                                        </p:tav>
                                      </p:tavLst>
                                    </p:anim>
                                  </p:childTnLst>
                                </p:cTn>
                              </p:par>
                              <p:par>
                                <p:cTn id="45" presetID="35" presetClass="entr" presetSubtype="0" fill="hold" grpId="0" nodeType="withEffect">
                                  <p:stCondLst>
                                    <p:cond delay="0"/>
                                  </p:stCondLst>
                                  <p:childTnLst>
                                    <p:set>
                                      <p:cBhvr>
                                        <p:cTn id="46" dur="1" fill="hold">
                                          <p:stCondLst>
                                            <p:cond delay="0"/>
                                          </p:stCondLst>
                                        </p:cTn>
                                        <p:tgtEl>
                                          <p:spTgt spid="9222"/>
                                        </p:tgtEl>
                                        <p:attrNameLst>
                                          <p:attrName>style.visibility</p:attrName>
                                        </p:attrNameLst>
                                      </p:cBhvr>
                                      <p:to>
                                        <p:strVal val="visible"/>
                                      </p:to>
                                    </p:set>
                                    <p:animEffect transition="in" filter="fade">
                                      <p:cBhvr>
                                        <p:cTn id="47" dur="1750"/>
                                        <p:tgtEl>
                                          <p:spTgt spid="9222"/>
                                        </p:tgtEl>
                                      </p:cBhvr>
                                    </p:animEffect>
                                    <p:anim calcmode="lin" valueType="num">
                                      <p:cBhvr>
                                        <p:cTn id="48" dur="1750" fill="hold"/>
                                        <p:tgtEl>
                                          <p:spTgt spid="9222"/>
                                        </p:tgtEl>
                                        <p:attrNameLst>
                                          <p:attrName>style.rotation</p:attrName>
                                        </p:attrNameLst>
                                      </p:cBhvr>
                                      <p:tavLst>
                                        <p:tav tm="0">
                                          <p:val>
                                            <p:fltVal val="720"/>
                                          </p:val>
                                        </p:tav>
                                        <p:tav tm="100000">
                                          <p:val>
                                            <p:fltVal val="0"/>
                                          </p:val>
                                        </p:tav>
                                      </p:tavLst>
                                    </p:anim>
                                    <p:anim calcmode="lin" valueType="num">
                                      <p:cBhvr>
                                        <p:cTn id="49" dur="1750" fill="hold"/>
                                        <p:tgtEl>
                                          <p:spTgt spid="9222"/>
                                        </p:tgtEl>
                                        <p:attrNameLst>
                                          <p:attrName>ppt_h</p:attrName>
                                        </p:attrNameLst>
                                      </p:cBhvr>
                                      <p:tavLst>
                                        <p:tav tm="0">
                                          <p:val>
                                            <p:fltVal val="0"/>
                                          </p:val>
                                        </p:tav>
                                        <p:tav tm="100000">
                                          <p:val>
                                            <p:strVal val="#ppt_h"/>
                                          </p:val>
                                        </p:tav>
                                      </p:tavLst>
                                    </p:anim>
                                    <p:anim calcmode="lin" valueType="num">
                                      <p:cBhvr>
                                        <p:cTn id="50" dur="1750" fill="hold"/>
                                        <p:tgtEl>
                                          <p:spTgt spid="9222"/>
                                        </p:tgtEl>
                                        <p:attrNameLst>
                                          <p:attrName>ppt_w</p:attrName>
                                        </p:attrNameLst>
                                      </p:cBhvr>
                                      <p:tavLst>
                                        <p:tav tm="0">
                                          <p:val>
                                            <p:fltVal val="0"/>
                                          </p:val>
                                        </p:tav>
                                        <p:tav tm="100000">
                                          <p:val>
                                            <p:strVal val="#ppt_w"/>
                                          </p:val>
                                        </p:tav>
                                      </p:tavLst>
                                    </p:anim>
                                  </p:childTnLst>
                                </p:cTn>
                              </p:par>
                              <p:par>
                                <p:cTn id="51" presetID="35" presetClass="entr" presetSubtype="0" fill="hold" grpId="0" nodeType="withEffect">
                                  <p:stCondLst>
                                    <p:cond delay="0"/>
                                  </p:stCondLst>
                                  <p:childTnLst>
                                    <p:set>
                                      <p:cBhvr>
                                        <p:cTn id="52" dur="1" fill="hold">
                                          <p:stCondLst>
                                            <p:cond delay="0"/>
                                          </p:stCondLst>
                                        </p:cTn>
                                        <p:tgtEl>
                                          <p:spTgt spid="9223"/>
                                        </p:tgtEl>
                                        <p:attrNameLst>
                                          <p:attrName>style.visibility</p:attrName>
                                        </p:attrNameLst>
                                      </p:cBhvr>
                                      <p:to>
                                        <p:strVal val="visible"/>
                                      </p:to>
                                    </p:set>
                                    <p:animEffect transition="in" filter="fade">
                                      <p:cBhvr>
                                        <p:cTn id="53" dur="1750"/>
                                        <p:tgtEl>
                                          <p:spTgt spid="9223"/>
                                        </p:tgtEl>
                                      </p:cBhvr>
                                    </p:animEffect>
                                    <p:anim calcmode="lin" valueType="num">
                                      <p:cBhvr>
                                        <p:cTn id="54" dur="1750" fill="hold"/>
                                        <p:tgtEl>
                                          <p:spTgt spid="9223"/>
                                        </p:tgtEl>
                                        <p:attrNameLst>
                                          <p:attrName>style.rotation</p:attrName>
                                        </p:attrNameLst>
                                      </p:cBhvr>
                                      <p:tavLst>
                                        <p:tav tm="0">
                                          <p:val>
                                            <p:fltVal val="720"/>
                                          </p:val>
                                        </p:tav>
                                        <p:tav tm="100000">
                                          <p:val>
                                            <p:fltVal val="0"/>
                                          </p:val>
                                        </p:tav>
                                      </p:tavLst>
                                    </p:anim>
                                    <p:anim calcmode="lin" valueType="num">
                                      <p:cBhvr>
                                        <p:cTn id="55" dur="1750" fill="hold"/>
                                        <p:tgtEl>
                                          <p:spTgt spid="9223"/>
                                        </p:tgtEl>
                                        <p:attrNameLst>
                                          <p:attrName>ppt_h</p:attrName>
                                        </p:attrNameLst>
                                      </p:cBhvr>
                                      <p:tavLst>
                                        <p:tav tm="0">
                                          <p:val>
                                            <p:fltVal val="0"/>
                                          </p:val>
                                        </p:tav>
                                        <p:tav tm="100000">
                                          <p:val>
                                            <p:strVal val="#ppt_h"/>
                                          </p:val>
                                        </p:tav>
                                      </p:tavLst>
                                    </p:anim>
                                    <p:anim calcmode="lin" valueType="num">
                                      <p:cBhvr>
                                        <p:cTn id="56" dur="1750" fill="hold"/>
                                        <p:tgtEl>
                                          <p:spTgt spid="9223"/>
                                        </p:tgtEl>
                                        <p:attrNameLst>
                                          <p:attrName>ppt_w</p:attrName>
                                        </p:attrNameLst>
                                      </p:cBhvr>
                                      <p:tavLst>
                                        <p:tav tm="0">
                                          <p:val>
                                            <p:fltVal val="0"/>
                                          </p:val>
                                        </p:tav>
                                        <p:tav tm="100000">
                                          <p:val>
                                            <p:strVal val="#ppt_w"/>
                                          </p:val>
                                        </p:tav>
                                      </p:tavLst>
                                    </p:anim>
                                  </p:childTnLst>
                                </p:cTn>
                              </p:par>
                              <p:par>
                                <p:cTn id="57" presetID="35" presetClass="entr" presetSubtype="0" fill="hold" nodeType="withEffect">
                                  <p:stCondLst>
                                    <p:cond delay="0"/>
                                  </p:stCondLst>
                                  <p:childTnLst>
                                    <p:set>
                                      <p:cBhvr>
                                        <p:cTn id="58" dur="1" fill="hold">
                                          <p:stCondLst>
                                            <p:cond delay="0"/>
                                          </p:stCondLst>
                                        </p:cTn>
                                        <p:tgtEl>
                                          <p:spTgt spid="9224"/>
                                        </p:tgtEl>
                                        <p:attrNameLst>
                                          <p:attrName>style.visibility</p:attrName>
                                        </p:attrNameLst>
                                      </p:cBhvr>
                                      <p:to>
                                        <p:strVal val="visible"/>
                                      </p:to>
                                    </p:set>
                                    <p:animEffect transition="in" filter="fade">
                                      <p:cBhvr>
                                        <p:cTn id="59" dur="1750"/>
                                        <p:tgtEl>
                                          <p:spTgt spid="9224"/>
                                        </p:tgtEl>
                                      </p:cBhvr>
                                    </p:animEffect>
                                    <p:anim calcmode="lin" valueType="num">
                                      <p:cBhvr>
                                        <p:cTn id="60" dur="1750" fill="hold"/>
                                        <p:tgtEl>
                                          <p:spTgt spid="9224"/>
                                        </p:tgtEl>
                                        <p:attrNameLst>
                                          <p:attrName>style.rotation</p:attrName>
                                        </p:attrNameLst>
                                      </p:cBhvr>
                                      <p:tavLst>
                                        <p:tav tm="0">
                                          <p:val>
                                            <p:fltVal val="720"/>
                                          </p:val>
                                        </p:tav>
                                        <p:tav tm="100000">
                                          <p:val>
                                            <p:fltVal val="0"/>
                                          </p:val>
                                        </p:tav>
                                      </p:tavLst>
                                    </p:anim>
                                    <p:anim calcmode="lin" valueType="num">
                                      <p:cBhvr>
                                        <p:cTn id="61" dur="1750" fill="hold"/>
                                        <p:tgtEl>
                                          <p:spTgt spid="9224"/>
                                        </p:tgtEl>
                                        <p:attrNameLst>
                                          <p:attrName>ppt_h</p:attrName>
                                        </p:attrNameLst>
                                      </p:cBhvr>
                                      <p:tavLst>
                                        <p:tav tm="0">
                                          <p:val>
                                            <p:fltVal val="0"/>
                                          </p:val>
                                        </p:tav>
                                        <p:tav tm="100000">
                                          <p:val>
                                            <p:strVal val="#ppt_h"/>
                                          </p:val>
                                        </p:tav>
                                      </p:tavLst>
                                    </p:anim>
                                    <p:anim calcmode="lin" valueType="num">
                                      <p:cBhvr>
                                        <p:cTn id="62" dur="1750" fill="hold"/>
                                        <p:tgtEl>
                                          <p:spTgt spid="9224"/>
                                        </p:tgtEl>
                                        <p:attrNameLst>
                                          <p:attrName>ppt_w</p:attrName>
                                        </p:attrNameLst>
                                      </p:cBhvr>
                                      <p:tavLst>
                                        <p:tav tm="0">
                                          <p:val>
                                            <p:fltVal val="0"/>
                                          </p:val>
                                        </p:tav>
                                        <p:tav tm="100000">
                                          <p:val>
                                            <p:strVal val="#ppt_w"/>
                                          </p:val>
                                        </p:tav>
                                      </p:tavLst>
                                    </p:anim>
                                  </p:childTnLst>
                                </p:cTn>
                              </p:par>
                              <p:par>
                                <p:cTn id="63" presetID="35" presetClass="entr" presetSubtype="0" fill="hold" nodeType="withEffect">
                                  <p:stCondLst>
                                    <p:cond delay="0"/>
                                  </p:stCondLst>
                                  <p:childTnLst>
                                    <p:set>
                                      <p:cBhvr>
                                        <p:cTn id="64" dur="1" fill="hold">
                                          <p:stCondLst>
                                            <p:cond delay="0"/>
                                          </p:stCondLst>
                                        </p:cTn>
                                        <p:tgtEl>
                                          <p:spTgt spid="9225"/>
                                        </p:tgtEl>
                                        <p:attrNameLst>
                                          <p:attrName>style.visibility</p:attrName>
                                        </p:attrNameLst>
                                      </p:cBhvr>
                                      <p:to>
                                        <p:strVal val="visible"/>
                                      </p:to>
                                    </p:set>
                                    <p:animEffect transition="in" filter="fade">
                                      <p:cBhvr>
                                        <p:cTn id="65" dur="1750"/>
                                        <p:tgtEl>
                                          <p:spTgt spid="9225"/>
                                        </p:tgtEl>
                                      </p:cBhvr>
                                    </p:animEffect>
                                    <p:anim calcmode="lin" valueType="num">
                                      <p:cBhvr>
                                        <p:cTn id="66" dur="1750" fill="hold"/>
                                        <p:tgtEl>
                                          <p:spTgt spid="9225"/>
                                        </p:tgtEl>
                                        <p:attrNameLst>
                                          <p:attrName>style.rotation</p:attrName>
                                        </p:attrNameLst>
                                      </p:cBhvr>
                                      <p:tavLst>
                                        <p:tav tm="0">
                                          <p:val>
                                            <p:fltVal val="720"/>
                                          </p:val>
                                        </p:tav>
                                        <p:tav tm="100000">
                                          <p:val>
                                            <p:fltVal val="0"/>
                                          </p:val>
                                        </p:tav>
                                      </p:tavLst>
                                    </p:anim>
                                    <p:anim calcmode="lin" valueType="num">
                                      <p:cBhvr>
                                        <p:cTn id="67" dur="1750" fill="hold"/>
                                        <p:tgtEl>
                                          <p:spTgt spid="9225"/>
                                        </p:tgtEl>
                                        <p:attrNameLst>
                                          <p:attrName>ppt_h</p:attrName>
                                        </p:attrNameLst>
                                      </p:cBhvr>
                                      <p:tavLst>
                                        <p:tav tm="0">
                                          <p:val>
                                            <p:fltVal val="0"/>
                                          </p:val>
                                        </p:tav>
                                        <p:tav tm="100000">
                                          <p:val>
                                            <p:strVal val="#ppt_h"/>
                                          </p:val>
                                        </p:tav>
                                      </p:tavLst>
                                    </p:anim>
                                    <p:anim calcmode="lin" valueType="num">
                                      <p:cBhvr>
                                        <p:cTn id="68" dur="1750" fill="hold"/>
                                        <p:tgtEl>
                                          <p:spTgt spid="9225"/>
                                        </p:tgtEl>
                                        <p:attrNameLst>
                                          <p:attrName>ppt_w</p:attrName>
                                        </p:attrNameLst>
                                      </p:cBhvr>
                                      <p:tavLst>
                                        <p:tav tm="0">
                                          <p:val>
                                            <p:fltVal val="0"/>
                                          </p:val>
                                        </p:tav>
                                        <p:tav tm="100000">
                                          <p:val>
                                            <p:strVal val="#ppt_w"/>
                                          </p:val>
                                        </p:tav>
                                      </p:tavLst>
                                    </p:anim>
                                  </p:childTnLst>
                                </p:cTn>
                              </p:par>
                              <p:par>
                                <p:cTn id="69" presetID="35" presetClass="entr" presetSubtype="0" fill="hold" nodeType="withEffect">
                                  <p:stCondLst>
                                    <p:cond delay="0"/>
                                  </p:stCondLst>
                                  <p:childTnLst>
                                    <p:set>
                                      <p:cBhvr>
                                        <p:cTn id="70" dur="1" fill="hold">
                                          <p:stCondLst>
                                            <p:cond delay="0"/>
                                          </p:stCondLst>
                                        </p:cTn>
                                        <p:tgtEl>
                                          <p:spTgt spid="9226"/>
                                        </p:tgtEl>
                                        <p:attrNameLst>
                                          <p:attrName>style.visibility</p:attrName>
                                        </p:attrNameLst>
                                      </p:cBhvr>
                                      <p:to>
                                        <p:strVal val="visible"/>
                                      </p:to>
                                    </p:set>
                                    <p:animEffect transition="in" filter="fade">
                                      <p:cBhvr>
                                        <p:cTn id="71" dur="1750"/>
                                        <p:tgtEl>
                                          <p:spTgt spid="9226"/>
                                        </p:tgtEl>
                                      </p:cBhvr>
                                    </p:animEffect>
                                    <p:anim calcmode="lin" valueType="num">
                                      <p:cBhvr>
                                        <p:cTn id="72" dur="1750" fill="hold"/>
                                        <p:tgtEl>
                                          <p:spTgt spid="9226"/>
                                        </p:tgtEl>
                                        <p:attrNameLst>
                                          <p:attrName>style.rotation</p:attrName>
                                        </p:attrNameLst>
                                      </p:cBhvr>
                                      <p:tavLst>
                                        <p:tav tm="0">
                                          <p:val>
                                            <p:fltVal val="720"/>
                                          </p:val>
                                        </p:tav>
                                        <p:tav tm="100000">
                                          <p:val>
                                            <p:fltVal val="0"/>
                                          </p:val>
                                        </p:tav>
                                      </p:tavLst>
                                    </p:anim>
                                    <p:anim calcmode="lin" valueType="num">
                                      <p:cBhvr>
                                        <p:cTn id="73" dur="1750" fill="hold"/>
                                        <p:tgtEl>
                                          <p:spTgt spid="9226"/>
                                        </p:tgtEl>
                                        <p:attrNameLst>
                                          <p:attrName>ppt_h</p:attrName>
                                        </p:attrNameLst>
                                      </p:cBhvr>
                                      <p:tavLst>
                                        <p:tav tm="0">
                                          <p:val>
                                            <p:fltVal val="0"/>
                                          </p:val>
                                        </p:tav>
                                        <p:tav tm="100000">
                                          <p:val>
                                            <p:strVal val="#ppt_h"/>
                                          </p:val>
                                        </p:tav>
                                      </p:tavLst>
                                    </p:anim>
                                    <p:anim calcmode="lin" valueType="num">
                                      <p:cBhvr>
                                        <p:cTn id="74" dur="1750" fill="hold"/>
                                        <p:tgtEl>
                                          <p:spTgt spid="9226"/>
                                        </p:tgtEl>
                                        <p:attrNameLst>
                                          <p:attrName>ppt_w</p:attrName>
                                        </p:attrNameLst>
                                      </p:cBhvr>
                                      <p:tavLst>
                                        <p:tav tm="0">
                                          <p:val>
                                            <p:fltVal val="0"/>
                                          </p:val>
                                        </p:tav>
                                        <p:tav tm="100000">
                                          <p:val>
                                            <p:strVal val="#ppt_w"/>
                                          </p:val>
                                        </p:tav>
                                      </p:tavLst>
                                    </p:anim>
                                  </p:childTnLst>
                                </p:cTn>
                              </p:par>
                              <p:par>
                                <p:cTn id="75" presetID="35" presetClass="entr" presetSubtype="0" fill="hold" grpId="0" nodeType="withEffect">
                                  <p:stCondLst>
                                    <p:cond delay="0"/>
                                  </p:stCondLst>
                                  <p:childTnLst>
                                    <p:set>
                                      <p:cBhvr>
                                        <p:cTn id="76" dur="1" fill="hold">
                                          <p:stCondLst>
                                            <p:cond delay="0"/>
                                          </p:stCondLst>
                                        </p:cTn>
                                        <p:tgtEl>
                                          <p:spTgt spid="9227"/>
                                        </p:tgtEl>
                                        <p:attrNameLst>
                                          <p:attrName>style.visibility</p:attrName>
                                        </p:attrNameLst>
                                      </p:cBhvr>
                                      <p:to>
                                        <p:strVal val="visible"/>
                                      </p:to>
                                    </p:set>
                                    <p:animEffect transition="in" filter="fade">
                                      <p:cBhvr>
                                        <p:cTn id="77" dur="1750"/>
                                        <p:tgtEl>
                                          <p:spTgt spid="9227"/>
                                        </p:tgtEl>
                                      </p:cBhvr>
                                    </p:animEffect>
                                    <p:anim calcmode="lin" valueType="num">
                                      <p:cBhvr>
                                        <p:cTn id="78" dur="1750" fill="hold"/>
                                        <p:tgtEl>
                                          <p:spTgt spid="9227"/>
                                        </p:tgtEl>
                                        <p:attrNameLst>
                                          <p:attrName>style.rotation</p:attrName>
                                        </p:attrNameLst>
                                      </p:cBhvr>
                                      <p:tavLst>
                                        <p:tav tm="0">
                                          <p:val>
                                            <p:fltVal val="720"/>
                                          </p:val>
                                        </p:tav>
                                        <p:tav tm="100000">
                                          <p:val>
                                            <p:fltVal val="0"/>
                                          </p:val>
                                        </p:tav>
                                      </p:tavLst>
                                    </p:anim>
                                    <p:anim calcmode="lin" valueType="num">
                                      <p:cBhvr>
                                        <p:cTn id="79" dur="1750" fill="hold"/>
                                        <p:tgtEl>
                                          <p:spTgt spid="9227"/>
                                        </p:tgtEl>
                                        <p:attrNameLst>
                                          <p:attrName>ppt_h</p:attrName>
                                        </p:attrNameLst>
                                      </p:cBhvr>
                                      <p:tavLst>
                                        <p:tav tm="0">
                                          <p:val>
                                            <p:fltVal val="0"/>
                                          </p:val>
                                        </p:tav>
                                        <p:tav tm="100000">
                                          <p:val>
                                            <p:strVal val="#ppt_h"/>
                                          </p:val>
                                        </p:tav>
                                      </p:tavLst>
                                    </p:anim>
                                    <p:anim calcmode="lin" valueType="num">
                                      <p:cBhvr>
                                        <p:cTn id="80" dur="1750" fill="hold"/>
                                        <p:tgtEl>
                                          <p:spTgt spid="9227"/>
                                        </p:tgtEl>
                                        <p:attrNameLst>
                                          <p:attrName>ppt_w</p:attrName>
                                        </p:attrNameLst>
                                      </p:cBhvr>
                                      <p:tavLst>
                                        <p:tav tm="0">
                                          <p:val>
                                            <p:fltVal val="0"/>
                                          </p:val>
                                        </p:tav>
                                        <p:tav tm="100000">
                                          <p:val>
                                            <p:strVal val="#ppt_w"/>
                                          </p:val>
                                        </p:tav>
                                      </p:tavLst>
                                    </p:anim>
                                  </p:childTnLst>
                                </p:cTn>
                              </p:par>
                              <p:par>
                                <p:cTn id="81" presetID="35" presetClass="entr" presetSubtype="0" fill="hold" grpId="0" nodeType="withEffect">
                                  <p:stCondLst>
                                    <p:cond delay="0"/>
                                  </p:stCondLst>
                                  <p:childTnLst>
                                    <p:set>
                                      <p:cBhvr>
                                        <p:cTn id="82" dur="1" fill="hold">
                                          <p:stCondLst>
                                            <p:cond delay="0"/>
                                          </p:stCondLst>
                                        </p:cTn>
                                        <p:tgtEl>
                                          <p:spTgt spid="9228"/>
                                        </p:tgtEl>
                                        <p:attrNameLst>
                                          <p:attrName>style.visibility</p:attrName>
                                        </p:attrNameLst>
                                      </p:cBhvr>
                                      <p:to>
                                        <p:strVal val="visible"/>
                                      </p:to>
                                    </p:set>
                                    <p:animEffect transition="in" filter="fade">
                                      <p:cBhvr>
                                        <p:cTn id="83" dur="1750"/>
                                        <p:tgtEl>
                                          <p:spTgt spid="9228"/>
                                        </p:tgtEl>
                                      </p:cBhvr>
                                    </p:animEffect>
                                    <p:anim calcmode="lin" valueType="num">
                                      <p:cBhvr>
                                        <p:cTn id="84" dur="1750" fill="hold"/>
                                        <p:tgtEl>
                                          <p:spTgt spid="9228"/>
                                        </p:tgtEl>
                                        <p:attrNameLst>
                                          <p:attrName>style.rotation</p:attrName>
                                        </p:attrNameLst>
                                      </p:cBhvr>
                                      <p:tavLst>
                                        <p:tav tm="0">
                                          <p:val>
                                            <p:fltVal val="720"/>
                                          </p:val>
                                        </p:tav>
                                        <p:tav tm="100000">
                                          <p:val>
                                            <p:fltVal val="0"/>
                                          </p:val>
                                        </p:tav>
                                      </p:tavLst>
                                    </p:anim>
                                    <p:anim calcmode="lin" valueType="num">
                                      <p:cBhvr>
                                        <p:cTn id="85" dur="1750" fill="hold"/>
                                        <p:tgtEl>
                                          <p:spTgt spid="9228"/>
                                        </p:tgtEl>
                                        <p:attrNameLst>
                                          <p:attrName>ppt_h</p:attrName>
                                        </p:attrNameLst>
                                      </p:cBhvr>
                                      <p:tavLst>
                                        <p:tav tm="0">
                                          <p:val>
                                            <p:fltVal val="0"/>
                                          </p:val>
                                        </p:tav>
                                        <p:tav tm="100000">
                                          <p:val>
                                            <p:strVal val="#ppt_h"/>
                                          </p:val>
                                        </p:tav>
                                      </p:tavLst>
                                    </p:anim>
                                    <p:anim calcmode="lin" valueType="num">
                                      <p:cBhvr>
                                        <p:cTn id="86" dur="1750" fill="hold"/>
                                        <p:tgtEl>
                                          <p:spTgt spid="9228"/>
                                        </p:tgtEl>
                                        <p:attrNameLst>
                                          <p:attrName>ppt_w</p:attrName>
                                        </p:attrNameLst>
                                      </p:cBhvr>
                                      <p:tavLst>
                                        <p:tav tm="0">
                                          <p:val>
                                            <p:fltVal val="0"/>
                                          </p:val>
                                        </p:tav>
                                        <p:tav tm="100000">
                                          <p:val>
                                            <p:strVal val="#ppt_w"/>
                                          </p:val>
                                        </p:tav>
                                      </p:tavLst>
                                    </p:anim>
                                  </p:childTnLst>
                                </p:cTn>
                              </p:par>
                              <p:par>
                                <p:cTn id="87" presetID="35" presetClass="entr" presetSubtype="0" fill="hold" grpId="0" nodeType="withEffect">
                                  <p:stCondLst>
                                    <p:cond delay="0"/>
                                  </p:stCondLst>
                                  <p:childTnLst>
                                    <p:set>
                                      <p:cBhvr>
                                        <p:cTn id="88" dur="1" fill="hold">
                                          <p:stCondLst>
                                            <p:cond delay="0"/>
                                          </p:stCondLst>
                                        </p:cTn>
                                        <p:tgtEl>
                                          <p:spTgt spid="9229"/>
                                        </p:tgtEl>
                                        <p:attrNameLst>
                                          <p:attrName>style.visibility</p:attrName>
                                        </p:attrNameLst>
                                      </p:cBhvr>
                                      <p:to>
                                        <p:strVal val="visible"/>
                                      </p:to>
                                    </p:set>
                                    <p:animEffect transition="in" filter="fade">
                                      <p:cBhvr>
                                        <p:cTn id="89" dur="1750"/>
                                        <p:tgtEl>
                                          <p:spTgt spid="9229"/>
                                        </p:tgtEl>
                                      </p:cBhvr>
                                    </p:animEffect>
                                    <p:anim calcmode="lin" valueType="num">
                                      <p:cBhvr>
                                        <p:cTn id="90" dur="1750" fill="hold"/>
                                        <p:tgtEl>
                                          <p:spTgt spid="9229"/>
                                        </p:tgtEl>
                                        <p:attrNameLst>
                                          <p:attrName>style.rotation</p:attrName>
                                        </p:attrNameLst>
                                      </p:cBhvr>
                                      <p:tavLst>
                                        <p:tav tm="0">
                                          <p:val>
                                            <p:fltVal val="720"/>
                                          </p:val>
                                        </p:tav>
                                        <p:tav tm="100000">
                                          <p:val>
                                            <p:fltVal val="0"/>
                                          </p:val>
                                        </p:tav>
                                      </p:tavLst>
                                    </p:anim>
                                    <p:anim calcmode="lin" valueType="num">
                                      <p:cBhvr>
                                        <p:cTn id="91" dur="1750" fill="hold"/>
                                        <p:tgtEl>
                                          <p:spTgt spid="9229"/>
                                        </p:tgtEl>
                                        <p:attrNameLst>
                                          <p:attrName>ppt_h</p:attrName>
                                        </p:attrNameLst>
                                      </p:cBhvr>
                                      <p:tavLst>
                                        <p:tav tm="0">
                                          <p:val>
                                            <p:fltVal val="0"/>
                                          </p:val>
                                        </p:tav>
                                        <p:tav tm="100000">
                                          <p:val>
                                            <p:strVal val="#ppt_h"/>
                                          </p:val>
                                        </p:tav>
                                      </p:tavLst>
                                    </p:anim>
                                    <p:anim calcmode="lin" valueType="num">
                                      <p:cBhvr>
                                        <p:cTn id="92" dur="1750" fill="hold"/>
                                        <p:tgtEl>
                                          <p:spTgt spid="9229"/>
                                        </p:tgtEl>
                                        <p:attrNameLst>
                                          <p:attrName>ppt_w</p:attrName>
                                        </p:attrNameLst>
                                      </p:cBhvr>
                                      <p:tavLst>
                                        <p:tav tm="0">
                                          <p:val>
                                            <p:fltVal val="0"/>
                                          </p:val>
                                        </p:tav>
                                        <p:tav tm="100000">
                                          <p:val>
                                            <p:strVal val="#ppt_w"/>
                                          </p:val>
                                        </p:tav>
                                      </p:tavLst>
                                    </p:anim>
                                  </p:childTnLst>
                                </p:cTn>
                              </p:par>
                              <p:par>
                                <p:cTn id="93" presetID="35" presetClass="entr" presetSubtype="0" fill="hold" grpId="0" nodeType="withEffect">
                                  <p:stCondLst>
                                    <p:cond delay="0"/>
                                  </p:stCondLst>
                                  <p:childTnLst>
                                    <p:set>
                                      <p:cBhvr>
                                        <p:cTn id="94" dur="1" fill="hold">
                                          <p:stCondLst>
                                            <p:cond delay="0"/>
                                          </p:stCondLst>
                                        </p:cTn>
                                        <p:tgtEl>
                                          <p:spTgt spid="9230"/>
                                        </p:tgtEl>
                                        <p:attrNameLst>
                                          <p:attrName>style.visibility</p:attrName>
                                        </p:attrNameLst>
                                      </p:cBhvr>
                                      <p:to>
                                        <p:strVal val="visible"/>
                                      </p:to>
                                    </p:set>
                                    <p:animEffect transition="in" filter="fade">
                                      <p:cBhvr>
                                        <p:cTn id="95" dur="1750"/>
                                        <p:tgtEl>
                                          <p:spTgt spid="9230"/>
                                        </p:tgtEl>
                                      </p:cBhvr>
                                    </p:animEffect>
                                    <p:anim calcmode="lin" valueType="num">
                                      <p:cBhvr>
                                        <p:cTn id="96" dur="1750" fill="hold"/>
                                        <p:tgtEl>
                                          <p:spTgt spid="9230"/>
                                        </p:tgtEl>
                                        <p:attrNameLst>
                                          <p:attrName>style.rotation</p:attrName>
                                        </p:attrNameLst>
                                      </p:cBhvr>
                                      <p:tavLst>
                                        <p:tav tm="0">
                                          <p:val>
                                            <p:fltVal val="720"/>
                                          </p:val>
                                        </p:tav>
                                        <p:tav tm="100000">
                                          <p:val>
                                            <p:fltVal val="0"/>
                                          </p:val>
                                        </p:tav>
                                      </p:tavLst>
                                    </p:anim>
                                    <p:anim calcmode="lin" valueType="num">
                                      <p:cBhvr>
                                        <p:cTn id="97" dur="1750" fill="hold"/>
                                        <p:tgtEl>
                                          <p:spTgt spid="9230"/>
                                        </p:tgtEl>
                                        <p:attrNameLst>
                                          <p:attrName>ppt_h</p:attrName>
                                        </p:attrNameLst>
                                      </p:cBhvr>
                                      <p:tavLst>
                                        <p:tav tm="0">
                                          <p:val>
                                            <p:fltVal val="0"/>
                                          </p:val>
                                        </p:tav>
                                        <p:tav tm="100000">
                                          <p:val>
                                            <p:strVal val="#ppt_h"/>
                                          </p:val>
                                        </p:tav>
                                      </p:tavLst>
                                    </p:anim>
                                    <p:anim calcmode="lin" valueType="num">
                                      <p:cBhvr>
                                        <p:cTn id="98" dur="1750" fill="hold"/>
                                        <p:tgtEl>
                                          <p:spTgt spid="9230"/>
                                        </p:tgtEl>
                                        <p:attrNameLst>
                                          <p:attrName>ppt_w</p:attrName>
                                        </p:attrNameLst>
                                      </p:cBhvr>
                                      <p:tavLst>
                                        <p:tav tm="0">
                                          <p:val>
                                            <p:fltVal val="0"/>
                                          </p:val>
                                        </p:tav>
                                        <p:tav tm="100000">
                                          <p:val>
                                            <p:strVal val="#ppt_w"/>
                                          </p:val>
                                        </p:tav>
                                      </p:tavLst>
                                    </p:anim>
                                  </p:childTnLst>
                                </p:cTn>
                              </p:par>
                              <p:par>
                                <p:cTn id="99" presetID="35" presetClass="entr" presetSubtype="0" fill="hold" grpId="0" nodeType="withEffect">
                                  <p:stCondLst>
                                    <p:cond delay="0"/>
                                  </p:stCondLst>
                                  <p:childTnLst>
                                    <p:set>
                                      <p:cBhvr>
                                        <p:cTn id="100" dur="1" fill="hold">
                                          <p:stCondLst>
                                            <p:cond delay="0"/>
                                          </p:stCondLst>
                                        </p:cTn>
                                        <p:tgtEl>
                                          <p:spTgt spid="9231"/>
                                        </p:tgtEl>
                                        <p:attrNameLst>
                                          <p:attrName>style.visibility</p:attrName>
                                        </p:attrNameLst>
                                      </p:cBhvr>
                                      <p:to>
                                        <p:strVal val="visible"/>
                                      </p:to>
                                    </p:set>
                                    <p:animEffect transition="in" filter="fade">
                                      <p:cBhvr>
                                        <p:cTn id="101" dur="1750"/>
                                        <p:tgtEl>
                                          <p:spTgt spid="9231"/>
                                        </p:tgtEl>
                                      </p:cBhvr>
                                    </p:animEffect>
                                    <p:anim calcmode="lin" valueType="num">
                                      <p:cBhvr>
                                        <p:cTn id="102" dur="1750" fill="hold"/>
                                        <p:tgtEl>
                                          <p:spTgt spid="9231"/>
                                        </p:tgtEl>
                                        <p:attrNameLst>
                                          <p:attrName>style.rotation</p:attrName>
                                        </p:attrNameLst>
                                      </p:cBhvr>
                                      <p:tavLst>
                                        <p:tav tm="0">
                                          <p:val>
                                            <p:fltVal val="720"/>
                                          </p:val>
                                        </p:tav>
                                        <p:tav tm="100000">
                                          <p:val>
                                            <p:fltVal val="0"/>
                                          </p:val>
                                        </p:tav>
                                      </p:tavLst>
                                    </p:anim>
                                    <p:anim calcmode="lin" valueType="num">
                                      <p:cBhvr>
                                        <p:cTn id="103" dur="1750" fill="hold"/>
                                        <p:tgtEl>
                                          <p:spTgt spid="9231"/>
                                        </p:tgtEl>
                                        <p:attrNameLst>
                                          <p:attrName>ppt_h</p:attrName>
                                        </p:attrNameLst>
                                      </p:cBhvr>
                                      <p:tavLst>
                                        <p:tav tm="0">
                                          <p:val>
                                            <p:fltVal val="0"/>
                                          </p:val>
                                        </p:tav>
                                        <p:tav tm="100000">
                                          <p:val>
                                            <p:strVal val="#ppt_h"/>
                                          </p:val>
                                        </p:tav>
                                      </p:tavLst>
                                    </p:anim>
                                    <p:anim calcmode="lin" valueType="num">
                                      <p:cBhvr>
                                        <p:cTn id="104" dur="1750" fill="hold"/>
                                        <p:tgtEl>
                                          <p:spTgt spid="9231"/>
                                        </p:tgtEl>
                                        <p:attrNameLst>
                                          <p:attrName>ppt_w</p:attrName>
                                        </p:attrNameLst>
                                      </p:cBhvr>
                                      <p:tavLst>
                                        <p:tav tm="0">
                                          <p:val>
                                            <p:fltVal val="0"/>
                                          </p:val>
                                        </p:tav>
                                        <p:tav tm="100000">
                                          <p:val>
                                            <p:strVal val="#ppt_w"/>
                                          </p:val>
                                        </p:tav>
                                      </p:tavLst>
                                    </p:anim>
                                  </p:childTnLst>
                                </p:cTn>
                              </p:par>
                              <p:par>
                                <p:cTn id="105" presetID="35" presetClass="entr" presetSubtype="0" fill="hold" grpId="0" nodeType="withEffect">
                                  <p:stCondLst>
                                    <p:cond delay="0"/>
                                  </p:stCondLst>
                                  <p:childTnLst>
                                    <p:set>
                                      <p:cBhvr>
                                        <p:cTn id="106" dur="1" fill="hold">
                                          <p:stCondLst>
                                            <p:cond delay="0"/>
                                          </p:stCondLst>
                                        </p:cTn>
                                        <p:tgtEl>
                                          <p:spTgt spid="9232"/>
                                        </p:tgtEl>
                                        <p:attrNameLst>
                                          <p:attrName>style.visibility</p:attrName>
                                        </p:attrNameLst>
                                      </p:cBhvr>
                                      <p:to>
                                        <p:strVal val="visible"/>
                                      </p:to>
                                    </p:set>
                                    <p:animEffect transition="in" filter="fade">
                                      <p:cBhvr>
                                        <p:cTn id="107" dur="1750"/>
                                        <p:tgtEl>
                                          <p:spTgt spid="9232"/>
                                        </p:tgtEl>
                                      </p:cBhvr>
                                    </p:animEffect>
                                    <p:anim calcmode="lin" valueType="num">
                                      <p:cBhvr>
                                        <p:cTn id="108" dur="1750" fill="hold"/>
                                        <p:tgtEl>
                                          <p:spTgt spid="9232"/>
                                        </p:tgtEl>
                                        <p:attrNameLst>
                                          <p:attrName>style.rotation</p:attrName>
                                        </p:attrNameLst>
                                      </p:cBhvr>
                                      <p:tavLst>
                                        <p:tav tm="0">
                                          <p:val>
                                            <p:fltVal val="720"/>
                                          </p:val>
                                        </p:tav>
                                        <p:tav tm="100000">
                                          <p:val>
                                            <p:fltVal val="0"/>
                                          </p:val>
                                        </p:tav>
                                      </p:tavLst>
                                    </p:anim>
                                    <p:anim calcmode="lin" valueType="num">
                                      <p:cBhvr>
                                        <p:cTn id="109" dur="1750" fill="hold"/>
                                        <p:tgtEl>
                                          <p:spTgt spid="9232"/>
                                        </p:tgtEl>
                                        <p:attrNameLst>
                                          <p:attrName>ppt_h</p:attrName>
                                        </p:attrNameLst>
                                      </p:cBhvr>
                                      <p:tavLst>
                                        <p:tav tm="0">
                                          <p:val>
                                            <p:fltVal val="0"/>
                                          </p:val>
                                        </p:tav>
                                        <p:tav tm="100000">
                                          <p:val>
                                            <p:strVal val="#ppt_h"/>
                                          </p:val>
                                        </p:tav>
                                      </p:tavLst>
                                    </p:anim>
                                    <p:anim calcmode="lin" valueType="num">
                                      <p:cBhvr>
                                        <p:cTn id="110" dur="1750" fill="hold"/>
                                        <p:tgtEl>
                                          <p:spTgt spid="9232"/>
                                        </p:tgtEl>
                                        <p:attrNameLst>
                                          <p:attrName>ppt_w</p:attrName>
                                        </p:attrNameLst>
                                      </p:cBhvr>
                                      <p:tavLst>
                                        <p:tav tm="0">
                                          <p:val>
                                            <p:fltVal val="0"/>
                                          </p:val>
                                        </p:tav>
                                        <p:tav tm="100000">
                                          <p:val>
                                            <p:strVal val="#ppt_w"/>
                                          </p:val>
                                        </p:tav>
                                      </p:tavLst>
                                    </p:anim>
                                  </p:childTnLst>
                                </p:cTn>
                              </p:par>
                              <p:par>
                                <p:cTn id="111" presetID="35" presetClass="entr" presetSubtype="0" fill="hold" grpId="0" nodeType="withEffect">
                                  <p:stCondLst>
                                    <p:cond delay="0"/>
                                  </p:stCondLst>
                                  <p:childTnLst>
                                    <p:set>
                                      <p:cBhvr>
                                        <p:cTn id="112" dur="1" fill="hold">
                                          <p:stCondLst>
                                            <p:cond delay="0"/>
                                          </p:stCondLst>
                                        </p:cTn>
                                        <p:tgtEl>
                                          <p:spTgt spid="9233"/>
                                        </p:tgtEl>
                                        <p:attrNameLst>
                                          <p:attrName>style.visibility</p:attrName>
                                        </p:attrNameLst>
                                      </p:cBhvr>
                                      <p:to>
                                        <p:strVal val="visible"/>
                                      </p:to>
                                    </p:set>
                                    <p:animEffect transition="in" filter="fade">
                                      <p:cBhvr>
                                        <p:cTn id="113" dur="1750"/>
                                        <p:tgtEl>
                                          <p:spTgt spid="9233"/>
                                        </p:tgtEl>
                                      </p:cBhvr>
                                    </p:animEffect>
                                    <p:anim calcmode="lin" valueType="num">
                                      <p:cBhvr>
                                        <p:cTn id="114" dur="1750" fill="hold"/>
                                        <p:tgtEl>
                                          <p:spTgt spid="9233"/>
                                        </p:tgtEl>
                                        <p:attrNameLst>
                                          <p:attrName>style.rotation</p:attrName>
                                        </p:attrNameLst>
                                      </p:cBhvr>
                                      <p:tavLst>
                                        <p:tav tm="0">
                                          <p:val>
                                            <p:fltVal val="720"/>
                                          </p:val>
                                        </p:tav>
                                        <p:tav tm="100000">
                                          <p:val>
                                            <p:fltVal val="0"/>
                                          </p:val>
                                        </p:tav>
                                      </p:tavLst>
                                    </p:anim>
                                    <p:anim calcmode="lin" valueType="num">
                                      <p:cBhvr>
                                        <p:cTn id="115" dur="1750" fill="hold"/>
                                        <p:tgtEl>
                                          <p:spTgt spid="9233"/>
                                        </p:tgtEl>
                                        <p:attrNameLst>
                                          <p:attrName>ppt_h</p:attrName>
                                        </p:attrNameLst>
                                      </p:cBhvr>
                                      <p:tavLst>
                                        <p:tav tm="0">
                                          <p:val>
                                            <p:fltVal val="0"/>
                                          </p:val>
                                        </p:tav>
                                        <p:tav tm="100000">
                                          <p:val>
                                            <p:strVal val="#ppt_h"/>
                                          </p:val>
                                        </p:tav>
                                      </p:tavLst>
                                    </p:anim>
                                    <p:anim calcmode="lin" valueType="num">
                                      <p:cBhvr>
                                        <p:cTn id="116" dur="1750" fill="hold"/>
                                        <p:tgtEl>
                                          <p:spTgt spid="9233"/>
                                        </p:tgtEl>
                                        <p:attrNameLst>
                                          <p:attrName>ppt_w</p:attrName>
                                        </p:attrNameLst>
                                      </p:cBhvr>
                                      <p:tavLst>
                                        <p:tav tm="0">
                                          <p:val>
                                            <p:fltVal val="0"/>
                                          </p:val>
                                        </p:tav>
                                        <p:tav tm="100000">
                                          <p:val>
                                            <p:strVal val="#ppt_w"/>
                                          </p:val>
                                        </p:tav>
                                      </p:tavLst>
                                    </p:anim>
                                  </p:childTnLst>
                                </p:cTn>
                              </p:par>
                              <p:par>
                                <p:cTn id="117" presetID="35" presetClass="entr" presetSubtype="0" fill="hold" grpId="0" nodeType="withEffect">
                                  <p:stCondLst>
                                    <p:cond delay="0"/>
                                  </p:stCondLst>
                                  <p:childTnLst>
                                    <p:set>
                                      <p:cBhvr>
                                        <p:cTn id="118" dur="1" fill="hold">
                                          <p:stCondLst>
                                            <p:cond delay="0"/>
                                          </p:stCondLst>
                                        </p:cTn>
                                        <p:tgtEl>
                                          <p:spTgt spid="9234"/>
                                        </p:tgtEl>
                                        <p:attrNameLst>
                                          <p:attrName>style.visibility</p:attrName>
                                        </p:attrNameLst>
                                      </p:cBhvr>
                                      <p:to>
                                        <p:strVal val="visible"/>
                                      </p:to>
                                    </p:set>
                                    <p:animEffect transition="in" filter="fade">
                                      <p:cBhvr>
                                        <p:cTn id="119" dur="1750"/>
                                        <p:tgtEl>
                                          <p:spTgt spid="9234"/>
                                        </p:tgtEl>
                                      </p:cBhvr>
                                    </p:animEffect>
                                    <p:anim calcmode="lin" valueType="num">
                                      <p:cBhvr>
                                        <p:cTn id="120" dur="1750" fill="hold"/>
                                        <p:tgtEl>
                                          <p:spTgt spid="9234"/>
                                        </p:tgtEl>
                                        <p:attrNameLst>
                                          <p:attrName>style.rotation</p:attrName>
                                        </p:attrNameLst>
                                      </p:cBhvr>
                                      <p:tavLst>
                                        <p:tav tm="0">
                                          <p:val>
                                            <p:fltVal val="720"/>
                                          </p:val>
                                        </p:tav>
                                        <p:tav tm="100000">
                                          <p:val>
                                            <p:fltVal val="0"/>
                                          </p:val>
                                        </p:tav>
                                      </p:tavLst>
                                    </p:anim>
                                    <p:anim calcmode="lin" valueType="num">
                                      <p:cBhvr>
                                        <p:cTn id="121" dur="1750" fill="hold"/>
                                        <p:tgtEl>
                                          <p:spTgt spid="9234"/>
                                        </p:tgtEl>
                                        <p:attrNameLst>
                                          <p:attrName>ppt_h</p:attrName>
                                        </p:attrNameLst>
                                      </p:cBhvr>
                                      <p:tavLst>
                                        <p:tav tm="0">
                                          <p:val>
                                            <p:fltVal val="0"/>
                                          </p:val>
                                        </p:tav>
                                        <p:tav tm="100000">
                                          <p:val>
                                            <p:strVal val="#ppt_h"/>
                                          </p:val>
                                        </p:tav>
                                      </p:tavLst>
                                    </p:anim>
                                    <p:anim calcmode="lin" valueType="num">
                                      <p:cBhvr>
                                        <p:cTn id="122" dur="1750" fill="hold"/>
                                        <p:tgtEl>
                                          <p:spTgt spid="9234"/>
                                        </p:tgtEl>
                                        <p:attrNameLst>
                                          <p:attrName>ppt_w</p:attrName>
                                        </p:attrNameLst>
                                      </p:cBhvr>
                                      <p:tavLst>
                                        <p:tav tm="0">
                                          <p:val>
                                            <p:fltVal val="0"/>
                                          </p:val>
                                        </p:tav>
                                        <p:tav tm="100000">
                                          <p:val>
                                            <p:strVal val="#ppt_w"/>
                                          </p:val>
                                        </p:tav>
                                      </p:tavLst>
                                    </p:anim>
                                  </p:childTnLst>
                                </p:cTn>
                              </p:par>
                              <p:par>
                                <p:cTn id="123" presetID="35" presetClass="entr" presetSubtype="0" fill="hold" nodeType="withEffect">
                                  <p:stCondLst>
                                    <p:cond delay="0"/>
                                  </p:stCondLst>
                                  <p:childTnLst>
                                    <p:set>
                                      <p:cBhvr>
                                        <p:cTn id="124" dur="1" fill="hold">
                                          <p:stCondLst>
                                            <p:cond delay="0"/>
                                          </p:stCondLst>
                                        </p:cTn>
                                        <p:tgtEl>
                                          <p:spTgt spid="9237"/>
                                        </p:tgtEl>
                                        <p:attrNameLst>
                                          <p:attrName>style.visibility</p:attrName>
                                        </p:attrNameLst>
                                      </p:cBhvr>
                                      <p:to>
                                        <p:strVal val="visible"/>
                                      </p:to>
                                    </p:set>
                                    <p:animEffect transition="in" filter="fade">
                                      <p:cBhvr>
                                        <p:cTn id="125" dur="1750"/>
                                        <p:tgtEl>
                                          <p:spTgt spid="9237"/>
                                        </p:tgtEl>
                                      </p:cBhvr>
                                    </p:animEffect>
                                    <p:anim calcmode="lin" valueType="num">
                                      <p:cBhvr>
                                        <p:cTn id="126" dur="1750" fill="hold"/>
                                        <p:tgtEl>
                                          <p:spTgt spid="9237"/>
                                        </p:tgtEl>
                                        <p:attrNameLst>
                                          <p:attrName>style.rotation</p:attrName>
                                        </p:attrNameLst>
                                      </p:cBhvr>
                                      <p:tavLst>
                                        <p:tav tm="0">
                                          <p:val>
                                            <p:fltVal val="720"/>
                                          </p:val>
                                        </p:tav>
                                        <p:tav tm="100000">
                                          <p:val>
                                            <p:fltVal val="0"/>
                                          </p:val>
                                        </p:tav>
                                      </p:tavLst>
                                    </p:anim>
                                    <p:anim calcmode="lin" valueType="num">
                                      <p:cBhvr>
                                        <p:cTn id="127" dur="1750" fill="hold"/>
                                        <p:tgtEl>
                                          <p:spTgt spid="9237"/>
                                        </p:tgtEl>
                                        <p:attrNameLst>
                                          <p:attrName>ppt_h</p:attrName>
                                        </p:attrNameLst>
                                      </p:cBhvr>
                                      <p:tavLst>
                                        <p:tav tm="0">
                                          <p:val>
                                            <p:fltVal val="0"/>
                                          </p:val>
                                        </p:tav>
                                        <p:tav tm="100000">
                                          <p:val>
                                            <p:strVal val="#ppt_h"/>
                                          </p:val>
                                        </p:tav>
                                      </p:tavLst>
                                    </p:anim>
                                    <p:anim calcmode="lin" valueType="num">
                                      <p:cBhvr>
                                        <p:cTn id="128" dur="1750" fill="hold"/>
                                        <p:tgtEl>
                                          <p:spTgt spid="923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P spid="9221" grpId="0" animBg="1"/>
      <p:bldP spid="9222" grpId="0" animBg="1"/>
      <p:bldP spid="9223" grpId="0" animBg="1"/>
      <p:bldP spid="9227" grpId="0"/>
      <p:bldP spid="9228" grpId="0"/>
      <p:bldP spid="9229" grpId="0"/>
      <p:bldP spid="9230" grpId="0"/>
      <p:bldP spid="9231" grpId="0"/>
      <p:bldP spid="9232" grpId="0"/>
      <p:bldP spid="9233" grpId="0"/>
      <p:bldP spid="9234" grpId="0"/>
      <p:bldP spid="9235" grpId="0"/>
      <p:bldP spid="923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稻壳儿小白白(http://dwz.cn/Wu2UP)"/>
          <p:cNvSpPr>
            <a:spLocks/>
          </p:cNvSpPr>
          <p:nvPr/>
        </p:nvSpPr>
        <p:spPr bwMode="auto">
          <a:xfrm>
            <a:off x="287338" y="1990725"/>
            <a:ext cx="10140950" cy="4467225"/>
          </a:xfrm>
          <a:custGeom>
            <a:avLst/>
            <a:gdLst>
              <a:gd name="T0" fmla="*/ 2147483646 w 1735"/>
              <a:gd name="T1" fmla="*/ 2147483646 h 784"/>
              <a:gd name="T2" fmla="*/ 2147483646 w 1735"/>
              <a:gd name="T3" fmla="*/ 2147483646 h 784"/>
              <a:gd name="T4" fmla="*/ 2147483646 w 1735"/>
              <a:gd name="T5" fmla="*/ 2147483646 h 784"/>
              <a:gd name="T6" fmla="*/ 2147483646 w 1735"/>
              <a:gd name="T7" fmla="*/ 2147483646 h 784"/>
              <a:gd name="T8" fmla="*/ 2147483646 w 1735"/>
              <a:gd name="T9" fmla="*/ 2147483646 h 784"/>
              <a:gd name="T10" fmla="*/ 2147483646 w 1735"/>
              <a:gd name="T11" fmla="*/ 2147483646 h 784"/>
              <a:gd name="T12" fmla="*/ 2147483646 w 1735"/>
              <a:gd name="T13" fmla="*/ 2147483646 h 784"/>
              <a:gd name="T14" fmla="*/ 2147483646 w 1735"/>
              <a:gd name="T15" fmla="*/ 2147483646 h 784"/>
              <a:gd name="T16" fmla="*/ 2147483646 w 1735"/>
              <a:gd name="T17" fmla="*/ 2147483646 h 784"/>
              <a:gd name="T18" fmla="*/ 2147483646 w 1735"/>
              <a:gd name="T19" fmla="*/ 2147483646 h 784"/>
              <a:gd name="T20" fmla="*/ 0 w 1735"/>
              <a:gd name="T21" fmla="*/ 0 h 784"/>
              <a:gd name="T22" fmla="*/ 2147483646 w 1735"/>
              <a:gd name="T23" fmla="*/ 2147483646 h 784"/>
              <a:gd name="T24" fmla="*/ 2147483646 w 1735"/>
              <a:gd name="T25" fmla="*/ 2147483646 h 784"/>
              <a:gd name="T26" fmla="*/ 2147483646 w 1735"/>
              <a:gd name="T27" fmla="*/ 2147483646 h 784"/>
              <a:gd name="T28" fmla="*/ 2147483646 w 1735"/>
              <a:gd name="T29" fmla="*/ 2147483646 h 784"/>
              <a:gd name="T30" fmla="*/ 2147483646 w 1735"/>
              <a:gd name="T31" fmla="*/ 2147483646 h 7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5"/>
              <a:gd name="T49" fmla="*/ 0 h 784"/>
              <a:gd name="T50" fmla="*/ 1735 w 1735"/>
              <a:gd name="T51" fmla="*/ 784 h 78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5" h="784">
                <a:moveTo>
                  <a:pt x="1548" y="674"/>
                </a:moveTo>
                <a:cubicBezTo>
                  <a:pt x="1577" y="645"/>
                  <a:pt x="1577" y="645"/>
                  <a:pt x="1577" y="645"/>
                </a:cubicBezTo>
                <a:cubicBezTo>
                  <a:pt x="1735" y="724"/>
                  <a:pt x="1735" y="724"/>
                  <a:pt x="1735" y="724"/>
                </a:cubicBezTo>
                <a:cubicBezTo>
                  <a:pt x="1437" y="784"/>
                  <a:pt x="1437" y="784"/>
                  <a:pt x="1437" y="784"/>
                </a:cubicBezTo>
                <a:cubicBezTo>
                  <a:pt x="1474" y="748"/>
                  <a:pt x="1474" y="748"/>
                  <a:pt x="1474" y="748"/>
                </a:cubicBezTo>
                <a:cubicBezTo>
                  <a:pt x="1425" y="747"/>
                  <a:pt x="1376" y="745"/>
                  <a:pt x="1328" y="742"/>
                </a:cubicBezTo>
                <a:cubicBezTo>
                  <a:pt x="1190" y="733"/>
                  <a:pt x="1058" y="716"/>
                  <a:pt x="930" y="692"/>
                </a:cubicBezTo>
                <a:cubicBezTo>
                  <a:pt x="698" y="635"/>
                  <a:pt x="578" y="571"/>
                  <a:pt x="571" y="498"/>
                </a:cubicBezTo>
                <a:cubicBezTo>
                  <a:pt x="562" y="453"/>
                  <a:pt x="606" y="407"/>
                  <a:pt x="702" y="361"/>
                </a:cubicBezTo>
                <a:cubicBezTo>
                  <a:pt x="824" y="313"/>
                  <a:pt x="906" y="271"/>
                  <a:pt x="948" y="236"/>
                </a:cubicBezTo>
                <a:cubicBezTo>
                  <a:pt x="1053" y="130"/>
                  <a:pt x="737" y="51"/>
                  <a:pt x="0" y="0"/>
                </a:cubicBezTo>
                <a:cubicBezTo>
                  <a:pt x="754" y="31"/>
                  <a:pt x="1085" y="112"/>
                  <a:pt x="993" y="243"/>
                </a:cubicBezTo>
                <a:cubicBezTo>
                  <a:pt x="968" y="274"/>
                  <a:pt x="896" y="312"/>
                  <a:pt x="777" y="359"/>
                </a:cubicBezTo>
                <a:cubicBezTo>
                  <a:pt x="664" y="409"/>
                  <a:pt x="631" y="463"/>
                  <a:pt x="678" y="520"/>
                </a:cubicBezTo>
                <a:cubicBezTo>
                  <a:pt x="761" y="606"/>
                  <a:pt x="977" y="656"/>
                  <a:pt x="1328" y="670"/>
                </a:cubicBezTo>
                <a:cubicBezTo>
                  <a:pt x="1396" y="673"/>
                  <a:pt x="1470" y="674"/>
                  <a:pt x="1548" y="674"/>
                </a:cubicBezTo>
                <a:close/>
              </a:path>
            </a:pathLst>
          </a:custGeom>
          <a:solidFill>
            <a:srgbClr val="C1C7D0"/>
          </a:solidFill>
          <a:ln w="9525">
            <a:noFill/>
            <a:round/>
            <a:headEnd/>
            <a:tailEnd/>
          </a:ln>
        </p:spPr>
        <p:txBody>
          <a:bodyPr lIns="121682" tIns="60841" rIns="121682" bIns="60841"/>
          <a:lstStyle/>
          <a:p>
            <a:pPr>
              <a:defRPr/>
            </a:pPr>
            <a:endParaRPr lang="zh-CN" altLang="en-US">
              <a:solidFill>
                <a:schemeClr val="tx1">
                  <a:lumMod val="75000"/>
                </a:schemeClr>
              </a:solidFill>
            </a:endParaRPr>
          </a:p>
        </p:txBody>
      </p:sp>
      <p:pic>
        <p:nvPicPr>
          <p:cNvPr id="11267" name="稻壳儿小白白(http://dwz.cn/Wu2UP)"/>
          <p:cNvPicPr>
            <a:picLocks noChangeArrowheads="1"/>
          </p:cNvPicPr>
          <p:nvPr/>
        </p:nvPicPr>
        <p:blipFill>
          <a:blip r:embed="rId4">
            <a:duotone>
              <a:prstClr val="black"/>
              <a:srgbClr val="2A6D83">
                <a:tint val="45000"/>
                <a:satMod val="400000"/>
              </a:srgbClr>
            </a:duotone>
            <a:extLst>
              <a:ext uri="{28A0092B-C50C-407E-A947-70E740481C1C}">
                <a14:useLocalDpi xmlns:a14="http://schemas.microsoft.com/office/drawing/2010/main" val="0"/>
              </a:ext>
            </a:extLst>
          </a:blip>
          <a:srcRect/>
          <a:stretch>
            <a:fillRect/>
          </a:stretch>
        </p:blipFill>
        <p:spPr bwMode="auto">
          <a:xfrm>
            <a:off x="4279900" y="4017963"/>
            <a:ext cx="1481138"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稻壳儿小白白(http://dwz.cn/Wu2UP)"/>
          <p:cNvPicPr>
            <a:picLocks noChangeArrowheads="1"/>
          </p:cNvPicPr>
          <p:nvPr/>
        </p:nvPicPr>
        <p:blipFill>
          <a:blip r:embed="rId5">
            <a:duotone>
              <a:prstClr val="black"/>
              <a:srgbClr val="2A6D83">
                <a:tint val="45000"/>
                <a:satMod val="400000"/>
              </a:srgbClr>
            </a:duotone>
            <a:extLst>
              <a:ext uri="{28A0092B-C50C-407E-A947-70E740481C1C}">
                <a14:useLocalDpi xmlns:a14="http://schemas.microsoft.com/office/drawing/2010/main" val="0"/>
              </a:ext>
            </a:extLst>
          </a:blip>
          <a:srcRect/>
          <a:stretch>
            <a:fillRect/>
          </a:stretch>
        </p:blipFill>
        <p:spPr bwMode="auto">
          <a:xfrm>
            <a:off x="3144838" y="3005138"/>
            <a:ext cx="1158875"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稻壳儿小白白(http://dwz.cn/Wu2UP)"/>
          <p:cNvPicPr>
            <a:picLocks noChangeArrowheads="1"/>
          </p:cNvPicPr>
          <p:nvPr/>
        </p:nvPicPr>
        <p:blipFill>
          <a:blip r:embed="rId6">
            <a:duotone>
              <a:prstClr val="black"/>
              <a:srgbClr val="2A6D83">
                <a:tint val="45000"/>
                <a:satMod val="400000"/>
              </a:srgbClr>
            </a:duotone>
            <a:extLst>
              <a:ext uri="{28A0092B-C50C-407E-A947-70E740481C1C}">
                <a14:useLocalDpi xmlns:a14="http://schemas.microsoft.com/office/drawing/2010/main" val="0"/>
              </a:ext>
            </a:extLst>
          </a:blip>
          <a:srcRect/>
          <a:stretch>
            <a:fillRect/>
          </a:stretch>
        </p:blipFill>
        <p:spPr bwMode="auto">
          <a:xfrm>
            <a:off x="5443538" y="1384300"/>
            <a:ext cx="1109662"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稻壳儿小白白(http://dwz.cn/Wu2UP)"/>
          <p:cNvPicPr>
            <a:picLocks noChangeArrowheads="1"/>
          </p:cNvPicPr>
          <p:nvPr/>
        </p:nvPicPr>
        <p:blipFill>
          <a:blip r:embed="rId7">
            <a:duotone>
              <a:prstClr val="black"/>
              <a:srgbClr val="2A6D83">
                <a:tint val="45000"/>
                <a:satMod val="400000"/>
              </a:srgbClr>
            </a:duotone>
            <a:extLst>
              <a:ext uri="{28A0092B-C50C-407E-A947-70E740481C1C}">
                <a14:useLocalDpi xmlns:a14="http://schemas.microsoft.com/office/drawing/2010/main" val="0"/>
              </a:ext>
            </a:extLst>
          </a:blip>
          <a:srcRect/>
          <a:stretch>
            <a:fillRect/>
          </a:stretch>
        </p:blipFill>
        <p:spPr bwMode="auto">
          <a:xfrm>
            <a:off x="1725613" y="1103313"/>
            <a:ext cx="998537"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稻壳儿小白白(http://dwz.cn/Wu2UP)"/>
          <p:cNvPicPr>
            <a:picLocks noChangeArrowheads="1"/>
          </p:cNvPicPr>
          <p:nvPr/>
        </p:nvPicPr>
        <p:blipFill>
          <a:blip r:embed="rId8">
            <a:duotone>
              <a:prstClr val="black"/>
              <a:srgbClr val="2A6D83">
                <a:tint val="45000"/>
                <a:satMod val="400000"/>
              </a:srgbClr>
            </a:duotone>
            <a:extLst>
              <a:ext uri="{28A0092B-C50C-407E-A947-70E740481C1C}">
                <a14:useLocalDpi xmlns:a14="http://schemas.microsoft.com/office/drawing/2010/main" val="0"/>
              </a:ext>
            </a:extLst>
          </a:blip>
          <a:srcRect/>
          <a:stretch>
            <a:fillRect/>
          </a:stretch>
        </p:blipFill>
        <p:spPr bwMode="auto">
          <a:xfrm>
            <a:off x="8143875" y="4322763"/>
            <a:ext cx="1481138"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稻壳儿小白白(http://dwz.cn/Wu2UP)"/>
          <p:cNvSpPr>
            <a:spLocks noEditPoints="1"/>
          </p:cNvSpPr>
          <p:nvPr/>
        </p:nvSpPr>
        <p:spPr bwMode="auto">
          <a:xfrm>
            <a:off x="2068513" y="1258888"/>
            <a:ext cx="384175" cy="309562"/>
          </a:xfrm>
          <a:custGeom>
            <a:avLst/>
            <a:gdLst>
              <a:gd name="T0" fmla="*/ 2147483646 w 57"/>
              <a:gd name="T1" fmla="*/ 2147483646 h 46"/>
              <a:gd name="T2" fmla="*/ 2147483646 w 57"/>
              <a:gd name="T3" fmla="*/ 2147483646 h 46"/>
              <a:gd name="T4" fmla="*/ 2147483646 w 57"/>
              <a:gd name="T5" fmla="*/ 2147483646 h 46"/>
              <a:gd name="T6" fmla="*/ 2147483646 w 57"/>
              <a:gd name="T7" fmla="*/ 2147483646 h 46"/>
              <a:gd name="T8" fmla="*/ 2147483646 w 57"/>
              <a:gd name="T9" fmla="*/ 2147483646 h 46"/>
              <a:gd name="T10" fmla="*/ 2147483646 w 57"/>
              <a:gd name="T11" fmla="*/ 2147483646 h 46"/>
              <a:gd name="T12" fmla="*/ 2147483646 w 57"/>
              <a:gd name="T13" fmla="*/ 2147483646 h 46"/>
              <a:gd name="T14" fmla="*/ 2147483646 w 57"/>
              <a:gd name="T15" fmla="*/ 2147483646 h 46"/>
              <a:gd name="T16" fmla="*/ 0 w 57"/>
              <a:gd name="T17" fmla="*/ 2147483646 h 46"/>
              <a:gd name="T18" fmla="*/ 0 w 57"/>
              <a:gd name="T19" fmla="*/ 2147483646 h 46"/>
              <a:gd name="T20" fmla="*/ 2147483646 w 57"/>
              <a:gd name="T21" fmla="*/ 2147483646 h 46"/>
              <a:gd name="T22" fmla="*/ 2147483646 w 57"/>
              <a:gd name="T23" fmla="*/ 2147483646 h 46"/>
              <a:gd name="T24" fmla="*/ 2147483646 w 57"/>
              <a:gd name="T25" fmla="*/ 2147483646 h 46"/>
              <a:gd name="T26" fmla="*/ 2147483646 w 57"/>
              <a:gd name="T27" fmla="*/ 2147483646 h 46"/>
              <a:gd name="T28" fmla="*/ 2147483646 w 57"/>
              <a:gd name="T29" fmla="*/ 0 h 46"/>
              <a:gd name="T30" fmla="*/ 2147483646 w 57"/>
              <a:gd name="T31" fmla="*/ 0 h 46"/>
              <a:gd name="T32" fmla="*/ 2147483646 w 57"/>
              <a:gd name="T33" fmla="*/ 2147483646 h 46"/>
              <a:gd name="T34" fmla="*/ 2147483646 w 57"/>
              <a:gd name="T35" fmla="*/ 2147483646 h 46"/>
              <a:gd name="T36" fmla="*/ 2147483646 w 57"/>
              <a:gd name="T37" fmla="*/ 2147483646 h 46"/>
              <a:gd name="T38" fmla="*/ 2147483646 w 57"/>
              <a:gd name="T39" fmla="*/ 2147483646 h 46"/>
              <a:gd name="T40" fmla="*/ 2147483646 w 57"/>
              <a:gd name="T41" fmla="*/ 2147483646 h 46"/>
              <a:gd name="T42" fmla="*/ 2147483646 w 57"/>
              <a:gd name="T43" fmla="*/ 2147483646 h 46"/>
              <a:gd name="T44" fmla="*/ 2147483646 w 57"/>
              <a:gd name="T45" fmla="*/ 2147483646 h 46"/>
              <a:gd name="T46" fmla="*/ 2147483646 w 57"/>
              <a:gd name="T47" fmla="*/ 2147483646 h 46"/>
              <a:gd name="T48" fmla="*/ 2147483646 w 57"/>
              <a:gd name="T49" fmla="*/ 2147483646 h 46"/>
              <a:gd name="T50" fmla="*/ 2147483646 w 57"/>
              <a:gd name="T51" fmla="*/ 2147483646 h 46"/>
              <a:gd name="T52" fmla="*/ 2147483646 w 57"/>
              <a:gd name="T53" fmla="*/ 2147483646 h 46"/>
              <a:gd name="T54" fmla="*/ 2147483646 w 57"/>
              <a:gd name="T55" fmla="*/ 2147483646 h 46"/>
              <a:gd name="T56" fmla="*/ 2147483646 w 57"/>
              <a:gd name="T57" fmla="*/ 2147483646 h 46"/>
              <a:gd name="T58" fmla="*/ 2147483646 w 57"/>
              <a:gd name="T59" fmla="*/ 2147483646 h 46"/>
              <a:gd name="T60" fmla="*/ 2147483646 w 57"/>
              <a:gd name="T61" fmla="*/ 2147483646 h 46"/>
              <a:gd name="T62" fmla="*/ 2147483646 w 57"/>
              <a:gd name="T63" fmla="*/ 2147483646 h 46"/>
              <a:gd name="T64" fmla="*/ 2147483646 w 57"/>
              <a:gd name="T65" fmla="*/ 2147483646 h 46"/>
              <a:gd name="T66" fmla="*/ 2147483646 w 57"/>
              <a:gd name="T67" fmla="*/ 2147483646 h 46"/>
              <a:gd name="T68" fmla="*/ 2147483646 w 57"/>
              <a:gd name="T69" fmla="*/ 2147483646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7"/>
              <a:gd name="T106" fmla="*/ 0 h 46"/>
              <a:gd name="T107" fmla="*/ 57 w 57"/>
              <a:gd name="T108" fmla="*/ 46 h 4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defRPr/>
            </a:pPr>
            <a:endParaRPr lang="zh-CN" altLang="en-US">
              <a:solidFill>
                <a:schemeClr val="tx1">
                  <a:lumMod val="75000"/>
                </a:schemeClr>
              </a:solidFill>
            </a:endParaRPr>
          </a:p>
        </p:txBody>
      </p:sp>
      <p:sp>
        <p:nvSpPr>
          <p:cNvPr id="11273" name="稻壳儿小白白(http://dwz.cn/Wu2UP)"/>
          <p:cNvSpPr>
            <a:spLocks noEditPoints="1"/>
          </p:cNvSpPr>
          <p:nvPr/>
        </p:nvSpPr>
        <p:spPr bwMode="auto">
          <a:xfrm>
            <a:off x="5865813" y="1539875"/>
            <a:ext cx="419100" cy="411163"/>
          </a:xfrm>
          <a:custGeom>
            <a:avLst/>
            <a:gdLst>
              <a:gd name="T0" fmla="*/ 2147483646 w 64"/>
              <a:gd name="T1" fmla="*/ 2147483646 h 63"/>
              <a:gd name="T2" fmla="*/ 2147483646 w 64"/>
              <a:gd name="T3" fmla="*/ 2147483646 h 63"/>
              <a:gd name="T4" fmla="*/ 2147483646 w 64"/>
              <a:gd name="T5" fmla="*/ 2147483646 h 63"/>
              <a:gd name="T6" fmla="*/ 2147483646 w 64"/>
              <a:gd name="T7" fmla="*/ 2147483646 h 63"/>
              <a:gd name="T8" fmla="*/ 0 w 64"/>
              <a:gd name="T9" fmla="*/ 2147483646 h 63"/>
              <a:gd name="T10" fmla="*/ 2147483646 w 64"/>
              <a:gd name="T11" fmla="*/ 0 h 63"/>
              <a:gd name="T12" fmla="*/ 2147483646 w 64"/>
              <a:gd name="T13" fmla="*/ 2147483646 h 63"/>
              <a:gd name="T14" fmla="*/ 2147483646 w 64"/>
              <a:gd name="T15" fmla="*/ 2147483646 h 63"/>
              <a:gd name="T16" fmla="*/ 2147483646 w 64"/>
              <a:gd name="T17" fmla="*/ 2147483646 h 63"/>
              <a:gd name="T18" fmla="*/ 2147483646 w 64"/>
              <a:gd name="T19" fmla="*/ 2147483646 h 63"/>
              <a:gd name="T20" fmla="*/ 2147483646 w 64"/>
              <a:gd name="T21" fmla="*/ 2147483646 h 63"/>
              <a:gd name="T22" fmla="*/ 2147483646 w 64"/>
              <a:gd name="T23" fmla="*/ 2147483646 h 63"/>
              <a:gd name="T24" fmla="*/ 2147483646 w 64"/>
              <a:gd name="T25" fmla="*/ 2147483646 h 63"/>
              <a:gd name="T26" fmla="*/ 2147483646 w 64"/>
              <a:gd name="T27" fmla="*/ 2147483646 h 63"/>
              <a:gd name="T28" fmla="*/ 2147483646 w 64"/>
              <a:gd name="T29" fmla="*/ 2147483646 h 63"/>
              <a:gd name="T30" fmla="*/ 2147483646 w 64"/>
              <a:gd name="T31" fmla="*/ 2147483646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
              <a:gd name="T49" fmla="*/ 0 h 63"/>
              <a:gd name="T50" fmla="*/ 64 w 6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defRPr/>
            </a:pPr>
            <a:endParaRPr lang="zh-CN" altLang="en-US">
              <a:solidFill>
                <a:schemeClr val="tx1">
                  <a:lumMod val="75000"/>
                </a:schemeClr>
              </a:solidFill>
            </a:endParaRPr>
          </a:p>
        </p:txBody>
      </p:sp>
      <p:sp>
        <p:nvSpPr>
          <p:cNvPr id="11274" name="稻壳儿小白白(http://dwz.cn/Wu2UP)"/>
          <p:cNvSpPr>
            <a:spLocks noEditPoints="1"/>
          </p:cNvSpPr>
          <p:nvPr/>
        </p:nvSpPr>
        <p:spPr bwMode="auto">
          <a:xfrm>
            <a:off x="3509963" y="3186113"/>
            <a:ext cx="498475" cy="374650"/>
          </a:xfrm>
          <a:custGeom>
            <a:avLst/>
            <a:gdLst>
              <a:gd name="T0" fmla="*/ 2147483646 w 158"/>
              <a:gd name="T1" fmla="*/ 2147483646 h 119"/>
              <a:gd name="T2" fmla="*/ 0 w 158"/>
              <a:gd name="T3" fmla="*/ 2147483646 h 119"/>
              <a:gd name="T4" fmla="*/ 0 w 158"/>
              <a:gd name="T5" fmla="*/ 0 h 119"/>
              <a:gd name="T6" fmla="*/ 2147483646 w 158"/>
              <a:gd name="T7" fmla="*/ 0 h 119"/>
              <a:gd name="T8" fmla="*/ 2147483646 w 158"/>
              <a:gd name="T9" fmla="*/ 2147483646 h 119"/>
              <a:gd name="T10" fmla="*/ 2147483646 w 158"/>
              <a:gd name="T11" fmla="*/ 2147483646 h 119"/>
              <a:gd name="T12" fmla="*/ 2147483646 w 158"/>
              <a:gd name="T13" fmla="*/ 2147483646 h 119"/>
              <a:gd name="T14" fmla="*/ 2147483646 w 158"/>
              <a:gd name="T15" fmla="*/ 2147483646 h 119"/>
              <a:gd name="T16" fmla="*/ 2147483646 w 158"/>
              <a:gd name="T17" fmla="*/ 2147483646 h 119"/>
              <a:gd name="T18" fmla="*/ 2147483646 w 158"/>
              <a:gd name="T19" fmla="*/ 2147483646 h 119"/>
              <a:gd name="T20" fmla="*/ 2147483646 w 158"/>
              <a:gd name="T21" fmla="*/ 2147483646 h 119"/>
              <a:gd name="T22" fmla="*/ 2147483646 w 158"/>
              <a:gd name="T23" fmla="*/ 2147483646 h 119"/>
              <a:gd name="T24" fmla="*/ 2147483646 w 158"/>
              <a:gd name="T25" fmla="*/ 2147483646 h 119"/>
              <a:gd name="T26" fmla="*/ 2147483646 w 158"/>
              <a:gd name="T27" fmla="*/ 2147483646 h 119"/>
              <a:gd name="T28" fmla="*/ 2147483646 w 158"/>
              <a:gd name="T29" fmla="*/ 2147483646 h 119"/>
              <a:gd name="T30" fmla="*/ 2147483646 w 158"/>
              <a:gd name="T31" fmla="*/ 2147483646 h 119"/>
              <a:gd name="T32" fmla="*/ 2147483646 w 158"/>
              <a:gd name="T33" fmla="*/ 2147483646 h 119"/>
              <a:gd name="T34" fmla="*/ 2147483646 w 158"/>
              <a:gd name="T35" fmla="*/ 2147483646 h 119"/>
              <a:gd name="T36" fmla="*/ 2147483646 w 158"/>
              <a:gd name="T37" fmla="*/ 2147483646 h 119"/>
              <a:gd name="T38" fmla="*/ 2147483646 w 158"/>
              <a:gd name="T39" fmla="*/ 2147483646 h 119"/>
              <a:gd name="T40" fmla="*/ 2147483646 w 158"/>
              <a:gd name="T41" fmla="*/ 2147483646 h 119"/>
              <a:gd name="T42" fmla="*/ 2147483646 w 158"/>
              <a:gd name="T43" fmla="*/ 2147483646 h 119"/>
              <a:gd name="T44" fmla="*/ 2147483646 w 158"/>
              <a:gd name="T45" fmla="*/ 2147483646 h 119"/>
              <a:gd name="T46" fmla="*/ 2147483646 w 158"/>
              <a:gd name="T47" fmla="*/ 2147483646 h 119"/>
              <a:gd name="T48" fmla="*/ 2147483646 w 158"/>
              <a:gd name="T49" fmla="*/ 2147483646 h 119"/>
              <a:gd name="T50" fmla="*/ 2147483646 w 158"/>
              <a:gd name="T51" fmla="*/ 2147483646 h 119"/>
              <a:gd name="T52" fmla="*/ 2147483646 w 158"/>
              <a:gd name="T53" fmla="*/ 2147483646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8"/>
              <a:gd name="T82" fmla="*/ 0 h 119"/>
              <a:gd name="T83" fmla="*/ 158 w 158"/>
              <a:gd name="T84" fmla="*/ 119 h 11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defRPr/>
            </a:pPr>
            <a:endParaRPr lang="zh-CN" altLang="en-US">
              <a:solidFill>
                <a:schemeClr val="tx1">
                  <a:lumMod val="75000"/>
                </a:schemeClr>
              </a:solidFill>
            </a:endParaRPr>
          </a:p>
        </p:txBody>
      </p:sp>
      <p:sp>
        <p:nvSpPr>
          <p:cNvPr id="11275" name="稻壳儿小白白(http://dwz.cn/Wu2UP)"/>
          <p:cNvSpPr>
            <a:spLocks noChangeAspect="1" noEditPoints="1"/>
          </p:cNvSpPr>
          <p:nvPr/>
        </p:nvSpPr>
        <p:spPr bwMode="auto">
          <a:xfrm>
            <a:off x="4881563" y="4303713"/>
            <a:ext cx="409575" cy="411162"/>
          </a:xfrm>
          <a:custGeom>
            <a:avLst/>
            <a:gdLst>
              <a:gd name="T0" fmla="*/ 2147483646 w 58"/>
              <a:gd name="T1" fmla="*/ 2147483646 h 58"/>
              <a:gd name="T2" fmla="*/ 2147483646 w 58"/>
              <a:gd name="T3" fmla="*/ 2147483646 h 58"/>
              <a:gd name="T4" fmla="*/ 2147483646 w 58"/>
              <a:gd name="T5" fmla="*/ 2147483646 h 58"/>
              <a:gd name="T6" fmla="*/ 2147483646 w 58"/>
              <a:gd name="T7" fmla="*/ 2147483646 h 58"/>
              <a:gd name="T8" fmla="*/ 2147483646 w 58"/>
              <a:gd name="T9" fmla="*/ 2147483646 h 58"/>
              <a:gd name="T10" fmla="*/ 2147483646 w 58"/>
              <a:gd name="T11" fmla="*/ 2147483646 h 58"/>
              <a:gd name="T12" fmla="*/ 2147483646 w 58"/>
              <a:gd name="T13" fmla="*/ 2147483646 h 58"/>
              <a:gd name="T14" fmla="*/ 2147483646 w 58"/>
              <a:gd name="T15" fmla="*/ 2147483646 h 58"/>
              <a:gd name="T16" fmla="*/ 2147483646 w 58"/>
              <a:gd name="T17" fmla="*/ 2147483646 h 58"/>
              <a:gd name="T18" fmla="*/ 2147483646 w 58"/>
              <a:gd name="T19" fmla="*/ 2147483646 h 58"/>
              <a:gd name="T20" fmla="*/ 2147483646 w 58"/>
              <a:gd name="T21" fmla="*/ 2147483646 h 58"/>
              <a:gd name="T22" fmla="*/ 2147483646 w 58"/>
              <a:gd name="T23" fmla="*/ 2147483646 h 58"/>
              <a:gd name="T24" fmla="*/ 2147483646 w 58"/>
              <a:gd name="T25" fmla="*/ 2147483646 h 58"/>
              <a:gd name="T26" fmla="*/ 2147483646 w 58"/>
              <a:gd name="T27" fmla="*/ 2147483646 h 58"/>
              <a:gd name="T28" fmla="*/ 2147483646 w 58"/>
              <a:gd name="T29" fmla="*/ 2147483646 h 58"/>
              <a:gd name="T30" fmla="*/ 2147483646 w 58"/>
              <a:gd name="T31" fmla="*/ 2147483646 h 58"/>
              <a:gd name="T32" fmla="*/ 2147483646 w 58"/>
              <a:gd name="T33" fmla="*/ 2147483646 h 58"/>
              <a:gd name="T34" fmla="*/ 2147483646 w 58"/>
              <a:gd name="T35" fmla="*/ 2147483646 h 58"/>
              <a:gd name="T36" fmla="*/ 2147483646 w 58"/>
              <a:gd name="T37" fmla="*/ 2147483646 h 58"/>
              <a:gd name="T38" fmla="*/ 2147483646 w 58"/>
              <a:gd name="T39" fmla="*/ 2147483646 h 58"/>
              <a:gd name="T40" fmla="*/ 2147483646 w 58"/>
              <a:gd name="T41" fmla="*/ 2147483646 h 58"/>
              <a:gd name="T42" fmla="*/ 2147483646 w 58"/>
              <a:gd name="T43" fmla="*/ 2147483646 h 58"/>
              <a:gd name="T44" fmla="*/ 2147483646 w 58"/>
              <a:gd name="T45" fmla="*/ 2147483646 h 58"/>
              <a:gd name="T46" fmla="*/ 2147483646 w 58"/>
              <a:gd name="T47" fmla="*/ 2147483646 h 58"/>
              <a:gd name="T48" fmla="*/ 2147483646 w 58"/>
              <a:gd name="T49" fmla="*/ 2147483646 h 58"/>
              <a:gd name="T50" fmla="*/ 2147483646 w 58"/>
              <a:gd name="T51" fmla="*/ 2147483646 h 58"/>
              <a:gd name="T52" fmla="*/ 0 w 58"/>
              <a:gd name="T53" fmla="*/ 2147483646 h 58"/>
              <a:gd name="T54" fmla="*/ 0 w 58"/>
              <a:gd name="T55" fmla="*/ 2147483646 h 58"/>
              <a:gd name="T56" fmla="*/ 2147483646 w 58"/>
              <a:gd name="T57" fmla="*/ 2147483646 h 58"/>
              <a:gd name="T58" fmla="*/ 2147483646 w 58"/>
              <a:gd name="T59" fmla="*/ 2147483646 h 58"/>
              <a:gd name="T60" fmla="*/ 2147483646 w 58"/>
              <a:gd name="T61" fmla="*/ 2147483646 h 58"/>
              <a:gd name="T62" fmla="*/ 2147483646 w 58"/>
              <a:gd name="T63" fmla="*/ 2147483646 h 58"/>
              <a:gd name="T64" fmla="*/ 2147483646 w 58"/>
              <a:gd name="T65" fmla="*/ 2147483646 h 58"/>
              <a:gd name="T66" fmla="*/ 2147483646 w 58"/>
              <a:gd name="T67" fmla="*/ 2147483646 h 58"/>
              <a:gd name="T68" fmla="*/ 2147483646 w 58"/>
              <a:gd name="T69" fmla="*/ 2147483646 h 58"/>
              <a:gd name="T70" fmla="*/ 2147483646 w 58"/>
              <a:gd name="T71" fmla="*/ 2147483646 h 58"/>
              <a:gd name="T72" fmla="*/ 2147483646 w 58"/>
              <a:gd name="T73" fmla="*/ 2147483646 h 58"/>
              <a:gd name="T74" fmla="*/ 2147483646 w 58"/>
              <a:gd name="T75" fmla="*/ 2147483646 h 58"/>
              <a:gd name="T76" fmla="*/ 2147483646 w 58"/>
              <a:gd name="T77" fmla="*/ 2147483646 h 58"/>
              <a:gd name="T78" fmla="*/ 2147483646 w 58"/>
              <a:gd name="T79" fmla="*/ 0 h 58"/>
              <a:gd name="T80" fmla="*/ 2147483646 w 58"/>
              <a:gd name="T81" fmla="*/ 0 h 58"/>
              <a:gd name="T82" fmla="*/ 2147483646 w 58"/>
              <a:gd name="T83" fmla="*/ 2147483646 h 58"/>
              <a:gd name="T84" fmla="*/ 2147483646 w 58"/>
              <a:gd name="T85" fmla="*/ 2147483646 h 58"/>
              <a:gd name="T86" fmla="*/ 2147483646 w 58"/>
              <a:gd name="T87" fmla="*/ 2147483646 h 58"/>
              <a:gd name="T88" fmla="*/ 2147483646 w 58"/>
              <a:gd name="T89" fmla="*/ 2147483646 h 58"/>
              <a:gd name="T90" fmla="*/ 2147483646 w 58"/>
              <a:gd name="T91" fmla="*/ 2147483646 h 58"/>
              <a:gd name="T92" fmla="*/ 2147483646 w 58"/>
              <a:gd name="T93" fmla="*/ 2147483646 h 58"/>
              <a:gd name="T94" fmla="*/ 2147483646 w 58"/>
              <a:gd name="T95" fmla="*/ 2147483646 h 58"/>
              <a:gd name="T96" fmla="*/ 2147483646 w 58"/>
              <a:gd name="T97" fmla="*/ 2147483646 h 58"/>
              <a:gd name="T98" fmla="*/ 2147483646 w 58"/>
              <a:gd name="T99" fmla="*/ 2147483646 h 58"/>
              <a:gd name="T100" fmla="*/ 2147483646 w 58"/>
              <a:gd name="T101" fmla="*/ 2147483646 h 58"/>
              <a:gd name="T102" fmla="*/ 2147483646 w 58"/>
              <a:gd name="T103" fmla="*/ 2147483646 h 58"/>
              <a:gd name="T104" fmla="*/ 2147483646 w 58"/>
              <a:gd name="T105" fmla="*/ 2147483646 h 58"/>
              <a:gd name="T106" fmla="*/ 2147483646 w 58"/>
              <a:gd name="T107" fmla="*/ 2147483646 h 58"/>
              <a:gd name="T108" fmla="*/ 2147483646 w 58"/>
              <a:gd name="T109" fmla="*/ 2147483646 h 58"/>
              <a:gd name="T110" fmla="*/ 2147483646 w 58"/>
              <a:gd name="T111" fmla="*/ 2147483646 h 58"/>
              <a:gd name="T112" fmla="*/ 2147483646 w 58"/>
              <a:gd name="T113" fmla="*/ 2147483646 h 58"/>
              <a:gd name="T114" fmla="*/ 2147483646 w 58"/>
              <a:gd name="T115" fmla="*/ 2147483646 h 58"/>
              <a:gd name="T116" fmla="*/ 2147483646 w 58"/>
              <a:gd name="T117" fmla="*/ 2147483646 h 58"/>
              <a:gd name="T118" fmla="*/ 2147483646 w 58"/>
              <a:gd name="T119" fmla="*/ 2147483646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
              <a:gd name="T181" fmla="*/ 0 h 58"/>
              <a:gd name="T182" fmla="*/ 58 w 58"/>
              <a:gd name="T183" fmla="*/ 58 h 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defRPr/>
            </a:pPr>
            <a:endParaRPr lang="zh-CN" altLang="en-US">
              <a:solidFill>
                <a:schemeClr val="tx1">
                  <a:lumMod val="75000"/>
                </a:schemeClr>
              </a:solidFill>
            </a:endParaRPr>
          </a:p>
        </p:txBody>
      </p:sp>
      <p:sp>
        <p:nvSpPr>
          <p:cNvPr id="11276" name="稻壳儿小白白(http://dwz.cn/Wu2UP)"/>
          <p:cNvSpPr>
            <a:spLocks noEditPoints="1"/>
          </p:cNvSpPr>
          <p:nvPr/>
        </p:nvSpPr>
        <p:spPr bwMode="auto">
          <a:xfrm>
            <a:off x="8769350" y="4606925"/>
            <a:ext cx="376238" cy="376238"/>
          </a:xfrm>
          <a:custGeom>
            <a:avLst/>
            <a:gdLst>
              <a:gd name="T0" fmla="*/ 2147483646 w 55"/>
              <a:gd name="T1" fmla="*/ 2147483646 h 55"/>
              <a:gd name="T2" fmla="*/ 0 w 55"/>
              <a:gd name="T3" fmla="*/ 2147483646 h 55"/>
              <a:gd name="T4" fmla="*/ 2147483646 w 55"/>
              <a:gd name="T5" fmla="*/ 0 h 55"/>
              <a:gd name="T6" fmla="*/ 2147483646 w 55"/>
              <a:gd name="T7" fmla="*/ 2147483646 h 55"/>
              <a:gd name="T8" fmla="*/ 2147483646 w 55"/>
              <a:gd name="T9" fmla="*/ 2147483646 h 55"/>
              <a:gd name="T10" fmla="*/ 2147483646 w 55"/>
              <a:gd name="T11" fmla="*/ 2147483646 h 55"/>
              <a:gd name="T12" fmla="*/ 2147483646 w 55"/>
              <a:gd name="T13" fmla="*/ 2147483646 h 55"/>
              <a:gd name="T14" fmla="*/ 2147483646 w 55"/>
              <a:gd name="T15" fmla="*/ 2147483646 h 55"/>
              <a:gd name="T16" fmla="*/ 2147483646 w 55"/>
              <a:gd name="T17" fmla="*/ 2147483646 h 55"/>
              <a:gd name="T18" fmla="*/ 2147483646 w 55"/>
              <a:gd name="T19" fmla="*/ 2147483646 h 55"/>
              <a:gd name="T20" fmla="*/ 2147483646 w 55"/>
              <a:gd name="T21" fmla="*/ 2147483646 h 55"/>
              <a:gd name="T22" fmla="*/ 2147483646 w 55"/>
              <a:gd name="T23" fmla="*/ 2147483646 h 55"/>
              <a:gd name="T24" fmla="*/ 2147483646 w 55"/>
              <a:gd name="T25" fmla="*/ 2147483646 h 55"/>
              <a:gd name="T26" fmla="*/ 2147483646 w 55"/>
              <a:gd name="T27" fmla="*/ 2147483646 h 55"/>
              <a:gd name="T28" fmla="*/ 2147483646 w 55"/>
              <a:gd name="T29" fmla="*/ 2147483646 h 55"/>
              <a:gd name="T30" fmla="*/ 2147483646 w 55"/>
              <a:gd name="T31" fmla="*/ 2147483646 h 55"/>
              <a:gd name="T32" fmla="*/ 2147483646 w 55"/>
              <a:gd name="T33" fmla="*/ 2147483646 h 55"/>
              <a:gd name="T34" fmla="*/ 2147483646 w 55"/>
              <a:gd name="T35" fmla="*/ 2147483646 h 55"/>
              <a:gd name="T36" fmla="*/ 2147483646 w 55"/>
              <a:gd name="T37" fmla="*/ 2147483646 h 55"/>
              <a:gd name="T38" fmla="*/ 2147483646 w 55"/>
              <a:gd name="T39" fmla="*/ 2147483646 h 55"/>
              <a:gd name="T40" fmla="*/ 2147483646 w 55"/>
              <a:gd name="T41" fmla="*/ 2147483646 h 55"/>
              <a:gd name="T42" fmla="*/ 2147483646 w 55"/>
              <a:gd name="T43" fmla="*/ 2147483646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5"/>
              <a:gd name="T67" fmla="*/ 0 h 55"/>
              <a:gd name="T68" fmla="*/ 55 w 55"/>
              <a:gd name="T69" fmla="*/ 55 h 5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defRPr/>
            </a:pPr>
            <a:endParaRPr lang="zh-CN" altLang="en-US">
              <a:solidFill>
                <a:schemeClr val="tx1">
                  <a:lumMod val="75000"/>
                </a:schemeClr>
              </a:solidFill>
            </a:endParaRPr>
          </a:p>
        </p:txBody>
      </p:sp>
      <p:sp>
        <p:nvSpPr>
          <p:cNvPr id="11277" name="稻壳儿小白白(http://dwz.cn/Wu2UP)"/>
          <p:cNvSpPr txBox="1">
            <a:spLocks noChangeArrowheads="1"/>
          </p:cNvSpPr>
          <p:nvPr/>
        </p:nvSpPr>
        <p:spPr bwMode="auto">
          <a:xfrm>
            <a:off x="2882900" y="1219200"/>
            <a:ext cx="1377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600" b="1" dirty="0">
                <a:solidFill>
                  <a:schemeClr val="tx1">
                    <a:lumMod val="75000"/>
                  </a:schemeClr>
                </a:solidFill>
                <a:sym typeface="Arial" panose="020B0604020202020204" pitchFamily="34" charset="0"/>
              </a:rPr>
              <a:t>第一季度</a:t>
            </a:r>
            <a:endParaRPr lang="en-US" altLang="zh-CN" sz="1600" b="1" dirty="0">
              <a:solidFill>
                <a:schemeClr val="tx1">
                  <a:lumMod val="75000"/>
                </a:schemeClr>
              </a:solidFill>
              <a:sym typeface="Arial" panose="020B0604020202020204" pitchFamily="34" charset="0"/>
            </a:endParaRPr>
          </a:p>
        </p:txBody>
      </p:sp>
      <p:sp>
        <p:nvSpPr>
          <p:cNvPr id="11278" name="稻壳儿小白白(http://dwz.cn/Wu2UP)"/>
          <p:cNvSpPr txBox="1">
            <a:spLocks noChangeArrowheads="1"/>
          </p:cNvSpPr>
          <p:nvPr/>
        </p:nvSpPr>
        <p:spPr bwMode="auto">
          <a:xfrm>
            <a:off x="2895600" y="1514475"/>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200" dirty="0">
                <a:solidFill>
                  <a:schemeClr val="tx1">
                    <a:lumMod val="75000"/>
                  </a:schemeClr>
                </a:solidFill>
                <a:sym typeface="Arial" panose="020B0604020202020204" pitchFamily="34" charset="0"/>
              </a:rPr>
              <a:t>单击此处编辑内容</a:t>
            </a:r>
            <a:endParaRPr lang="en-US" altLang="zh-CN" sz="1200" dirty="0">
              <a:solidFill>
                <a:schemeClr val="tx1">
                  <a:lumMod val="75000"/>
                </a:schemeClr>
              </a:solidFill>
              <a:sym typeface="Arial" panose="020B0604020202020204" pitchFamily="34" charset="0"/>
            </a:endParaRPr>
          </a:p>
        </p:txBody>
      </p:sp>
      <p:sp>
        <p:nvSpPr>
          <p:cNvPr id="11279" name="稻壳儿小白白(http://dwz.cn/Wu2UP)"/>
          <p:cNvSpPr txBox="1">
            <a:spLocks noChangeArrowheads="1"/>
          </p:cNvSpPr>
          <p:nvPr/>
        </p:nvSpPr>
        <p:spPr bwMode="auto">
          <a:xfrm>
            <a:off x="6808788" y="1524000"/>
            <a:ext cx="13763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600" b="1" dirty="0">
                <a:solidFill>
                  <a:schemeClr val="tx1">
                    <a:lumMod val="75000"/>
                  </a:schemeClr>
                </a:solidFill>
                <a:sym typeface="Arial" panose="020B0604020202020204" pitchFamily="34" charset="0"/>
              </a:rPr>
              <a:t>第二季度</a:t>
            </a:r>
            <a:endParaRPr lang="en-US" altLang="zh-CN" sz="1600" b="1" dirty="0">
              <a:solidFill>
                <a:schemeClr val="tx1">
                  <a:lumMod val="75000"/>
                </a:schemeClr>
              </a:solidFill>
              <a:sym typeface="Arial" panose="020B0604020202020204" pitchFamily="34" charset="0"/>
            </a:endParaRPr>
          </a:p>
        </p:txBody>
      </p:sp>
      <p:sp>
        <p:nvSpPr>
          <p:cNvPr id="11280" name="稻壳儿小白白(http://dwz.cn/Wu2UP)"/>
          <p:cNvSpPr txBox="1">
            <a:spLocks noChangeArrowheads="1"/>
          </p:cNvSpPr>
          <p:nvPr/>
        </p:nvSpPr>
        <p:spPr bwMode="auto">
          <a:xfrm>
            <a:off x="6808788" y="1809750"/>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单击此处编辑内容</a:t>
            </a:r>
            <a:endParaRPr lang="en-US" altLang="zh-CN" sz="1200" dirty="0">
              <a:solidFill>
                <a:schemeClr val="tx1">
                  <a:lumMod val="75000"/>
                </a:schemeClr>
              </a:solidFill>
              <a:sym typeface="Arial" panose="020B0604020202020204" pitchFamily="34" charset="0"/>
            </a:endParaRPr>
          </a:p>
        </p:txBody>
      </p:sp>
      <p:sp>
        <p:nvSpPr>
          <p:cNvPr id="11281" name="稻壳儿小白白(http://dwz.cn/Wu2UP)"/>
          <p:cNvSpPr txBox="1">
            <a:spLocks noChangeArrowheads="1"/>
          </p:cNvSpPr>
          <p:nvPr/>
        </p:nvSpPr>
        <p:spPr bwMode="auto">
          <a:xfrm>
            <a:off x="1671638" y="3144838"/>
            <a:ext cx="13763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第三季度</a:t>
            </a:r>
            <a:endParaRPr lang="en-US" altLang="zh-CN" sz="1600" b="1" dirty="0">
              <a:solidFill>
                <a:schemeClr val="tx1">
                  <a:lumMod val="75000"/>
                </a:schemeClr>
              </a:solidFill>
              <a:sym typeface="Arial" panose="020B0604020202020204" pitchFamily="34" charset="0"/>
            </a:endParaRPr>
          </a:p>
        </p:txBody>
      </p:sp>
      <p:sp>
        <p:nvSpPr>
          <p:cNvPr id="11282" name="稻壳儿小白白(http://dwz.cn/Wu2UP)"/>
          <p:cNvSpPr txBox="1">
            <a:spLocks noChangeArrowheads="1"/>
          </p:cNvSpPr>
          <p:nvPr/>
        </p:nvSpPr>
        <p:spPr bwMode="auto">
          <a:xfrm>
            <a:off x="1509713" y="3432175"/>
            <a:ext cx="15382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单击此处编辑内容</a:t>
            </a:r>
            <a:endParaRPr lang="en-US" altLang="zh-CN" sz="1200" dirty="0">
              <a:solidFill>
                <a:schemeClr val="tx1">
                  <a:lumMod val="75000"/>
                </a:schemeClr>
              </a:solidFill>
              <a:sym typeface="Arial" panose="020B0604020202020204" pitchFamily="34" charset="0"/>
            </a:endParaRPr>
          </a:p>
        </p:txBody>
      </p:sp>
      <p:sp>
        <p:nvSpPr>
          <p:cNvPr id="11283" name="稻壳儿小白白(http://dwz.cn/Wu2UP)"/>
          <p:cNvSpPr txBox="1">
            <a:spLocks noChangeArrowheads="1"/>
          </p:cNvSpPr>
          <p:nvPr/>
        </p:nvSpPr>
        <p:spPr bwMode="auto">
          <a:xfrm>
            <a:off x="5911850" y="4335463"/>
            <a:ext cx="13763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600" b="1" dirty="0">
                <a:solidFill>
                  <a:schemeClr val="tx1">
                    <a:lumMod val="75000"/>
                  </a:schemeClr>
                </a:solidFill>
                <a:sym typeface="Arial" panose="020B0604020202020204" pitchFamily="34" charset="0"/>
              </a:rPr>
              <a:t>第四季度</a:t>
            </a:r>
            <a:endParaRPr lang="en-US" altLang="zh-CN" sz="1600" b="1" dirty="0">
              <a:solidFill>
                <a:schemeClr val="tx1">
                  <a:lumMod val="75000"/>
                </a:schemeClr>
              </a:solidFill>
              <a:sym typeface="Arial" panose="020B0604020202020204" pitchFamily="34" charset="0"/>
            </a:endParaRPr>
          </a:p>
        </p:txBody>
      </p:sp>
      <p:sp>
        <p:nvSpPr>
          <p:cNvPr id="11284" name="稻壳儿小白白(http://dwz.cn/Wu2UP)"/>
          <p:cNvSpPr txBox="1">
            <a:spLocks noChangeArrowheads="1"/>
          </p:cNvSpPr>
          <p:nvPr/>
        </p:nvSpPr>
        <p:spPr bwMode="auto">
          <a:xfrm>
            <a:off x="5911850" y="4621213"/>
            <a:ext cx="15367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单击此处编辑内容</a:t>
            </a:r>
            <a:endParaRPr lang="en-US" altLang="zh-CN" sz="1200" dirty="0">
              <a:solidFill>
                <a:schemeClr val="tx1">
                  <a:lumMod val="75000"/>
                </a:schemeClr>
              </a:solidFill>
              <a:sym typeface="Arial" panose="020B0604020202020204" pitchFamily="34" charset="0"/>
            </a:endParaRPr>
          </a:p>
        </p:txBody>
      </p:sp>
      <p:sp>
        <p:nvSpPr>
          <p:cNvPr id="11285" name="稻壳儿小白白(http://dwz.cn/Wu2UP)"/>
          <p:cNvSpPr txBox="1">
            <a:spLocks noChangeArrowheads="1"/>
          </p:cNvSpPr>
          <p:nvPr/>
        </p:nvSpPr>
        <p:spPr bwMode="auto">
          <a:xfrm>
            <a:off x="9791700" y="4581525"/>
            <a:ext cx="1377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600" b="1">
                <a:solidFill>
                  <a:schemeClr val="tx1">
                    <a:lumMod val="75000"/>
                  </a:schemeClr>
                </a:solidFill>
                <a:sym typeface="Arial" panose="020B0604020202020204" pitchFamily="34" charset="0"/>
              </a:rPr>
              <a:t>总结</a:t>
            </a:r>
          </a:p>
        </p:txBody>
      </p:sp>
      <p:sp>
        <p:nvSpPr>
          <p:cNvPr id="11286" name="稻壳儿小白白(http://dwz.cn/Wu2UP)"/>
          <p:cNvSpPr txBox="1">
            <a:spLocks noChangeArrowheads="1"/>
          </p:cNvSpPr>
          <p:nvPr/>
        </p:nvSpPr>
        <p:spPr bwMode="auto">
          <a:xfrm>
            <a:off x="9793288" y="4865688"/>
            <a:ext cx="15382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defRPr/>
            </a:pPr>
            <a:r>
              <a:rPr lang="zh-CN" altLang="en-US" sz="1200">
                <a:solidFill>
                  <a:schemeClr val="tx1">
                    <a:lumMod val="75000"/>
                  </a:schemeClr>
                </a:solidFill>
                <a:sym typeface="Arial" panose="020B0604020202020204" pitchFamily="34" charset="0"/>
              </a:rPr>
              <a:t>单击此处编辑内容</a:t>
            </a:r>
            <a:endParaRPr lang="en-US" altLang="zh-CN" sz="1200" dirty="0">
              <a:solidFill>
                <a:schemeClr val="tx1">
                  <a:lumMod val="75000"/>
                </a:schemeClr>
              </a:solidFill>
              <a:sym typeface="Arial" panose="020B0604020202020204" pitchFamily="34" charset="0"/>
            </a:endParaRPr>
          </a:p>
        </p:txBody>
      </p:sp>
      <p:sp>
        <p:nvSpPr>
          <p:cNvPr id="11287" name="文本框 59"/>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11288" name="文本框 60"/>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en-US" altLang="zh-CN" sz="3600" dirty="0">
                <a:solidFill>
                  <a:schemeClr val="tx1">
                    <a:lumMod val="75000"/>
                  </a:schemeClr>
                </a:solidFill>
                <a:latin typeface="Impact" panose="020B0806030902050204" pitchFamily="34" charset="0"/>
              </a:rPr>
              <a:t>1</a:t>
            </a:r>
            <a:endParaRPr lang="zh-CN" altLang="en-US" sz="3600">
              <a:solidFill>
                <a:schemeClr val="tx1">
                  <a:lumMod val="75000"/>
                </a:schemeClr>
              </a:solidFill>
              <a:latin typeface="Impact" panose="020B0806030902050204" pitchFamily="34" charset="0"/>
            </a:endParaRPr>
          </a:p>
        </p:txBody>
      </p:sp>
    </p:spTree>
    <p:custDataLst>
      <p:tags r:id="rId1"/>
    </p:custDataLst>
  </p:cSld>
  <p:clrMapOvr>
    <a:masterClrMapping/>
  </p:clrMapOvr>
  <p:transition spd="med" advClick="0" advTm="12206">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1287"/>
                                        </p:tgtEl>
                                        <p:attrNameLst>
                                          <p:attrName>style.visibility</p:attrName>
                                        </p:attrNameLst>
                                      </p:cBhvr>
                                      <p:to>
                                        <p:strVal val="visible"/>
                                      </p:to>
                                    </p:set>
                                    <p:anim calcmode="lin" valueType="num">
                                      <p:cBhvr>
                                        <p:cTn id="7" dur="500" fill="hold"/>
                                        <p:tgtEl>
                                          <p:spTgt spid="112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287"/>
                                        </p:tgtEl>
                                        <p:attrNameLst>
                                          <p:attrName>ppt_y</p:attrName>
                                        </p:attrNameLst>
                                      </p:cBhvr>
                                      <p:tavLst>
                                        <p:tav tm="0">
                                          <p:val>
                                            <p:strVal val="#ppt_y"/>
                                          </p:val>
                                        </p:tav>
                                        <p:tav tm="100000">
                                          <p:val>
                                            <p:strVal val="#ppt_y"/>
                                          </p:val>
                                        </p:tav>
                                      </p:tavLst>
                                    </p:anim>
                                    <p:anim calcmode="lin" valueType="num">
                                      <p:cBhvr>
                                        <p:cTn id="9" dur="500" fill="hold"/>
                                        <p:tgtEl>
                                          <p:spTgt spid="112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2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287"/>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1288"/>
                                        </p:tgtEl>
                                        <p:attrNameLst>
                                          <p:attrName>style.visibility</p:attrName>
                                        </p:attrNameLst>
                                      </p:cBhvr>
                                      <p:to>
                                        <p:strVal val="visible"/>
                                      </p:to>
                                    </p:set>
                                    <p:anim calcmode="lin" valueType="num">
                                      <p:cBhvr>
                                        <p:cTn id="14" dur="500" fill="hold"/>
                                        <p:tgtEl>
                                          <p:spTgt spid="1128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1288"/>
                                        </p:tgtEl>
                                        <p:attrNameLst>
                                          <p:attrName>ppt_y</p:attrName>
                                        </p:attrNameLst>
                                      </p:cBhvr>
                                      <p:tavLst>
                                        <p:tav tm="0">
                                          <p:val>
                                            <p:strVal val="#ppt_y"/>
                                          </p:val>
                                        </p:tav>
                                        <p:tav tm="100000">
                                          <p:val>
                                            <p:strVal val="#ppt_y"/>
                                          </p:val>
                                        </p:tav>
                                      </p:tavLst>
                                    </p:anim>
                                    <p:anim calcmode="lin" valueType="num">
                                      <p:cBhvr>
                                        <p:cTn id="16" dur="500" fill="hold"/>
                                        <p:tgtEl>
                                          <p:spTgt spid="1128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128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128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2" presetClass="entr" presetSubtype="0" fill="hold" nodeType="clickEffect">
                                  <p:stCondLst>
                                    <p:cond delay="0"/>
                                  </p:stCondLst>
                                  <p:childTnLst>
                                    <p:set>
                                      <p:cBhvr>
                                        <p:cTn id="22" dur="1" fill="hold">
                                          <p:stCondLst>
                                            <p:cond delay="0"/>
                                          </p:stCondLst>
                                        </p:cTn>
                                        <p:tgtEl>
                                          <p:spTgt spid="11270"/>
                                        </p:tgtEl>
                                        <p:attrNameLst>
                                          <p:attrName>style.visibility</p:attrName>
                                        </p:attrNameLst>
                                      </p:cBhvr>
                                      <p:to>
                                        <p:strVal val="visible"/>
                                      </p:to>
                                    </p:set>
                                    <p:animEffect transition="in" filter="fade">
                                      <p:cBhvr>
                                        <p:cTn id="23" dur="1000"/>
                                        <p:tgtEl>
                                          <p:spTgt spid="11270"/>
                                        </p:tgtEl>
                                      </p:cBhvr>
                                    </p:animEffect>
                                    <p:anim calcmode="lin" valueType="num">
                                      <p:cBhvr>
                                        <p:cTn id="24" dur="1000" fill="hold"/>
                                        <p:tgtEl>
                                          <p:spTgt spid="11270"/>
                                        </p:tgtEl>
                                        <p:attrNameLst>
                                          <p:attrName>ppt_x</p:attrName>
                                        </p:attrNameLst>
                                      </p:cBhvr>
                                      <p:tavLst>
                                        <p:tav tm="0">
                                          <p:val>
                                            <p:strVal val="#ppt_x"/>
                                          </p:val>
                                        </p:tav>
                                        <p:tav tm="100000">
                                          <p:val>
                                            <p:strVal val="#ppt_x"/>
                                          </p:val>
                                        </p:tav>
                                      </p:tavLst>
                                    </p:anim>
                                    <p:anim calcmode="lin" valueType="num">
                                      <p:cBhvr>
                                        <p:cTn id="25" dur="1000" fill="hold"/>
                                        <p:tgtEl>
                                          <p:spTgt spid="1127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272"/>
                                        </p:tgtEl>
                                        <p:attrNameLst>
                                          <p:attrName>style.visibility</p:attrName>
                                        </p:attrNameLst>
                                      </p:cBhvr>
                                      <p:to>
                                        <p:strVal val="visible"/>
                                      </p:to>
                                    </p:set>
                                    <p:animEffect transition="in" filter="fade">
                                      <p:cBhvr>
                                        <p:cTn id="28" dur="1000"/>
                                        <p:tgtEl>
                                          <p:spTgt spid="11272"/>
                                        </p:tgtEl>
                                      </p:cBhvr>
                                    </p:animEffect>
                                    <p:anim calcmode="lin" valueType="num">
                                      <p:cBhvr>
                                        <p:cTn id="29" dur="1000" fill="hold"/>
                                        <p:tgtEl>
                                          <p:spTgt spid="11272"/>
                                        </p:tgtEl>
                                        <p:attrNameLst>
                                          <p:attrName>ppt_x</p:attrName>
                                        </p:attrNameLst>
                                      </p:cBhvr>
                                      <p:tavLst>
                                        <p:tav tm="0">
                                          <p:val>
                                            <p:strVal val="#ppt_x"/>
                                          </p:val>
                                        </p:tav>
                                        <p:tav tm="100000">
                                          <p:val>
                                            <p:strVal val="#ppt_x"/>
                                          </p:val>
                                        </p:tav>
                                      </p:tavLst>
                                    </p:anim>
                                    <p:anim calcmode="lin" valueType="num">
                                      <p:cBhvr>
                                        <p:cTn id="30" dur="1000" fill="hold"/>
                                        <p:tgtEl>
                                          <p:spTgt spid="11272"/>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277"/>
                                        </p:tgtEl>
                                        <p:attrNameLst>
                                          <p:attrName>style.visibility</p:attrName>
                                        </p:attrNameLst>
                                      </p:cBhvr>
                                      <p:to>
                                        <p:strVal val="visible"/>
                                      </p:to>
                                    </p:set>
                                    <p:animEffect transition="in" filter="fade">
                                      <p:cBhvr>
                                        <p:cTn id="35" dur="500"/>
                                        <p:tgtEl>
                                          <p:spTgt spid="1127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278"/>
                                        </p:tgtEl>
                                        <p:attrNameLst>
                                          <p:attrName>style.visibility</p:attrName>
                                        </p:attrNameLst>
                                      </p:cBhvr>
                                      <p:to>
                                        <p:strVal val="visible"/>
                                      </p:to>
                                    </p:set>
                                    <p:animEffect transition="in" filter="fade">
                                      <p:cBhvr>
                                        <p:cTn id="38" dur="500"/>
                                        <p:tgtEl>
                                          <p:spTgt spid="1127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2" presetClass="entr" presetSubtype="0" fill="hold" nodeType="clickEffect">
                                  <p:stCondLst>
                                    <p:cond delay="0"/>
                                  </p:stCondLst>
                                  <p:childTnLst>
                                    <p:set>
                                      <p:cBhvr>
                                        <p:cTn id="42" dur="1" fill="hold">
                                          <p:stCondLst>
                                            <p:cond delay="0"/>
                                          </p:stCondLst>
                                        </p:cTn>
                                        <p:tgtEl>
                                          <p:spTgt spid="22533"/>
                                        </p:tgtEl>
                                        <p:attrNameLst>
                                          <p:attrName>style.visibility</p:attrName>
                                        </p:attrNameLst>
                                      </p:cBhvr>
                                      <p:to>
                                        <p:strVal val="visible"/>
                                      </p:to>
                                    </p:set>
                                    <p:animEffect transition="in" filter="fade">
                                      <p:cBhvr>
                                        <p:cTn id="43" dur="1000"/>
                                        <p:tgtEl>
                                          <p:spTgt spid="22533"/>
                                        </p:tgtEl>
                                      </p:cBhvr>
                                    </p:animEffect>
                                    <p:anim calcmode="lin" valueType="num">
                                      <p:cBhvr>
                                        <p:cTn id="44" dur="1000" fill="hold"/>
                                        <p:tgtEl>
                                          <p:spTgt spid="22533"/>
                                        </p:tgtEl>
                                        <p:attrNameLst>
                                          <p:attrName>ppt_x</p:attrName>
                                        </p:attrNameLst>
                                      </p:cBhvr>
                                      <p:tavLst>
                                        <p:tav tm="0">
                                          <p:val>
                                            <p:strVal val="#ppt_x"/>
                                          </p:val>
                                        </p:tav>
                                        <p:tav tm="100000">
                                          <p:val>
                                            <p:strVal val="#ppt_x"/>
                                          </p:val>
                                        </p:tav>
                                      </p:tavLst>
                                    </p:anim>
                                    <p:anim calcmode="lin" valueType="num">
                                      <p:cBhvr>
                                        <p:cTn id="45" dur="1000" fill="hold"/>
                                        <p:tgtEl>
                                          <p:spTgt spid="2253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1273"/>
                                        </p:tgtEl>
                                        <p:attrNameLst>
                                          <p:attrName>style.visibility</p:attrName>
                                        </p:attrNameLst>
                                      </p:cBhvr>
                                      <p:to>
                                        <p:strVal val="visible"/>
                                      </p:to>
                                    </p:set>
                                    <p:animEffect transition="in" filter="fade">
                                      <p:cBhvr>
                                        <p:cTn id="48" dur="1000"/>
                                        <p:tgtEl>
                                          <p:spTgt spid="11273"/>
                                        </p:tgtEl>
                                      </p:cBhvr>
                                    </p:animEffect>
                                    <p:anim calcmode="lin" valueType="num">
                                      <p:cBhvr>
                                        <p:cTn id="49" dur="1000" fill="hold"/>
                                        <p:tgtEl>
                                          <p:spTgt spid="11273"/>
                                        </p:tgtEl>
                                        <p:attrNameLst>
                                          <p:attrName>ppt_x</p:attrName>
                                        </p:attrNameLst>
                                      </p:cBhvr>
                                      <p:tavLst>
                                        <p:tav tm="0">
                                          <p:val>
                                            <p:strVal val="#ppt_x"/>
                                          </p:val>
                                        </p:tav>
                                        <p:tav tm="100000">
                                          <p:val>
                                            <p:strVal val="#ppt_x"/>
                                          </p:val>
                                        </p:tav>
                                      </p:tavLst>
                                    </p:anim>
                                    <p:anim calcmode="lin" valueType="num">
                                      <p:cBhvr>
                                        <p:cTn id="50" dur="1000" fill="hold"/>
                                        <p:tgtEl>
                                          <p:spTgt spid="11273"/>
                                        </p:tgtEl>
                                        <p:attrNameLst>
                                          <p:attrName>ppt_y</p:attrName>
                                        </p:attrNameLst>
                                      </p:cBhvr>
                                      <p:tavLst>
                                        <p:tav tm="0">
                                          <p:val>
                                            <p:strVal val="#ppt_y+.1"/>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1279"/>
                                        </p:tgtEl>
                                        <p:attrNameLst>
                                          <p:attrName>style.visibility</p:attrName>
                                        </p:attrNameLst>
                                      </p:cBhvr>
                                      <p:to>
                                        <p:strVal val="visible"/>
                                      </p:to>
                                    </p:set>
                                    <p:animEffect transition="in" filter="fade">
                                      <p:cBhvr>
                                        <p:cTn id="55" dur="500"/>
                                        <p:tgtEl>
                                          <p:spTgt spid="1127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280"/>
                                        </p:tgtEl>
                                        <p:attrNameLst>
                                          <p:attrName>style.visibility</p:attrName>
                                        </p:attrNameLst>
                                      </p:cBhvr>
                                      <p:to>
                                        <p:strVal val="visible"/>
                                      </p:to>
                                    </p:set>
                                    <p:animEffect transition="in" filter="fade">
                                      <p:cBhvr>
                                        <p:cTn id="58" dur="500"/>
                                        <p:tgtEl>
                                          <p:spTgt spid="11280"/>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42" presetClass="entr" presetSubtype="0" fill="hold" nodeType="clickEffect">
                                  <p:stCondLst>
                                    <p:cond delay="0"/>
                                  </p:stCondLst>
                                  <p:childTnLst>
                                    <p:set>
                                      <p:cBhvr>
                                        <p:cTn id="62" dur="1" fill="hold">
                                          <p:stCondLst>
                                            <p:cond delay="0"/>
                                          </p:stCondLst>
                                        </p:cTn>
                                        <p:tgtEl>
                                          <p:spTgt spid="11268"/>
                                        </p:tgtEl>
                                        <p:attrNameLst>
                                          <p:attrName>style.visibility</p:attrName>
                                        </p:attrNameLst>
                                      </p:cBhvr>
                                      <p:to>
                                        <p:strVal val="visible"/>
                                      </p:to>
                                    </p:set>
                                    <p:animEffect transition="in" filter="fade">
                                      <p:cBhvr>
                                        <p:cTn id="63" dur="1000"/>
                                        <p:tgtEl>
                                          <p:spTgt spid="11268"/>
                                        </p:tgtEl>
                                      </p:cBhvr>
                                    </p:animEffect>
                                    <p:anim calcmode="lin" valueType="num">
                                      <p:cBhvr>
                                        <p:cTn id="64" dur="1000" fill="hold"/>
                                        <p:tgtEl>
                                          <p:spTgt spid="11268"/>
                                        </p:tgtEl>
                                        <p:attrNameLst>
                                          <p:attrName>ppt_x</p:attrName>
                                        </p:attrNameLst>
                                      </p:cBhvr>
                                      <p:tavLst>
                                        <p:tav tm="0">
                                          <p:val>
                                            <p:strVal val="#ppt_x"/>
                                          </p:val>
                                        </p:tav>
                                        <p:tav tm="100000">
                                          <p:val>
                                            <p:strVal val="#ppt_x"/>
                                          </p:val>
                                        </p:tav>
                                      </p:tavLst>
                                    </p:anim>
                                    <p:anim calcmode="lin" valueType="num">
                                      <p:cBhvr>
                                        <p:cTn id="65" dur="1000" fill="hold"/>
                                        <p:tgtEl>
                                          <p:spTgt spid="1126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1274"/>
                                        </p:tgtEl>
                                        <p:attrNameLst>
                                          <p:attrName>style.visibility</p:attrName>
                                        </p:attrNameLst>
                                      </p:cBhvr>
                                      <p:to>
                                        <p:strVal val="visible"/>
                                      </p:to>
                                    </p:set>
                                    <p:animEffect transition="in" filter="fade">
                                      <p:cBhvr>
                                        <p:cTn id="68" dur="1000"/>
                                        <p:tgtEl>
                                          <p:spTgt spid="11274"/>
                                        </p:tgtEl>
                                      </p:cBhvr>
                                    </p:animEffect>
                                    <p:anim calcmode="lin" valueType="num">
                                      <p:cBhvr>
                                        <p:cTn id="69" dur="1000" fill="hold"/>
                                        <p:tgtEl>
                                          <p:spTgt spid="11274"/>
                                        </p:tgtEl>
                                        <p:attrNameLst>
                                          <p:attrName>ppt_x</p:attrName>
                                        </p:attrNameLst>
                                      </p:cBhvr>
                                      <p:tavLst>
                                        <p:tav tm="0">
                                          <p:val>
                                            <p:strVal val="#ppt_x"/>
                                          </p:val>
                                        </p:tav>
                                        <p:tav tm="100000">
                                          <p:val>
                                            <p:strVal val="#ppt_x"/>
                                          </p:val>
                                        </p:tav>
                                      </p:tavLst>
                                    </p:anim>
                                    <p:anim calcmode="lin" valueType="num">
                                      <p:cBhvr>
                                        <p:cTn id="70" dur="1000" fill="hold"/>
                                        <p:tgtEl>
                                          <p:spTgt spid="11274"/>
                                        </p:tgtEl>
                                        <p:attrNameLst>
                                          <p:attrName>ppt_y</p:attrName>
                                        </p:attrNameLst>
                                      </p:cBhvr>
                                      <p:tavLst>
                                        <p:tav tm="0">
                                          <p:val>
                                            <p:strVal val="#ppt_y+.1"/>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1281"/>
                                        </p:tgtEl>
                                        <p:attrNameLst>
                                          <p:attrName>style.visibility</p:attrName>
                                        </p:attrNameLst>
                                      </p:cBhvr>
                                      <p:to>
                                        <p:strVal val="visible"/>
                                      </p:to>
                                    </p:set>
                                    <p:animEffect transition="in" filter="fade">
                                      <p:cBhvr>
                                        <p:cTn id="75" dur="500"/>
                                        <p:tgtEl>
                                          <p:spTgt spid="1128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282"/>
                                        </p:tgtEl>
                                        <p:attrNameLst>
                                          <p:attrName>style.visibility</p:attrName>
                                        </p:attrNameLst>
                                      </p:cBhvr>
                                      <p:to>
                                        <p:strVal val="visible"/>
                                      </p:to>
                                    </p:set>
                                    <p:animEffect transition="in" filter="fade">
                                      <p:cBhvr>
                                        <p:cTn id="78" dur="500"/>
                                        <p:tgtEl>
                                          <p:spTgt spid="11282"/>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42" presetClass="entr" presetSubtype="0" fill="hold" nodeType="clickEffect">
                                  <p:stCondLst>
                                    <p:cond delay="0"/>
                                  </p:stCondLst>
                                  <p:childTnLst>
                                    <p:set>
                                      <p:cBhvr>
                                        <p:cTn id="82" dur="1" fill="hold">
                                          <p:stCondLst>
                                            <p:cond delay="0"/>
                                          </p:stCondLst>
                                        </p:cTn>
                                        <p:tgtEl>
                                          <p:spTgt spid="11267"/>
                                        </p:tgtEl>
                                        <p:attrNameLst>
                                          <p:attrName>style.visibility</p:attrName>
                                        </p:attrNameLst>
                                      </p:cBhvr>
                                      <p:to>
                                        <p:strVal val="visible"/>
                                      </p:to>
                                    </p:set>
                                    <p:animEffect transition="in" filter="fade">
                                      <p:cBhvr>
                                        <p:cTn id="83" dur="1000"/>
                                        <p:tgtEl>
                                          <p:spTgt spid="11267"/>
                                        </p:tgtEl>
                                      </p:cBhvr>
                                    </p:animEffect>
                                    <p:anim calcmode="lin" valueType="num">
                                      <p:cBhvr>
                                        <p:cTn id="84" dur="1000" fill="hold"/>
                                        <p:tgtEl>
                                          <p:spTgt spid="11267"/>
                                        </p:tgtEl>
                                        <p:attrNameLst>
                                          <p:attrName>ppt_x</p:attrName>
                                        </p:attrNameLst>
                                      </p:cBhvr>
                                      <p:tavLst>
                                        <p:tav tm="0">
                                          <p:val>
                                            <p:strVal val="#ppt_x"/>
                                          </p:val>
                                        </p:tav>
                                        <p:tav tm="100000">
                                          <p:val>
                                            <p:strVal val="#ppt_x"/>
                                          </p:val>
                                        </p:tav>
                                      </p:tavLst>
                                    </p:anim>
                                    <p:anim calcmode="lin" valueType="num">
                                      <p:cBhvr>
                                        <p:cTn id="85" dur="1000" fill="hold"/>
                                        <p:tgtEl>
                                          <p:spTgt spid="11267"/>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11275"/>
                                        </p:tgtEl>
                                        <p:attrNameLst>
                                          <p:attrName>style.visibility</p:attrName>
                                        </p:attrNameLst>
                                      </p:cBhvr>
                                      <p:to>
                                        <p:strVal val="visible"/>
                                      </p:to>
                                    </p:set>
                                    <p:animEffect transition="in" filter="fade">
                                      <p:cBhvr>
                                        <p:cTn id="88" dur="1000"/>
                                        <p:tgtEl>
                                          <p:spTgt spid="11275"/>
                                        </p:tgtEl>
                                      </p:cBhvr>
                                    </p:animEffect>
                                    <p:anim calcmode="lin" valueType="num">
                                      <p:cBhvr>
                                        <p:cTn id="89" dur="1000" fill="hold"/>
                                        <p:tgtEl>
                                          <p:spTgt spid="11275"/>
                                        </p:tgtEl>
                                        <p:attrNameLst>
                                          <p:attrName>ppt_x</p:attrName>
                                        </p:attrNameLst>
                                      </p:cBhvr>
                                      <p:tavLst>
                                        <p:tav tm="0">
                                          <p:val>
                                            <p:strVal val="#ppt_x"/>
                                          </p:val>
                                        </p:tav>
                                        <p:tav tm="100000">
                                          <p:val>
                                            <p:strVal val="#ppt_x"/>
                                          </p:val>
                                        </p:tav>
                                      </p:tavLst>
                                    </p:anim>
                                    <p:anim calcmode="lin" valueType="num">
                                      <p:cBhvr>
                                        <p:cTn id="90" dur="1000" fill="hold"/>
                                        <p:tgtEl>
                                          <p:spTgt spid="11275"/>
                                        </p:tgtEl>
                                        <p:attrNameLst>
                                          <p:attrName>ppt_y</p:attrName>
                                        </p:attrNameLst>
                                      </p:cBhvr>
                                      <p:tavLst>
                                        <p:tav tm="0">
                                          <p:val>
                                            <p:strVal val="#ppt_y+.1"/>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11283"/>
                                        </p:tgtEl>
                                        <p:attrNameLst>
                                          <p:attrName>style.visibility</p:attrName>
                                        </p:attrNameLst>
                                      </p:cBhvr>
                                      <p:to>
                                        <p:strVal val="visible"/>
                                      </p:to>
                                    </p:set>
                                    <p:animEffect transition="in" filter="fade">
                                      <p:cBhvr>
                                        <p:cTn id="95" dur="500"/>
                                        <p:tgtEl>
                                          <p:spTgt spid="1128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1284"/>
                                        </p:tgtEl>
                                        <p:attrNameLst>
                                          <p:attrName>style.visibility</p:attrName>
                                        </p:attrNameLst>
                                      </p:cBhvr>
                                      <p:to>
                                        <p:strVal val="visible"/>
                                      </p:to>
                                    </p:set>
                                    <p:animEffect transition="in" filter="fade">
                                      <p:cBhvr>
                                        <p:cTn id="98" dur="500"/>
                                        <p:tgtEl>
                                          <p:spTgt spid="11284"/>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42" presetClass="entr" presetSubtype="0" fill="hold" nodeType="clickEffect">
                                  <p:stCondLst>
                                    <p:cond delay="0"/>
                                  </p:stCondLst>
                                  <p:childTnLst>
                                    <p:set>
                                      <p:cBhvr>
                                        <p:cTn id="102" dur="1" fill="hold">
                                          <p:stCondLst>
                                            <p:cond delay="0"/>
                                          </p:stCondLst>
                                        </p:cTn>
                                        <p:tgtEl>
                                          <p:spTgt spid="11271"/>
                                        </p:tgtEl>
                                        <p:attrNameLst>
                                          <p:attrName>style.visibility</p:attrName>
                                        </p:attrNameLst>
                                      </p:cBhvr>
                                      <p:to>
                                        <p:strVal val="visible"/>
                                      </p:to>
                                    </p:set>
                                    <p:animEffect transition="in" filter="fade">
                                      <p:cBhvr>
                                        <p:cTn id="103" dur="1000"/>
                                        <p:tgtEl>
                                          <p:spTgt spid="11271"/>
                                        </p:tgtEl>
                                      </p:cBhvr>
                                    </p:animEffect>
                                    <p:anim calcmode="lin" valueType="num">
                                      <p:cBhvr>
                                        <p:cTn id="104" dur="1000" fill="hold"/>
                                        <p:tgtEl>
                                          <p:spTgt spid="11271"/>
                                        </p:tgtEl>
                                        <p:attrNameLst>
                                          <p:attrName>ppt_x</p:attrName>
                                        </p:attrNameLst>
                                      </p:cBhvr>
                                      <p:tavLst>
                                        <p:tav tm="0">
                                          <p:val>
                                            <p:strVal val="#ppt_x"/>
                                          </p:val>
                                        </p:tav>
                                        <p:tav tm="100000">
                                          <p:val>
                                            <p:strVal val="#ppt_x"/>
                                          </p:val>
                                        </p:tav>
                                      </p:tavLst>
                                    </p:anim>
                                    <p:anim calcmode="lin" valueType="num">
                                      <p:cBhvr>
                                        <p:cTn id="105" dur="1000" fill="hold"/>
                                        <p:tgtEl>
                                          <p:spTgt spid="11271"/>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11276"/>
                                        </p:tgtEl>
                                        <p:attrNameLst>
                                          <p:attrName>style.visibility</p:attrName>
                                        </p:attrNameLst>
                                      </p:cBhvr>
                                      <p:to>
                                        <p:strVal val="visible"/>
                                      </p:to>
                                    </p:set>
                                    <p:animEffect transition="in" filter="fade">
                                      <p:cBhvr>
                                        <p:cTn id="108" dur="1000"/>
                                        <p:tgtEl>
                                          <p:spTgt spid="11276"/>
                                        </p:tgtEl>
                                      </p:cBhvr>
                                    </p:animEffect>
                                    <p:anim calcmode="lin" valueType="num">
                                      <p:cBhvr>
                                        <p:cTn id="109" dur="1000" fill="hold"/>
                                        <p:tgtEl>
                                          <p:spTgt spid="11276"/>
                                        </p:tgtEl>
                                        <p:attrNameLst>
                                          <p:attrName>ppt_x</p:attrName>
                                        </p:attrNameLst>
                                      </p:cBhvr>
                                      <p:tavLst>
                                        <p:tav tm="0">
                                          <p:val>
                                            <p:strVal val="#ppt_x"/>
                                          </p:val>
                                        </p:tav>
                                        <p:tav tm="100000">
                                          <p:val>
                                            <p:strVal val="#ppt_x"/>
                                          </p:val>
                                        </p:tav>
                                      </p:tavLst>
                                    </p:anim>
                                    <p:anim calcmode="lin" valueType="num">
                                      <p:cBhvr>
                                        <p:cTn id="110" dur="1000" fill="hold"/>
                                        <p:tgtEl>
                                          <p:spTgt spid="11276"/>
                                        </p:tgtEl>
                                        <p:attrNameLst>
                                          <p:attrName>ppt_y</p:attrName>
                                        </p:attrNameLst>
                                      </p:cBhvr>
                                      <p:tavLst>
                                        <p:tav tm="0">
                                          <p:val>
                                            <p:strVal val="#ppt_y+.1"/>
                                          </p:val>
                                        </p:tav>
                                        <p:tav tm="100000">
                                          <p:val>
                                            <p:strVal val="#ppt_y"/>
                                          </p:val>
                                        </p:tav>
                                      </p:tavLst>
                                    </p:anim>
                                  </p:childTnLst>
                                </p:cTn>
                              </p:par>
                            </p:childTnLst>
                          </p:cTn>
                        </p:par>
                      </p:childTnLst>
                    </p:cTn>
                  </p:par>
                  <p:par>
                    <p:cTn id="111" fill="hold" nodeType="clickPar">
                      <p:stCondLst>
                        <p:cond delay="indefinite"/>
                      </p:stCondLst>
                      <p:childTnLst>
                        <p:par>
                          <p:cTn id="112" fill="hold" nodeType="withGroup">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11285"/>
                                        </p:tgtEl>
                                        <p:attrNameLst>
                                          <p:attrName>style.visibility</p:attrName>
                                        </p:attrNameLst>
                                      </p:cBhvr>
                                      <p:to>
                                        <p:strVal val="visible"/>
                                      </p:to>
                                    </p:set>
                                    <p:animEffect transition="in" filter="fade">
                                      <p:cBhvr>
                                        <p:cTn id="115" dur="500"/>
                                        <p:tgtEl>
                                          <p:spTgt spid="11285"/>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1286"/>
                                        </p:tgtEl>
                                        <p:attrNameLst>
                                          <p:attrName>style.visibility</p:attrName>
                                        </p:attrNameLst>
                                      </p:cBhvr>
                                      <p:to>
                                        <p:strVal val="visible"/>
                                      </p:to>
                                    </p:set>
                                    <p:animEffect transition="in" filter="fade">
                                      <p:cBhvr>
                                        <p:cTn id="118" dur="500"/>
                                        <p:tgtEl>
                                          <p:spTgt spid="11286"/>
                                        </p:tgtEl>
                                      </p:cBhvr>
                                    </p:animEffec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22" presetClass="entr" presetSubtype="8" fill="hold" nodeType="clickEffect">
                                  <p:stCondLst>
                                    <p:cond delay="0"/>
                                  </p:stCondLst>
                                  <p:childTnLst>
                                    <p:set>
                                      <p:cBhvr>
                                        <p:cTn id="122" dur="1" fill="hold">
                                          <p:stCondLst>
                                            <p:cond delay="0"/>
                                          </p:stCondLst>
                                        </p:cTn>
                                        <p:tgtEl>
                                          <p:spTgt spid="11266"/>
                                        </p:tgtEl>
                                        <p:attrNameLst>
                                          <p:attrName>style.visibility</p:attrName>
                                        </p:attrNameLst>
                                      </p:cBhvr>
                                      <p:to>
                                        <p:strVal val="visible"/>
                                      </p:to>
                                    </p:set>
                                    <p:animEffect transition="in" filter="wipe(left)">
                                      <p:cBhvr>
                                        <p:cTn id="123"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7" grpId="0"/>
      <p:bldP spid="11278" grpId="0"/>
      <p:bldP spid="11279" grpId="0"/>
      <p:bldP spid="11280" grpId="0"/>
      <p:bldP spid="11281" grpId="0"/>
      <p:bldP spid="11282" grpId="0"/>
      <p:bldP spid="11283" grpId="0"/>
      <p:bldP spid="11284" grpId="0"/>
      <p:bldP spid="11285" grpId="0"/>
      <p:bldP spid="11286" grpId="0"/>
      <p:bldP spid="11287" grpId="0"/>
      <p:bldP spid="1128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47" name="文本框 55"/>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13348" name="文本框 56"/>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en-US" altLang="zh-CN" sz="3600" dirty="0">
                <a:solidFill>
                  <a:schemeClr val="tx1">
                    <a:lumMod val="75000"/>
                  </a:schemeClr>
                </a:solidFill>
                <a:latin typeface="Impact" panose="020B0806030902050204" pitchFamily="34" charset="0"/>
              </a:rPr>
              <a:t>1</a:t>
            </a:r>
            <a:endParaRPr lang="zh-CN" altLang="en-US" sz="3600">
              <a:solidFill>
                <a:schemeClr val="tx1">
                  <a:lumMod val="75000"/>
                </a:schemeClr>
              </a:solidFill>
              <a:latin typeface="Impact" panose="020B0806030902050204" pitchFamily="34" charset="0"/>
            </a:endParaRPr>
          </a:p>
        </p:txBody>
      </p:sp>
      <p:sp>
        <p:nvSpPr>
          <p:cNvPr id="37" name="椭圆 3"/>
          <p:cNvSpPr>
            <a:spLocks noChangeArrowheads="1"/>
          </p:cNvSpPr>
          <p:nvPr/>
        </p:nvSpPr>
        <p:spPr bwMode="auto">
          <a:xfrm>
            <a:off x="1695450" y="1736725"/>
            <a:ext cx="4327525" cy="4325938"/>
          </a:xfrm>
          <a:prstGeom prst="ellipse">
            <a:avLst/>
          </a:prstGeom>
          <a:noFill/>
          <a:ln w="9525">
            <a:solidFill>
              <a:srgbClr val="333F4F"/>
            </a:solidFill>
            <a:prstDash val="dash"/>
            <a:round/>
          </a:ln>
          <a:extLst>
            <a:ext uri="{909E8E84-426E-40DD-AFC4-6F175D3DCCD1}">
              <a14:hiddenFill xmlns:a14="http://schemas.microsoft.com/office/drawing/2010/main">
                <a:solidFill>
                  <a:srgbClr val="FFFFFF"/>
                </a:solidFill>
              </a14:hiddenFill>
            </a:ext>
          </a:extLst>
        </p:spPr>
        <p:txBody>
          <a:bodyPr lIns="89046" tIns="44524" rIns="89046" bIns="4452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1689">
              <a:solidFill>
                <a:schemeClr val="bg1"/>
              </a:solidFill>
              <a:ea typeface="宋体" panose="02010600030101010101" pitchFamily="2" charset="-122"/>
            </a:endParaRPr>
          </a:p>
        </p:txBody>
      </p:sp>
      <p:sp>
        <p:nvSpPr>
          <p:cNvPr id="38" name="Oval 14"/>
          <p:cNvSpPr>
            <a:spLocks noChangeArrowheads="1"/>
          </p:cNvSpPr>
          <p:nvPr/>
        </p:nvSpPr>
        <p:spPr bwMode="auto">
          <a:xfrm>
            <a:off x="2459038" y="3890963"/>
            <a:ext cx="1350962" cy="1350962"/>
          </a:xfrm>
          <a:prstGeom prst="ellipse">
            <a:avLst/>
          </a:prstGeom>
          <a:solidFill>
            <a:srgbClr val="333F4F"/>
          </a:solidFill>
          <a:ln>
            <a:noFill/>
          </a:ln>
          <a:effectLst/>
        </p:spPr>
        <p:txBody>
          <a:bodyPr lIns="89046" tIns="44524" rIns="89046" bIns="4452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1689">
              <a:solidFill>
                <a:schemeClr val="bg1"/>
              </a:solidFill>
              <a:ea typeface="宋体" panose="02010600030101010101" pitchFamily="2" charset="-122"/>
            </a:endParaRPr>
          </a:p>
        </p:txBody>
      </p:sp>
      <p:sp>
        <p:nvSpPr>
          <p:cNvPr id="39" name="Oval 19"/>
          <p:cNvSpPr>
            <a:spLocks noChangeArrowheads="1"/>
          </p:cNvSpPr>
          <p:nvPr/>
        </p:nvSpPr>
        <p:spPr bwMode="auto">
          <a:xfrm>
            <a:off x="4089400" y="3621088"/>
            <a:ext cx="1350963" cy="1352550"/>
          </a:xfrm>
          <a:prstGeom prst="ellipse">
            <a:avLst/>
          </a:prstGeom>
          <a:solidFill>
            <a:srgbClr val="333F4F"/>
          </a:solidFill>
          <a:ln>
            <a:noFill/>
          </a:ln>
          <a:effectLst/>
        </p:spPr>
        <p:txBody>
          <a:bodyPr lIns="89046" tIns="44524" rIns="89046" bIns="4452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1689">
              <a:solidFill>
                <a:schemeClr val="bg1"/>
              </a:solidFill>
              <a:ea typeface="宋体" panose="02010600030101010101" pitchFamily="2" charset="-122"/>
            </a:endParaRPr>
          </a:p>
        </p:txBody>
      </p:sp>
      <p:sp>
        <p:nvSpPr>
          <p:cNvPr id="40" name="Oval 24"/>
          <p:cNvSpPr>
            <a:spLocks noChangeArrowheads="1"/>
          </p:cNvSpPr>
          <p:nvPr/>
        </p:nvSpPr>
        <p:spPr bwMode="auto">
          <a:xfrm>
            <a:off x="2997200" y="2376488"/>
            <a:ext cx="1352550" cy="1350962"/>
          </a:xfrm>
          <a:prstGeom prst="ellipse">
            <a:avLst/>
          </a:prstGeom>
          <a:solidFill>
            <a:srgbClr val="333F4F"/>
          </a:solidFill>
          <a:ln>
            <a:noFill/>
          </a:ln>
          <a:effectLst/>
        </p:spPr>
        <p:txBody>
          <a:bodyPr lIns="89046" tIns="44524" rIns="89046" bIns="4452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1689">
              <a:solidFill>
                <a:schemeClr val="bg1"/>
              </a:solidFill>
              <a:ea typeface="宋体" panose="02010600030101010101" pitchFamily="2" charset="-122"/>
            </a:endParaRPr>
          </a:p>
        </p:txBody>
      </p:sp>
      <p:sp>
        <p:nvSpPr>
          <p:cNvPr id="41" name="TextBox 10"/>
          <p:cNvSpPr txBox="1">
            <a:spLocks noChangeArrowheads="1"/>
          </p:cNvSpPr>
          <p:nvPr/>
        </p:nvSpPr>
        <p:spPr bwMode="auto">
          <a:xfrm>
            <a:off x="6313488" y="1770063"/>
            <a:ext cx="15113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en-US" sz="2079" b="1" dirty="0">
                <a:solidFill>
                  <a:srgbClr val="333F4F"/>
                </a:solidFill>
                <a:latin typeface="微软雅黑" panose="020B0503020204020204" pitchFamily="34" charset="-122"/>
              </a:rPr>
              <a:t>标题文本一</a:t>
            </a:r>
          </a:p>
        </p:txBody>
      </p:sp>
      <p:sp>
        <p:nvSpPr>
          <p:cNvPr id="42" name="TextBox 11"/>
          <p:cNvSpPr txBox="1">
            <a:spLocks noChangeArrowheads="1"/>
          </p:cNvSpPr>
          <p:nvPr/>
        </p:nvSpPr>
        <p:spPr bwMode="auto">
          <a:xfrm>
            <a:off x="6313488" y="2127250"/>
            <a:ext cx="4116387"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en-US" sz="1429" dirty="0">
                <a:solidFill>
                  <a:schemeClr val="tx1"/>
                </a:solidFill>
                <a:latin typeface="微软雅黑" panose="020B0503020204020204" pitchFamily="34" charset="-122"/>
              </a:rPr>
              <a:t>点击输入你的文字内容或复制你的文本内容</a:t>
            </a:r>
            <a:endParaRPr lang="en-US" altLang="zh-CN" sz="1429" dirty="0">
              <a:solidFill>
                <a:schemeClr val="tx1"/>
              </a:solidFill>
              <a:latin typeface="微软雅黑" panose="020B0503020204020204" pitchFamily="34" charset="-122"/>
            </a:endParaRPr>
          </a:p>
          <a:p>
            <a:pPr eaLnBrk="1" hangingPunct="1">
              <a:spcBef>
                <a:spcPct val="0"/>
              </a:spcBef>
              <a:buFontTx/>
              <a:buNone/>
              <a:defRPr/>
            </a:pPr>
            <a:r>
              <a:rPr lang="zh-CN" altLang="en-US" sz="1429" dirty="0">
                <a:solidFill>
                  <a:schemeClr val="tx1"/>
                </a:solidFill>
                <a:latin typeface="微软雅黑" panose="020B0503020204020204" pitchFamily="34" charset="-122"/>
              </a:rPr>
              <a:t>点击输入你的文字内容或复制你的文本内容</a:t>
            </a:r>
          </a:p>
          <a:p>
            <a:pPr eaLnBrk="1" hangingPunct="1">
              <a:spcBef>
                <a:spcPct val="0"/>
              </a:spcBef>
              <a:buFontTx/>
              <a:buNone/>
              <a:defRPr/>
            </a:pPr>
            <a:r>
              <a:rPr lang="zh-CN" altLang="en-US" sz="1429" dirty="0">
                <a:solidFill>
                  <a:schemeClr val="tx1"/>
                </a:solidFill>
                <a:latin typeface="微软雅黑" panose="020B0503020204020204" pitchFamily="34" charset="-122"/>
              </a:rPr>
              <a:t>点击输入你的文字内容或复制你的文本内容</a:t>
            </a:r>
            <a:endParaRPr lang="en-US" altLang="zh-CN" sz="1429" dirty="0">
              <a:solidFill>
                <a:schemeClr val="tx1"/>
              </a:solidFill>
              <a:latin typeface="微软雅黑" panose="020B0503020204020204" pitchFamily="34" charset="-122"/>
            </a:endParaRPr>
          </a:p>
        </p:txBody>
      </p:sp>
      <p:sp>
        <p:nvSpPr>
          <p:cNvPr id="43" name="TextBox 12"/>
          <p:cNvSpPr txBox="1">
            <a:spLocks noChangeArrowheads="1"/>
          </p:cNvSpPr>
          <p:nvPr/>
        </p:nvSpPr>
        <p:spPr bwMode="auto">
          <a:xfrm>
            <a:off x="3235325" y="2708275"/>
            <a:ext cx="895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1689" b="1" dirty="0">
                <a:solidFill>
                  <a:schemeClr val="bg1"/>
                </a:solidFill>
                <a:latin typeface="微软雅黑" panose="020B0503020204020204" pitchFamily="34" charset="-122"/>
              </a:rPr>
              <a:t>标题</a:t>
            </a:r>
            <a:endParaRPr lang="en-US" altLang="zh-CN" sz="1689" b="1" dirty="0">
              <a:solidFill>
                <a:schemeClr val="bg1"/>
              </a:solidFill>
              <a:latin typeface="微软雅黑" panose="020B0503020204020204" pitchFamily="34" charset="-122"/>
            </a:endParaRPr>
          </a:p>
          <a:p>
            <a:pPr algn="ctr" eaLnBrk="1" hangingPunct="1">
              <a:spcBef>
                <a:spcPct val="0"/>
              </a:spcBef>
              <a:buFontTx/>
              <a:buNone/>
              <a:defRPr/>
            </a:pPr>
            <a:r>
              <a:rPr lang="zh-CN" altLang="en-US" sz="1689" b="1" dirty="0">
                <a:solidFill>
                  <a:schemeClr val="bg1"/>
                </a:solidFill>
                <a:latin typeface="微软雅黑" panose="020B0503020204020204" pitchFamily="34" charset="-122"/>
              </a:rPr>
              <a:t>文本一</a:t>
            </a:r>
          </a:p>
        </p:txBody>
      </p:sp>
      <p:sp>
        <p:nvSpPr>
          <p:cNvPr id="44" name="TextBox 9"/>
          <p:cNvSpPr txBox="1">
            <a:spLocks noChangeArrowheads="1"/>
          </p:cNvSpPr>
          <p:nvPr/>
        </p:nvSpPr>
        <p:spPr bwMode="auto">
          <a:xfrm>
            <a:off x="2663825" y="4264025"/>
            <a:ext cx="895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1689" b="1" dirty="0">
                <a:solidFill>
                  <a:schemeClr val="bg1"/>
                </a:solidFill>
                <a:latin typeface="微软雅黑" panose="020B0503020204020204" pitchFamily="34" charset="-122"/>
              </a:rPr>
              <a:t>标题</a:t>
            </a:r>
            <a:endParaRPr lang="en-US" altLang="zh-CN" sz="1689" b="1" dirty="0">
              <a:solidFill>
                <a:schemeClr val="bg1"/>
              </a:solidFill>
              <a:latin typeface="微软雅黑" panose="020B0503020204020204" pitchFamily="34" charset="-122"/>
            </a:endParaRPr>
          </a:p>
          <a:p>
            <a:pPr algn="ctr" eaLnBrk="1" hangingPunct="1">
              <a:spcBef>
                <a:spcPct val="0"/>
              </a:spcBef>
              <a:buFontTx/>
              <a:buNone/>
              <a:defRPr/>
            </a:pPr>
            <a:r>
              <a:rPr lang="zh-CN" altLang="en-US" sz="1689" b="1" dirty="0">
                <a:solidFill>
                  <a:schemeClr val="bg1"/>
                </a:solidFill>
                <a:latin typeface="微软雅黑" panose="020B0503020204020204" pitchFamily="34" charset="-122"/>
              </a:rPr>
              <a:t>文本二</a:t>
            </a:r>
          </a:p>
        </p:txBody>
      </p:sp>
      <p:sp>
        <p:nvSpPr>
          <p:cNvPr id="45" name="TextBox 10"/>
          <p:cNvSpPr txBox="1">
            <a:spLocks noChangeArrowheads="1"/>
          </p:cNvSpPr>
          <p:nvPr/>
        </p:nvSpPr>
        <p:spPr bwMode="auto">
          <a:xfrm>
            <a:off x="4351338" y="3930650"/>
            <a:ext cx="895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1689" b="1" dirty="0">
                <a:solidFill>
                  <a:schemeClr val="bg1"/>
                </a:solidFill>
                <a:latin typeface="微软雅黑" panose="020B0503020204020204" pitchFamily="34" charset="-122"/>
              </a:rPr>
              <a:t>标题</a:t>
            </a:r>
            <a:endParaRPr lang="en-US" altLang="zh-CN" sz="1689" b="1" dirty="0">
              <a:solidFill>
                <a:schemeClr val="bg1"/>
              </a:solidFill>
              <a:latin typeface="微软雅黑" panose="020B0503020204020204" pitchFamily="34" charset="-122"/>
            </a:endParaRPr>
          </a:p>
          <a:p>
            <a:pPr algn="ctr" eaLnBrk="1" hangingPunct="1">
              <a:spcBef>
                <a:spcPct val="0"/>
              </a:spcBef>
              <a:buFontTx/>
              <a:buNone/>
              <a:defRPr/>
            </a:pPr>
            <a:r>
              <a:rPr lang="zh-CN" altLang="en-US" sz="1689" b="1" dirty="0">
                <a:solidFill>
                  <a:schemeClr val="bg1"/>
                </a:solidFill>
                <a:latin typeface="微软雅黑" panose="020B0503020204020204" pitchFamily="34" charset="-122"/>
              </a:rPr>
              <a:t>文本三</a:t>
            </a:r>
          </a:p>
        </p:txBody>
      </p:sp>
      <p:sp>
        <p:nvSpPr>
          <p:cNvPr id="46" name="TextBox 12"/>
          <p:cNvSpPr txBox="1">
            <a:spLocks noChangeArrowheads="1"/>
          </p:cNvSpPr>
          <p:nvPr/>
        </p:nvSpPr>
        <p:spPr bwMode="auto">
          <a:xfrm>
            <a:off x="6313488" y="3298825"/>
            <a:ext cx="15113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en-US" sz="2079" b="1">
                <a:solidFill>
                  <a:srgbClr val="333F4F"/>
                </a:solidFill>
                <a:latin typeface="微软雅黑" panose="020B0503020204020204" pitchFamily="34" charset="-122"/>
              </a:rPr>
              <a:t>标题文本二</a:t>
            </a:r>
          </a:p>
        </p:txBody>
      </p:sp>
      <p:sp>
        <p:nvSpPr>
          <p:cNvPr id="47" name="TextBox 13"/>
          <p:cNvSpPr txBox="1">
            <a:spLocks noChangeArrowheads="1"/>
          </p:cNvSpPr>
          <p:nvPr/>
        </p:nvSpPr>
        <p:spPr bwMode="auto">
          <a:xfrm>
            <a:off x="6313488" y="3656013"/>
            <a:ext cx="41163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en-US" sz="1429" dirty="0">
                <a:solidFill>
                  <a:schemeClr val="tx1"/>
                </a:solidFill>
                <a:latin typeface="微软雅黑" panose="020B0503020204020204" pitchFamily="34" charset="-122"/>
              </a:rPr>
              <a:t>点击输入你的文字内容或复制你的文本内容</a:t>
            </a:r>
            <a:endParaRPr lang="en-US" altLang="zh-CN" sz="1429" dirty="0">
              <a:solidFill>
                <a:schemeClr val="tx1"/>
              </a:solidFill>
              <a:latin typeface="微软雅黑" panose="020B0503020204020204" pitchFamily="34" charset="-122"/>
            </a:endParaRPr>
          </a:p>
          <a:p>
            <a:pPr eaLnBrk="1" hangingPunct="1">
              <a:spcBef>
                <a:spcPct val="0"/>
              </a:spcBef>
              <a:buFontTx/>
              <a:buNone/>
              <a:defRPr/>
            </a:pPr>
            <a:r>
              <a:rPr lang="zh-CN" altLang="en-US" sz="1429" dirty="0">
                <a:solidFill>
                  <a:schemeClr val="tx1"/>
                </a:solidFill>
                <a:latin typeface="微软雅黑" panose="020B0503020204020204" pitchFamily="34" charset="-122"/>
              </a:rPr>
              <a:t>点击输入你的文字内容或复制你的文本内容</a:t>
            </a:r>
          </a:p>
          <a:p>
            <a:pPr eaLnBrk="1" hangingPunct="1">
              <a:spcBef>
                <a:spcPct val="0"/>
              </a:spcBef>
              <a:buFontTx/>
              <a:buNone/>
              <a:defRPr/>
            </a:pPr>
            <a:r>
              <a:rPr lang="zh-CN" altLang="en-US" sz="1429" dirty="0">
                <a:solidFill>
                  <a:schemeClr val="tx1"/>
                </a:solidFill>
                <a:latin typeface="微软雅黑" panose="020B0503020204020204" pitchFamily="34" charset="-122"/>
              </a:rPr>
              <a:t>点击输入你的文字内容或复制你的文本内容</a:t>
            </a:r>
          </a:p>
        </p:txBody>
      </p:sp>
      <p:sp>
        <p:nvSpPr>
          <p:cNvPr id="48" name="TextBox 14"/>
          <p:cNvSpPr txBox="1">
            <a:spLocks noChangeArrowheads="1"/>
          </p:cNvSpPr>
          <p:nvPr/>
        </p:nvSpPr>
        <p:spPr bwMode="auto">
          <a:xfrm>
            <a:off x="6313488" y="4813300"/>
            <a:ext cx="15113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en-US" sz="2079" b="1">
                <a:solidFill>
                  <a:srgbClr val="333F4F"/>
                </a:solidFill>
                <a:latin typeface="微软雅黑" panose="020B0503020204020204" pitchFamily="34" charset="-122"/>
              </a:rPr>
              <a:t>标题文本三</a:t>
            </a:r>
          </a:p>
        </p:txBody>
      </p:sp>
      <p:sp>
        <p:nvSpPr>
          <p:cNvPr id="49" name="TextBox 15"/>
          <p:cNvSpPr txBox="1">
            <a:spLocks noChangeArrowheads="1"/>
          </p:cNvSpPr>
          <p:nvPr/>
        </p:nvSpPr>
        <p:spPr bwMode="auto">
          <a:xfrm>
            <a:off x="6313488" y="5170488"/>
            <a:ext cx="4116387"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046" tIns="44524" rIns="89046" bIns="4452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en-US" sz="1429" dirty="0">
                <a:solidFill>
                  <a:schemeClr val="tx1"/>
                </a:solidFill>
                <a:latin typeface="微软雅黑" panose="020B0503020204020204" pitchFamily="34" charset="-122"/>
              </a:rPr>
              <a:t>点击输入你的文字内容或复制你的文本内容</a:t>
            </a:r>
            <a:endParaRPr lang="en-US" altLang="zh-CN" sz="1429" dirty="0">
              <a:solidFill>
                <a:schemeClr val="tx1"/>
              </a:solidFill>
              <a:latin typeface="微软雅黑" panose="020B0503020204020204" pitchFamily="34" charset="-122"/>
            </a:endParaRPr>
          </a:p>
          <a:p>
            <a:pPr eaLnBrk="1" hangingPunct="1">
              <a:spcBef>
                <a:spcPct val="0"/>
              </a:spcBef>
              <a:buFontTx/>
              <a:buNone/>
              <a:defRPr/>
            </a:pPr>
            <a:r>
              <a:rPr lang="zh-CN" altLang="en-US" sz="1429" dirty="0">
                <a:solidFill>
                  <a:schemeClr val="tx1"/>
                </a:solidFill>
                <a:latin typeface="微软雅黑" panose="020B0503020204020204" pitchFamily="34" charset="-122"/>
              </a:rPr>
              <a:t>点击输入你的文字内容或复制你的文本内容</a:t>
            </a:r>
          </a:p>
          <a:p>
            <a:pPr eaLnBrk="1" hangingPunct="1">
              <a:spcBef>
                <a:spcPct val="0"/>
              </a:spcBef>
              <a:buFontTx/>
              <a:buNone/>
              <a:defRPr/>
            </a:pPr>
            <a:r>
              <a:rPr lang="zh-CN" altLang="en-US" sz="1429" dirty="0">
                <a:solidFill>
                  <a:schemeClr val="tx1"/>
                </a:solidFill>
                <a:latin typeface="微软雅黑" panose="020B0503020204020204" pitchFamily="34" charset="-122"/>
              </a:rPr>
              <a:t>点击输入你的文字内容或复制你的文本内容</a:t>
            </a:r>
            <a:endParaRPr lang="en-US" altLang="zh-CN" sz="1429" dirty="0">
              <a:solidFill>
                <a:schemeClr val="tx1"/>
              </a:solidFill>
              <a:latin typeface="微软雅黑" panose="020B0503020204020204" pitchFamily="34" charset="-122"/>
            </a:endParaRPr>
          </a:p>
        </p:txBody>
      </p:sp>
    </p:spTree>
    <p:custDataLst>
      <p:tags r:id="rId1"/>
    </p:custDataLst>
  </p:cSld>
  <p:clrMapOvr>
    <a:masterClrMapping/>
  </p:clrMapOvr>
  <p:transition spd="slow" advTm="13128">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3347"/>
                                        </p:tgtEl>
                                        <p:attrNameLst>
                                          <p:attrName>style.visibility</p:attrName>
                                        </p:attrNameLst>
                                      </p:cBhvr>
                                      <p:to>
                                        <p:strVal val="visible"/>
                                      </p:to>
                                    </p:set>
                                    <p:anim calcmode="lin" valueType="num">
                                      <p:cBhvr>
                                        <p:cTn id="7" dur="500" fill="hold"/>
                                        <p:tgtEl>
                                          <p:spTgt spid="1334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47"/>
                                        </p:tgtEl>
                                        <p:attrNameLst>
                                          <p:attrName>ppt_y</p:attrName>
                                        </p:attrNameLst>
                                      </p:cBhvr>
                                      <p:tavLst>
                                        <p:tav tm="0">
                                          <p:val>
                                            <p:strVal val="#ppt_y"/>
                                          </p:val>
                                        </p:tav>
                                        <p:tav tm="100000">
                                          <p:val>
                                            <p:strVal val="#ppt_y"/>
                                          </p:val>
                                        </p:tav>
                                      </p:tavLst>
                                    </p:anim>
                                    <p:anim calcmode="lin" valueType="num">
                                      <p:cBhvr>
                                        <p:cTn id="9" dur="500" fill="hold"/>
                                        <p:tgtEl>
                                          <p:spTgt spid="1334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4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347"/>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3348"/>
                                        </p:tgtEl>
                                        <p:attrNameLst>
                                          <p:attrName>style.visibility</p:attrName>
                                        </p:attrNameLst>
                                      </p:cBhvr>
                                      <p:to>
                                        <p:strVal val="visible"/>
                                      </p:to>
                                    </p:set>
                                    <p:anim calcmode="lin" valueType="num">
                                      <p:cBhvr>
                                        <p:cTn id="14" dur="500" fill="hold"/>
                                        <p:tgtEl>
                                          <p:spTgt spid="1334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3348"/>
                                        </p:tgtEl>
                                        <p:attrNameLst>
                                          <p:attrName>ppt_y</p:attrName>
                                        </p:attrNameLst>
                                      </p:cBhvr>
                                      <p:tavLst>
                                        <p:tav tm="0">
                                          <p:val>
                                            <p:strVal val="#ppt_y"/>
                                          </p:val>
                                        </p:tav>
                                        <p:tav tm="100000">
                                          <p:val>
                                            <p:strVal val="#ppt_y"/>
                                          </p:val>
                                        </p:tav>
                                      </p:tavLst>
                                    </p:anim>
                                    <p:anim calcmode="lin" valueType="num">
                                      <p:cBhvr>
                                        <p:cTn id="16" dur="500" fill="hold"/>
                                        <p:tgtEl>
                                          <p:spTgt spid="1334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334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3348"/>
                                        </p:tgtEl>
                                      </p:cBhvr>
                                    </p:animEffect>
                                  </p:childTnLst>
                                </p:cTn>
                              </p:par>
                            </p:childTnLst>
                          </p:cTn>
                        </p:par>
                        <p:par>
                          <p:cTn id="19" fill="hold" nodeType="afterGroup">
                            <p:stCondLst>
                              <p:cond delay="750"/>
                            </p:stCondLst>
                            <p:childTnLst>
                              <p:par>
                                <p:cTn id="20" presetID="21" presetClass="entr" presetSubtype="1"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heel(1)">
                                      <p:cBhvr>
                                        <p:cTn id="22" dur="1000"/>
                                        <p:tgtEl>
                                          <p:spTgt spid="37"/>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Scale>
                                      <p:cBhvr>
                                        <p:cTn id="25"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40"/>
                                        </p:tgtEl>
                                        <p:attrNameLst>
                                          <p:attrName>ppt_x</p:attrName>
                                          <p:attrName>ppt_y</p:attrName>
                                        </p:attrNameLst>
                                      </p:cBhvr>
                                      <p:rCtr x="0" y="0"/>
                                    </p:animMotion>
                                    <p:animEffect transition="in" filter="fade">
                                      <p:cBhvr>
                                        <p:cTn id="27" dur="1000"/>
                                        <p:tgtEl>
                                          <p:spTgt spid="40"/>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Scale>
                                      <p:cBhvr>
                                        <p:cTn id="3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43"/>
                                        </p:tgtEl>
                                        <p:attrNameLst>
                                          <p:attrName>ppt_x</p:attrName>
                                          <p:attrName>ppt_y</p:attrName>
                                        </p:attrNameLst>
                                      </p:cBhvr>
                                      <p:rCtr x="0" y="0"/>
                                    </p:animMotion>
                                    <p:animEffect transition="in" filter="fade">
                                      <p:cBhvr>
                                        <p:cTn id="32" dur="1000"/>
                                        <p:tgtEl>
                                          <p:spTgt spid="43"/>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Scale>
                                      <p:cBhvr>
                                        <p:cTn id="35"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38"/>
                                        </p:tgtEl>
                                        <p:attrNameLst>
                                          <p:attrName>ppt_x</p:attrName>
                                          <p:attrName>ppt_y</p:attrName>
                                        </p:attrNameLst>
                                      </p:cBhvr>
                                      <p:rCtr x="0" y="0"/>
                                    </p:animMotion>
                                    <p:animEffect transition="in" filter="fade">
                                      <p:cBhvr>
                                        <p:cTn id="37" dur="1000"/>
                                        <p:tgtEl>
                                          <p:spTgt spid="38"/>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Scale>
                                      <p:cBhvr>
                                        <p:cTn id="40"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44"/>
                                        </p:tgtEl>
                                        <p:attrNameLst>
                                          <p:attrName>ppt_x</p:attrName>
                                          <p:attrName>ppt_y</p:attrName>
                                        </p:attrNameLst>
                                      </p:cBhvr>
                                      <p:rCtr x="0" y="0"/>
                                    </p:animMotion>
                                    <p:animEffect transition="in" filter="fade">
                                      <p:cBhvr>
                                        <p:cTn id="42" dur="1000"/>
                                        <p:tgtEl>
                                          <p:spTgt spid="44"/>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Scale>
                                      <p:cBhvr>
                                        <p:cTn id="45"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39"/>
                                        </p:tgtEl>
                                        <p:attrNameLst>
                                          <p:attrName>ppt_x</p:attrName>
                                          <p:attrName>ppt_y</p:attrName>
                                        </p:attrNameLst>
                                      </p:cBhvr>
                                      <p:rCtr x="0" y="0"/>
                                    </p:animMotion>
                                    <p:animEffect transition="in" filter="fade">
                                      <p:cBhvr>
                                        <p:cTn id="47" dur="1000"/>
                                        <p:tgtEl>
                                          <p:spTgt spid="39"/>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Scale>
                                      <p:cBhvr>
                                        <p:cTn id="50"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45"/>
                                        </p:tgtEl>
                                        <p:attrNameLst>
                                          <p:attrName>ppt_x</p:attrName>
                                          <p:attrName>ppt_y</p:attrName>
                                        </p:attrNameLst>
                                      </p:cBhvr>
                                      <p:rCtr x="0" y="0"/>
                                    </p:animMotion>
                                    <p:animEffect transition="in" filter="fade">
                                      <p:cBhvr>
                                        <p:cTn id="52" dur="1000"/>
                                        <p:tgtEl>
                                          <p:spTgt spid="45"/>
                                        </p:tgtEl>
                                      </p:cBhvr>
                                    </p:animEffect>
                                  </p:childTnLst>
                                </p:cTn>
                              </p:par>
                            </p:childTnLst>
                          </p:cTn>
                        </p:par>
                        <p:par>
                          <p:cTn id="53" fill="hold" nodeType="afterGroup">
                            <p:stCondLst>
                              <p:cond delay="1750"/>
                            </p:stCondLst>
                            <p:childTnLst>
                              <p:par>
                                <p:cTn id="54" presetID="2" presetClass="entr" presetSubtype="6"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500" fill="hold"/>
                                        <p:tgtEl>
                                          <p:spTgt spid="41"/>
                                        </p:tgtEl>
                                        <p:attrNameLst>
                                          <p:attrName>ppt_x</p:attrName>
                                        </p:attrNameLst>
                                      </p:cBhvr>
                                      <p:tavLst>
                                        <p:tav tm="0">
                                          <p:val>
                                            <p:strVal val="1+#ppt_w/2"/>
                                          </p:val>
                                        </p:tav>
                                        <p:tav tm="100000">
                                          <p:val>
                                            <p:strVal val="#ppt_x"/>
                                          </p:val>
                                        </p:tav>
                                      </p:tavLst>
                                    </p:anim>
                                    <p:anim calcmode="lin" valueType="num">
                                      <p:cBhvr additive="base">
                                        <p:cTn id="57" dur="500" fill="hold"/>
                                        <p:tgtEl>
                                          <p:spTgt spid="41"/>
                                        </p:tgtEl>
                                        <p:attrNameLst>
                                          <p:attrName>ppt_y</p:attrName>
                                        </p:attrNameLst>
                                      </p:cBhvr>
                                      <p:tavLst>
                                        <p:tav tm="0">
                                          <p:val>
                                            <p:strVal val="1+#ppt_h/2"/>
                                          </p:val>
                                        </p:tav>
                                        <p:tav tm="100000">
                                          <p:val>
                                            <p:strVal val="#ppt_y"/>
                                          </p:val>
                                        </p:tav>
                                      </p:tavLst>
                                    </p:anim>
                                  </p:childTnLst>
                                </p:cTn>
                              </p:par>
                            </p:childTnLst>
                          </p:cTn>
                        </p:par>
                        <p:par>
                          <p:cTn id="58" fill="hold" nodeType="afterGroup">
                            <p:stCondLst>
                              <p:cond delay="2250"/>
                            </p:stCondLst>
                            <p:childTnLst>
                              <p:par>
                                <p:cTn id="59" presetID="2" presetClass="entr" presetSubtype="6"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1+#ppt_w/2"/>
                                          </p:val>
                                        </p:tav>
                                        <p:tav tm="100000">
                                          <p:val>
                                            <p:strVal val="#ppt_x"/>
                                          </p:val>
                                        </p:tav>
                                      </p:tavLst>
                                    </p:anim>
                                    <p:anim calcmode="lin" valueType="num">
                                      <p:cBhvr additive="base">
                                        <p:cTn id="62" dur="500" fill="hold"/>
                                        <p:tgtEl>
                                          <p:spTgt spid="46"/>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2750"/>
                            </p:stCondLst>
                            <p:childTnLst>
                              <p:par>
                                <p:cTn id="64" presetID="2" presetClass="entr" presetSubtype="6"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fill="hold"/>
                                        <p:tgtEl>
                                          <p:spTgt spid="48"/>
                                        </p:tgtEl>
                                        <p:attrNameLst>
                                          <p:attrName>ppt_x</p:attrName>
                                        </p:attrNameLst>
                                      </p:cBhvr>
                                      <p:tavLst>
                                        <p:tav tm="0">
                                          <p:val>
                                            <p:strVal val="1+#ppt_w/2"/>
                                          </p:val>
                                        </p:tav>
                                        <p:tav tm="100000">
                                          <p:val>
                                            <p:strVal val="#ppt_x"/>
                                          </p:val>
                                        </p:tav>
                                      </p:tavLst>
                                    </p:anim>
                                    <p:anim calcmode="lin" valueType="num">
                                      <p:cBhvr additive="base">
                                        <p:cTn id="67" dur="500" fill="hold"/>
                                        <p:tgtEl>
                                          <p:spTgt spid="48"/>
                                        </p:tgtEl>
                                        <p:attrNameLst>
                                          <p:attrName>ppt_y</p:attrName>
                                        </p:attrNameLst>
                                      </p:cBhvr>
                                      <p:tavLst>
                                        <p:tav tm="0">
                                          <p:val>
                                            <p:strVal val="1+#ppt_h/2"/>
                                          </p:val>
                                        </p:tav>
                                        <p:tav tm="100000">
                                          <p:val>
                                            <p:strVal val="#ppt_y"/>
                                          </p:val>
                                        </p:tav>
                                      </p:tavLst>
                                    </p:anim>
                                  </p:childTnLst>
                                </p:cTn>
                              </p:par>
                            </p:childTnLst>
                          </p:cTn>
                        </p:par>
                        <p:par>
                          <p:cTn id="68" fill="hold" nodeType="afterGroup">
                            <p:stCondLst>
                              <p:cond delay="3250"/>
                            </p:stCondLst>
                            <p:childTnLst>
                              <p:par>
                                <p:cTn id="69" presetID="22" presetClass="entr" presetSubtype="1"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up)">
                                      <p:cBhvr>
                                        <p:cTn id="71" dur="500"/>
                                        <p:tgtEl>
                                          <p:spTgt spid="42"/>
                                        </p:tgtEl>
                                      </p:cBhvr>
                                    </p:animEffect>
                                  </p:childTnLst>
                                </p:cTn>
                              </p:par>
                            </p:childTnLst>
                          </p:cTn>
                        </p:par>
                        <p:par>
                          <p:cTn id="72" fill="hold" nodeType="afterGroup">
                            <p:stCondLst>
                              <p:cond delay="3750"/>
                            </p:stCondLst>
                            <p:childTnLst>
                              <p:par>
                                <p:cTn id="73" presetID="22" presetClass="entr" presetSubtype="1"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up)">
                                      <p:cBhvr>
                                        <p:cTn id="75" dur="500"/>
                                        <p:tgtEl>
                                          <p:spTgt spid="47"/>
                                        </p:tgtEl>
                                      </p:cBhvr>
                                    </p:animEffect>
                                  </p:childTnLst>
                                </p:cTn>
                              </p:par>
                            </p:childTnLst>
                          </p:cTn>
                        </p:par>
                        <p:par>
                          <p:cTn id="76" fill="hold" nodeType="afterGroup">
                            <p:stCondLst>
                              <p:cond delay="42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7" grpId="0"/>
      <p:bldP spid="13348" grpId="0"/>
      <p:bldP spid="37" grpId="0" animBg="1" autoUpdateAnimBg="0"/>
      <p:bldP spid="38" grpId="0" animBg="1" autoUpdateAnimBg="0"/>
      <p:bldP spid="39" grpId="0" animBg="1" autoUpdateAnimBg="0"/>
      <p:bldP spid="40" grpId="0" animBg="1" autoUpdateAnimBg="0"/>
      <p:bldP spid="41" grpId="0" autoUpdateAnimBg="0"/>
      <p:bldP spid="42" grpId="0" autoUpdateAnimBg="0"/>
      <p:bldP spid="43" grpId="0" autoUpdateAnimBg="0"/>
      <p:bldP spid="44" grpId="0" autoUpdateAnimBg="0"/>
      <p:bldP spid="45" grpId="0" autoUpdateAnimBg="0"/>
      <p:bldP spid="46" grpId="0" autoUpdateAnimBg="0"/>
      <p:bldP spid="47" grpId="0" autoUpdateAnimBg="0"/>
      <p:bldP spid="48" grpId="0" autoUpdateAnimBg="0"/>
      <p:bldP spid="4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文本框 13"/>
          <p:cNvSpPr txBox="1">
            <a:spLocks noChangeArrowheads="1"/>
          </p:cNvSpPr>
          <p:nvPr/>
        </p:nvSpPr>
        <p:spPr bwMode="auto">
          <a:xfrm>
            <a:off x="2967038" y="4179888"/>
            <a:ext cx="6064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4800">
                <a:solidFill>
                  <a:schemeClr val="tx1">
                    <a:lumMod val="75000"/>
                  </a:schemeClr>
                </a:solidFill>
                <a:latin typeface="微软雅黑" panose="020B0503020204020204" pitchFamily="34" charset="-122"/>
              </a:rPr>
              <a:t>单击此处添加标题</a:t>
            </a:r>
            <a:endParaRPr lang="zh-CN" altLang="en-US" sz="4800" dirty="0">
              <a:solidFill>
                <a:schemeClr val="tx1">
                  <a:lumMod val="75000"/>
                </a:schemeClr>
              </a:solidFill>
              <a:latin typeface="微软雅黑" panose="020B0503020204020204" pitchFamily="34" charset="-122"/>
            </a:endParaRPr>
          </a:p>
        </p:txBody>
      </p:sp>
      <p:sp>
        <p:nvSpPr>
          <p:cNvPr id="15363" name="文本框 2"/>
          <p:cNvSpPr txBox="1">
            <a:spLocks noChangeArrowheads="1"/>
          </p:cNvSpPr>
          <p:nvPr/>
        </p:nvSpPr>
        <p:spPr bwMode="auto">
          <a:xfrm>
            <a:off x="5130800"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6600">
                <a:solidFill>
                  <a:srgbClr val="333F4F"/>
                </a:solidFill>
                <a:latin typeface="Impact" panose="020B0806030902050204" pitchFamily="34" charset="0"/>
              </a:rPr>
              <a:t>2</a:t>
            </a:r>
            <a:endParaRPr lang="zh-CN" altLang="en-US" sz="16600">
              <a:solidFill>
                <a:srgbClr val="333F4F"/>
              </a:solidFill>
              <a:latin typeface="Impact" panose="020B0806030902050204" pitchFamily="34" charset="0"/>
            </a:endParaRPr>
          </a:p>
        </p:txBody>
      </p:sp>
      <p:sp>
        <p:nvSpPr>
          <p:cNvPr id="15364" name="文本框 19"/>
          <p:cNvSpPr txBox="1">
            <a:spLocks noChangeArrowheads="1"/>
          </p:cNvSpPr>
          <p:nvPr/>
        </p:nvSpPr>
        <p:spPr bwMode="auto">
          <a:xfrm>
            <a:off x="4881563" y="4962525"/>
            <a:ext cx="2235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zh-CN" altLang="en-US">
                <a:solidFill>
                  <a:srgbClr val="333F4F"/>
                </a:solidFill>
                <a:latin typeface="微软雅黑" panose="020B0503020204020204" pitchFamily="34" charset="-122"/>
              </a:rPr>
              <a:t>单击此处添加标题</a:t>
            </a:r>
          </a:p>
        </p:txBody>
      </p:sp>
    </p:spTree>
    <p:custDataLst>
      <p:tags r:id="rId1"/>
    </p:custDataLst>
  </p:cSld>
  <p:clrMapOvr>
    <a:masterClrMapping/>
  </p:clrMapOvr>
  <p:transition spd="slow" advTm="2452">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5363"/>
                                        </p:tgtEl>
                                        <p:attrNameLst>
                                          <p:attrName>style.visibility</p:attrName>
                                        </p:attrNameLst>
                                      </p:cBhvr>
                                      <p:to>
                                        <p:strVal val="visible"/>
                                      </p:to>
                                    </p:set>
                                    <p:anim by="(-#ppt_w*2)" calcmode="lin" valueType="num">
                                      <p:cBhvr rctx="PPT">
                                        <p:cTn id="7" dur="250" autoRev="1" fill="hold">
                                          <p:stCondLst>
                                            <p:cond delay="0"/>
                                          </p:stCondLst>
                                        </p:cTn>
                                        <p:tgtEl>
                                          <p:spTgt spid="15363"/>
                                        </p:tgtEl>
                                        <p:attrNameLst>
                                          <p:attrName>ppt_w</p:attrName>
                                        </p:attrNameLst>
                                      </p:cBhvr>
                                    </p:anim>
                                    <p:anim by="(#ppt_w*0.50)" calcmode="lin" valueType="num">
                                      <p:cBhvr>
                                        <p:cTn id="8" dur="250" decel="50000" autoRev="1" fill="hold">
                                          <p:stCondLst>
                                            <p:cond delay="0"/>
                                          </p:stCondLst>
                                        </p:cTn>
                                        <p:tgtEl>
                                          <p:spTgt spid="15363"/>
                                        </p:tgtEl>
                                        <p:attrNameLst>
                                          <p:attrName>ppt_x</p:attrName>
                                        </p:attrNameLst>
                                      </p:cBhvr>
                                    </p:anim>
                                    <p:anim from="(-#ppt_h/2)" to="(#ppt_y)" calcmode="lin" valueType="num">
                                      <p:cBhvr>
                                        <p:cTn id="9" dur="500" fill="hold">
                                          <p:stCondLst>
                                            <p:cond delay="0"/>
                                          </p:stCondLst>
                                        </p:cTn>
                                        <p:tgtEl>
                                          <p:spTgt spid="15363"/>
                                        </p:tgtEl>
                                        <p:attrNameLst>
                                          <p:attrName>ppt_y</p:attrName>
                                        </p:attrNameLst>
                                      </p:cBhvr>
                                    </p:anim>
                                    <p:animRot by="21600000">
                                      <p:cBhvr>
                                        <p:cTn id="10" dur="500" fill="hold">
                                          <p:stCondLst>
                                            <p:cond delay="0"/>
                                          </p:stCondLst>
                                        </p:cTn>
                                        <p:tgtEl>
                                          <p:spTgt spid="15363"/>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15362"/>
                                        </p:tgtEl>
                                        <p:attrNameLst>
                                          <p:attrName>style.visibility</p:attrName>
                                        </p:attrNameLst>
                                      </p:cBhvr>
                                      <p:to>
                                        <p:strVal val="visible"/>
                                      </p:to>
                                    </p:set>
                                    <p:anim calcmode="lin" valueType="num">
                                      <p:cBhvr>
                                        <p:cTn id="15" dur="500" fill="hold"/>
                                        <p:tgtEl>
                                          <p:spTgt spid="1536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5362"/>
                                        </p:tgtEl>
                                        <p:attrNameLst>
                                          <p:attrName>ppt_y</p:attrName>
                                        </p:attrNameLst>
                                      </p:cBhvr>
                                      <p:tavLst>
                                        <p:tav tm="0">
                                          <p:val>
                                            <p:strVal val="#ppt_y"/>
                                          </p:val>
                                        </p:tav>
                                        <p:tav tm="100000">
                                          <p:val>
                                            <p:strVal val="#ppt_y"/>
                                          </p:val>
                                        </p:tav>
                                      </p:tavLst>
                                    </p:anim>
                                    <p:anim calcmode="lin" valueType="num">
                                      <p:cBhvr>
                                        <p:cTn id="17" dur="500" fill="hold"/>
                                        <p:tgtEl>
                                          <p:spTgt spid="1536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536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5362"/>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15364"/>
                                        </p:tgtEl>
                                        <p:attrNameLst>
                                          <p:attrName>style.visibility</p:attrName>
                                        </p:attrNameLst>
                                      </p:cBhvr>
                                      <p:to>
                                        <p:strVal val="visible"/>
                                      </p:to>
                                    </p:set>
                                    <p:anim calcmode="lin" valueType="num">
                                      <p:cBhvr>
                                        <p:cTn id="22" dur="500" fill="hold"/>
                                        <p:tgtEl>
                                          <p:spTgt spid="1536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364"/>
                                        </p:tgtEl>
                                        <p:attrNameLst>
                                          <p:attrName>ppt_y</p:attrName>
                                        </p:attrNameLst>
                                      </p:cBhvr>
                                      <p:tavLst>
                                        <p:tav tm="0">
                                          <p:val>
                                            <p:strVal val="#ppt_y"/>
                                          </p:val>
                                        </p:tav>
                                        <p:tav tm="100000">
                                          <p:val>
                                            <p:strVal val="#ppt_y"/>
                                          </p:val>
                                        </p:tav>
                                      </p:tavLst>
                                    </p:anim>
                                    <p:anim calcmode="lin" valueType="num">
                                      <p:cBhvr>
                                        <p:cTn id="24" dur="500" fill="hold"/>
                                        <p:tgtEl>
                                          <p:spTgt spid="1536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36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P spid="1536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稻壳儿小白白(http://dwz.cn/Wu2UP)"/>
          <p:cNvSpPr>
            <a:spLocks noChangeArrowheads="1"/>
          </p:cNvSpPr>
          <p:nvPr/>
        </p:nvSpPr>
        <p:spPr bwMode="auto">
          <a:xfrm>
            <a:off x="1006475"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35" name="稻壳儿小白白(http://dwz.cn/Wu2UP)"/>
          <p:cNvSpPr>
            <a:spLocks noChangeArrowheads="1"/>
          </p:cNvSpPr>
          <p:nvPr/>
        </p:nvSpPr>
        <p:spPr bwMode="auto">
          <a:xfrm>
            <a:off x="1890713"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36" name="稻壳儿小白白(http://dwz.cn/Wu2UP)"/>
          <p:cNvSpPr>
            <a:spLocks noChangeArrowheads="1"/>
          </p:cNvSpPr>
          <p:nvPr/>
        </p:nvSpPr>
        <p:spPr bwMode="auto">
          <a:xfrm>
            <a:off x="2776538"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37" name="稻壳儿小白白(http://dwz.cn/Wu2UP)"/>
          <p:cNvSpPr>
            <a:spLocks noChangeArrowheads="1"/>
          </p:cNvSpPr>
          <p:nvPr/>
        </p:nvSpPr>
        <p:spPr bwMode="auto">
          <a:xfrm>
            <a:off x="3660775"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38" name="稻壳儿小白白(http://dwz.cn/Wu2UP)"/>
          <p:cNvSpPr>
            <a:spLocks noChangeArrowheads="1"/>
          </p:cNvSpPr>
          <p:nvPr/>
        </p:nvSpPr>
        <p:spPr bwMode="auto">
          <a:xfrm>
            <a:off x="4546600"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39" name="稻壳儿小白白(http://dwz.cn/Wu2UP)"/>
          <p:cNvSpPr>
            <a:spLocks noChangeArrowheads="1"/>
          </p:cNvSpPr>
          <p:nvPr/>
        </p:nvSpPr>
        <p:spPr bwMode="auto">
          <a:xfrm>
            <a:off x="5430838"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40" name="稻壳儿小白白(http://dwz.cn/Wu2UP)"/>
          <p:cNvSpPr>
            <a:spLocks noChangeArrowheads="1"/>
          </p:cNvSpPr>
          <p:nvPr/>
        </p:nvSpPr>
        <p:spPr bwMode="auto">
          <a:xfrm>
            <a:off x="6316663"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41" name="稻壳儿小白白(http://dwz.cn/Wu2UP)"/>
          <p:cNvSpPr>
            <a:spLocks noChangeArrowheads="1"/>
          </p:cNvSpPr>
          <p:nvPr/>
        </p:nvSpPr>
        <p:spPr bwMode="auto">
          <a:xfrm>
            <a:off x="7202488"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42" name="稻壳儿小白白(http://dwz.cn/Wu2UP)"/>
          <p:cNvSpPr>
            <a:spLocks noChangeArrowheads="1"/>
          </p:cNvSpPr>
          <p:nvPr/>
        </p:nvSpPr>
        <p:spPr bwMode="auto">
          <a:xfrm>
            <a:off x="8086725"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43" name="稻壳儿小白白(http://dwz.cn/Wu2UP)"/>
          <p:cNvSpPr>
            <a:spLocks noChangeArrowheads="1"/>
          </p:cNvSpPr>
          <p:nvPr/>
        </p:nvSpPr>
        <p:spPr bwMode="auto">
          <a:xfrm>
            <a:off x="8972550"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44" name="稻壳儿小白白(http://dwz.cn/Wu2UP)"/>
          <p:cNvSpPr>
            <a:spLocks noChangeArrowheads="1"/>
          </p:cNvSpPr>
          <p:nvPr/>
        </p:nvSpPr>
        <p:spPr bwMode="auto">
          <a:xfrm>
            <a:off x="9856788"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45" name="稻壳儿小白白(http://dwz.cn/Wu2UP)"/>
          <p:cNvSpPr>
            <a:spLocks noChangeArrowheads="1"/>
          </p:cNvSpPr>
          <p:nvPr/>
        </p:nvSpPr>
        <p:spPr bwMode="auto">
          <a:xfrm>
            <a:off x="10742613" y="1524000"/>
            <a:ext cx="476250" cy="3016250"/>
          </a:xfrm>
          <a:prstGeom prst="rect">
            <a:avLst/>
          </a:prstGeom>
          <a:solidFill>
            <a:srgbClr val="E3E5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rgbClr val="333F4F"/>
              </a:solidFill>
              <a:sym typeface="Arial" panose="020B0604020202020204" pitchFamily="34" charset="0"/>
            </a:endParaRPr>
          </a:p>
        </p:txBody>
      </p:sp>
      <p:sp>
        <p:nvSpPr>
          <p:cNvPr id="18446" name="稻壳儿小白白(http://dwz.cn/Wu2UP)"/>
          <p:cNvSpPr>
            <a:spLocks noChangeArrowheads="1"/>
          </p:cNvSpPr>
          <p:nvPr/>
        </p:nvSpPr>
        <p:spPr bwMode="auto">
          <a:xfrm>
            <a:off x="1006475"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47" name="稻壳儿小白白(http://dwz.cn/Wu2UP)"/>
          <p:cNvSpPr>
            <a:spLocks noChangeArrowheads="1"/>
          </p:cNvSpPr>
          <p:nvPr/>
        </p:nvSpPr>
        <p:spPr bwMode="auto">
          <a:xfrm>
            <a:off x="1890713"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48" name="稻壳儿小白白(http://dwz.cn/Wu2UP)"/>
          <p:cNvSpPr>
            <a:spLocks noChangeArrowheads="1"/>
          </p:cNvSpPr>
          <p:nvPr/>
        </p:nvSpPr>
        <p:spPr bwMode="auto">
          <a:xfrm>
            <a:off x="2776538"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49" name="稻壳儿小白白(http://dwz.cn/Wu2UP)"/>
          <p:cNvSpPr>
            <a:spLocks noChangeArrowheads="1"/>
          </p:cNvSpPr>
          <p:nvPr/>
        </p:nvSpPr>
        <p:spPr bwMode="auto">
          <a:xfrm>
            <a:off x="3660775"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50" name="稻壳儿小白白(http://dwz.cn/Wu2UP)"/>
          <p:cNvSpPr>
            <a:spLocks noChangeArrowheads="1"/>
          </p:cNvSpPr>
          <p:nvPr/>
        </p:nvSpPr>
        <p:spPr bwMode="auto">
          <a:xfrm>
            <a:off x="4546600"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51" name="稻壳儿小白白(http://dwz.cn/Wu2UP)"/>
          <p:cNvSpPr>
            <a:spLocks noChangeArrowheads="1"/>
          </p:cNvSpPr>
          <p:nvPr/>
        </p:nvSpPr>
        <p:spPr bwMode="auto">
          <a:xfrm>
            <a:off x="5430838"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52" name="稻壳儿小白白(http://dwz.cn/Wu2UP)"/>
          <p:cNvSpPr>
            <a:spLocks noChangeArrowheads="1"/>
          </p:cNvSpPr>
          <p:nvPr/>
        </p:nvSpPr>
        <p:spPr bwMode="auto">
          <a:xfrm>
            <a:off x="6316663"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53" name="稻壳儿小白白(http://dwz.cn/Wu2UP)"/>
          <p:cNvSpPr>
            <a:spLocks noChangeArrowheads="1"/>
          </p:cNvSpPr>
          <p:nvPr/>
        </p:nvSpPr>
        <p:spPr bwMode="auto">
          <a:xfrm>
            <a:off x="7202488"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54" name="稻壳儿小白白(http://dwz.cn/Wu2UP)"/>
          <p:cNvSpPr>
            <a:spLocks noChangeArrowheads="1"/>
          </p:cNvSpPr>
          <p:nvPr/>
        </p:nvSpPr>
        <p:spPr bwMode="auto">
          <a:xfrm>
            <a:off x="8086725"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55" name="稻壳儿小白白(http://dwz.cn/Wu2UP)"/>
          <p:cNvSpPr>
            <a:spLocks noChangeArrowheads="1"/>
          </p:cNvSpPr>
          <p:nvPr/>
        </p:nvSpPr>
        <p:spPr bwMode="auto">
          <a:xfrm>
            <a:off x="8972550"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56" name="稻壳儿小白白(http://dwz.cn/Wu2UP)"/>
          <p:cNvSpPr>
            <a:spLocks noChangeArrowheads="1"/>
          </p:cNvSpPr>
          <p:nvPr/>
        </p:nvSpPr>
        <p:spPr bwMode="auto">
          <a:xfrm>
            <a:off x="9856788"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57" name="稻壳儿小白白(http://dwz.cn/Wu2UP)"/>
          <p:cNvSpPr>
            <a:spLocks noChangeArrowheads="1"/>
          </p:cNvSpPr>
          <p:nvPr/>
        </p:nvSpPr>
        <p:spPr bwMode="auto">
          <a:xfrm>
            <a:off x="10742613" y="4641850"/>
            <a:ext cx="476250" cy="47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58" name="稻壳儿小白白(http://dwz.cn/Wu2UP)"/>
          <p:cNvSpPr txBox="1">
            <a:spLocks noChangeArrowheads="1"/>
          </p:cNvSpPr>
          <p:nvPr/>
        </p:nvSpPr>
        <p:spPr bwMode="auto">
          <a:xfrm>
            <a:off x="995363" y="4725988"/>
            <a:ext cx="476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en-US" altLang="zh-CN" sz="1400" b="1">
                <a:solidFill>
                  <a:schemeClr val="bg1"/>
                </a:solidFill>
                <a:sym typeface="Arial" panose="020B0604020202020204" pitchFamily="34" charset="0"/>
              </a:rPr>
              <a:t>1</a:t>
            </a:r>
            <a:r>
              <a:rPr lang="zh-CN" altLang="en-US" sz="1400" b="1">
                <a:solidFill>
                  <a:schemeClr val="bg1"/>
                </a:solidFill>
                <a:sym typeface="Arial" panose="020B0604020202020204" pitchFamily="34" charset="0"/>
              </a:rPr>
              <a:t>月</a:t>
            </a:r>
          </a:p>
        </p:txBody>
      </p:sp>
      <p:sp>
        <p:nvSpPr>
          <p:cNvPr id="18459" name="稻壳儿小白白(http://dwz.cn/Wu2UP)"/>
          <p:cNvSpPr txBox="1">
            <a:spLocks noChangeArrowheads="1"/>
          </p:cNvSpPr>
          <p:nvPr/>
        </p:nvSpPr>
        <p:spPr bwMode="auto">
          <a:xfrm>
            <a:off x="1830388"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400" b="1">
                <a:solidFill>
                  <a:schemeClr val="bg1"/>
                </a:solidFill>
                <a:sym typeface="Arial" panose="020B0604020202020204" pitchFamily="34" charset="0"/>
              </a:rPr>
              <a:t>2</a:t>
            </a:r>
            <a:r>
              <a:rPr lang="zh-CN" altLang="en-US" sz="1400" b="1">
                <a:solidFill>
                  <a:schemeClr val="bg1"/>
                </a:solidFill>
                <a:sym typeface="Arial" panose="020B0604020202020204" pitchFamily="34" charset="0"/>
              </a:rPr>
              <a:t>月</a:t>
            </a:r>
          </a:p>
        </p:txBody>
      </p:sp>
      <p:sp>
        <p:nvSpPr>
          <p:cNvPr id="18460" name="稻壳儿小白白(http://dwz.cn/Wu2UP)"/>
          <p:cNvSpPr txBox="1">
            <a:spLocks noChangeArrowheads="1"/>
          </p:cNvSpPr>
          <p:nvPr/>
        </p:nvSpPr>
        <p:spPr bwMode="auto">
          <a:xfrm>
            <a:off x="2725738"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400" b="1">
                <a:solidFill>
                  <a:schemeClr val="bg1"/>
                </a:solidFill>
                <a:sym typeface="Arial" panose="020B0604020202020204" pitchFamily="34" charset="0"/>
              </a:rPr>
              <a:t>3</a:t>
            </a:r>
            <a:r>
              <a:rPr lang="zh-CN" altLang="en-US" sz="1400" b="1">
                <a:solidFill>
                  <a:schemeClr val="bg1"/>
                </a:solidFill>
                <a:sym typeface="Arial" panose="020B0604020202020204" pitchFamily="34" charset="0"/>
              </a:rPr>
              <a:t>月</a:t>
            </a:r>
          </a:p>
        </p:txBody>
      </p:sp>
      <p:sp>
        <p:nvSpPr>
          <p:cNvPr id="18461" name="稻壳儿小白白(http://dwz.cn/Wu2UP)"/>
          <p:cNvSpPr txBox="1">
            <a:spLocks noChangeArrowheads="1"/>
          </p:cNvSpPr>
          <p:nvPr/>
        </p:nvSpPr>
        <p:spPr bwMode="auto">
          <a:xfrm>
            <a:off x="3598863"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400" b="1">
                <a:solidFill>
                  <a:schemeClr val="bg1"/>
                </a:solidFill>
                <a:sym typeface="Arial" panose="020B0604020202020204" pitchFamily="34" charset="0"/>
              </a:rPr>
              <a:t>4</a:t>
            </a:r>
            <a:r>
              <a:rPr lang="zh-CN" altLang="en-US" sz="1400" b="1">
                <a:solidFill>
                  <a:schemeClr val="bg1"/>
                </a:solidFill>
                <a:sym typeface="Arial" panose="020B0604020202020204" pitchFamily="34" charset="0"/>
              </a:rPr>
              <a:t>月</a:t>
            </a:r>
          </a:p>
        </p:txBody>
      </p:sp>
      <p:sp>
        <p:nvSpPr>
          <p:cNvPr id="18462" name="稻壳儿小白白(http://dwz.cn/Wu2UP)"/>
          <p:cNvSpPr txBox="1">
            <a:spLocks noChangeArrowheads="1"/>
          </p:cNvSpPr>
          <p:nvPr/>
        </p:nvSpPr>
        <p:spPr bwMode="auto">
          <a:xfrm>
            <a:off x="4478338"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400" b="1">
                <a:solidFill>
                  <a:schemeClr val="bg1"/>
                </a:solidFill>
                <a:sym typeface="Arial" panose="020B0604020202020204" pitchFamily="34" charset="0"/>
              </a:rPr>
              <a:t>5</a:t>
            </a:r>
            <a:r>
              <a:rPr lang="zh-CN" altLang="en-US" sz="1400" b="1">
                <a:solidFill>
                  <a:schemeClr val="bg1"/>
                </a:solidFill>
                <a:sym typeface="Arial" panose="020B0604020202020204" pitchFamily="34" charset="0"/>
              </a:rPr>
              <a:t>月</a:t>
            </a:r>
          </a:p>
        </p:txBody>
      </p:sp>
      <p:sp>
        <p:nvSpPr>
          <p:cNvPr id="18463" name="稻壳儿小白白(http://dwz.cn/Wu2UP)"/>
          <p:cNvSpPr txBox="1">
            <a:spLocks noChangeArrowheads="1"/>
          </p:cNvSpPr>
          <p:nvPr/>
        </p:nvSpPr>
        <p:spPr bwMode="auto">
          <a:xfrm>
            <a:off x="5351463"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400" b="1">
                <a:solidFill>
                  <a:schemeClr val="bg1"/>
                </a:solidFill>
                <a:sym typeface="Arial" panose="020B0604020202020204" pitchFamily="34" charset="0"/>
              </a:rPr>
              <a:t>6</a:t>
            </a:r>
            <a:r>
              <a:rPr lang="zh-CN" altLang="en-US" sz="1400" b="1">
                <a:solidFill>
                  <a:schemeClr val="bg1"/>
                </a:solidFill>
                <a:sym typeface="Arial" panose="020B0604020202020204" pitchFamily="34" charset="0"/>
              </a:rPr>
              <a:t>月</a:t>
            </a:r>
          </a:p>
        </p:txBody>
      </p:sp>
      <p:sp>
        <p:nvSpPr>
          <p:cNvPr id="18464" name="稻壳儿小白白(http://dwz.cn/Wu2UP)"/>
          <p:cNvSpPr txBox="1">
            <a:spLocks noChangeArrowheads="1"/>
          </p:cNvSpPr>
          <p:nvPr/>
        </p:nvSpPr>
        <p:spPr bwMode="auto">
          <a:xfrm>
            <a:off x="6246813"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400" b="1">
                <a:solidFill>
                  <a:schemeClr val="bg1"/>
                </a:solidFill>
                <a:sym typeface="Arial" panose="020B0604020202020204" pitchFamily="34" charset="0"/>
              </a:rPr>
              <a:t>7</a:t>
            </a:r>
            <a:r>
              <a:rPr lang="zh-CN" altLang="en-US" sz="1400" b="1">
                <a:solidFill>
                  <a:schemeClr val="bg1"/>
                </a:solidFill>
                <a:sym typeface="Arial" panose="020B0604020202020204" pitchFamily="34" charset="0"/>
              </a:rPr>
              <a:t>月</a:t>
            </a:r>
          </a:p>
        </p:txBody>
      </p:sp>
      <p:sp>
        <p:nvSpPr>
          <p:cNvPr id="18465" name="稻壳儿小白白(http://dwz.cn/Wu2UP)"/>
          <p:cNvSpPr txBox="1">
            <a:spLocks noChangeArrowheads="1"/>
          </p:cNvSpPr>
          <p:nvPr/>
        </p:nvSpPr>
        <p:spPr bwMode="auto">
          <a:xfrm>
            <a:off x="7132638"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400" b="1">
                <a:solidFill>
                  <a:schemeClr val="bg1"/>
                </a:solidFill>
                <a:sym typeface="Arial" panose="020B0604020202020204" pitchFamily="34" charset="0"/>
              </a:rPr>
              <a:t>8</a:t>
            </a:r>
            <a:r>
              <a:rPr lang="zh-CN" altLang="en-US" sz="1400" b="1">
                <a:solidFill>
                  <a:schemeClr val="bg1"/>
                </a:solidFill>
                <a:sym typeface="Arial" panose="020B0604020202020204" pitchFamily="34" charset="0"/>
              </a:rPr>
              <a:t>月</a:t>
            </a:r>
          </a:p>
        </p:txBody>
      </p:sp>
      <p:sp>
        <p:nvSpPr>
          <p:cNvPr id="18466" name="稻壳儿小白白(http://dwz.cn/Wu2UP)"/>
          <p:cNvSpPr txBox="1">
            <a:spLocks noChangeArrowheads="1"/>
          </p:cNvSpPr>
          <p:nvPr/>
        </p:nvSpPr>
        <p:spPr bwMode="auto">
          <a:xfrm>
            <a:off x="8031163"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1400" b="1">
                <a:solidFill>
                  <a:schemeClr val="bg1"/>
                </a:solidFill>
                <a:sym typeface="Arial" panose="020B0604020202020204" pitchFamily="34" charset="0"/>
              </a:rPr>
              <a:t>9</a:t>
            </a:r>
            <a:r>
              <a:rPr lang="zh-CN" altLang="en-US" sz="1400" b="1">
                <a:solidFill>
                  <a:schemeClr val="bg1"/>
                </a:solidFill>
                <a:sym typeface="Arial" panose="020B0604020202020204" pitchFamily="34" charset="0"/>
              </a:rPr>
              <a:t>月</a:t>
            </a:r>
          </a:p>
        </p:txBody>
      </p:sp>
      <p:sp>
        <p:nvSpPr>
          <p:cNvPr id="18467" name="稻壳儿小白白(http://dwz.cn/Wu2UP)"/>
          <p:cNvSpPr txBox="1">
            <a:spLocks noChangeArrowheads="1"/>
          </p:cNvSpPr>
          <p:nvPr/>
        </p:nvSpPr>
        <p:spPr bwMode="auto">
          <a:xfrm>
            <a:off x="8936038"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en-US" altLang="zh-CN" sz="1400" b="1">
                <a:solidFill>
                  <a:schemeClr val="bg1"/>
                </a:solidFill>
                <a:sym typeface="Arial" panose="020B0604020202020204" pitchFamily="34" charset="0"/>
              </a:rPr>
              <a:t>10</a:t>
            </a:r>
            <a:r>
              <a:rPr lang="zh-CN" altLang="en-US" sz="1400" b="1">
                <a:solidFill>
                  <a:schemeClr val="bg1"/>
                </a:solidFill>
                <a:sym typeface="Arial" panose="020B0604020202020204" pitchFamily="34" charset="0"/>
              </a:rPr>
              <a:t>月</a:t>
            </a:r>
          </a:p>
        </p:txBody>
      </p:sp>
      <p:sp>
        <p:nvSpPr>
          <p:cNvPr id="18468" name="稻壳儿小白白(http://dwz.cn/Wu2UP)"/>
          <p:cNvSpPr txBox="1">
            <a:spLocks noChangeArrowheads="1"/>
          </p:cNvSpPr>
          <p:nvPr/>
        </p:nvSpPr>
        <p:spPr bwMode="auto">
          <a:xfrm>
            <a:off x="9786938"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en-US" altLang="zh-CN" sz="1400" b="1">
                <a:solidFill>
                  <a:schemeClr val="bg1"/>
                </a:solidFill>
                <a:sym typeface="Arial" panose="020B0604020202020204" pitchFamily="34" charset="0"/>
              </a:rPr>
              <a:t>11</a:t>
            </a:r>
            <a:r>
              <a:rPr lang="zh-CN" altLang="en-US" sz="1400" b="1">
                <a:solidFill>
                  <a:schemeClr val="bg1"/>
                </a:solidFill>
                <a:sym typeface="Arial" panose="020B0604020202020204" pitchFamily="34" charset="0"/>
              </a:rPr>
              <a:t>月</a:t>
            </a:r>
          </a:p>
        </p:txBody>
      </p:sp>
      <p:sp>
        <p:nvSpPr>
          <p:cNvPr id="18469" name="稻壳儿小白白(http://dwz.cn/Wu2UP)"/>
          <p:cNvSpPr txBox="1">
            <a:spLocks noChangeArrowheads="1"/>
          </p:cNvSpPr>
          <p:nvPr/>
        </p:nvSpPr>
        <p:spPr bwMode="auto">
          <a:xfrm>
            <a:off x="10709275" y="47212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en-US" altLang="zh-CN" sz="1400" b="1">
                <a:solidFill>
                  <a:schemeClr val="bg1"/>
                </a:solidFill>
                <a:sym typeface="Arial" panose="020B0604020202020204" pitchFamily="34" charset="0"/>
              </a:rPr>
              <a:t>12</a:t>
            </a:r>
            <a:r>
              <a:rPr lang="zh-CN" altLang="en-US" sz="1400" b="1">
                <a:solidFill>
                  <a:schemeClr val="bg1"/>
                </a:solidFill>
                <a:sym typeface="Arial" panose="020B0604020202020204" pitchFamily="34" charset="0"/>
              </a:rPr>
              <a:t>月</a:t>
            </a:r>
          </a:p>
        </p:txBody>
      </p:sp>
      <p:sp>
        <p:nvSpPr>
          <p:cNvPr id="18470" name="稻壳儿小白白(http://dwz.cn/Wu2UP)"/>
          <p:cNvSpPr>
            <a:spLocks noChangeArrowheads="1"/>
          </p:cNvSpPr>
          <p:nvPr/>
        </p:nvSpPr>
        <p:spPr bwMode="auto">
          <a:xfrm>
            <a:off x="1006475" y="3540125"/>
            <a:ext cx="476250" cy="1017588"/>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71" name="稻壳儿小白白(http://dwz.cn/Wu2UP)"/>
          <p:cNvSpPr>
            <a:spLocks noChangeArrowheads="1"/>
          </p:cNvSpPr>
          <p:nvPr/>
        </p:nvSpPr>
        <p:spPr bwMode="auto">
          <a:xfrm>
            <a:off x="1890713" y="2614613"/>
            <a:ext cx="476250" cy="194310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72" name="稻壳儿小白白(http://dwz.cn/Wu2UP)"/>
          <p:cNvSpPr>
            <a:spLocks noChangeArrowheads="1"/>
          </p:cNvSpPr>
          <p:nvPr/>
        </p:nvSpPr>
        <p:spPr bwMode="auto">
          <a:xfrm>
            <a:off x="2776538" y="3540125"/>
            <a:ext cx="476250" cy="1017588"/>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73" name="稻壳儿小白白(http://dwz.cn/Wu2UP)"/>
          <p:cNvSpPr>
            <a:spLocks noChangeArrowheads="1"/>
          </p:cNvSpPr>
          <p:nvPr/>
        </p:nvSpPr>
        <p:spPr bwMode="auto">
          <a:xfrm>
            <a:off x="3660775" y="2614613"/>
            <a:ext cx="476250" cy="194310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74" name="稻壳儿小白白(http://dwz.cn/Wu2UP)"/>
          <p:cNvSpPr>
            <a:spLocks noChangeArrowheads="1"/>
          </p:cNvSpPr>
          <p:nvPr/>
        </p:nvSpPr>
        <p:spPr bwMode="auto">
          <a:xfrm>
            <a:off x="4546600" y="3540125"/>
            <a:ext cx="476250" cy="1017588"/>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75" name="稻壳儿小白白(http://dwz.cn/Wu2UP)"/>
          <p:cNvSpPr>
            <a:spLocks noChangeArrowheads="1"/>
          </p:cNvSpPr>
          <p:nvPr/>
        </p:nvSpPr>
        <p:spPr bwMode="auto">
          <a:xfrm>
            <a:off x="5430838" y="2614613"/>
            <a:ext cx="476250" cy="194310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76" name="稻壳儿小白白(http://dwz.cn/Wu2UP)"/>
          <p:cNvSpPr>
            <a:spLocks noChangeArrowheads="1"/>
          </p:cNvSpPr>
          <p:nvPr/>
        </p:nvSpPr>
        <p:spPr bwMode="auto">
          <a:xfrm>
            <a:off x="6316663" y="2811463"/>
            <a:ext cx="476250" cy="174625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77" name="稻壳儿小白白(http://dwz.cn/Wu2UP)"/>
          <p:cNvSpPr>
            <a:spLocks noChangeArrowheads="1"/>
          </p:cNvSpPr>
          <p:nvPr/>
        </p:nvSpPr>
        <p:spPr bwMode="auto">
          <a:xfrm>
            <a:off x="7202488" y="2044700"/>
            <a:ext cx="476250" cy="2513013"/>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78" name="稻壳儿小白白(http://dwz.cn/Wu2UP)"/>
          <p:cNvSpPr>
            <a:spLocks noChangeArrowheads="1"/>
          </p:cNvSpPr>
          <p:nvPr/>
        </p:nvSpPr>
        <p:spPr bwMode="auto">
          <a:xfrm>
            <a:off x="8086725" y="2614613"/>
            <a:ext cx="476250" cy="194310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79" name="稻壳儿小白白(http://dwz.cn/Wu2UP)"/>
          <p:cNvSpPr>
            <a:spLocks noChangeArrowheads="1"/>
          </p:cNvSpPr>
          <p:nvPr/>
        </p:nvSpPr>
        <p:spPr bwMode="auto">
          <a:xfrm>
            <a:off x="8972550" y="3540125"/>
            <a:ext cx="476250" cy="1017588"/>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80" name="稻壳儿小白白(http://dwz.cn/Wu2UP)"/>
          <p:cNvSpPr>
            <a:spLocks noChangeArrowheads="1"/>
          </p:cNvSpPr>
          <p:nvPr/>
        </p:nvSpPr>
        <p:spPr bwMode="auto">
          <a:xfrm>
            <a:off x="9856788" y="2614613"/>
            <a:ext cx="476250" cy="1943100"/>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81" name="稻壳儿小白白(http://dwz.cn/Wu2UP)"/>
          <p:cNvSpPr>
            <a:spLocks noChangeArrowheads="1"/>
          </p:cNvSpPr>
          <p:nvPr/>
        </p:nvSpPr>
        <p:spPr bwMode="auto">
          <a:xfrm>
            <a:off x="10742613" y="3540125"/>
            <a:ext cx="476250" cy="1017588"/>
          </a:xfrm>
          <a:prstGeom prst="rect">
            <a:avLst/>
          </a:prstGeom>
          <a:solidFill>
            <a:srgbClr val="333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endParaRPr lang="zh-CN" altLang="zh-CN" sz="1600">
              <a:solidFill>
                <a:schemeClr val="bg1"/>
              </a:solidFill>
              <a:sym typeface="Arial" panose="020B0604020202020204" pitchFamily="34" charset="0"/>
            </a:endParaRPr>
          </a:p>
        </p:txBody>
      </p:sp>
      <p:sp>
        <p:nvSpPr>
          <p:cNvPr id="18482" name="稻壳儿小白白(http://dwz.cn/Wu2UP)"/>
          <p:cNvSpPr txBox="1">
            <a:spLocks noChangeArrowheads="1"/>
          </p:cNvSpPr>
          <p:nvPr/>
        </p:nvSpPr>
        <p:spPr bwMode="auto">
          <a:xfrm>
            <a:off x="836613" y="5634038"/>
            <a:ext cx="99028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200">
                <a:solidFill>
                  <a:srgbClr val="333F4F"/>
                </a:solidFill>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rgbClr val="333F4F"/>
              </a:solidFill>
              <a:sym typeface="Arial" panose="020B0604020202020204" pitchFamily="34" charset="0"/>
            </a:endParaRPr>
          </a:p>
        </p:txBody>
      </p:sp>
      <p:sp>
        <p:nvSpPr>
          <p:cNvPr id="18483" name="稻壳儿小白白(http://dwz.cn/Wu2UP)"/>
          <p:cNvSpPr txBox="1">
            <a:spLocks noChangeArrowheads="1"/>
          </p:cNvSpPr>
          <p:nvPr/>
        </p:nvSpPr>
        <p:spPr bwMode="auto">
          <a:xfrm>
            <a:off x="836613" y="5299075"/>
            <a:ext cx="215106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buFont typeface="Arial" panose="020B0604020202020204" pitchFamily="34" charset="0"/>
              <a:buNone/>
            </a:pPr>
            <a:r>
              <a:rPr lang="zh-CN" altLang="en-US" sz="1600" b="1">
                <a:solidFill>
                  <a:srgbClr val="333F4F"/>
                </a:solidFill>
                <a:sym typeface="Arial" panose="020B0604020202020204" pitchFamily="34" charset="0"/>
              </a:rPr>
              <a:t>单击此处编辑标题</a:t>
            </a:r>
            <a:endParaRPr lang="en-US" altLang="zh-CN" sz="1600" b="1">
              <a:solidFill>
                <a:srgbClr val="333F4F"/>
              </a:solidFill>
              <a:sym typeface="Arial" panose="020B0604020202020204" pitchFamily="34" charset="0"/>
            </a:endParaRPr>
          </a:p>
        </p:txBody>
      </p:sp>
      <p:sp>
        <p:nvSpPr>
          <p:cNvPr id="18485" name="文本框 64"/>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defRPr/>
            </a:pPr>
            <a:r>
              <a:rPr lang="zh-CN" altLang="en-US" sz="2400" dirty="0">
                <a:solidFill>
                  <a:schemeClr val="tx1">
                    <a:lumMod val="75000"/>
                  </a:schemeClr>
                </a:solidFill>
                <a:latin typeface="微软雅黑" panose="020B0503020204020204" pitchFamily="34" charset="-122"/>
              </a:rPr>
              <a:t>单击添加标题</a:t>
            </a:r>
          </a:p>
        </p:txBody>
      </p:sp>
      <p:sp>
        <p:nvSpPr>
          <p:cNvPr id="18486" name="文本框 65"/>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buFont typeface="Arial" panose="020B0604020202020204" pitchFamily="34" charset="0"/>
              <a:buNone/>
            </a:pPr>
            <a:r>
              <a:rPr lang="en-US" altLang="zh-CN" sz="3600">
                <a:solidFill>
                  <a:srgbClr val="333F4F"/>
                </a:solidFill>
                <a:latin typeface="Impact" panose="020B0806030902050204" pitchFamily="34" charset="0"/>
              </a:rPr>
              <a:t>2</a:t>
            </a:r>
            <a:endParaRPr lang="zh-CN" altLang="en-US" sz="3600">
              <a:solidFill>
                <a:srgbClr val="333F4F"/>
              </a:solidFill>
              <a:latin typeface="Impact" panose="020B0806030902050204" pitchFamily="34" charset="0"/>
            </a:endParaRPr>
          </a:p>
        </p:txBody>
      </p:sp>
    </p:spTree>
    <p:custDataLst>
      <p:tags r:id="rId1"/>
    </p:custDataLst>
  </p:cSld>
  <p:clrMapOvr>
    <a:masterClrMapping/>
  </p:clrMapOvr>
  <p:transition spd="slow" advClick="0" advTm="3555">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485"/>
                                        </p:tgtEl>
                                        <p:attrNameLst>
                                          <p:attrName>style.visibility</p:attrName>
                                        </p:attrNameLst>
                                      </p:cBhvr>
                                      <p:to>
                                        <p:strVal val="visible"/>
                                      </p:to>
                                    </p:set>
                                    <p:anim calcmode="lin" valueType="num">
                                      <p:cBhvr>
                                        <p:cTn id="7" dur="500" fill="hold"/>
                                        <p:tgtEl>
                                          <p:spTgt spid="1848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485"/>
                                        </p:tgtEl>
                                        <p:attrNameLst>
                                          <p:attrName>ppt_y</p:attrName>
                                        </p:attrNameLst>
                                      </p:cBhvr>
                                      <p:tavLst>
                                        <p:tav tm="0">
                                          <p:val>
                                            <p:strVal val="#ppt_y"/>
                                          </p:val>
                                        </p:tav>
                                        <p:tav tm="100000">
                                          <p:val>
                                            <p:strVal val="#ppt_y"/>
                                          </p:val>
                                        </p:tav>
                                      </p:tavLst>
                                    </p:anim>
                                    <p:anim calcmode="lin" valueType="num">
                                      <p:cBhvr>
                                        <p:cTn id="9" dur="500" fill="hold"/>
                                        <p:tgtEl>
                                          <p:spTgt spid="1848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48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485"/>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8486"/>
                                        </p:tgtEl>
                                        <p:attrNameLst>
                                          <p:attrName>style.visibility</p:attrName>
                                        </p:attrNameLst>
                                      </p:cBhvr>
                                      <p:to>
                                        <p:strVal val="visible"/>
                                      </p:to>
                                    </p:set>
                                    <p:anim calcmode="lin" valueType="num">
                                      <p:cBhvr>
                                        <p:cTn id="14" dur="500" fill="hold"/>
                                        <p:tgtEl>
                                          <p:spTgt spid="1848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486"/>
                                        </p:tgtEl>
                                        <p:attrNameLst>
                                          <p:attrName>ppt_y</p:attrName>
                                        </p:attrNameLst>
                                      </p:cBhvr>
                                      <p:tavLst>
                                        <p:tav tm="0">
                                          <p:val>
                                            <p:strVal val="#ppt_y"/>
                                          </p:val>
                                        </p:tav>
                                        <p:tav tm="100000">
                                          <p:val>
                                            <p:strVal val="#ppt_y"/>
                                          </p:val>
                                        </p:tav>
                                      </p:tavLst>
                                    </p:anim>
                                    <p:anim calcmode="lin" valueType="num">
                                      <p:cBhvr>
                                        <p:cTn id="16" dur="500" fill="hold"/>
                                        <p:tgtEl>
                                          <p:spTgt spid="1848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48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48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5" presetClass="entr" presetSubtype="0" fill="hold" grpId="0" nodeType="clickEffect">
                                  <p:stCondLst>
                                    <p:cond delay="0"/>
                                  </p:stCondLst>
                                  <p:childTnLst>
                                    <p:set>
                                      <p:cBhvr>
                                        <p:cTn id="22" dur="1" fill="hold">
                                          <p:stCondLst>
                                            <p:cond delay="0"/>
                                          </p:stCondLst>
                                        </p:cTn>
                                        <p:tgtEl>
                                          <p:spTgt spid="18434"/>
                                        </p:tgtEl>
                                        <p:attrNameLst>
                                          <p:attrName>style.visibility</p:attrName>
                                        </p:attrNameLst>
                                      </p:cBhvr>
                                      <p:to>
                                        <p:strVal val="visible"/>
                                      </p:to>
                                    </p:set>
                                    <p:anim calcmode="lin" valueType="num">
                                      <p:cBhvr>
                                        <p:cTn id="23" dur="500" decel="50000" fill="hold">
                                          <p:stCondLst>
                                            <p:cond delay="0"/>
                                          </p:stCondLst>
                                        </p:cTn>
                                        <p:tgtEl>
                                          <p:spTgt spid="18434"/>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18434"/>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18434"/>
                                        </p:tgtEl>
                                        <p:attrNameLst>
                                          <p:attrName>ppt_w</p:attrName>
                                        </p:attrNameLst>
                                      </p:cBhvr>
                                      <p:tavLst>
                                        <p:tav tm="0">
                                          <p:val>
                                            <p:strVal val="#ppt_w*.05"/>
                                          </p:val>
                                        </p:tav>
                                        <p:tav tm="100000">
                                          <p:val>
                                            <p:strVal val="#ppt_w"/>
                                          </p:val>
                                        </p:tav>
                                      </p:tavLst>
                                    </p:anim>
                                    <p:anim calcmode="lin" valueType="num">
                                      <p:cBhvr>
                                        <p:cTn id="26" dur="1000" fill="hold"/>
                                        <p:tgtEl>
                                          <p:spTgt spid="18434"/>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18434"/>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18434"/>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18434"/>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18434"/>
                                        </p:tgtEl>
                                      </p:cBhvr>
                                    </p:animEffect>
                                  </p:childTnLst>
                                </p:cTn>
                              </p:par>
                              <p:par>
                                <p:cTn id="31" presetID="25" presetClass="entr" presetSubtype="0" fill="hold" grpId="0" nodeType="withEffect">
                                  <p:stCondLst>
                                    <p:cond delay="0"/>
                                  </p:stCondLst>
                                  <p:childTnLst>
                                    <p:set>
                                      <p:cBhvr>
                                        <p:cTn id="32" dur="1" fill="hold">
                                          <p:stCondLst>
                                            <p:cond delay="0"/>
                                          </p:stCondLst>
                                        </p:cTn>
                                        <p:tgtEl>
                                          <p:spTgt spid="18435"/>
                                        </p:tgtEl>
                                        <p:attrNameLst>
                                          <p:attrName>style.visibility</p:attrName>
                                        </p:attrNameLst>
                                      </p:cBhvr>
                                      <p:to>
                                        <p:strVal val="visible"/>
                                      </p:to>
                                    </p:set>
                                    <p:anim calcmode="lin" valueType="num">
                                      <p:cBhvr>
                                        <p:cTn id="33" dur="500" decel="50000" fill="hold">
                                          <p:stCondLst>
                                            <p:cond delay="0"/>
                                          </p:stCondLst>
                                        </p:cTn>
                                        <p:tgtEl>
                                          <p:spTgt spid="18435"/>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18435"/>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18435"/>
                                        </p:tgtEl>
                                        <p:attrNameLst>
                                          <p:attrName>ppt_w</p:attrName>
                                        </p:attrNameLst>
                                      </p:cBhvr>
                                      <p:tavLst>
                                        <p:tav tm="0">
                                          <p:val>
                                            <p:strVal val="#ppt_w*.05"/>
                                          </p:val>
                                        </p:tav>
                                        <p:tav tm="100000">
                                          <p:val>
                                            <p:strVal val="#ppt_w"/>
                                          </p:val>
                                        </p:tav>
                                      </p:tavLst>
                                    </p:anim>
                                    <p:anim calcmode="lin" valueType="num">
                                      <p:cBhvr>
                                        <p:cTn id="36" dur="1000" fill="hold"/>
                                        <p:tgtEl>
                                          <p:spTgt spid="18435"/>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18435"/>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18435"/>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18435"/>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18435"/>
                                        </p:tgtEl>
                                      </p:cBhvr>
                                    </p:animEffect>
                                  </p:childTnLst>
                                </p:cTn>
                              </p:par>
                              <p:par>
                                <p:cTn id="41" presetID="25" presetClass="entr" presetSubtype="0" fill="hold" grpId="0" nodeType="withEffect">
                                  <p:stCondLst>
                                    <p:cond delay="0"/>
                                  </p:stCondLst>
                                  <p:childTnLst>
                                    <p:set>
                                      <p:cBhvr>
                                        <p:cTn id="42" dur="1" fill="hold">
                                          <p:stCondLst>
                                            <p:cond delay="0"/>
                                          </p:stCondLst>
                                        </p:cTn>
                                        <p:tgtEl>
                                          <p:spTgt spid="18436"/>
                                        </p:tgtEl>
                                        <p:attrNameLst>
                                          <p:attrName>style.visibility</p:attrName>
                                        </p:attrNameLst>
                                      </p:cBhvr>
                                      <p:to>
                                        <p:strVal val="visible"/>
                                      </p:to>
                                    </p:set>
                                    <p:anim calcmode="lin" valueType="num">
                                      <p:cBhvr>
                                        <p:cTn id="43" dur="500" decel="50000" fill="hold">
                                          <p:stCondLst>
                                            <p:cond delay="0"/>
                                          </p:stCondLst>
                                        </p:cTn>
                                        <p:tgtEl>
                                          <p:spTgt spid="18436"/>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8436"/>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8436"/>
                                        </p:tgtEl>
                                        <p:attrNameLst>
                                          <p:attrName>ppt_w</p:attrName>
                                        </p:attrNameLst>
                                      </p:cBhvr>
                                      <p:tavLst>
                                        <p:tav tm="0">
                                          <p:val>
                                            <p:strVal val="#ppt_w*.05"/>
                                          </p:val>
                                        </p:tav>
                                        <p:tav tm="100000">
                                          <p:val>
                                            <p:strVal val="#ppt_w"/>
                                          </p:val>
                                        </p:tav>
                                      </p:tavLst>
                                    </p:anim>
                                    <p:anim calcmode="lin" valueType="num">
                                      <p:cBhvr>
                                        <p:cTn id="46" dur="1000" fill="hold"/>
                                        <p:tgtEl>
                                          <p:spTgt spid="18436"/>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8436"/>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8436"/>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8436"/>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8436"/>
                                        </p:tgtEl>
                                      </p:cBhvr>
                                    </p:animEffect>
                                  </p:childTnLst>
                                </p:cTn>
                              </p:par>
                              <p:par>
                                <p:cTn id="51" presetID="25" presetClass="entr" presetSubtype="0" fill="hold" grpId="0" nodeType="withEffect">
                                  <p:stCondLst>
                                    <p:cond delay="0"/>
                                  </p:stCondLst>
                                  <p:childTnLst>
                                    <p:set>
                                      <p:cBhvr>
                                        <p:cTn id="52" dur="1" fill="hold">
                                          <p:stCondLst>
                                            <p:cond delay="0"/>
                                          </p:stCondLst>
                                        </p:cTn>
                                        <p:tgtEl>
                                          <p:spTgt spid="18437"/>
                                        </p:tgtEl>
                                        <p:attrNameLst>
                                          <p:attrName>style.visibility</p:attrName>
                                        </p:attrNameLst>
                                      </p:cBhvr>
                                      <p:to>
                                        <p:strVal val="visible"/>
                                      </p:to>
                                    </p:set>
                                    <p:anim calcmode="lin" valueType="num">
                                      <p:cBhvr>
                                        <p:cTn id="53" dur="500" decel="50000" fill="hold">
                                          <p:stCondLst>
                                            <p:cond delay="0"/>
                                          </p:stCondLst>
                                        </p:cTn>
                                        <p:tgtEl>
                                          <p:spTgt spid="18437"/>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8437"/>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8437"/>
                                        </p:tgtEl>
                                        <p:attrNameLst>
                                          <p:attrName>ppt_w</p:attrName>
                                        </p:attrNameLst>
                                      </p:cBhvr>
                                      <p:tavLst>
                                        <p:tav tm="0">
                                          <p:val>
                                            <p:strVal val="#ppt_w*.05"/>
                                          </p:val>
                                        </p:tav>
                                        <p:tav tm="100000">
                                          <p:val>
                                            <p:strVal val="#ppt_w"/>
                                          </p:val>
                                        </p:tav>
                                      </p:tavLst>
                                    </p:anim>
                                    <p:anim calcmode="lin" valueType="num">
                                      <p:cBhvr>
                                        <p:cTn id="56" dur="1000" fill="hold"/>
                                        <p:tgtEl>
                                          <p:spTgt spid="18437"/>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8437"/>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8437"/>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8437"/>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8437"/>
                                        </p:tgtEl>
                                      </p:cBhvr>
                                    </p:animEffect>
                                  </p:childTnLst>
                                </p:cTn>
                              </p:par>
                              <p:par>
                                <p:cTn id="61" presetID="25" presetClass="entr" presetSubtype="0" fill="hold" grpId="0" nodeType="withEffect">
                                  <p:stCondLst>
                                    <p:cond delay="0"/>
                                  </p:stCondLst>
                                  <p:childTnLst>
                                    <p:set>
                                      <p:cBhvr>
                                        <p:cTn id="62" dur="1" fill="hold">
                                          <p:stCondLst>
                                            <p:cond delay="0"/>
                                          </p:stCondLst>
                                        </p:cTn>
                                        <p:tgtEl>
                                          <p:spTgt spid="18438"/>
                                        </p:tgtEl>
                                        <p:attrNameLst>
                                          <p:attrName>style.visibility</p:attrName>
                                        </p:attrNameLst>
                                      </p:cBhvr>
                                      <p:to>
                                        <p:strVal val="visible"/>
                                      </p:to>
                                    </p:set>
                                    <p:anim calcmode="lin" valueType="num">
                                      <p:cBhvr>
                                        <p:cTn id="63" dur="500" decel="50000" fill="hold">
                                          <p:stCondLst>
                                            <p:cond delay="0"/>
                                          </p:stCondLst>
                                        </p:cTn>
                                        <p:tgtEl>
                                          <p:spTgt spid="18438"/>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8438"/>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8438"/>
                                        </p:tgtEl>
                                        <p:attrNameLst>
                                          <p:attrName>ppt_w</p:attrName>
                                        </p:attrNameLst>
                                      </p:cBhvr>
                                      <p:tavLst>
                                        <p:tav tm="0">
                                          <p:val>
                                            <p:strVal val="#ppt_w*.05"/>
                                          </p:val>
                                        </p:tav>
                                        <p:tav tm="100000">
                                          <p:val>
                                            <p:strVal val="#ppt_w"/>
                                          </p:val>
                                        </p:tav>
                                      </p:tavLst>
                                    </p:anim>
                                    <p:anim calcmode="lin" valueType="num">
                                      <p:cBhvr>
                                        <p:cTn id="66" dur="1000" fill="hold"/>
                                        <p:tgtEl>
                                          <p:spTgt spid="18438"/>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8438"/>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8438"/>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8438"/>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18438"/>
                                        </p:tgtEl>
                                      </p:cBhvr>
                                    </p:animEffect>
                                  </p:childTnLst>
                                </p:cTn>
                              </p:par>
                              <p:par>
                                <p:cTn id="71" presetID="25" presetClass="entr" presetSubtype="0" fill="hold" grpId="0" nodeType="withEffect">
                                  <p:stCondLst>
                                    <p:cond delay="0"/>
                                  </p:stCondLst>
                                  <p:childTnLst>
                                    <p:set>
                                      <p:cBhvr>
                                        <p:cTn id="72" dur="1" fill="hold">
                                          <p:stCondLst>
                                            <p:cond delay="0"/>
                                          </p:stCondLst>
                                        </p:cTn>
                                        <p:tgtEl>
                                          <p:spTgt spid="18439"/>
                                        </p:tgtEl>
                                        <p:attrNameLst>
                                          <p:attrName>style.visibility</p:attrName>
                                        </p:attrNameLst>
                                      </p:cBhvr>
                                      <p:to>
                                        <p:strVal val="visible"/>
                                      </p:to>
                                    </p:set>
                                    <p:anim calcmode="lin" valueType="num">
                                      <p:cBhvr>
                                        <p:cTn id="73" dur="500" decel="50000" fill="hold">
                                          <p:stCondLst>
                                            <p:cond delay="0"/>
                                          </p:stCondLst>
                                        </p:cTn>
                                        <p:tgtEl>
                                          <p:spTgt spid="18439"/>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8439"/>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8439"/>
                                        </p:tgtEl>
                                        <p:attrNameLst>
                                          <p:attrName>ppt_w</p:attrName>
                                        </p:attrNameLst>
                                      </p:cBhvr>
                                      <p:tavLst>
                                        <p:tav tm="0">
                                          <p:val>
                                            <p:strVal val="#ppt_w*.05"/>
                                          </p:val>
                                        </p:tav>
                                        <p:tav tm="100000">
                                          <p:val>
                                            <p:strVal val="#ppt_w"/>
                                          </p:val>
                                        </p:tav>
                                      </p:tavLst>
                                    </p:anim>
                                    <p:anim calcmode="lin" valueType="num">
                                      <p:cBhvr>
                                        <p:cTn id="76" dur="1000" fill="hold"/>
                                        <p:tgtEl>
                                          <p:spTgt spid="18439"/>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8439"/>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8439"/>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8439"/>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8439"/>
                                        </p:tgtEl>
                                      </p:cBhvr>
                                    </p:animEffect>
                                  </p:childTnLst>
                                </p:cTn>
                              </p:par>
                              <p:par>
                                <p:cTn id="81" presetID="25" presetClass="entr" presetSubtype="0" fill="hold" grpId="0" nodeType="withEffect">
                                  <p:stCondLst>
                                    <p:cond delay="0"/>
                                  </p:stCondLst>
                                  <p:childTnLst>
                                    <p:set>
                                      <p:cBhvr>
                                        <p:cTn id="82" dur="1" fill="hold">
                                          <p:stCondLst>
                                            <p:cond delay="0"/>
                                          </p:stCondLst>
                                        </p:cTn>
                                        <p:tgtEl>
                                          <p:spTgt spid="18440"/>
                                        </p:tgtEl>
                                        <p:attrNameLst>
                                          <p:attrName>style.visibility</p:attrName>
                                        </p:attrNameLst>
                                      </p:cBhvr>
                                      <p:to>
                                        <p:strVal val="visible"/>
                                      </p:to>
                                    </p:set>
                                    <p:anim calcmode="lin" valueType="num">
                                      <p:cBhvr>
                                        <p:cTn id="83" dur="500" decel="50000" fill="hold">
                                          <p:stCondLst>
                                            <p:cond delay="0"/>
                                          </p:stCondLst>
                                        </p:cTn>
                                        <p:tgtEl>
                                          <p:spTgt spid="18440"/>
                                        </p:tgtEl>
                                        <p:attrNameLst>
                                          <p:attrName>style.rotation</p:attrName>
                                        </p:attrNameLst>
                                      </p:cBhvr>
                                      <p:tavLst>
                                        <p:tav tm="0">
                                          <p:val>
                                            <p:fltVal val="-90"/>
                                          </p:val>
                                        </p:tav>
                                        <p:tav tm="100000">
                                          <p:val>
                                            <p:fltVal val="0"/>
                                          </p:val>
                                        </p:tav>
                                      </p:tavLst>
                                    </p:anim>
                                    <p:anim calcmode="lin" valueType="num">
                                      <p:cBhvr>
                                        <p:cTn id="84" dur="500" decel="50000" fill="hold">
                                          <p:stCondLst>
                                            <p:cond delay="0"/>
                                          </p:stCondLst>
                                        </p:cTn>
                                        <p:tgtEl>
                                          <p:spTgt spid="18440"/>
                                        </p:tgtEl>
                                        <p:attrNameLst>
                                          <p:attrName>ppt_w</p:attrName>
                                        </p:attrNameLst>
                                      </p:cBhvr>
                                      <p:tavLst>
                                        <p:tav tm="0">
                                          <p:val>
                                            <p:strVal val="#ppt_w"/>
                                          </p:val>
                                        </p:tav>
                                        <p:tav tm="100000">
                                          <p:val>
                                            <p:strVal val="#ppt_w*.05"/>
                                          </p:val>
                                        </p:tav>
                                      </p:tavLst>
                                    </p:anim>
                                    <p:anim calcmode="lin" valueType="num">
                                      <p:cBhvr>
                                        <p:cTn id="85" dur="500" accel="50000" fill="hold">
                                          <p:stCondLst>
                                            <p:cond delay="500"/>
                                          </p:stCondLst>
                                        </p:cTn>
                                        <p:tgtEl>
                                          <p:spTgt spid="18440"/>
                                        </p:tgtEl>
                                        <p:attrNameLst>
                                          <p:attrName>ppt_w</p:attrName>
                                        </p:attrNameLst>
                                      </p:cBhvr>
                                      <p:tavLst>
                                        <p:tav tm="0">
                                          <p:val>
                                            <p:strVal val="#ppt_w*.05"/>
                                          </p:val>
                                        </p:tav>
                                        <p:tav tm="100000">
                                          <p:val>
                                            <p:strVal val="#ppt_w"/>
                                          </p:val>
                                        </p:tav>
                                      </p:tavLst>
                                    </p:anim>
                                    <p:anim calcmode="lin" valueType="num">
                                      <p:cBhvr>
                                        <p:cTn id="86" dur="1000" fill="hold"/>
                                        <p:tgtEl>
                                          <p:spTgt spid="18440"/>
                                        </p:tgtEl>
                                        <p:attrNameLst>
                                          <p:attrName>ppt_h</p:attrName>
                                        </p:attrNameLst>
                                      </p:cBhvr>
                                      <p:tavLst>
                                        <p:tav tm="0">
                                          <p:val>
                                            <p:strVal val="#ppt_h"/>
                                          </p:val>
                                        </p:tav>
                                        <p:tav tm="100000">
                                          <p:val>
                                            <p:strVal val="#ppt_h"/>
                                          </p:val>
                                        </p:tav>
                                      </p:tavLst>
                                    </p:anim>
                                    <p:anim calcmode="lin" valueType="num">
                                      <p:cBhvr>
                                        <p:cTn id="87" dur="500" decel="50000" fill="hold">
                                          <p:stCondLst>
                                            <p:cond delay="0"/>
                                          </p:stCondLst>
                                        </p:cTn>
                                        <p:tgtEl>
                                          <p:spTgt spid="18440"/>
                                        </p:tgtEl>
                                        <p:attrNameLst>
                                          <p:attrName>ppt_x</p:attrName>
                                        </p:attrNameLst>
                                      </p:cBhvr>
                                      <p:tavLst>
                                        <p:tav tm="0">
                                          <p:val>
                                            <p:strVal val="#ppt_x+.4"/>
                                          </p:val>
                                        </p:tav>
                                        <p:tav tm="100000">
                                          <p:val>
                                            <p:strVal val="#ppt_x"/>
                                          </p:val>
                                        </p:tav>
                                      </p:tavLst>
                                    </p:anim>
                                    <p:anim calcmode="lin" valueType="num">
                                      <p:cBhvr>
                                        <p:cTn id="88" dur="500" decel="50000" fill="hold">
                                          <p:stCondLst>
                                            <p:cond delay="0"/>
                                          </p:stCondLst>
                                        </p:cTn>
                                        <p:tgtEl>
                                          <p:spTgt spid="18440"/>
                                        </p:tgtEl>
                                        <p:attrNameLst>
                                          <p:attrName>ppt_y</p:attrName>
                                        </p:attrNameLst>
                                      </p:cBhvr>
                                      <p:tavLst>
                                        <p:tav tm="0">
                                          <p:val>
                                            <p:strVal val="#ppt_y-.2"/>
                                          </p:val>
                                        </p:tav>
                                        <p:tav tm="100000">
                                          <p:val>
                                            <p:strVal val="#ppt_y+.1"/>
                                          </p:val>
                                        </p:tav>
                                      </p:tavLst>
                                    </p:anim>
                                    <p:anim calcmode="lin" valueType="num">
                                      <p:cBhvr>
                                        <p:cTn id="89" dur="500" accel="50000" fill="hold">
                                          <p:stCondLst>
                                            <p:cond delay="500"/>
                                          </p:stCondLst>
                                        </p:cTn>
                                        <p:tgtEl>
                                          <p:spTgt spid="18440"/>
                                        </p:tgtEl>
                                        <p:attrNameLst>
                                          <p:attrName>ppt_y</p:attrName>
                                        </p:attrNameLst>
                                      </p:cBhvr>
                                      <p:tavLst>
                                        <p:tav tm="0">
                                          <p:val>
                                            <p:strVal val="#ppt_y+.1"/>
                                          </p:val>
                                        </p:tav>
                                        <p:tav tm="100000">
                                          <p:val>
                                            <p:strVal val="#ppt_y"/>
                                          </p:val>
                                        </p:tav>
                                      </p:tavLst>
                                    </p:anim>
                                    <p:animEffect transition="in" filter="fade">
                                      <p:cBhvr>
                                        <p:cTn id="90" dur="1000" decel="50000">
                                          <p:stCondLst>
                                            <p:cond delay="0"/>
                                          </p:stCondLst>
                                        </p:cTn>
                                        <p:tgtEl>
                                          <p:spTgt spid="18440"/>
                                        </p:tgtEl>
                                      </p:cBhvr>
                                    </p:animEffect>
                                  </p:childTnLst>
                                </p:cTn>
                              </p:par>
                              <p:par>
                                <p:cTn id="91" presetID="25" presetClass="entr" presetSubtype="0" fill="hold" grpId="0" nodeType="withEffect">
                                  <p:stCondLst>
                                    <p:cond delay="0"/>
                                  </p:stCondLst>
                                  <p:childTnLst>
                                    <p:set>
                                      <p:cBhvr>
                                        <p:cTn id="92" dur="1" fill="hold">
                                          <p:stCondLst>
                                            <p:cond delay="0"/>
                                          </p:stCondLst>
                                        </p:cTn>
                                        <p:tgtEl>
                                          <p:spTgt spid="18441"/>
                                        </p:tgtEl>
                                        <p:attrNameLst>
                                          <p:attrName>style.visibility</p:attrName>
                                        </p:attrNameLst>
                                      </p:cBhvr>
                                      <p:to>
                                        <p:strVal val="visible"/>
                                      </p:to>
                                    </p:set>
                                    <p:anim calcmode="lin" valueType="num">
                                      <p:cBhvr>
                                        <p:cTn id="93" dur="500" decel="50000" fill="hold">
                                          <p:stCondLst>
                                            <p:cond delay="0"/>
                                          </p:stCondLst>
                                        </p:cTn>
                                        <p:tgtEl>
                                          <p:spTgt spid="18441"/>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18441"/>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18441"/>
                                        </p:tgtEl>
                                        <p:attrNameLst>
                                          <p:attrName>ppt_w</p:attrName>
                                        </p:attrNameLst>
                                      </p:cBhvr>
                                      <p:tavLst>
                                        <p:tav tm="0">
                                          <p:val>
                                            <p:strVal val="#ppt_w*.05"/>
                                          </p:val>
                                        </p:tav>
                                        <p:tav tm="100000">
                                          <p:val>
                                            <p:strVal val="#ppt_w"/>
                                          </p:val>
                                        </p:tav>
                                      </p:tavLst>
                                    </p:anim>
                                    <p:anim calcmode="lin" valueType="num">
                                      <p:cBhvr>
                                        <p:cTn id="96" dur="1000" fill="hold"/>
                                        <p:tgtEl>
                                          <p:spTgt spid="18441"/>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18441"/>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18441"/>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18441"/>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18441"/>
                                        </p:tgtEl>
                                      </p:cBhvr>
                                    </p:animEffect>
                                  </p:childTnLst>
                                </p:cTn>
                              </p:par>
                              <p:par>
                                <p:cTn id="101" presetID="25" presetClass="entr" presetSubtype="0" fill="hold" grpId="0" nodeType="withEffect">
                                  <p:stCondLst>
                                    <p:cond delay="0"/>
                                  </p:stCondLst>
                                  <p:childTnLst>
                                    <p:set>
                                      <p:cBhvr>
                                        <p:cTn id="102" dur="1" fill="hold">
                                          <p:stCondLst>
                                            <p:cond delay="0"/>
                                          </p:stCondLst>
                                        </p:cTn>
                                        <p:tgtEl>
                                          <p:spTgt spid="18442"/>
                                        </p:tgtEl>
                                        <p:attrNameLst>
                                          <p:attrName>style.visibility</p:attrName>
                                        </p:attrNameLst>
                                      </p:cBhvr>
                                      <p:to>
                                        <p:strVal val="visible"/>
                                      </p:to>
                                    </p:set>
                                    <p:anim calcmode="lin" valueType="num">
                                      <p:cBhvr>
                                        <p:cTn id="103" dur="500" decel="50000" fill="hold">
                                          <p:stCondLst>
                                            <p:cond delay="0"/>
                                          </p:stCondLst>
                                        </p:cTn>
                                        <p:tgtEl>
                                          <p:spTgt spid="18442"/>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8442"/>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8442"/>
                                        </p:tgtEl>
                                        <p:attrNameLst>
                                          <p:attrName>ppt_w</p:attrName>
                                        </p:attrNameLst>
                                      </p:cBhvr>
                                      <p:tavLst>
                                        <p:tav tm="0">
                                          <p:val>
                                            <p:strVal val="#ppt_w*.05"/>
                                          </p:val>
                                        </p:tav>
                                        <p:tav tm="100000">
                                          <p:val>
                                            <p:strVal val="#ppt_w"/>
                                          </p:val>
                                        </p:tav>
                                      </p:tavLst>
                                    </p:anim>
                                    <p:anim calcmode="lin" valueType="num">
                                      <p:cBhvr>
                                        <p:cTn id="106" dur="1000" fill="hold"/>
                                        <p:tgtEl>
                                          <p:spTgt spid="18442"/>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8442"/>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8442"/>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8442"/>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8442"/>
                                        </p:tgtEl>
                                      </p:cBhvr>
                                    </p:animEffect>
                                  </p:childTnLst>
                                </p:cTn>
                              </p:par>
                              <p:par>
                                <p:cTn id="111" presetID="25" presetClass="entr" presetSubtype="0" fill="hold" grpId="0" nodeType="withEffect">
                                  <p:stCondLst>
                                    <p:cond delay="0"/>
                                  </p:stCondLst>
                                  <p:childTnLst>
                                    <p:set>
                                      <p:cBhvr>
                                        <p:cTn id="112" dur="1" fill="hold">
                                          <p:stCondLst>
                                            <p:cond delay="0"/>
                                          </p:stCondLst>
                                        </p:cTn>
                                        <p:tgtEl>
                                          <p:spTgt spid="18443"/>
                                        </p:tgtEl>
                                        <p:attrNameLst>
                                          <p:attrName>style.visibility</p:attrName>
                                        </p:attrNameLst>
                                      </p:cBhvr>
                                      <p:to>
                                        <p:strVal val="visible"/>
                                      </p:to>
                                    </p:set>
                                    <p:anim calcmode="lin" valueType="num">
                                      <p:cBhvr>
                                        <p:cTn id="113" dur="500" decel="50000" fill="hold">
                                          <p:stCondLst>
                                            <p:cond delay="0"/>
                                          </p:stCondLst>
                                        </p:cTn>
                                        <p:tgtEl>
                                          <p:spTgt spid="18443"/>
                                        </p:tgtEl>
                                        <p:attrNameLst>
                                          <p:attrName>style.rotation</p:attrName>
                                        </p:attrNameLst>
                                      </p:cBhvr>
                                      <p:tavLst>
                                        <p:tav tm="0">
                                          <p:val>
                                            <p:fltVal val="-90"/>
                                          </p:val>
                                        </p:tav>
                                        <p:tav tm="100000">
                                          <p:val>
                                            <p:fltVal val="0"/>
                                          </p:val>
                                        </p:tav>
                                      </p:tavLst>
                                    </p:anim>
                                    <p:anim calcmode="lin" valueType="num">
                                      <p:cBhvr>
                                        <p:cTn id="114" dur="500" decel="50000" fill="hold">
                                          <p:stCondLst>
                                            <p:cond delay="0"/>
                                          </p:stCondLst>
                                        </p:cTn>
                                        <p:tgtEl>
                                          <p:spTgt spid="18443"/>
                                        </p:tgtEl>
                                        <p:attrNameLst>
                                          <p:attrName>ppt_w</p:attrName>
                                        </p:attrNameLst>
                                      </p:cBhvr>
                                      <p:tavLst>
                                        <p:tav tm="0">
                                          <p:val>
                                            <p:strVal val="#ppt_w"/>
                                          </p:val>
                                        </p:tav>
                                        <p:tav tm="100000">
                                          <p:val>
                                            <p:strVal val="#ppt_w*.05"/>
                                          </p:val>
                                        </p:tav>
                                      </p:tavLst>
                                    </p:anim>
                                    <p:anim calcmode="lin" valueType="num">
                                      <p:cBhvr>
                                        <p:cTn id="115" dur="500" accel="50000" fill="hold">
                                          <p:stCondLst>
                                            <p:cond delay="500"/>
                                          </p:stCondLst>
                                        </p:cTn>
                                        <p:tgtEl>
                                          <p:spTgt spid="18443"/>
                                        </p:tgtEl>
                                        <p:attrNameLst>
                                          <p:attrName>ppt_w</p:attrName>
                                        </p:attrNameLst>
                                      </p:cBhvr>
                                      <p:tavLst>
                                        <p:tav tm="0">
                                          <p:val>
                                            <p:strVal val="#ppt_w*.05"/>
                                          </p:val>
                                        </p:tav>
                                        <p:tav tm="100000">
                                          <p:val>
                                            <p:strVal val="#ppt_w"/>
                                          </p:val>
                                        </p:tav>
                                      </p:tavLst>
                                    </p:anim>
                                    <p:anim calcmode="lin" valueType="num">
                                      <p:cBhvr>
                                        <p:cTn id="116" dur="1000" fill="hold"/>
                                        <p:tgtEl>
                                          <p:spTgt spid="18443"/>
                                        </p:tgtEl>
                                        <p:attrNameLst>
                                          <p:attrName>ppt_h</p:attrName>
                                        </p:attrNameLst>
                                      </p:cBhvr>
                                      <p:tavLst>
                                        <p:tav tm="0">
                                          <p:val>
                                            <p:strVal val="#ppt_h"/>
                                          </p:val>
                                        </p:tav>
                                        <p:tav tm="100000">
                                          <p:val>
                                            <p:strVal val="#ppt_h"/>
                                          </p:val>
                                        </p:tav>
                                      </p:tavLst>
                                    </p:anim>
                                    <p:anim calcmode="lin" valueType="num">
                                      <p:cBhvr>
                                        <p:cTn id="117" dur="500" decel="50000" fill="hold">
                                          <p:stCondLst>
                                            <p:cond delay="0"/>
                                          </p:stCondLst>
                                        </p:cTn>
                                        <p:tgtEl>
                                          <p:spTgt spid="18443"/>
                                        </p:tgtEl>
                                        <p:attrNameLst>
                                          <p:attrName>ppt_x</p:attrName>
                                        </p:attrNameLst>
                                      </p:cBhvr>
                                      <p:tavLst>
                                        <p:tav tm="0">
                                          <p:val>
                                            <p:strVal val="#ppt_x+.4"/>
                                          </p:val>
                                        </p:tav>
                                        <p:tav tm="100000">
                                          <p:val>
                                            <p:strVal val="#ppt_x"/>
                                          </p:val>
                                        </p:tav>
                                      </p:tavLst>
                                    </p:anim>
                                    <p:anim calcmode="lin" valueType="num">
                                      <p:cBhvr>
                                        <p:cTn id="118" dur="500" decel="50000" fill="hold">
                                          <p:stCondLst>
                                            <p:cond delay="0"/>
                                          </p:stCondLst>
                                        </p:cTn>
                                        <p:tgtEl>
                                          <p:spTgt spid="18443"/>
                                        </p:tgtEl>
                                        <p:attrNameLst>
                                          <p:attrName>ppt_y</p:attrName>
                                        </p:attrNameLst>
                                      </p:cBhvr>
                                      <p:tavLst>
                                        <p:tav tm="0">
                                          <p:val>
                                            <p:strVal val="#ppt_y-.2"/>
                                          </p:val>
                                        </p:tav>
                                        <p:tav tm="100000">
                                          <p:val>
                                            <p:strVal val="#ppt_y+.1"/>
                                          </p:val>
                                        </p:tav>
                                      </p:tavLst>
                                    </p:anim>
                                    <p:anim calcmode="lin" valueType="num">
                                      <p:cBhvr>
                                        <p:cTn id="119" dur="500" accel="50000" fill="hold">
                                          <p:stCondLst>
                                            <p:cond delay="500"/>
                                          </p:stCondLst>
                                        </p:cTn>
                                        <p:tgtEl>
                                          <p:spTgt spid="18443"/>
                                        </p:tgtEl>
                                        <p:attrNameLst>
                                          <p:attrName>ppt_y</p:attrName>
                                        </p:attrNameLst>
                                      </p:cBhvr>
                                      <p:tavLst>
                                        <p:tav tm="0">
                                          <p:val>
                                            <p:strVal val="#ppt_y+.1"/>
                                          </p:val>
                                        </p:tav>
                                        <p:tav tm="100000">
                                          <p:val>
                                            <p:strVal val="#ppt_y"/>
                                          </p:val>
                                        </p:tav>
                                      </p:tavLst>
                                    </p:anim>
                                    <p:animEffect transition="in" filter="fade">
                                      <p:cBhvr>
                                        <p:cTn id="120" dur="1000" decel="50000">
                                          <p:stCondLst>
                                            <p:cond delay="0"/>
                                          </p:stCondLst>
                                        </p:cTn>
                                        <p:tgtEl>
                                          <p:spTgt spid="18443"/>
                                        </p:tgtEl>
                                      </p:cBhvr>
                                    </p:animEffect>
                                  </p:childTnLst>
                                </p:cTn>
                              </p:par>
                              <p:par>
                                <p:cTn id="121" presetID="25" presetClass="entr" presetSubtype="0" fill="hold" grpId="0" nodeType="withEffect">
                                  <p:stCondLst>
                                    <p:cond delay="0"/>
                                  </p:stCondLst>
                                  <p:childTnLst>
                                    <p:set>
                                      <p:cBhvr>
                                        <p:cTn id="122" dur="1" fill="hold">
                                          <p:stCondLst>
                                            <p:cond delay="0"/>
                                          </p:stCondLst>
                                        </p:cTn>
                                        <p:tgtEl>
                                          <p:spTgt spid="18444"/>
                                        </p:tgtEl>
                                        <p:attrNameLst>
                                          <p:attrName>style.visibility</p:attrName>
                                        </p:attrNameLst>
                                      </p:cBhvr>
                                      <p:to>
                                        <p:strVal val="visible"/>
                                      </p:to>
                                    </p:set>
                                    <p:anim calcmode="lin" valueType="num">
                                      <p:cBhvr>
                                        <p:cTn id="123" dur="500" decel="50000" fill="hold">
                                          <p:stCondLst>
                                            <p:cond delay="0"/>
                                          </p:stCondLst>
                                        </p:cTn>
                                        <p:tgtEl>
                                          <p:spTgt spid="18444"/>
                                        </p:tgtEl>
                                        <p:attrNameLst>
                                          <p:attrName>style.rotation</p:attrName>
                                        </p:attrNameLst>
                                      </p:cBhvr>
                                      <p:tavLst>
                                        <p:tav tm="0">
                                          <p:val>
                                            <p:fltVal val="-90"/>
                                          </p:val>
                                        </p:tav>
                                        <p:tav tm="100000">
                                          <p:val>
                                            <p:fltVal val="0"/>
                                          </p:val>
                                        </p:tav>
                                      </p:tavLst>
                                    </p:anim>
                                    <p:anim calcmode="lin" valueType="num">
                                      <p:cBhvr>
                                        <p:cTn id="124" dur="500" decel="50000" fill="hold">
                                          <p:stCondLst>
                                            <p:cond delay="0"/>
                                          </p:stCondLst>
                                        </p:cTn>
                                        <p:tgtEl>
                                          <p:spTgt spid="18444"/>
                                        </p:tgtEl>
                                        <p:attrNameLst>
                                          <p:attrName>ppt_w</p:attrName>
                                        </p:attrNameLst>
                                      </p:cBhvr>
                                      <p:tavLst>
                                        <p:tav tm="0">
                                          <p:val>
                                            <p:strVal val="#ppt_w"/>
                                          </p:val>
                                        </p:tav>
                                        <p:tav tm="100000">
                                          <p:val>
                                            <p:strVal val="#ppt_w*.05"/>
                                          </p:val>
                                        </p:tav>
                                      </p:tavLst>
                                    </p:anim>
                                    <p:anim calcmode="lin" valueType="num">
                                      <p:cBhvr>
                                        <p:cTn id="125" dur="500" accel="50000" fill="hold">
                                          <p:stCondLst>
                                            <p:cond delay="500"/>
                                          </p:stCondLst>
                                        </p:cTn>
                                        <p:tgtEl>
                                          <p:spTgt spid="18444"/>
                                        </p:tgtEl>
                                        <p:attrNameLst>
                                          <p:attrName>ppt_w</p:attrName>
                                        </p:attrNameLst>
                                      </p:cBhvr>
                                      <p:tavLst>
                                        <p:tav tm="0">
                                          <p:val>
                                            <p:strVal val="#ppt_w*.05"/>
                                          </p:val>
                                        </p:tav>
                                        <p:tav tm="100000">
                                          <p:val>
                                            <p:strVal val="#ppt_w"/>
                                          </p:val>
                                        </p:tav>
                                      </p:tavLst>
                                    </p:anim>
                                    <p:anim calcmode="lin" valueType="num">
                                      <p:cBhvr>
                                        <p:cTn id="126" dur="1000" fill="hold"/>
                                        <p:tgtEl>
                                          <p:spTgt spid="18444"/>
                                        </p:tgtEl>
                                        <p:attrNameLst>
                                          <p:attrName>ppt_h</p:attrName>
                                        </p:attrNameLst>
                                      </p:cBhvr>
                                      <p:tavLst>
                                        <p:tav tm="0">
                                          <p:val>
                                            <p:strVal val="#ppt_h"/>
                                          </p:val>
                                        </p:tav>
                                        <p:tav tm="100000">
                                          <p:val>
                                            <p:strVal val="#ppt_h"/>
                                          </p:val>
                                        </p:tav>
                                      </p:tavLst>
                                    </p:anim>
                                    <p:anim calcmode="lin" valueType="num">
                                      <p:cBhvr>
                                        <p:cTn id="127" dur="500" decel="50000" fill="hold">
                                          <p:stCondLst>
                                            <p:cond delay="0"/>
                                          </p:stCondLst>
                                        </p:cTn>
                                        <p:tgtEl>
                                          <p:spTgt spid="18444"/>
                                        </p:tgtEl>
                                        <p:attrNameLst>
                                          <p:attrName>ppt_x</p:attrName>
                                        </p:attrNameLst>
                                      </p:cBhvr>
                                      <p:tavLst>
                                        <p:tav tm="0">
                                          <p:val>
                                            <p:strVal val="#ppt_x+.4"/>
                                          </p:val>
                                        </p:tav>
                                        <p:tav tm="100000">
                                          <p:val>
                                            <p:strVal val="#ppt_x"/>
                                          </p:val>
                                        </p:tav>
                                      </p:tavLst>
                                    </p:anim>
                                    <p:anim calcmode="lin" valueType="num">
                                      <p:cBhvr>
                                        <p:cTn id="128" dur="500" decel="50000" fill="hold">
                                          <p:stCondLst>
                                            <p:cond delay="0"/>
                                          </p:stCondLst>
                                        </p:cTn>
                                        <p:tgtEl>
                                          <p:spTgt spid="18444"/>
                                        </p:tgtEl>
                                        <p:attrNameLst>
                                          <p:attrName>ppt_y</p:attrName>
                                        </p:attrNameLst>
                                      </p:cBhvr>
                                      <p:tavLst>
                                        <p:tav tm="0">
                                          <p:val>
                                            <p:strVal val="#ppt_y-.2"/>
                                          </p:val>
                                        </p:tav>
                                        <p:tav tm="100000">
                                          <p:val>
                                            <p:strVal val="#ppt_y+.1"/>
                                          </p:val>
                                        </p:tav>
                                      </p:tavLst>
                                    </p:anim>
                                    <p:anim calcmode="lin" valueType="num">
                                      <p:cBhvr>
                                        <p:cTn id="129" dur="500" accel="50000" fill="hold">
                                          <p:stCondLst>
                                            <p:cond delay="500"/>
                                          </p:stCondLst>
                                        </p:cTn>
                                        <p:tgtEl>
                                          <p:spTgt spid="18444"/>
                                        </p:tgtEl>
                                        <p:attrNameLst>
                                          <p:attrName>ppt_y</p:attrName>
                                        </p:attrNameLst>
                                      </p:cBhvr>
                                      <p:tavLst>
                                        <p:tav tm="0">
                                          <p:val>
                                            <p:strVal val="#ppt_y+.1"/>
                                          </p:val>
                                        </p:tav>
                                        <p:tav tm="100000">
                                          <p:val>
                                            <p:strVal val="#ppt_y"/>
                                          </p:val>
                                        </p:tav>
                                      </p:tavLst>
                                    </p:anim>
                                    <p:animEffect transition="in" filter="fade">
                                      <p:cBhvr>
                                        <p:cTn id="130" dur="1000" decel="50000">
                                          <p:stCondLst>
                                            <p:cond delay="0"/>
                                          </p:stCondLst>
                                        </p:cTn>
                                        <p:tgtEl>
                                          <p:spTgt spid="18444"/>
                                        </p:tgtEl>
                                      </p:cBhvr>
                                    </p:animEffect>
                                  </p:childTnLst>
                                </p:cTn>
                              </p:par>
                              <p:par>
                                <p:cTn id="131" presetID="25" presetClass="entr" presetSubtype="0" fill="hold" grpId="0" nodeType="withEffect">
                                  <p:stCondLst>
                                    <p:cond delay="0"/>
                                  </p:stCondLst>
                                  <p:childTnLst>
                                    <p:set>
                                      <p:cBhvr>
                                        <p:cTn id="132" dur="1" fill="hold">
                                          <p:stCondLst>
                                            <p:cond delay="0"/>
                                          </p:stCondLst>
                                        </p:cTn>
                                        <p:tgtEl>
                                          <p:spTgt spid="18445"/>
                                        </p:tgtEl>
                                        <p:attrNameLst>
                                          <p:attrName>style.visibility</p:attrName>
                                        </p:attrNameLst>
                                      </p:cBhvr>
                                      <p:to>
                                        <p:strVal val="visible"/>
                                      </p:to>
                                    </p:set>
                                    <p:anim calcmode="lin" valueType="num">
                                      <p:cBhvr>
                                        <p:cTn id="133" dur="500" decel="50000" fill="hold">
                                          <p:stCondLst>
                                            <p:cond delay="0"/>
                                          </p:stCondLst>
                                        </p:cTn>
                                        <p:tgtEl>
                                          <p:spTgt spid="18445"/>
                                        </p:tgtEl>
                                        <p:attrNameLst>
                                          <p:attrName>style.rotation</p:attrName>
                                        </p:attrNameLst>
                                      </p:cBhvr>
                                      <p:tavLst>
                                        <p:tav tm="0">
                                          <p:val>
                                            <p:fltVal val="-90"/>
                                          </p:val>
                                        </p:tav>
                                        <p:tav tm="100000">
                                          <p:val>
                                            <p:fltVal val="0"/>
                                          </p:val>
                                        </p:tav>
                                      </p:tavLst>
                                    </p:anim>
                                    <p:anim calcmode="lin" valueType="num">
                                      <p:cBhvr>
                                        <p:cTn id="134" dur="500" decel="50000" fill="hold">
                                          <p:stCondLst>
                                            <p:cond delay="0"/>
                                          </p:stCondLst>
                                        </p:cTn>
                                        <p:tgtEl>
                                          <p:spTgt spid="18445"/>
                                        </p:tgtEl>
                                        <p:attrNameLst>
                                          <p:attrName>ppt_w</p:attrName>
                                        </p:attrNameLst>
                                      </p:cBhvr>
                                      <p:tavLst>
                                        <p:tav tm="0">
                                          <p:val>
                                            <p:strVal val="#ppt_w"/>
                                          </p:val>
                                        </p:tav>
                                        <p:tav tm="100000">
                                          <p:val>
                                            <p:strVal val="#ppt_w*.05"/>
                                          </p:val>
                                        </p:tav>
                                      </p:tavLst>
                                    </p:anim>
                                    <p:anim calcmode="lin" valueType="num">
                                      <p:cBhvr>
                                        <p:cTn id="135" dur="500" accel="50000" fill="hold">
                                          <p:stCondLst>
                                            <p:cond delay="500"/>
                                          </p:stCondLst>
                                        </p:cTn>
                                        <p:tgtEl>
                                          <p:spTgt spid="18445"/>
                                        </p:tgtEl>
                                        <p:attrNameLst>
                                          <p:attrName>ppt_w</p:attrName>
                                        </p:attrNameLst>
                                      </p:cBhvr>
                                      <p:tavLst>
                                        <p:tav tm="0">
                                          <p:val>
                                            <p:strVal val="#ppt_w*.05"/>
                                          </p:val>
                                        </p:tav>
                                        <p:tav tm="100000">
                                          <p:val>
                                            <p:strVal val="#ppt_w"/>
                                          </p:val>
                                        </p:tav>
                                      </p:tavLst>
                                    </p:anim>
                                    <p:anim calcmode="lin" valueType="num">
                                      <p:cBhvr>
                                        <p:cTn id="136" dur="1000" fill="hold"/>
                                        <p:tgtEl>
                                          <p:spTgt spid="18445"/>
                                        </p:tgtEl>
                                        <p:attrNameLst>
                                          <p:attrName>ppt_h</p:attrName>
                                        </p:attrNameLst>
                                      </p:cBhvr>
                                      <p:tavLst>
                                        <p:tav tm="0">
                                          <p:val>
                                            <p:strVal val="#ppt_h"/>
                                          </p:val>
                                        </p:tav>
                                        <p:tav tm="100000">
                                          <p:val>
                                            <p:strVal val="#ppt_h"/>
                                          </p:val>
                                        </p:tav>
                                      </p:tavLst>
                                    </p:anim>
                                    <p:anim calcmode="lin" valueType="num">
                                      <p:cBhvr>
                                        <p:cTn id="137" dur="500" decel="50000" fill="hold">
                                          <p:stCondLst>
                                            <p:cond delay="0"/>
                                          </p:stCondLst>
                                        </p:cTn>
                                        <p:tgtEl>
                                          <p:spTgt spid="18445"/>
                                        </p:tgtEl>
                                        <p:attrNameLst>
                                          <p:attrName>ppt_x</p:attrName>
                                        </p:attrNameLst>
                                      </p:cBhvr>
                                      <p:tavLst>
                                        <p:tav tm="0">
                                          <p:val>
                                            <p:strVal val="#ppt_x+.4"/>
                                          </p:val>
                                        </p:tav>
                                        <p:tav tm="100000">
                                          <p:val>
                                            <p:strVal val="#ppt_x"/>
                                          </p:val>
                                        </p:tav>
                                      </p:tavLst>
                                    </p:anim>
                                    <p:anim calcmode="lin" valueType="num">
                                      <p:cBhvr>
                                        <p:cTn id="138" dur="500" decel="50000" fill="hold">
                                          <p:stCondLst>
                                            <p:cond delay="0"/>
                                          </p:stCondLst>
                                        </p:cTn>
                                        <p:tgtEl>
                                          <p:spTgt spid="18445"/>
                                        </p:tgtEl>
                                        <p:attrNameLst>
                                          <p:attrName>ppt_y</p:attrName>
                                        </p:attrNameLst>
                                      </p:cBhvr>
                                      <p:tavLst>
                                        <p:tav tm="0">
                                          <p:val>
                                            <p:strVal val="#ppt_y-.2"/>
                                          </p:val>
                                        </p:tav>
                                        <p:tav tm="100000">
                                          <p:val>
                                            <p:strVal val="#ppt_y+.1"/>
                                          </p:val>
                                        </p:tav>
                                      </p:tavLst>
                                    </p:anim>
                                    <p:anim calcmode="lin" valueType="num">
                                      <p:cBhvr>
                                        <p:cTn id="139" dur="500" accel="50000" fill="hold">
                                          <p:stCondLst>
                                            <p:cond delay="500"/>
                                          </p:stCondLst>
                                        </p:cTn>
                                        <p:tgtEl>
                                          <p:spTgt spid="18445"/>
                                        </p:tgtEl>
                                        <p:attrNameLst>
                                          <p:attrName>ppt_y</p:attrName>
                                        </p:attrNameLst>
                                      </p:cBhvr>
                                      <p:tavLst>
                                        <p:tav tm="0">
                                          <p:val>
                                            <p:strVal val="#ppt_y+.1"/>
                                          </p:val>
                                        </p:tav>
                                        <p:tav tm="100000">
                                          <p:val>
                                            <p:strVal val="#ppt_y"/>
                                          </p:val>
                                        </p:tav>
                                      </p:tavLst>
                                    </p:anim>
                                    <p:animEffect transition="in" filter="fade">
                                      <p:cBhvr>
                                        <p:cTn id="140" dur="1000" decel="50000">
                                          <p:stCondLst>
                                            <p:cond delay="0"/>
                                          </p:stCondLst>
                                        </p:cTn>
                                        <p:tgtEl>
                                          <p:spTgt spid="18445"/>
                                        </p:tgtEl>
                                      </p:cBhvr>
                                    </p:animEffect>
                                  </p:childTnLst>
                                </p:cTn>
                              </p:par>
                              <p:par>
                                <p:cTn id="141" presetID="25" presetClass="entr" presetSubtype="0" fill="hold" grpId="0" nodeType="withEffect">
                                  <p:stCondLst>
                                    <p:cond delay="0"/>
                                  </p:stCondLst>
                                  <p:childTnLst>
                                    <p:set>
                                      <p:cBhvr>
                                        <p:cTn id="142" dur="1" fill="hold">
                                          <p:stCondLst>
                                            <p:cond delay="0"/>
                                          </p:stCondLst>
                                        </p:cTn>
                                        <p:tgtEl>
                                          <p:spTgt spid="18446"/>
                                        </p:tgtEl>
                                        <p:attrNameLst>
                                          <p:attrName>style.visibility</p:attrName>
                                        </p:attrNameLst>
                                      </p:cBhvr>
                                      <p:to>
                                        <p:strVal val="visible"/>
                                      </p:to>
                                    </p:set>
                                    <p:anim calcmode="lin" valueType="num">
                                      <p:cBhvr>
                                        <p:cTn id="143" dur="500" decel="50000" fill="hold">
                                          <p:stCondLst>
                                            <p:cond delay="0"/>
                                          </p:stCondLst>
                                        </p:cTn>
                                        <p:tgtEl>
                                          <p:spTgt spid="18446"/>
                                        </p:tgtEl>
                                        <p:attrNameLst>
                                          <p:attrName>style.rotation</p:attrName>
                                        </p:attrNameLst>
                                      </p:cBhvr>
                                      <p:tavLst>
                                        <p:tav tm="0">
                                          <p:val>
                                            <p:fltVal val="-90"/>
                                          </p:val>
                                        </p:tav>
                                        <p:tav tm="100000">
                                          <p:val>
                                            <p:fltVal val="0"/>
                                          </p:val>
                                        </p:tav>
                                      </p:tavLst>
                                    </p:anim>
                                    <p:anim calcmode="lin" valueType="num">
                                      <p:cBhvr>
                                        <p:cTn id="144" dur="500" decel="50000" fill="hold">
                                          <p:stCondLst>
                                            <p:cond delay="0"/>
                                          </p:stCondLst>
                                        </p:cTn>
                                        <p:tgtEl>
                                          <p:spTgt spid="18446"/>
                                        </p:tgtEl>
                                        <p:attrNameLst>
                                          <p:attrName>ppt_w</p:attrName>
                                        </p:attrNameLst>
                                      </p:cBhvr>
                                      <p:tavLst>
                                        <p:tav tm="0">
                                          <p:val>
                                            <p:strVal val="#ppt_w"/>
                                          </p:val>
                                        </p:tav>
                                        <p:tav tm="100000">
                                          <p:val>
                                            <p:strVal val="#ppt_w*.05"/>
                                          </p:val>
                                        </p:tav>
                                      </p:tavLst>
                                    </p:anim>
                                    <p:anim calcmode="lin" valueType="num">
                                      <p:cBhvr>
                                        <p:cTn id="145" dur="500" accel="50000" fill="hold">
                                          <p:stCondLst>
                                            <p:cond delay="500"/>
                                          </p:stCondLst>
                                        </p:cTn>
                                        <p:tgtEl>
                                          <p:spTgt spid="18446"/>
                                        </p:tgtEl>
                                        <p:attrNameLst>
                                          <p:attrName>ppt_w</p:attrName>
                                        </p:attrNameLst>
                                      </p:cBhvr>
                                      <p:tavLst>
                                        <p:tav tm="0">
                                          <p:val>
                                            <p:strVal val="#ppt_w*.05"/>
                                          </p:val>
                                        </p:tav>
                                        <p:tav tm="100000">
                                          <p:val>
                                            <p:strVal val="#ppt_w"/>
                                          </p:val>
                                        </p:tav>
                                      </p:tavLst>
                                    </p:anim>
                                    <p:anim calcmode="lin" valueType="num">
                                      <p:cBhvr>
                                        <p:cTn id="146" dur="1000" fill="hold"/>
                                        <p:tgtEl>
                                          <p:spTgt spid="18446"/>
                                        </p:tgtEl>
                                        <p:attrNameLst>
                                          <p:attrName>ppt_h</p:attrName>
                                        </p:attrNameLst>
                                      </p:cBhvr>
                                      <p:tavLst>
                                        <p:tav tm="0">
                                          <p:val>
                                            <p:strVal val="#ppt_h"/>
                                          </p:val>
                                        </p:tav>
                                        <p:tav tm="100000">
                                          <p:val>
                                            <p:strVal val="#ppt_h"/>
                                          </p:val>
                                        </p:tav>
                                      </p:tavLst>
                                    </p:anim>
                                    <p:anim calcmode="lin" valueType="num">
                                      <p:cBhvr>
                                        <p:cTn id="147" dur="500" decel="50000" fill="hold">
                                          <p:stCondLst>
                                            <p:cond delay="0"/>
                                          </p:stCondLst>
                                        </p:cTn>
                                        <p:tgtEl>
                                          <p:spTgt spid="18446"/>
                                        </p:tgtEl>
                                        <p:attrNameLst>
                                          <p:attrName>ppt_x</p:attrName>
                                        </p:attrNameLst>
                                      </p:cBhvr>
                                      <p:tavLst>
                                        <p:tav tm="0">
                                          <p:val>
                                            <p:strVal val="#ppt_x+.4"/>
                                          </p:val>
                                        </p:tav>
                                        <p:tav tm="100000">
                                          <p:val>
                                            <p:strVal val="#ppt_x"/>
                                          </p:val>
                                        </p:tav>
                                      </p:tavLst>
                                    </p:anim>
                                    <p:anim calcmode="lin" valueType="num">
                                      <p:cBhvr>
                                        <p:cTn id="148" dur="500" decel="50000" fill="hold">
                                          <p:stCondLst>
                                            <p:cond delay="0"/>
                                          </p:stCondLst>
                                        </p:cTn>
                                        <p:tgtEl>
                                          <p:spTgt spid="18446"/>
                                        </p:tgtEl>
                                        <p:attrNameLst>
                                          <p:attrName>ppt_y</p:attrName>
                                        </p:attrNameLst>
                                      </p:cBhvr>
                                      <p:tavLst>
                                        <p:tav tm="0">
                                          <p:val>
                                            <p:strVal val="#ppt_y-.2"/>
                                          </p:val>
                                        </p:tav>
                                        <p:tav tm="100000">
                                          <p:val>
                                            <p:strVal val="#ppt_y+.1"/>
                                          </p:val>
                                        </p:tav>
                                      </p:tavLst>
                                    </p:anim>
                                    <p:anim calcmode="lin" valueType="num">
                                      <p:cBhvr>
                                        <p:cTn id="149" dur="500" accel="50000" fill="hold">
                                          <p:stCondLst>
                                            <p:cond delay="500"/>
                                          </p:stCondLst>
                                        </p:cTn>
                                        <p:tgtEl>
                                          <p:spTgt spid="18446"/>
                                        </p:tgtEl>
                                        <p:attrNameLst>
                                          <p:attrName>ppt_y</p:attrName>
                                        </p:attrNameLst>
                                      </p:cBhvr>
                                      <p:tavLst>
                                        <p:tav tm="0">
                                          <p:val>
                                            <p:strVal val="#ppt_y+.1"/>
                                          </p:val>
                                        </p:tav>
                                        <p:tav tm="100000">
                                          <p:val>
                                            <p:strVal val="#ppt_y"/>
                                          </p:val>
                                        </p:tav>
                                      </p:tavLst>
                                    </p:anim>
                                    <p:animEffect transition="in" filter="fade">
                                      <p:cBhvr>
                                        <p:cTn id="150" dur="1000" decel="50000">
                                          <p:stCondLst>
                                            <p:cond delay="0"/>
                                          </p:stCondLst>
                                        </p:cTn>
                                        <p:tgtEl>
                                          <p:spTgt spid="18446"/>
                                        </p:tgtEl>
                                      </p:cBhvr>
                                    </p:animEffect>
                                  </p:childTnLst>
                                </p:cTn>
                              </p:par>
                              <p:par>
                                <p:cTn id="151" presetID="25" presetClass="entr" presetSubtype="0" fill="hold" grpId="0" nodeType="withEffect">
                                  <p:stCondLst>
                                    <p:cond delay="0"/>
                                  </p:stCondLst>
                                  <p:childTnLst>
                                    <p:set>
                                      <p:cBhvr>
                                        <p:cTn id="152" dur="1" fill="hold">
                                          <p:stCondLst>
                                            <p:cond delay="0"/>
                                          </p:stCondLst>
                                        </p:cTn>
                                        <p:tgtEl>
                                          <p:spTgt spid="18447"/>
                                        </p:tgtEl>
                                        <p:attrNameLst>
                                          <p:attrName>style.visibility</p:attrName>
                                        </p:attrNameLst>
                                      </p:cBhvr>
                                      <p:to>
                                        <p:strVal val="visible"/>
                                      </p:to>
                                    </p:set>
                                    <p:anim calcmode="lin" valueType="num">
                                      <p:cBhvr>
                                        <p:cTn id="153" dur="500" decel="50000" fill="hold">
                                          <p:stCondLst>
                                            <p:cond delay="0"/>
                                          </p:stCondLst>
                                        </p:cTn>
                                        <p:tgtEl>
                                          <p:spTgt spid="18447"/>
                                        </p:tgtEl>
                                        <p:attrNameLst>
                                          <p:attrName>style.rotation</p:attrName>
                                        </p:attrNameLst>
                                      </p:cBhvr>
                                      <p:tavLst>
                                        <p:tav tm="0">
                                          <p:val>
                                            <p:fltVal val="-90"/>
                                          </p:val>
                                        </p:tav>
                                        <p:tav tm="100000">
                                          <p:val>
                                            <p:fltVal val="0"/>
                                          </p:val>
                                        </p:tav>
                                      </p:tavLst>
                                    </p:anim>
                                    <p:anim calcmode="lin" valueType="num">
                                      <p:cBhvr>
                                        <p:cTn id="154" dur="500" decel="50000" fill="hold">
                                          <p:stCondLst>
                                            <p:cond delay="0"/>
                                          </p:stCondLst>
                                        </p:cTn>
                                        <p:tgtEl>
                                          <p:spTgt spid="18447"/>
                                        </p:tgtEl>
                                        <p:attrNameLst>
                                          <p:attrName>ppt_w</p:attrName>
                                        </p:attrNameLst>
                                      </p:cBhvr>
                                      <p:tavLst>
                                        <p:tav tm="0">
                                          <p:val>
                                            <p:strVal val="#ppt_w"/>
                                          </p:val>
                                        </p:tav>
                                        <p:tav tm="100000">
                                          <p:val>
                                            <p:strVal val="#ppt_w*.05"/>
                                          </p:val>
                                        </p:tav>
                                      </p:tavLst>
                                    </p:anim>
                                    <p:anim calcmode="lin" valueType="num">
                                      <p:cBhvr>
                                        <p:cTn id="155" dur="500" accel="50000" fill="hold">
                                          <p:stCondLst>
                                            <p:cond delay="500"/>
                                          </p:stCondLst>
                                        </p:cTn>
                                        <p:tgtEl>
                                          <p:spTgt spid="18447"/>
                                        </p:tgtEl>
                                        <p:attrNameLst>
                                          <p:attrName>ppt_w</p:attrName>
                                        </p:attrNameLst>
                                      </p:cBhvr>
                                      <p:tavLst>
                                        <p:tav tm="0">
                                          <p:val>
                                            <p:strVal val="#ppt_w*.05"/>
                                          </p:val>
                                        </p:tav>
                                        <p:tav tm="100000">
                                          <p:val>
                                            <p:strVal val="#ppt_w"/>
                                          </p:val>
                                        </p:tav>
                                      </p:tavLst>
                                    </p:anim>
                                    <p:anim calcmode="lin" valueType="num">
                                      <p:cBhvr>
                                        <p:cTn id="156" dur="1000" fill="hold"/>
                                        <p:tgtEl>
                                          <p:spTgt spid="18447"/>
                                        </p:tgtEl>
                                        <p:attrNameLst>
                                          <p:attrName>ppt_h</p:attrName>
                                        </p:attrNameLst>
                                      </p:cBhvr>
                                      <p:tavLst>
                                        <p:tav tm="0">
                                          <p:val>
                                            <p:strVal val="#ppt_h"/>
                                          </p:val>
                                        </p:tav>
                                        <p:tav tm="100000">
                                          <p:val>
                                            <p:strVal val="#ppt_h"/>
                                          </p:val>
                                        </p:tav>
                                      </p:tavLst>
                                    </p:anim>
                                    <p:anim calcmode="lin" valueType="num">
                                      <p:cBhvr>
                                        <p:cTn id="157" dur="500" decel="50000" fill="hold">
                                          <p:stCondLst>
                                            <p:cond delay="0"/>
                                          </p:stCondLst>
                                        </p:cTn>
                                        <p:tgtEl>
                                          <p:spTgt spid="18447"/>
                                        </p:tgtEl>
                                        <p:attrNameLst>
                                          <p:attrName>ppt_x</p:attrName>
                                        </p:attrNameLst>
                                      </p:cBhvr>
                                      <p:tavLst>
                                        <p:tav tm="0">
                                          <p:val>
                                            <p:strVal val="#ppt_x+.4"/>
                                          </p:val>
                                        </p:tav>
                                        <p:tav tm="100000">
                                          <p:val>
                                            <p:strVal val="#ppt_x"/>
                                          </p:val>
                                        </p:tav>
                                      </p:tavLst>
                                    </p:anim>
                                    <p:anim calcmode="lin" valueType="num">
                                      <p:cBhvr>
                                        <p:cTn id="158" dur="500" decel="50000" fill="hold">
                                          <p:stCondLst>
                                            <p:cond delay="0"/>
                                          </p:stCondLst>
                                        </p:cTn>
                                        <p:tgtEl>
                                          <p:spTgt spid="18447"/>
                                        </p:tgtEl>
                                        <p:attrNameLst>
                                          <p:attrName>ppt_y</p:attrName>
                                        </p:attrNameLst>
                                      </p:cBhvr>
                                      <p:tavLst>
                                        <p:tav tm="0">
                                          <p:val>
                                            <p:strVal val="#ppt_y-.2"/>
                                          </p:val>
                                        </p:tav>
                                        <p:tav tm="100000">
                                          <p:val>
                                            <p:strVal val="#ppt_y+.1"/>
                                          </p:val>
                                        </p:tav>
                                      </p:tavLst>
                                    </p:anim>
                                    <p:anim calcmode="lin" valueType="num">
                                      <p:cBhvr>
                                        <p:cTn id="159" dur="500" accel="50000" fill="hold">
                                          <p:stCondLst>
                                            <p:cond delay="500"/>
                                          </p:stCondLst>
                                        </p:cTn>
                                        <p:tgtEl>
                                          <p:spTgt spid="18447"/>
                                        </p:tgtEl>
                                        <p:attrNameLst>
                                          <p:attrName>ppt_y</p:attrName>
                                        </p:attrNameLst>
                                      </p:cBhvr>
                                      <p:tavLst>
                                        <p:tav tm="0">
                                          <p:val>
                                            <p:strVal val="#ppt_y+.1"/>
                                          </p:val>
                                        </p:tav>
                                        <p:tav tm="100000">
                                          <p:val>
                                            <p:strVal val="#ppt_y"/>
                                          </p:val>
                                        </p:tav>
                                      </p:tavLst>
                                    </p:anim>
                                    <p:animEffect transition="in" filter="fade">
                                      <p:cBhvr>
                                        <p:cTn id="160" dur="1000" decel="50000">
                                          <p:stCondLst>
                                            <p:cond delay="0"/>
                                          </p:stCondLst>
                                        </p:cTn>
                                        <p:tgtEl>
                                          <p:spTgt spid="18447"/>
                                        </p:tgtEl>
                                      </p:cBhvr>
                                    </p:animEffect>
                                  </p:childTnLst>
                                </p:cTn>
                              </p:par>
                              <p:par>
                                <p:cTn id="161" presetID="25" presetClass="entr" presetSubtype="0" fill="hold" grpId="0" nodeType="withEffect">
                                  <p:stCondLst>
                                    <p:cond delay="0"/>
                                  </p:stCondLst>
                                  <p:childTnLst>
                                    <p:set>
                                      <p:cBhvr>
                                        <p:cTn id="162" dur="1" fill="hold">
                                          <p:stCondLst>
                                            <p:cond delay="0"/>
                                          </p:stCondLst>
                                        </p:cTn>
                                        <p:tgtEl>
                                          <p:spTgt spid="18448"/>
                                        </p:tgtEl>
                                        <p:attrNameLst>
                                          <p:attrName>style.visibility</p:attrName>
                                        </p:attrNameLst>
                                      </p:cBhvr>
                                      <p:to>
                                        <p:strVal val="visible"/>
                                      </p:to>
                                    </p:set>
                                    <p:anim calcmode="lin" valueType="num">
                                      <p:cBhvr>
                                        <p:cTn id="163" dur="500" decel="50000" fill="hold">
                                          <p:stCondLst>
                                            <p:cond delay="0"/>
                                          </p:stCondLst>
                                        </p:cTn>
                                        <p:tgtEl>
                                          <p:spTgt spid="18448"/>
                                        </p:tgtEl>
                                        <p:attrNameLst>
                                          <p:attrName>style.rotation</p:attrName>
                                        </p:attrNameLst>
                                      </p:cBhvr>
                                      <p:tavLst>
                                        <p:tav tm="0">
                                          <p:val>
                                            <p:fltVal val="-90"/>
                                          </p:val>
                                        </p:tav>
                                        <p:tav tm="100000">
                                          <p:val>
                                            <p:fltVal val="0"/>
                                          </p:val>
                                        </p:tav>
                                      </p:tavLst>
                                    </p:anim>
                                    <p:anim calcmode="lin" valueType="num">
                                      <p:cBhvr>
                                        <p:cTn id="164" dur="500" decel="50000" fill="hold">
                                          <p:stCondLst>
                                            <p:cond delay="0"/>
                                          </p:stCondLst>
                                        </p:cTn>
                                        <p:tgtEl>
                                          <p:spTgt spid="18448"/>
                                        </p:tgtEl>
                                        <p:attrNameLst>
                                          <p:attrName>ppt_w</p:attrName>
                                        </p:attrNameLst>
                                      </p:cBhvr>
                                      <p:tavLst>
                                        <p:tav tm="0">
                                          <p:val>
                                            <p:strVal val="#ppt_w"/>
                                          </p:val>
                                        </p:tav>
                                        <p:tav tm="100000">
                                          <p:val>
                                            <p:strVal val="#ppt_w*.05"/>
                                          </p:val>
                                        </p:tav>
                                      </p:tavLst>
                                    </p:anim>
                                    <p:anim calcmode="lin" valueType="num">
                                      <p:cBhvr>
                                        <p:cTn id="165" dur="500" accel="50000" fill="hold">
                                          <p:stCondLst>
                                            <p:cond delay="500"/>
                                          </p:stCondLst>
                                        </p:cTn>
                                        <p:tgtEl>
                                          <p:spTgt spid="18448"/>
                                        </p:tgtEl>
                                        <p:attrNameLst>
                                          <p:attrName>ppt_w</p:attrName>
                                        </p:attrNameLst>
                                      </p:cBhvr>
                                      <p:tavLst>
                                        <p:tav tm="0">
                                          <p:val>
                                            <p:strVal val="#ppt_w*.05"/>
                                          </p:val>
                                        </p:tav>
                                        <p:tav tm="100000">
                                          <p:val>
                                            <p:strVal val="#ppt_w"/>
                                          </p:val>
                                        </p:tav>
                                      </p:tavLst>
                                    </p:anim>
                                    <p:anim calcmode="lin" valueType="num">
                                      <p:cBhvr>
                                        <p:cTn id="166" dur="1000" fill="hold"/>
                                        <p:tgtEl>
                                          <p:spTgt spid="18448"/>
                                        </p:tgtEl>
                                        <p:attrNameLst>
                                          <p:attrName>ppt_h</p:attrName>
                                        </p:attrNameLst>
                                      </p:cBhvr>
                                      <p:tavLst>
                                        <p:tav tm="0">
                                          <p:val>
                                            <p:strVal val="#ppt_h"/>
                                          </p:val>
                                        </p:tav>
                                        <p:tav tm="100000">
                                          <p:val>
                                            <p:strVal val="#ppt_h"/>
                                          </p:val>
                                        </p:tav>
                                      </p:tavLst>
                                    </p:anim>
                                    <p:anim calcmode="lin" valueType="num">
                                      <p:cBhvr>
                                        <p:cTn id="167" dur="500" decel="50000" fill="hold">
                                          <p:stCondLst>
                                            <p:cond delay="0"/>
                                          </p:stCondLst>
                                        </p:cTn>
                                        <p:tgtEl>
                                          <p:spTgt spid="18448"/>
                                        </p:tgtEl>
                                        <p:attrNameLst>
                                          <p:attrName>ppt_x</p:attrName>
                                        </p:attrNameLst>
                                      </p:cBhvr>
                                      <p:tavLst>
                                        <p:tav tm="0">
                                          <p:val>
                                            <p:strVal val="#ppt_x+.4"/>
                                          </p:val>
                                        </p:tav>
                                        <p:tav tm="100000">
                                          <p:val>
                                            <p:strVal val="#ppt_x"/>
                                          </p:val>
                                        </p:tav>
                                      </p:tavLst>
                                    </p:anim>
                                    <p:anim calcmode="lin" valueType="num">
                                      <p:cBhvr>
                                        <p:cTn id="168" dur="500" decel="50000" fill="hold">
                                          <p:stCondLst>
                                            <p:cond delay="0"/>
                                          </p:stCondLst>
                                        </p:cTn>
                                        <p:tgtEl>
                                          <p:spTgt spid="18448"/>
                                        </p:tgtEl>
                                        <p:attrNameLst>
                                          <p:attrName>ppt_y</p:attrName>
                                        </p:attrNameLst>
                                      </p:cBhvr>
                                      <p:tavLst>
                                        <p:tav tm="0">
                                          <p:val>
                                            <p:strVal val="#ppt_y-.2"/>
                                          </p:val>
                                        </p:tav>
                                        <p:tav tm="100000">
                                          <p:val>
                                            <p:strVal val="#ppt_y+.1"/>
                                          </p:val>
                                        </p:tav>
                                      </p:tavLst>
                                    </p:anim>
                                    <p:anim calcmode="lin" valueType="num">
                                      <p:cBhvr>
                                        <p:cTn id="169" dur="500" accel="50000" fill="hold">
                                          <p:stCondLst>
                                            <p:cond delay="500"/>
                                          </p:stCondLst>
                                        </p:cTn>
                                        <p:tgtEl>
                                          <p:spTgt spid="18448"/>
                                        </p:tgtEl>
                                        <p:attrNameLst>
                                          <p:attrName>ppt_y</p:attrName>
                                        </p:attrNameLst>
                                      </p:cBhvr>
                                      <p:tavLst>
                                        <p:tav tm="0">
                                          <p:val>
                                            <p:strVal val="#ppt_y+.1"/>
                                          </p:val>
                                        </p:tav>
                                        <p:tav tm="100000">
                                          <p:val>
                                            <p:strVal val="#ppt_y"/>
                                          </p:val>
                                        </p:tav>
                                      </p:tavLst>
                                    </p:anim>
                                    <p:animEffect transition="in" filter="fade">
                                      <p:cBhvr>
                                        <p:cTn id="170" dur="1000" decel="50000">
                                          <p:stCondLst>
                                            <p:cond delay="0"/>
                                          </p:stCondLst>
                                        </p:cTn>
                                        <p:tgtEl>
                                          <p:spTgt spid="18448"/>
                                        </p:tgtEl>
                                      </p:cBhvr>
                                    </p:animEffect>
                                  </p:childTnLst>
                                </p:cTn>
                              </p:par>
                              <p:par>
                                <p:cTn id="171" presetID="25" presetClass="entr" presetSubtype="0" fill="hold" grpId="0" nodeType="withEffect">
                                  <p:stCondLst>
                                    <p:cond delay="0"/>
                                  </p:stCondLst>
                                  <p:childTnLst>
                                    <p:set>
                                      <p:cBhvr>
                                        <p:cTn id="172" dur="1" fill="hold">
                                          <p:stCondLst>
                                            <p:cond delay="0"/>
                                          </p:stCondLst>
                                        </p:cTn>
                                        <p:tgtEl>
                                          <p:spTgt spid="18449"/>
                                        </p:tgtEl>
                                        <p:attrNameLst>
                                          <p:attrName>style.visibility</p:attrName>
                                        </p:attrNameLst>
                                      </p:cBhvr>
                                      <p:to>
                                        <p:strVal val="visible"/>
                                      </p:to>
                                    </p:set>
                                    <p:anim calcmode="lin" valueType="num">
                                      <p:cBhvr>
                                        <p:cTn id="173" dur="500" decel="50000" fill="hold">
                                          <p:stCondLst>
                                            <p:cond delay="0"/>
                                          </p:stCondLst>
                                        </p:cTn>
                                        <p:tgtEl>
                                          <p:spTgt spid="18449"/>
                                        </p:tgtEl>
                                        <p:attrNameLst>
                                          <p:attrName>style.rotation</p:attrName>
                                        </p:attrNameLst>
                                      </p:cBhvr>
                                      <p:tavLst>
                                        <p:tav tm="0">
                                          <p:val>
                                            <p:fltVal val="-90"/>
                                          </p:val>
                                        </p:tav>
                                        <p:tav tm="100000">
                                          <p:val>
                                            <p:fltVal val="0"/>
                                          </p:val>
                                        </p:tav>
                                      </p:tavLst>
                                    </p:anim>
                                    <p:anim calcmode="lin" valueType="num">
                                      <p:cBhvr>
                                        <p:cTn id="174" dur="500" decel="50000" fill="hold">
                                          <p:stCondLst>
                                            <p:cond delay="0"/>
                                          </p:stCondLst>
                                        </p:cTn>
                                        <p:tgtEl>
                                          <p:spTgt spid="18449"/>
                                        </p:tgtEl>
                                        <p:attrNameLst>
                                          <p:attrName>ppt_w</p:attrName>
                                        </p:attrNameLst>
                                      </p:cBhvr>
                                      <p:tavLst>
                                        <p:tav tm="0">
                                          <p:val>
                                            <p:strVal val="#ppt_w"/>
                                          </p:val>
                                        </p:tav>
                                        <p:tav tm="100000">
                                          <p:val>
                                            <p:strVal val="#ppt_w*.05"/>
                                          </p:val>
                                        </p:tav>
                                      </p:tavLst>
                                    </p:anim>
                                    <p:anim calcmode="lin" valueType="num">
                                      <p:cBhvr>
                                        <p:cTn id="175" dur="500" accel="50000" fill="hold">
                                          <p:stCondLst>
                                            <p:cond delay="500"/>
                                          </p:stCondLst>
                                        </p:cTn>
                                        <p:tgtEl>
                                          <p:spTgt spid="18449"/>
                                        </p:tgtEl>
                                        <p:attrNameLst>
                                          <p:attrName>ppt_w</p:attrName>
                                        </p:attrNameLst>
                                      </p:cBhvr>
                                      <p:tavLst>
                                        <p:tav tm="0">
                                          <p:val>
                                            <p:strVal val="#ppt_w*.05"/>
                                          </p:val>
                                        </p:tav>
                                        <p:tav tm="100000">
                                          <p:val>
                                            <p:strVal val="#ppt_w"/>
                                          </p:val>
                                        </p:tav>
                                      </p:tavLst>
                                    </p:anim>
                                    <p:anim calcmode="lin" valueType="num">
                                      <p:cBhvr>
                                        <p:cTn id="176" dur="1000" fill="hold"/>
                                        <p:tgtEl>
                                          <p:spTgt spid="18449"/>
                                        </p:tgtEl>
                                        <p:attrNameLst>
                                          <p:attrName>ppt_h</p:attrName>
                                        </p:attrNameLst>
                                      </p:cBhvr>
                                      <p:tavLst>
                                        <p:tav tm="0">
                                          <p:val>
                                            <p:strVal val="#ppt_h"/>
                                          </p:val>
                                        </p:tav>
                                        <p:tav tm="100000">
                                          <p:val>
                                            <p:strVal val="#ppt_h"/>
                                          </p:val>
                                        </p:tav>
                                      </p:tavLst>
                                    </p:anim>
                                    <p:anim calcmode="lin" valueType="num">
                                      <p:cBhvr>
                                        <p:cTn id="177" dur="500" decel="50000" fill="hold">
                                          <p:stCondLst>
                                            <p:cond delay="0"/>
                                          </p:stCondLst>
                                        </p:cTn>
                                        <p:tgtEl>
                                          <p:spTgt spid="18449"/>
                                        </p:tgtEl>
                                        <p:attrNameLst>
                                          <p:attrName>ppt_x</p:attrName>
                                        </p:attrNameLst>
                                      </p:cBhvr>
                                      <p:tavLst>
                                        <p:tav tm="0">
                                          <p:val>
                                            <p:strVal val="#ppt_x+.4"/>
                                          </p:val>
                                        </p:tav>
                                        <p:tav tm="100000">
                                          <p:val>
                                            <p:strVal val="#ppt_x"/>
                                          </p:val>
                                        </p:tav>
                                      </p:tavLst>
                                    </p:anim>
                                    <p:anim calcmode="lin" valueType="num">
                                      <p:cBhvr>
                                        <p:cTn id="178" dur="500" decel="50000" fill="hold">
                                          <p:stCondLst>
                                            <p:cond delay="0"/>
                                          </p:stCondLst>
                                        </p:cTn>
                                        <p:tgtEl>
                                          <p:spTgt spid="18449"/>
                                        </p:tgtEl>
                                        <p:attrNameLst>
                                          <p:attrName>ppt_y</p:attrName>
                                        </p:attrNameLst>
                                      </p:cBhvr>
                                      <p:tavLst>
                                        <p:tav tm="0">
                                          <p:val>
                                            <p:strVal val="#ppt_y-.2"/>
                                          </p:val>
                                        </p:tav>
                                        <p:tav tm="100000">
                                          <p:val>
                                            <p:strVal val="#ppt_y+.1"/>
                                          </p:val>
                                        </p:tav>
                                      </p:tavLst>
                                    </p:anim>
                                    <p:anim calcmode="lin" valueType="num">
                                      <p:cBhvr>
                                        <p:cTn id="179" dur="500" accel="50000" fill="hold">
                                          <p:stCondLst>
                                            <p:cond delay="500"/>
                                          </p:stCondLst>
                                        </p:cTn>
                                        <p:tgtEl>
                                          <p:spTgt spid="18449"/>
                                        </p:tgtEl>
                                        <p:attrNameLst>
                                          <p:attrName>ppt_y</p:attrName>
                                        </p:attrNameLst>
                                      </p:cBhvr>
                                      <p:tavLst>
                                        <p:tav tm="0">
                                          <p:val>
                                            <p:strVal val="#ppt_y+.1"/>
                                          </p:val>
                                        </p:tav>
                                        <p:tav tm="100000">
                                          <p:val>
                                            <p:strVal val="#ppt_y"/>
                                          </p:val>
                                        </p:tav>
                                      </p:tavLst>
                                    </p:anim>
                                    <p:animEffect transition="in" filter="fade">
                                      <p:cBhvr>
                                        <p:cTn id="180" dur="1000" decel="50000">
                                          <p:stCondLst>
                                            <p:cond delay="0"/>
                                          </p:stCondLst>
                                        </p:cTn>
                                        <p:tgtEl>
                                          <p:spTgt spid="18449"/>
                                        </p:tgtEl>
                                      </p:cBhvr>
                                    </p:animEffect>
                                  </p:childTnLst>
                                </p:cTn>
                              </p:par>
                              <p:par>
                                <p:cTn id="181" presetID="25" presetClass="entr" presetSubtype="0" fill="hold" grpId="0" nodeType="withEffect">
                                  <p:stCondLst>
                                    <p:cond delay="0"/>
                                  </p:stCondLst>
                                  <p:childTnLst>
                                    <p:set>
                                      <p:cBhvr>
                                        <p:cTn id="182" dur="1" fill="hold">
                                          <p:stCondLst>
                                            <p:cond delay="0"/>
                                          </p:stCondLst>
                                        </p:cTn>
                                        <p:tgtEl>
                                          <p:spTgt spid="18450"/>
                                        </p:tgtEl>
                                        <p:attrNameLst>
                                          <p:attrName>style.visibility</p:attrName>
                                        </p:attrNameLst>
                                      </p:cBhvr>
                                      <p:to>
                                        <p:strVal val="visible"/>
                                      </p:to>
                                    </p:set>
                                    <p:anim calcmode="lin" valueType="num">
                                      <p:cBhvr>
                                        <p:cTn id="183" dur="500" decel="50000" fill="hold">
                                          <p:stCondLst>
                                            <p:cond delay="0"/>
                                          </p:stCondLst>
                                        </p:cTn>
                                        <p:tgtEl>
                                          <p:spTgt spid="18450"/>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18450"/>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18450"/>
                                        </p:tgtEl>
                                        <p:attrNameLst>
                                          <p:attrName>ppt_w</p:attrName>
                                        </p:attrNameLst>
                                      </p:cBhvr>
                                      <p:tavLst>
                                        <p:tav tm="0">
                                          <p:val>
                                            <p:strVal val="#ppt_w*.05"/>
                                          </p:val>
                                        </p:tav>
                                        <p:tav tm="100000">
                                          <p:val>
                                            <p:strVal val="#ppt_w"/>
                                          </p:val>
                                        </p:tav>
                                      </p:tavLst>
                                    </p:anim>
                                    <p:anim calcmode="lin" valueType="num">
                                      <p:cBhvr>
                                        <p:cTn id="186" dur="1000" fill="hold"/>
                                        <p:tgtEl>
                                          <p:spTgt spid="18450"/>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18450"/>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18450"/>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18450"/>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18450"/>
                                        </p:tgtEl>
                                      </p:cBhvr>
                                    </p:animEffect>
                                  </p:childTnLst>
                                </p:cTn>
                              </p:par>
                              <p:par>
                                <p:cTn id="191" presetID="25" presetClass="entr" presetSubtype="0" fill="hold" grpId="0" nodeType="withEffect">
                                  <p:stCondLst>
                                    <p:cond delay="0"/>
                                  </p:stCondLst>
                                  <p:childTnLst>
                                    <p:set>
                                      <p:cBhvr>
                                        <p:cTn id="192" dur="1" fill="hold">
                                          <p:stCondLst>
                                            <p:cond delay="0"/>
                                          </p:stCondLst>
                                        </p:cTn>
                                        <p:tgtEl>
                                          <p:spTgt spid="18451"/>
                                        </p:tgtEl>
                                        <p:attrNameLst>
                                          <p:attrName>style.visibility</p:attrName>
                                        </p:attrNameLst>
                                      </p:cBhvr>
                                      <p:to>
                                        <p:strVal val="visible"/>
                                      </p:to>
                                    </p:set>
                                    <p:anim calcmode="lin" valueType="num">
                                      <p:cBhvr>
                                        <p:cTn id="193" dur="500" decel="50000" fill="hold">
                                          <p:stCondLst>
                                            <p:cond delay="0"/>
                                          </p:stCondLst>
                                        </p:cTn>
                                        <p:tgtEl>
                                          <p:spTgt spid="18451"/>
                                        </p:tgtEl>
                                        <p:attrNameLst>
                                          <p:attrName>style.rotation</p:attrName>
                                        </p:attrNameLst>
                                      </p:cBhvr>
                                      <p:tavLst>
                                        <p:tav tm="0">
                                          <p:val>
                                            <p:fltVal val="-90"/>
                                          </p:val>
                                        </p:tav>
                                        <p:tav tm="100000">
                                          <p:val>
                                            <p:fltVal val="0"/>
                                          </p:val>
                                        </p:tav>
                                      </p:tavLst>
                                    </p:anim>
                                    <p:anim calcmode="lin" valueType="num">
                                      <p:cBhvr>
                                        <p:cTn id="194" dur="500" decel="50000" fill="hold">
                                          <p:stCondLst>
                                            <p:cond delay="0"/>
                                          </p:stCondLst>
                                        </p:cTn>
                                        <p:tgtEl>
                                          <p:spTgt spid="18451"/>
                                        </p:tgtEl>
                                        <p:attrNameLst>
                                          <p:attrName>ppt_w</p:attrName>
                                        </p:attrNameLst>
                                      </p:cBhvr>
                                      <p:tavLst>
                                        <p:tav tm="0">
                                          <p:val>
                                            <p:strVal val="#ppt_w"/>
                                          </p:val>
                                        </p:tav>
                                        <p:tav tm="100000">
                                          <p:val>
                                            <p:strVal val="#ppt_w*.05"/>
                                          </p:val>
                                        </p:tav>
                                      </p:tavLst>
                                    </p:anim>
                                    <p:anim calcmode="lin" valueType="num">
                                      <p:cBhvr>
                                        <p:cTn id="195" dur="500" accel="50000" fill="hold">
                                          <p:stCondLst>
                                            <p:cond delay="500"/>
                                          </p:stCondLst>
                                        </p:cTn>
                                        <p:tgtEl>
                                          <p:spTgt spid="18451"/>
                                        </p:tgtEl>
                                        <p:attrNameLst>
                                          <p:attrName>ppt_w</p:attrName>
                                        </p:attrNameLst>
                                      </p:cBhvr>
                                      <p:tavLst>
                                        <p:tav tm="0">
                                          <p:val>
                                            <p:strVal val="#ppt_w*.05"/>
                                          </p:val>
                                        </p:tav>
                                        <p:tav tm="100000">
                                          <p:val>
                                            <p:strVal val="#ppt_w"/>
                                          </p:val>
                                        </p:tav>
                                      </p:tavLst>
                                    </p:anim>
                                    <p:anim calcmode="lin" valueType="num">
                                      <p:cBhvr>
                                        <p:cTn id="196" dur="1000" fill="hold"/>
                                        <p:tgtEl>
                                          <p:spTgt spid="18451"/>
                                        </p:tgtEl>
                                        <p:attrNameLst>
                                          <p:attrName>ppt_h</p:attrName>
                                        </p:attrNameLst>
                                      </p:cBhvr>
                                      <p:tavLst>
                                        <p:tav tm="0">
                                          <p:val>
                                            <p:strVal val="#ppt_h"/>
                                          </p:val>
                                        </p:tav>
                                        <p:tav tm="100000">
                                          <p:val>
                                            <p:strVal val="#ppt_h"/>
                                          </p:val>
                                        </p:tav>
                                      </p:tavLst>
                                    </p:anim>
                                    <p:anim calcmode="lin" valueType="num">
                                      <p:cBhvr>
                                        <p:cTn id="197" dur="500" decel="50000" fill="hold">
                                          <p:stCondLst>
                                            <p:cond delay="0"/>
                                          </p:stCondLst>
                                        </p:cTn>
                                        <p:tgtEl>
                                          <p:spTgt spid="18451"/>
                                        </p:tgtEl>
                                        <p:attrNameLst>
                                          <p:attrName>ppt_x</p:attrName>
                                        </p:attrNameLst>
                                      </p:cBhvr>
                                      <p:tavLst>
                                        <p:tav tm="0">
                                          <p:val>
                                            <p:strVal val="#ppt_x+.4"/>
                                          </p:val>
                                        </p:tav>
                                        <p:tav tm="100000">
                                          <p:val>
                                            <p:strVal val="#ppt_x"/>
                                          </p:val>
                                        </p:tav>
                                      </p:tavLst>
                                    </p:anim>
                                    <p:anim calcmode="lin" valueType="num">
                                      <p:cBhvr>
                                        <p:cTn id="198" dur="500" decel="50000" fill="hold">
                                          <p:stCondLst>
                                            <p:cond delay="0"/>
                                          </p:stCondLst>
                                        </p:cTn>
                                        <p:tgtEl>
                                          <p:spTgt spid="18451"/>
                                        </p:tgtEl>
                                        <p:attrNameLst>
                                          <p:attrName>ppt_y</p:attrName>
                                        </p:attrNameLst>
                                      </p:cBhvr>
                                      <p:tavLst>
                                        <p:tav tm="0">
                                          <p:val>
                                            <p:strVal val="#ppt_y-.2"/>
                                          </p:val>
                                        </p:tav>
                                        <p:tav tm="100000">
                                          <p:val>
                                            <p:strVal val="#ppt_y+.1"/>
                                          </p:val>
                                        </p:tav>
                                      </p:tavLst>
                                    </p:anim>
                                    <p:anim calcmode="lin" valueType="num">
                                      <p:cBhvr>
                                        <p:cTn id="199" dur="500" accel="50000" fill="hold">
                                          <p:stCondLst>
                                            <p:cond delay="500"/>
                                          </p:stCondLst>
                                        </p:cTn>
                                        <p:tgtEl>
                                          <p:spTgt spid="18451"/>
                                        </p:tgtEl>
                                        <p:attrNameLst>
                                          <p:attrName>ppt_y</p:attrName>
                                        </p:attrNameLst>
                                      </p:cBhvr>
                                      <p:tavLst>
                                        <p:tav tm="0">
                                          <p:val>
                                            <p:strVal val="#ppt_y+.1"/>
                                          </p:val>
                                        </p:tav>
                                        <p:tav tm="100000">
                                          <p:val>
                                            <p:strVal val="#ppt_y"/>
                                          </p:val>
                                        </p:tav>
                                      </p:tavLst>
                                    </p:anim>
                                    <p:animEffect transition="in" filter="fade">
                                      <p:cBhvr>
                                        <p:cTn id="200" dur="1000" decel="50000">
                                          <p:stCondLst>
                                            <p:cond delay="0"/>
                                          </p:stCondLst>
                                        </p:cTn>
                                        <p:tgtEl>
                                          <p:spTgt spid="18451"/>
                                        </p:tgtEl>
                                      </p:cBhvr>
                                    </p:animEffect>
                                  </p:childTnLst>
                                </p:cTn>
                              </p:par>
                              <p:par>
                                <p:cTn id="201" presetID="25" presetClass="entr" presetSubtype="0" fill="hold" grpId="0" nodeType="withEffect">
                                  <p:stCondLst>
                                    <p:cond delay="0"/>
                                  </p:stCondLst>
                                  <p:childTnLst>
                                    <p:set>
                                      <p:cBhvr>
                                        <p:cTn id="202" dur="1" fill="hold">
                                          <p:stCondLst>
                                            <p:cond delay="0"/>
                                          </p:stCondLst>
                                        </p:cTn>
                                        <p:tgtEl>
                                          <p:spTgt spid="18452"/>
                                        </p:tgtEl>
                                        <p:attrNameLst>
                                          <p:attrName>style.visibility</p:attrName>
                                        </p:attrNameLst>
                                      </p:cBhvr>
                                      <p:to>
                                        <p:strVal val="visible"/>
                                      </p:to>
                                    </p:set>
                                    <p:anim calcmode="lin" valueType="num">
                                      <p:cBhvr>
                                        <p:cTn id="203" dur="500" decel="50000" fill="hold">
                                          <p:stCondLst>
                                            <p:cond delay="0"/>
                                          </p:stCondLst>
                                        </p:cTn>
                                        <p:tgtEl>
                                          <p:spTgt spid="18452"/>
                                        </p:tgtEl>
                                        <p:attrNameLst>
                                          <p:attrName>style.rotation</p:attrName>
                                        </p:attrNameLst>
                                      </p:cBhvr>
                                      <p:tavLst>
                                        <p:tav tm="0">
                                          <p:val>
                                            <p:fltVal val="-90"/>
                                          </p:val>
                                        </p:tav>
                                        <p:tav tm="100000">
                                          <p:val>
                                            <p:fltVal val="0"/>
                                          </p:val>
                                        </p:tav>
                                      </p:tavLst>
                                    </p:anim>
                                    <p:anim calcmode="lin" valueType="num">
                                      <p:cBhvr>
                                        <p:cTn id="204" dur="500" decel="50000" fill="hold">
                                          <p:stCondLst>
                                            <p:cond delay="0"/>
                                          </p:stCondLst>
                                        </p:cTn>
                                        <p:tgtEl>
                                          <p:spTgt spid="18452"/>
                                        </p:tgtEl>
                                        <p:attrNameLst>
                                          <p:attrName>ppt_w</p:attrName>
                                        </p:attrNameLst>
                                      </p:cBhvr>
                                      <p:tavLst>
                                        <p:tav tm="0">
                                          <p:val>
                                            <p:strVal val="#ppt_w"/>
                                          </p:val>
                                        </p:tav>
                                        <p:tav tm="100000">
                                          <p:val>
                                            <p:strVal val="#ppt_w*.05"/>
                                          </p:val>
                                        </p:tav>
                                      </p:tavLst>
                                    </p:anim>
                                    <p:anim calcmode="lin" valueType="num">
                                      <p:cBhvr>
                                        <p:cTn id="205" dur="500" accel="50000" fill="hold">
                                          <p:stCondLst>
                                            <p:cond delay="500"/>
                                          </p:stCondLst>
                                        </p:cTn>
                                        <p:tgtEl>
                                          <p:spTgt spid="18452"/>
                                        </p:tgtEl>
                                        <p:attrNameLst>
                                          <p:attrName>ppt_w</p:attrName>
                                        </p:attrNameLst>
                                      </p:cBhvr>
                                      <p:tavLst>
                                        <p:tav tm="0">
                                          <p:val>
                                            <p:strVal val="#ppt_w*.05"/>
                                          </p:val>
                                        </p:tav>
                                        <p:tav tm="100000">
                                          <p:val>
                                            <p:strVal val="#ppt_w"/>
                                          </p:val>
                                        </p:tav>
                                      </p:tavLst>
                                    </p:anim>
                                    <p:anim calcmode="lin" valueType="num">
                                      <p:cBhvr>
                                        <p:cTn id="206" dur="1000" fill="hold"/>
                                        <p:tgtEl>
                                          <p:spTgt spid="18452"/>
                                        </p:tgtEl>
                                        <p:attrNameLst>
                                          <p:attrName>ppt_h</p:attrName>
                                        </p:attrNameLst>
                                      </p:cBhvr>
                                      <p:tavLst>
                                        <p:tav tm="0">
                                          <p:val>
                                            <p:strVal val="#ppt_h"/>
                                          </p:val>
                                        </p:tav>
                                        <p:tav tm="100000">
                                          <p:val>
                                            <p:strVal val="#ppt_h"/>
                                          </p:val>
                                        </p:tav>
                                      </p:tavLst>
                                    </p:anim>
                                    <p:anim calcmode="lin" valueType="num">
                                      <p:cBhvr>
                                        <p:cTn id="207" dur="500" decel="50000" fill="hold">
                                          <p:stCondLst>
                                            <p:cond delay="0"/>
                                          </p:stCondLst>
                                        </p:cTn>
                                        <p:tgtEl>
                                          <p:spTgt spid="18452"/>
                                        </p:tgtEl>
                                        <p:attrNameLst>
                                          <p:attrName>ppt_x</p:attrName>
                                        </p:attrNameLst>
                                      </p:cBhvr>
                                      <p:tavLst>
                                        <p:tav tm="0">
                                          <p:val>
                                            <p:strVal val="#ppt_x+.4"/>
                                          </p:val>
                                        </p:tav>
                                        <p:tav tm="100000">
                                          <p:val>
                                            <p:strVal val="#ppt_x"/>
                                          </p:val>
                                        </p:tav>
                                      </p:tavLst>
                                    </p:anim>
                                    <p:anim calcmode="lin" valueType="num">
                                      <p:cBhvr>
                                        <p:cTn id="208" dur="500" decel="50000" fill="hold">
                                          <p:stCondLst>
                                            <p:cond delay="0"/>
                                          </p:stCondLst>
                                        </p:cTn>
                                        <p:tgtEl>
                                          <p:spTgt spid="18452"/>
                                        </p:tgtEl>
                                        <p:attrNameLst>
                                          <p:attrName>ppt_y</p:attrName>
                                        </p:attrNameLst>
                                      </p:cBhvr>
                                      <p:tavLst>
                                        <p:tav tm="0">
                                          <p:val>
                                            <p:strVal val="#ppt_y-.2"/>
                                          </p:val>
                                        </p:tav>
                                        <p:tav tm="100000">
                                          <p:val>
                                            <p:strVal val="#ppt_y+.1"/>
                                          </p:val>
                                        </p:tav>
                                      </p:tavLst>
                                    </p:anim>
                                    <p:anim calcmode="lin" valueType="num">
                                      <p:cBhvr>
                                        <p:cTn id="209" dur="500" accel="50000" fill="hold">
                                          <p:stCondLst>
                                            <p:cond delay="500"/>
                                          </p:stCondLst>
                                        </p:cTn>
                                        <p:tgtEl>
                                          <p:spTgt spid="18452"/>
                                        </p:tgtEl>
                                        <p:attrNameLst>
                                          <p:attrName>ppt_y</p:attrName>
                                        </p:attrNameLst>
                                      </p:cBhvr>
                                      <p:tavLst>
                                        <p:tav tm="0">
                                          <p:val>
                                            <p:strVal val="#ppt_y+.1"/>
                                          </p:val>
                                        </p:tav>
                                        <p:tav tm="100000">
                                          <p:val>
                                            <p:strVal val="#ppt_y"/>
                                          </p:val>
                                        </p:tav>
                                      </p:tavLst>
                                    </p:anim>
                                    <p:animEffect transition="in" filter="fade">
                                      <p:cBhvr>
                                        <p:cTn id="210" dur="1000" decel="50000">
                                          <p:stCondLst>
                                            <p:cond delay="0"/>
                                          </p:stCondLst>
                                        </p:cTn>
                                        <p:tgtEl>
                                          <p:spTgt spid="18452"/>
                                        </p:tgtEl>
                                      </p:cBhvr>
                                    </p:animEffect>
                                  </p:childTnLst>
                                </p:cTn>
                              </p:par>
                              <p:par>
                                <p:cTn id="211" presetID="25" presetClass="entr" presetSubtype="0" fill="hold" grpId="0" nodeType="withEffect">
                                  <p:stCondLst>
                                    <p:cond delay="0"/>
                                  </p:stCondLst>
                                  <p:childTnLst>
                                    <p:set>
                                      <p:cBhvr>
                                        <p:cTn id="212" dur="1" fill="hold">
                                          <p:stCondLst>
                                            <p:cond delay="0"/>
                                          </p:stCondLst>
                                        </p:cTn>
                                        <p:tgtEl>
                                          <p:spTgt spid="18453"/>
                                        </p:tgtEl>
                                        <p:attrNameLst>
                                          <p:attrName>style.visibility</p:attrName>
                                        </p:attrNameLst>
                                      </p:cBhvr>
                                      <p:to>
                                        <p:strVal val="visible"/>
                                      </p:to>
                                    </p:set>
                                    <p:anim calcmode="lin" valueType="num">
                                      <p:cBhvr>
                                        <p:cTn id="213" dur="500" decel="50000" fill="hold">
                                          <p:stCondLst>
                                            <p:cond delay="0"/>
                                          </p:stCondLst>
                                        </p:cTn>
                                        <p:tgtEl>
                                          <p:spTgt spid="18453"/>
                                        </p:tgtEl>
                                        <p:attrNameLst>
                                          <p:attrName>style.rotation</p:attrName>
                                        </p:attrNameLst>
                                      </p:cBhvr>
                                      <p:tavLst>
                                        <p:tav tm="0">
                                          <p:val>
                                            <p:fltVal val="-90"/>
                                          </p:val>
                                        </p:tav>
                                        <p:tav tm="100000">
                                          <p:val>
                                            <p:fltVal val="0"/>
                                          </p:val>
                                        </p:tav>
                                      </p:tavLst>
                                    </p:anim>
                                    <p:anim calcmode="lin" valueType="num">
                                      <p:cBhvr>
                                        <p:cTn id="214" dur="500" decel="50000" fill="hold">
                                          <p:stCondLst>
                                            <p:cond delay="0"/>
                                          </p:stCondLst>
                                        </p:cTn>
                                        <p:tgtEl>
                                          <p:spTgt spid="18453"/>
                                        </p:tgtEl>
                                        <p:attrNameLst>
                                          <p:attrName>ppt_w</p:attrName>
                                        </p:attrNameLst>
                                      </p:cBhvr>
                                      <p:tavLst>
                                        <p:tav tm="0">
                                          <p:val>
                                            <p:strVal val="#ppt_w"/>
                                          </p:val>
                                        </p:tav>
                                        <p:tav tm="100000">
                                          <p:val>
                                            <p:strVal val="#ppt_w*.05"/>
                                          </p:val>
                                        </p:tav>
                                      </p:tavLst>
                                    </p:anim>
                                    <p:anim calcmode="lin" valueType="num">
                                      <p:cBhvr>
                                        <p:cTn id="215" dur="500" accel="50000" fill="hold">
                                          <p:stCondLst>
                                            <p:cond delay="500"/>
                                          </p:stCondLst>
                                        </p:cTn>
                                        <p:tgtEl>
                                          <p:spTgt spid="18453"/>
                                        </p:tgtEl>
                                        <p:attrNameLst>
                                          <p:attrName>ppt_w</p:attrName>
                                        </p:attrNameLst>
                                      </p:cBhvr>
                                      <p:tavLst>
                                        <p:tav tm="0">
                                          <p:val>
                                            <p:strVal val="#ppt_w*.05"/>
                                          </p:val>
                                        </p:tav>
                                        <p:tav tm="100000">
                                          <p:val>
                                            <p:strVal val="#ppt_w"/>
                                          </p:val>
                                        </p:tav>
                                      </p:tavLst>
                                    </p:anim>
                                    <p:anim calcmode="lin" valueType="num">
                                      <p:cBhvr>
                                        <p:cTn id="216" dur="1000" fill="hold"/>
                                        <p:tgtEl>
                                          <p:spTgt spid="18453"/>
                                        </p:tgtEl>
                                        <p:attrNameLst>
                                          <p:attrName>ppt_h</p:attrName>
                                        </p:attrNameLst>
                                      </p:cBhvr>
                                      <p:tavLst>
                                        <p:tav tm="0">
                                          <p:val>
                                            <p:strVal val="#ppt_h"/>
                                          </p:val>
                                        </p:tav>
                                        <p:tav tm="100000">
                                          <p:val>
                                            <p:strVal val="#ppt_h"/>
                                          </p:val>
                                        </p:tav>
                                      </p:tavLst>
                                    </p:anim>
                                    <p:anim calcmode="lin" valueType="num">
                                      <p:cBhvr>
                                        <p:cTn id="217" dur="500" decel="50000" fill="hold">
                                          <p:stCondLst>
                                            <p:cond delay="0"/>
                                          </p:stCondLst>
                                        </p:cTn>
                                        <p:tgtEl>
                                          <p:spTgt spid="18453"/>
                                        </p:tgtEl>
                                        <p:attrNameLst>
                                          <p:attrName>ppt_x</p:attrName>
                                        </p:attrNameLst>
                                      </p:cBhvr>
                                      <p:tavLst>
                                        <p:tav tm="0">
                                          <p:val>
                                            <p:strVal val="#ppt_x+.4"/>
                                          </p:val>
                                        </p:tav>
                                        <p:tav tm="100000">
                                          <p:val>
                                            <p:strVal val="#ppt_x"/>
                                          </p:val>
                                        </p:tav>
                                      </p:tavLst>
                                    </p:anim>
                                    <p:anim calcmode="lin" valueType="num">
                                      <p:cBhvr>
                                        <p:cTn id="218" dur="500" decel="50000" fill="hold">
                                          <p:stCondLst>
                                            <p:cond delay="0"/>
                                          </p:stCondLst>
                                        </p:cTn>
                                        <p:tgtEl>
                                          <p:spTgt spid="18453"/>
                                        </p:tgtEl>
                                        <p:attrNameLst>
                                          <p:attrName>ppt_y</p:attrName>
                                        </p:attrNameLst>
                                      </p:cBhvr>
                                      <p:tavLst>
                                        <p:tav tm="0">
                                          <p:val>
                                            <p:strVal val="#ppt_y-.2"/>
                                          </p:val>
                                        </p:tav>
                                        <p:tav tm="100000">
                                          <p:val>
                                            <p:strVal val="#ppt_y+.1"/>
                                          </p:val>
                                        </p:tav>
                                      </p:tavLst>
                                    </p:anim>
                                    <p:anim calcmode="lin" valueType="num">
                                      <p:cBhvr>
                                        <p:cTn id="219" dur="500" accel="50000" fill="hold">
                                          <p:stCondLst>
                                            <p:cond delay="500"/>
                                          </p:stCondLst>
                                        </p:cTn>
                                        <p:tgtEl>
                                          <p:spTgt spid="18453"/>
                                        </p:tgtEl>
                                        <p:attrNameLst>
                                          <p:attrName>ppt_y</p:attrName>
                                        </p:attrNameLst>
                                      </p:cBhvr>
                                      <p:tavLst>
                                        <p:tav tm="0">
                                          <p:val>
                                            <p:strVal val="#ppt_y+.1"/>
                                          </p:val>
                                        </p:tav>
                                        <p:tav tm="100000">
                                          <p:val>
                                            <p:strVal val="#ppt_y"/>
                                          </p:val>
                                        </p:tav>
                                      </p:tavLst>
                                    </p:anim>
                                    <p:animEffect transition="in" filter="fade">
                                      <p:cBhvr>
                                        <p:cTn id="220" dur="1000" decel="50000">
                                          <p:stCondLst>
                                            <p:cond delay="0"/>
                                          </p:stCondLst>
                                        </p:cTn>
                                        <p:tgtEl>
                                          <p:spTgt spid="18453"/>
                                        </p:tgtEl>
                                      </p:cBhvr>
                                    </p:animEffect>
                                  </p:childTnLst>
                                </p:cTn>
                              </p:par>
                              <p:par>
                                <p:cTn id="221" presetID="25" presetClass="entr" presetSubtype="0" fill="hold" grpId="0" nodeType="withEffect">
                                  <p:stCondLst>
                                    <p:cond delay="0"/>
                                  </p:stCondLst>
                                  <p:childTnLst>
                                    <p:set>
                                      <p:cBhvr>
                                        <p:cTn id="222" dur="1" fill="hold">
                                          <p:stCondLst>
                                            <p:cond delay="0"/>
                                          </p:stCondLst>
                                        </p:cTn>
                                        <p:tgtEl>
                                          <p:spTgt spid="18454"/>
                                        </p:tgtEl>
                                        <p:attrNameLst>
                                          <p:attrName>style.visibility</p:attrName>
                                        </p:attrNameLst>
                                      </p:cBhvr>
                                      <p:to>
                                        <p:strVal val="visible"/>
                                      </p:to>
                                    </p:set>
                                    <p:anim calcmode="lin" valueType="num">
                                      <p:cBhvr>
                                        <p:cTn id="223" dur="500" decel="50000" fill="hold">
                                          <p:stCondLst>
                                            <p:cond delay="0"/>
                                          </p:stCondLst>
                                        </p:cTn>
                                        <p:tgtEl>
                                          <p:spTgt spid="18454"/>
                                        </p:tgtEl>
                                        <p:attrNameLst>
                                          <p:attrName>style.rotation</p:attrName>
                                        </p:attrNameLst>
                                      </p:cBhvr>
                                      <p:tavLst>
                                        <p:tav tm="0">
                                          <p:val>
                                            <p:fltVal val="-90"/>
                                          </p:val>
                                        </p:tav>
                                        <p:tav tm="100000">
                                          <p:val>
                                            <p:fltVal val="0"/>
                                          </p:val>
                                        </p:tav>
                                      </p:tavLst>
                                    </p:anim>
                                    <p:anim calcmode="lin" valueType="num">
                                      <p:cBhvr>
                                        <p:cTn id="224" dur="500" decel="50000" fill="hold">
                                          <p:stCondLst>
                                            <p:cond delay="0"/>
                                          </p:stCondLst>
                                        </p:cTn>
                                        <p:tgtEl>
                                          <p:spTgt spid="18454"/>
                                        </p:tgtEl>
                                        <p:attrNameLst>
                                          <p:attrName>ppt_w</p:attrName>
                                        </p:attrNameLst>
                                      </p:cBhvr>
                                      <p:tavLst>
                                        <p:tav tm="0">
                                          <p:val>
                                            <p:strVal val="#ppt_w"/>
                                          </p:val>
                                        </p:tav>
                                        <p:tav tm="100000">
                                          <p:val>
                                            <p:strVal val="#ppt_w*.05"/>
                                          </p:val>
                                        </p:tav>
                                      </p:tavLst>
                                    </p:anim>
                                    <p:anim calcmode="lin" valueType="num">
                                      <p:cBhvr>
                                        <p:cTn id="225" dur="500" accel="50000" fill="hold">
                                          <p:stCondLst>
                                            <p:cond delay="500"/>
                                          </p:stCondLst>
                                        </p:cTn>
                                        <p:tgtEl>
                                          <p:spTgt spid="18454"/>
                                        </p:tgtEl>
                                        <p:attrNameLst>
                                          <p:attrName>ppt_w</p:attrName>
                                        </p:attrNameLst>
                                      </p:cBhvr>
                                      <p:tavLst>
                                        <p:tav tm="0">
                                          <p:val>
                                            <p:strVal val="#ppt_w*.05"/>
                                          </p:val>
                                        </p:tav>
                                        <p:tav tm="100000">
                                          <p:val>
                                            <p:strVal val="#ppt_w"/>
                                          </p:val>
                                        </p:tav>
                                      </p:tavLst>
                                    </p:anim>
                                    <p:anim calcmode="lin" valueType="num">
                                      <p:cBhvr>
                                        <p:cTn id="226" dur="1000" fill="hold"/>
                                        <p:tgtEl>
                                          <p:spTgt spid="18454"/>
                                        </p:tgtEl>
                                        <p:attrNameLst>
                                          <p:attrName>ppt_h</p:attrName>
                                        </p:attrNameLst>
                                      </p:cBhvr>
                                      <p:tavLst>
                                        <p:tav tm="0">
                                          <p:val>
                                            <p:strVal val="#ppt_h"/>
                                          </p:val>
                                        </p:tav>
                                        <p:tav tm="100000">
                                          <p:val>
                                            <p:strVal val="#ppt_h"/>
                                          </p:val>
                                        </p:tav>
                                      </p:tavLst>
                                    </p:anim>
                                    <p:anim calcmode="lin" valueType="num">
                                      <p:cBhvr>
                                        <p:cTn id="227" dur="500" decel="50000" fill="hold">
                                          <p:stCondLst>
                                            <p:cond delay="0"/>
                                          </p:stCondLst>
                                        </p:cTn>
                                        <p:tgtEl>
                                          <p:spTgt spid="18454"/>
                                        </p:tgtEl>
                                        <p:attrNameLst>
                                          <p:attrName>ppt_x</p:attrName>
                                        </p:attrNameLst>
                                      </p:cBhvr>
                                      <p:tavLst>
                                        <p:tav tm="0">
                                          <p:val>
                                            <p:strVal val="#ppt_x+.4"/>
                                          </p:val>
                                        </p:tav>
                                        <p:tav tm="100000">
                                          <p:val>
                                            <p:strVal val="#ppt_x"/>
                                          </p:val>
                                        </p:tav>
                                      </p:tavLst>
                                    </p:anim>
                                    <p:anim calcmode="lin" valueType="num">
                                      <p:cBhvr>
                                        <p:cTn id="228" dur="500" decel="50000" fill="hold">
                                          <p:stCondLst>
                                            <p:cond delay="0"/>
                                          </p:stCondLst>
                                        </p:cTn>
                                        <p:tgtEl>
                                          <p:spTgt spid="18454"/>
                                        </p:tgtEl>
                                        <p:attrNameLst>
                                          <p:attrName>ppt_y</p:attrName>
                                        </p:attrNameLst>
                                      </p:cBhvr>
                                      <p:tavLst>
                                        <p:tav tm="0">
                                          <p:val>
                                            <p:strVal val="#ppt_y-.2"/>
                                          </p:val>
                                        </p:tav>
                                        <p:tav tm="100000">
                                          <p:val>
                                            <p:strVal val="#ppt_y+.1"/>
                                          </p:val>
                                        </p:tav>
                                      </p:tavLst>
                                    </p:anim>
                                    <p:anim calcmode="lin" valueType="num">
                                      <p:cBhvr>
                                        <p:cTn id="229" dur="500" accel="50000" fill="hold">
                                          <p:stCondLst>
                                            <p:cond delay="500"/>
                                          </p:stCondLst>
                                        </p:cTn>
                                        <p:tgtEl>
                                          <p:spTgt spid="18454"/>
                                        </p:tgtEl>
                                        <p:attrNameLst>
                                          <p:attrName>ppt_y</p:attrName>
                                        </p:attrNameLst>
                                      </p:cBhvr>
                                      <p:tavLst>
                                        <p:tav tm="0">
                                          <p:val>
                                            <p:strVal val="#ppt_y+.1"/>
                                          </p:val>
                                        </p:tav>
                                        <p:tav tm="100000">
                                          <p:val>
                                            <p:strVal val="#ppt_y"/>
                                          </p:val>
                                        </p:tav>
                                      </p:tavLst>
                                    </p:anim>
                                    <p:animEffect transition="in" filter="fade">
                                      <p:cBhvr>
                                        <p:cTn id="230" dur="1000" decel="50000">
                                          <p:stCondLst>
                                            <p:cond delay="0"/>
                                          </p:stCondLst>
                                        </p:cTn>
                                        <p:tgtEl>
                                          <p:spTgt spid="18454"/>
                                        </p:tgtEl>
                                      </p:cBhvr>
                                    </p:animEffect>
                                  </p:childTnLst>
                                </p:cTn>
                              </p:par>
                              <p:par>
                                <p:cTn id="231" presetID="25" presetClass="entr" presetSubtype="0" fill="hold" grpId="0" nodeType="withEffect">
                                  <p:stCondLst>
                                    <p:cond delay="0"/>
                                  </p:stCondLst>
                                  <p:childTnLst>
                                    <p:set>
                                      <p:cBhvr>
                                        <p:cTn id="232" dur="1" fill="hold">
                                          <p:stCondLst>
                                            <p:cond delay="0"/>
                                          </p:stCondLst>
                                        </p:cTn>
                                        <p:tgtEl>
                                          <p:spTgt spid="18455"/>
                                        </p:tgtEl>
                                        <p:attrNameLst>
                                          <p:attrName>style.visibility</p:attrName>
                                        </p:attrNameLst>
                                      </p:cBhvr>
                                      <p:to>
                                        <p:strVal val="visible"/>
                                      </p:to>
                                    </p:set>
                                    <p:anim calcmode="lin" valueType="num">
                                      <p:cBhvr>
                                        <p:cTn id="233" dur="500" decel="50000" fill="hold">
                                          <p:stCondLst>
                                            <p:cond delay="0"/>
                                          </p:stCondLst>
                                        </p:cTn>
                                        <p:tgtEl>
                                          <p:spTgt spid="18455"/>
                                        </p:tgtEl>
                                        <p:attrNameLst>
                                          <p:attrName>style.rotation</p:attrName>
                                        </p:attrNameLst>
                                      </p:cBhvr>
                                      <p:tavLst>
                                        <p:tav tm="0">
                                          <p:val>
                                            <p:fltVal val="-90"/>
                                          </p:val>
                                        </p:tav>
                                        <p:tav tm="100000">
                                          <p:val>
                                            <p:fltVal val="0"/>
                                          </p:val>
                                        </p:tav>
                                      </p:tavLst>
                                    </p:anim>
                                    <p:anim calcmode="lin" valueType="num">
                                      <p:cBhvr>
                                        <p:cTn id="234" dur="500" decel="50000" fill="hold">
                                          <p:stCondLst>
                                            <p:cond delay="0"/>
                                          </p:stCondLst>
                                        </p:cTn>
                                        <p:tgtEl>
                                          <p:spTgt spid="18455"/>
                                        </p:tgtEl>
                                        <p:attrNameLst>
                                          <p:attrName>ppt_w</p:attrName>
                                        </p:attrNameLst>
                                      </p:cBhvr>
                                      <p:tavLst>
                                        <p:tav tm="0">
                                          <p:val>
                                            <p:strVal val="#ppt_w"/>
                                          </p:val>
                                        </p:tav>
                                        <p:tav tm="100000">
                                          <p:val>
                                            <p:strVal val="#ppt_w*.05"/>
                                          </p:val>
                                        </p:tav>
                                      </p:tavLst>
                                    </p:anim>
                                    <p:anim calcmode="lin" valueType="num">
                                      <p:cBhvr>
                                        <p:cTn id="235" dur="500" accel="50000" fill="hold">
                                          <p:stCondLst>
                                            <p:cond delay="500"/>
                                          </p:stCondLst>
                                        </p:cTn>
                                        <p:tgtEl>
                                          <p:spTgt spid="18455"/>
                                        </p:tgtEl>
                                        <p:attrNameLst>
                                          <p:attrName>ppt_w</p:attrName>
                                        </p:attrNameLst>
                                      </p:cBhvr>
                                      <p:tavLst>
                                        <p:tav tm="0">
                                          <p:val>
                                            <p:strVal val="#ppt_w*.05"/>
                                          </p:val>
                                        </p:tav>
                                        <p:tav tm="100000">
                                          <p:val>
                                            <p:strVal val="#ppt_w"/>
                                          </p:val>
                                        </p:tav>
                                      </p:tavLst>
                                    </p:anim>
                                    <p:anim calcmode="lin" valueType="num">
                                      <p:cBhvr>
                                        <p:cTn id="236" dur="1000" fill="hold"/>
                                        <p:tgtEl>
                                          <p:spTgt spid="18455"/>
                                        </p:tgtEl>
                                        <p:attrNameLst>
                                          <p:attrName>ppt_h</p:attrName>
                                        </p:attrNameLst>
                                      </p:cBhvr>
                                      <p:tavLst>
                                        <p:tav tm="0">
                                          <p:val>
                                            <p:strVal val="#ppt_h"/>
                                          </p:val>
                                        </p:tav>
                                        <p:tav tm="100000">
                                          <p:val>
                                            <p:strVal val="#ppt_h"/>
                                          </p:val>
                                        </p:tav>
                                      </p:tavLst>
                                    </p:anim>
                                    <p:anim calcmode="lin" valueType="num">
                                      <p:cBhvr>
                                        <p:cTn id="237" dur="500" decel="50000" fill="hold">
                                          <p:stCondLst>
                                            <p:cond delay="0"/>
                                          </p:stCondLst>
                                        </p:cTn>
                                        <p:tgtEl>
                                          <p:spTgt spid="18455"/>
                                        </p:tgtEl>
                                        <p:attrNameLst>
                                          <p:attrName>ppt_x</p:attrName>
                                        </p:attrNameLst>
                                      </p:cBhvr>
                                      <p:tavLst>
                                        <p:tav tm="0">
                                          <p:val>
                                            <p:strVal val="#ppt_x+.4"/>
                                          </p:val>
                                        </p:tav>
                                        <p:tav tm="100000">
                                          <p:val>
                                            <p:strVal val="#ppt_x"/>
                                          </p:val>
                                        </p:tav>
                                      </p:tavLst>
                                    </p:anim>
                                    <p:anim calcmode="lin" valueType="num">
                                      <p:cBhvr>
                                        <p:cTn id="238" dur="500" decel="50000" fill="hold">
                                          <p:stCondLst>
                                            <p:cond delay="0"/>
                                          </p:stCondLst>
                                        </p:cTn>
                                        <p:tgtEl>
                                          <p:spTgt spid="18455"/>
                                        </p:tgtEl>
                                        <p:attrNameLst>
                                          <p:attrName>ppt_y</p:attrName>
                                        </p:attrNameLst>
                                      </p:cBhvr>
                                      <p:tavLst>
                                        <p:tav tm="0">
                                          <p:val>
                                            <p:strVal val="#ppt_y-.2"/>
                                          </p:val>
                                        </p:tav>
                                        <p:tav tm="100000">
                                          <p:val>
                                            <p:strVal val="#ppt_y+.1"/>
                                          </p:val>
                                        </p:tav>
                                      </p:tavLst>
                                    </p:anim>
                                    <p:anim calcmode="lin" valueType="num">
                                      <p:cBhvr>
                                        <p:cTn id="239" dur="500" accel="50000" fill="hold">
                                          <p:stCondLst>
                                            <p:cond delay="500"/>
                                          </p:stCondLst>
                                        </p:cTn>
                                        <p:tgtEl>
                                          <p:spTgt spid="18455"/>
                                        </p:tgtEl>
                                        <p:attrNameLst>
                                          <p:attrName>ppt_y</p:attrName>
                                        </p:attrNameLst>
                                      </p:cBhvr>
                                      <p:tavLst>
                                        <p:tav tm="0">
                                          <p:val>
                                            <p:strVal val="#ppt_y+.1"/>
                                          </p:val>
                                        </p:tav>
                                        <p:tav tm="100000">
                                          <p:val>
                                            <p:strVal val="#ppt_y"/>
                                          </p:val>
                                        </p:tav>
                                      </p:tavLst>
                                    </p:anim>
                                    <p:animEffect transition="in" filter="fade">
                                      <p:cBhvr>
                                        <p:cTn id="240" dur="1000" decel="50000">
                                          <p:stCondLst>
                                            <p:cond delay="0"/>
                                          </p:stCondLst>
                                        </p:cTn>
                                        <p:tgtEl>
                                          <p:spTgt spid="18455"/>
                                        </p:tgtEl>
                                      </p:cBhvr>
                                    </p:animEffect>
                                  </p:childTnLst>
                                </p:cTn>
                              </p:par>
                              <p:par>
                                <p:cTn id="241" presetID="25" presetClass="entr" presetSubtype="0" fill="hold" grpId="0" nodeType="withEffect">
                                  <p:stCondLst>
                                    <p:cond delay="0"/>
                                  </p:stCondLst>
                                  <p:childTnLst>
                                    <p:set>
                                      <p:cBhvr>
                                        <p:cTn id="242" dur="1" fill="hold">
                                          <p:stCondLst>
                                            <p:cond delay="0"/>
                                          </p:stCondLst>
                                        </p:cTn>
                                        <p:tgtEl>
                                          <p:spTgt spid="18456"/>
                                        </p:tgtEl>
                                        <p:attrNameLst>
                                          <p:attrName>style.visibility</p:attrName>
                                        </p:attrNameLst>
                                      </p:cBhvr>
                                      <p:to>
                                        <p:strVal val="visible"/>
                                      </p:to>
                                    </p:set>
                                    <p:anim calcmode="lin" valueType="num">
                                      <p:cBhvr>
                                        <p:cTn id="243" dur="500" decel="50000" fill="hold">
                                          <p:stCondLst>
                                            <p:cond delay="0"/>
                                          </p:stCondLst>
                                        </p:cTn>
                                        <p:tgtEl>
                                          <p:spTgt spid="18456"/>
                                        </p:tgtEl>
                                        <p:attrNameLst>
                                          <p:attrName>style.rotation</p:attrName>
                                        </p:attrNameLst>
                                      </p:cBhvr>
                                      <p:tavLst>
                                        <p:tav tm="0">
                                          <p:val>
                                            <p:fltVal val="-90"/>
                                          </p:val>
                                        </p:tav>
                                        <p:tav tm="100000">
                                          <p:val>
                                            <p:fltVal val="0"/>
                                          </p:val>
                                        </p:tav>
                                      </p:tavLst>
                                    </p:anim>
                                    <p:anim calcmode="lin" valueType="num">
                                      <p:cBhvr>
                                        <p:cTn id="244" dur="500" decel="50000" fill="hold">
                                          <p:stCondLst>
                                            <p:cond delay="0"/>
                                          </p:stCondLst>
                                        </p:cTn>
                                        <p:tgtEl>
                                          <p:spTgt spid="18456"/>
                                        </p:tgtEl>
                                        <p:attrNameLst>
                                          <p:attrName>ppt_w</p:attrName>
                                        </p:attrNameLst>
                                      </p:cBhvr>
                                      <p:tavLst>
                                        <p:tav tm="0">
                                          <p:val>
                                            <p:strVal val="#ppt_w"/>
                                          </p:val>
                                        </p:tav>
                                        <p:tav tm="100000">
                                          <p:val>
                                            <p:strVal val="#ppt_w*.05"/>
                                          </p:val>
                                        </p:tav>
                                      </p:tavLst>
                                    </p:anim>
                                    <p:anim calcmode="lin" valueType="num">
                                      <p:cBhvr>
                                        <p:cTn id="245" dur="500" accel="50000" fill="hold">
                                          <p:stCondLst>
                                            <p:cond delay="500"/>
                                          </p:stCondLst>
                                        </p:cTn>
                                        <p:tgtEl>
                                          <p:spTgt spid="18456"/>
                                        </p:tgtEl>
                                        <p:attrNameLst>
                                          <p:attrName>ppt_w</p:attrName>
                                        </p:attrNameLst>
                                      </p:cBhvr>
                                      <p:tavLst>
                                        <p:tav tm="0">
                                          <p:val>
                                            <p:strVal val="#ppt_w*.05"/>
                                          </p:val>
                                        </p:tav>
                                        <p:tav tm="100000">
                                          <p:val>
                                            <p:strVal val="#ppt_w"/>
                                          </p:val>
                                        </p:tav>
                                      </p:tavLst>
                                    </p:anim>
                                    <p:anim calcmode="lin" valueType="num">
                                      <p:cBhvr>
                                        <p:cTn id="246" dur="1000" fill="hold"/>
                                        <p:tgtEl>
                                          <p:spTgt spid="18456"/>
                                        </p:tgtEl>
                                        <p:attrNameLst>
                                          <p:attrName>ppt_h</p:attrName>
                                        </p:attrNameLst>
                                      </p:cBhvr>
                                      <p:tavLst>
                                        <p:tav tm="0">
                                          <p:val>
                                            <p:strVal val="#ppt_h"/>
                                          </p:val>
                                        </p:tav>
                                        <p:tav tm="100000">
                                          <p:val>
                                            <p:strVal val="#ppt_h"/>
                                          </p:val>
                                        </p:tav>
                                      </p:tavLst>
                                    </p:anim>
                                    <p:anim calcmode="lin" valueType="num">
                                      <p:cBhvr>
                                        <p:cTn id="247" dur="500" decel="50000" fill="hold">
                                          <p:stCondLst>
                                            <p:cond delay="0"/>
                                          </p:stCondLst>
                                        </p:cTn>
                                        <p:tgtEl>
                                          <p:spTgt spid="18456"/>
                                        </p:tgtEl>
                                        <p:attrNameLst>
                                          <p:attrName>ppt_x</p:attrName>
                                        </p:attrNameLst>
                                      </p:cBhvr>
                                      <p:tavLst>
                                        <p:tav tm="0">
                                          <p:val>
                                            <p:strVal val="#ppt_x+.4"/>
                                          </p:val>
                                        </p:tav>
                                        <p:tav tm="100000">
                                          <p:val>
                                            <p:strVal val="#ppt_x"/>
                                          </p:val>
                                        </p:tav>
                                      </p:tavLst>
                                    </p:anim>
                                    <p:anim calcmode="lin" valueType="num">
                                      <p:cBhvr>
                                        <p:cTn id="248" dur="500" decel="50000" fill="hold">
                                          <p:stCondLst>
                                            <p:cond delay="0"/>
                                          </p:stCondLst>
                                        </p:cTn>
                                        <p:tgtEl>
                                          <p:spTgt spid="18456"/>
                                        </p:tgtEl>
                                        <p:attrNameLst>
                                          <p:attrName>ppt_y</p:attrName>
                                        </p:attrNameLst>
                                      </p:cBhvr>
                                      <p:tavLst>
                                        <p:tav tm="0">
                                          <p:val>
                                            <p:strVal val="#ppt_y-.2"/>
                                          </p:val>
                                        </p:tav>
                                        <p:tav tm="100000">
                                          <p:val>
                                            <p:strVal val="#ppt_y+.1"/>
                                          </p:val>
                                        </p:tav>
                                      </p:tavLst>
                                    </p:anim>
                                    <p:anim calcmode="lin" valueType="num">
                                      <p:cBhvr>
                                        <p:cTn id="249" dur="500" accel="50000" fill="hold">
                                          <p:stCondLst>
                                            <p:cond delay="500"/>
                                          </p:stCondLst>
                                        </p:cTn>
                                        <p:tgtEl>
                                          <p:spTgt spid="18456"/>
                                        </p:tgtEl>
                                        <p:attrNameLst>
                                          <p:attrName>ppt_y</p:attrName>
                                        </p:attrNameLst>
                                      </p:cBhvr>
                                      <p:tavLst>
                                        <p:tav tm="0">
                                          <p:val>
                                            <p:strVal val="#ppt_y+.1"/>
                                          </p:val>
                                        </p:tav>
                                        <p:tav tm="100000">
                                          <p:val>
                                            <p:strVal val="#ppt_y"/>
                                          </p:val>
                                        </p:tav>
                                      </p:tavLst>
                                    </p:anim>
                                    <p:animEffect transition="in" filter="fade">
                                      <p:cBhvr>
                                        <p:cTn id="250" dur="1000" decel="50000">
                                          <p:stCondLst>
                                            <p:cond delay="0"/>
                                          </p:stCondLst>
                                        </p:cTn>
                                        <p:tgtEl>
                                          <p:spTgt spid="18456"/>
                                        </p:tgtEl>
                                      </p:cBhvr>
                                    </p:animEffect>
                                  </p:childTnLst>
                                </p:cTn>
                              </p:par>
                              <p:par>
                                <p:cTn id="251" presetID="25" presetClass="entr" presetSubtype="0" fill="hold" grpId="0" nodeType="withEffect">
                                  <p:stCondLst>
                                    <p:cond delay="0"/>
                                  </p:stCondLst>
                                  <p:childTnLst>
                                    <p:set>
                                      <p:cBhvr>
                                        <p:cTn id="252" dur="1" fill="hold">
                                          <p:stCondLst>
                                            <p:cond delay="0"/>
                                          </p:stCondLst>
                                        </p:cTn>
                                        <p:tgtEl>
                                          <p:spTgt spid="18457"/>
                                        </p:tgtEl>
                                        <p:attrNameLst>
                                          <p:attrName>style.visibility</p:attrName>
                                        </p:attrNameLst>
                                      </p:cBhvr>
                                      <p:to>
                                        <p:strVal val="visible"/>
                                      </p:to>
                                    </p:set>
                                    <p:anim calcmode="lin" valueType="num">
                                      <p:cBhvr>
                                        <p:cTn id="253" dur="500" decel="50000" fill="hold">
                                          <p:stCondLst>
                                            <p:cond delay="0"/>
                                          </p:stCondLst>
                                        </p:cTn>
                                        <p:tgtEl>
                                          <p:spTgt spid="18457"/>
                                        </p:tgtEl>
                                        <p:attrNameLst>
                                          <p:attrName>style.rotation</p:attrName>
                                        </p:attrNameLst>
                                      </p:cBhvr>
                                      <p:tavLst>
                                        <p:tav tm="0">
                                          <p:val>
                                            <p:fltVal val="-90"/>
                                          </p:val>
                                        </p:tav>
                                        <p:tav tm="100000">
                                          <p:val>
                                            <p:fltVal val="0"/>
                                          </p:val>
                                        </p:tav>
                                      </p:tavLst>
                                    </p:anim>
                                    <p:anim calcmode="lin" valueType="num">
                                      <p:cBhvr>
                                        <p:cTn id="254" dur="500" decel="50000" fill="hold">
                                          <p:stCondLst>
                                            <p:cond delay="0"/>
                                          </p:stCondLst>
                                        </p:cTn>
                                        <p:tgtEl>
                                          <p:spTgt spid="18457"/>
                                        </p:tgtEl>
                                        <p:attrNameLst>
                                          <p:attrName>ppt_w</p:attrName>
                                        </p:attrNameLst>
                                      </p:cBhvr>
                                      <p:tavLst>
                                        <p:tav tm="0">
                                          <p:val>
                                            <p:strVal val="#ppt_w"/>
                                          </p:val>
                                        </p:tav>
                                        <p:tav tm="100000">
                                          <p:val>
                                            <p:strVal val="#ppt_w*.05"/>
                                          </p:val>
                                        </p:tav>
                                      </p:tavLst>
                                    </p:anim>
                                    <p:anim calcmode="lin" valueType="num">
                                      <p:cBhvr>
                                        <p:cTn id="255" dur="500" accel="50000" fill="hold">
                                          <p:stCondLst>
                                            <p:cond delay="500"/>
                                          </p:stCondLst>
                                        </p:cTn>
                                        <p:tgtEl>
                                          <p:spTgt spid="18457"/>
                                        </p:tgtEl>
                                        <p:attrNameLst>
                                          <p:attrName>ppt_w</p:attrName>
                                        </p:attrNameLst>
                                      </p:cBhvr>
                                      <p:tavLst>
                                        <p:tav tm="0">
                                          <p:val>
                                            <p:strVal val="#ppt_w*.05"/>
                                          </p:val>
                                        </p:tav>
                                        <p:tav tm="100000">
                                          <p:val>
                                            <p:strVal val="#ppt_w"/>
                                          </p:val>
                                        </p:tav>
                                      </p:tavLst>
                                    </p:anim>
                                    <p:anim calcmode="lin" valueType="num">
                                      <p:cBhvr>
                                        <p:cTn id="256" dur="1000" fill="hold"/>
                                        <p:tgtEl>
                                          <p:spTgt spid="18457"/>
                                        </p:tgtEl>
                                        <p:attrNameLst>
                                          <p:attrName>ppt_h</p:attrName>
                                        </p:attrNameLst>
                                      </p:cBhvr>
                                      <p:tavLst>
                                        <p:tav tm="0">
                                          <p:val>
                                            <p:strVal val="#ppt_h"/>
                                          </p:val>
                                        </p:tav>
                                        <p:tav tm="100000">
                                          <p:val>
                                            <p:strVal val="#ppt_h"/>
                                          </p:val>
                                        </p:tav>
                                      </p:tavLst>
                                    </p:anim>
                                    <p:anim calcmode="lin" valueType="num">
                                      <p:cBhvr>
                                        <p:cTn id="257" dur="500" decel="50000" fill="hold">
                                          <p:stCondLst>
                                            <p:cond delay="0"/>
                                          </p:stCondLst>
                                        </p:cTn>
                                        <p:tgtEl>
                                          <p:spTgt spid="18457"/>
                                        </p:tgtEl>
                                        <p:attrNameLst>
                                          <p:attrName>ppt_x</p:attrName>
                                        </p:attrNameLst>
                                      </p:cBhvr>
                                      <p:tavLst>
                                        <p:tav tm="0">
                                          <p:val>
                                            <p:strVal val="#ppt_x+.4"/>
                                          </p:val>
                                        </p:tav>
                                        <p:tav tm="100000">
                                          <p:val>
                                            <p:strVal val="#ppt_x"/>
                                          </p:val>
                                        </p:tav>
                                      </p:tavLst>
                                    </p:anim>
                                    <p:anim calcmode="lin" valueType="num">
                                      <p:cBhvr>
                                        <p:cTn id="258" dur="500" decel="50000" fill="hold">
                                          <p:stCondLst>
                                            <p:cond delay="0"/>
                                          </p:stCondLst>
                                        </p:cTn>
                                        <p:tgtEl>
                                          <p:spTgt spid="18457"/>
                                        </p:tgtEl>
                                        <p:attrNameLst>
                                          <p:attrName>ppt_y</p:attrName>
                                        </p:attrNameLst>
                                      </p:cBhvr>
                                      <p:tavLst>
                                        <p:tav tm="0">
                                          <p:val>
                                            <p:strVal val="#ppt_y-.2"/>
                                          </p:val>
                                        </p:tav>
                                        <p:tav tm="100000">
                                          <p:val>
                                            <p:strVal val="#ppt_y+.1"/>
                                          </p:val>
                                        </p:tav>
                                      </p:tavLst>
                                    </p:anim>
                                    <p:anim calcmode="lin" valueType="num">
                                      <p:cBhvr>
                                        <p:cTn id="259" dur="500" accel="50000" fill="hold">
                                          <p:stCondLst>
                                            <p:cond delay="500"/>
                                          </p:stCondLst>
                                        </p:cTn>
                                        <p:tgtEl>
                                          <p:spTgt spid="18457"/>
                                        </p:tgtEl>
                                        <p:attrNameLst>
                                          <p:attrName>ppt_y</p:attrName>
                                        </p:attrNameLst>
                                      </p:cBhvr>
                                      <p:tavLst>
                                        <p:tav tm="0">
                                          <p:val>
                                            <p:strVal val="#ppt_y+.1"/>
                                          </p:val>
                                        </p:tav>
                                        <p:tav tm="100000">
                                          <p:val>
                                            <p:strVal val="#ppt_y"/>
                                          </p:val>
                                        </p:tav>
                                      </p:tavLst>
                                    </p:anim>
                                    <p:animEffect transition="in" filter="fade">
                                      <p:cBhvr>
                                        <p:cTn id="260" dur="1000" decel="50000">
                                          <p:stCondLst>
                                            <p:cond delay="0"/>
                                          </p:stCondLst>
                                        </p:cTn>
                                        <p:tgtEl>
                                          <p:spTgt spid="18457"/>
                                        </p:tgtEl>
                                      </p:cBhvr>
                                    </p:animEffect>
                                  </p:childTnLst>
                                </p:cTn>
                              </p:par>
                              <p:par>
                                <p:cTn id="261" presetID="25" presetClass="entr" presetSubtype="0" fill="hold" grpId="0" nodeType="withEffect">
                                  <p:stCondLst>
                                    <p:cond delay="0"/>
                                  </p:stCondLst>
                                  <p:childTnLst>
                                    <p:set>
                                      <p:cBhvr>
                                        <p:cTn id="262" dur="1" fill="hold">
                                          <p:stCondLst>
                                            <p:cond delay="0"/>
                                          </p:stCondLst>
                                        </p:cTn>
                                        <p:tgtEl>
                                          <p:spTgt spid="18458"/>
                                        </p:tgtEl>
                                        <p:attrNameLst>
                                          <p:attrName>style.visibility</p:attrName>
                                        </p:attrNameLst>
                                      </p:cBhvr>
                                      <p:to>
                                        <p:strVal val="visible"/>
                                      </p:to>
                                    </p:set>
                                    <p:anim calcmode="lin" valueType="num">
                                      <p:cBhvr>
                                        <p:cTn id="263" dur="500" decel="50000" fill="hold">
                                          <p:stCondLst>
                                            <p:cond delay="0"/>
                                          </p:stCondLst>
                                        </p:cTn>
                                        <p:tgtEl>
                                          <p:spTgt spid="18458"/>
                                        </p:tgtEl>
                                        <p:attrNameLst>
                                          <p:attrName>style.rotation</p:attrName>
                                        </p:attrNameLst>
                                      </p:cBhvr>
                                      <p:tavLst>
                                        <p:tav tm="0">
                                          <p:val>
                                            <p:fltVal val="-90"/>
                                          </p:val>
                                        </p:tav>
                                        <p:tav tm="100000">
                                          <p:val>
                                            <p:fltVal val="0"/>
                                          </p:val>
                                        </p:tav>
                                      </p:tavLst>
                                    </p:anim>
                                    <p:anim calcmode="lin" valueType="num">
                                      <p:cBhvr>
                                        <p:cTn id="264" dur="500" decel="50000" fill="hold">
                                          <p:stCondLst>
                                            <p:cond delay="0"/>
                                          </p:stCondLst>
                                        </p:cTn>
                                        <p:tgtEl>
                                          <p:spTgt spid="18458"/>
                                        </p:tgtEl>
                                        <p:attrNameLst>
                                          <p:attrName>ppt_w</p:attrName>
                                        </p:attrNameLst>
                                      </p:cBhvr>
                                      <p:tavLst>
                                        <p:tav tm="0">
                                          <p:val>
                                            <p:strVal val="#ppt_w"/>
                                          </p:val>
                                        </p:tav>
                                        <p:tav tm="100000">
                                          <p:val>
                                            <p:strVal val="#ppt_w*.05"/>
                                          </p:val>
                                        </p:tav>
                                      </p:tavLst>
                                    </p:anim>
                                    <p:anim calcmode="lin" valueType="num">
                                      <p:cBhvr>
                                        <p:cTn id="265" dur="500" accel="50000" fill="hold">
                                          <p:stCondLst>
                                            <p:cond delay="500"/>
                                          </p:stCondLst>
                                        </p:cTn>
                                        <p:tgtEl>
                                          <p:spTgt spid="18458"/>
                                        </p:tgtEl>
                                        <p:attrNameLst>
                                          <p:attrName>ppt_w</p:attrName>
                                        </p:attrNameLst>
                                      </p:cBhvr>
                                      <p:tavLst>
                                        <p:tav tm="0">
                                          <p:val>
                                            <p:strVal val="#ppt_w*.05"/>
                                          </p:val>
                                        </p:tav>
                                        <p:tav tm="100000">
                                          <p:val>
                                            <p:strVal val="#ppt_w"/>
                                          </p:val>
                                        </p:tav>
                                      </p:tavLst>
                                    </p:anim>
                                    <p:anim calcmode="lin" valueType="num">
                                      <p:cBhvr>
                                        <p:cTn id="266" dur="1000" fill="hold"/>
                                        <p:tgtEl>
                                          <p:spTgt spid="18458"/>
                                        </p:tgtEl>
                                        <p:attrNameLst>
                                          <p:attrName>ppt_h</p:attrName>
                                        </p:attrNameLst>
                                      </p:cBhvr>
                                      <p:tavLst>
                                        <p:tav tm="0">
                                          <p:val>
                                            <p:strVal val="#ppt_h"/>
                                          </p:val>
                                        </p:tav>
                                        <p:tav tm="100000">
                                          <p:val>
                                            <p:strVal val="#ppt_h"/>
                                          </p:val>
                                        </p:tav>
                                      </p:tavLst>
                                    </p:anim>
                                    <p:anim calcmode="lin" valueType="num">
                                      <p:cBhvr>
                                        <p:cTn id="267" dur="500" decel="50000" fill="hold">
                                          <p:stCondLst>
                                            <p:cond delay="0"/>
                                          </p:stCondLst>
                                        </p:cTn>
                                        <p:tgtEl>
                                          <p:spTgt spid="18458"/>
                                        </p:tgtEl>
                                        <p:attrNameLst>
                                          <p:attrName>ppt_x</p:attrName>
                                        </p:attrNameLst>
                                      </p:cBhvr>
                                      <p:tavLst>
                                        <p:tav tm="0">
                                          <p:val>
                                            <p:strVal val="#ppt_x+.4"/>
                                          </p:val>
                                        </p:tav>
                                        <p:tav tm="100000">
                                          <p:val>
                                            <p:strVal val="#ppt_x"/>
                                          </p:val>
                                        </p:tav>
                                      </p:tavLst>
                                    </p:anim>
                                    <p:anim calcmode="lin" valueType="num">
                                      <p:cBhvr>
                                        <p:cTn id="268" dur="500" decel="50000" fill="hold">
                                          <p:stCondLst>
                                            <p:cond delay="0"/>
                                          </p:stCondLst>
                                        </p:cTn>
                                        <p:tgtEl>
                                          <p:spTgt spid="18458"/>
                                        </p:tgtEl>
                                        <p:attrNameLst>
                                          <p:attrName>ppt_y</p:attrName>
                                        </p:attrNameLst>
                                      </p:cBhvr>
                                      <p:tavLst>
                                        <p:tav tm="0">
                                          <p:val>
                                            <p:strVal val="#ppt_y-.2"/>
                                          </p:val>
                                        </p:tav>
                                        <p:tav tm="100000">
                                          <p:val>
                                            <p:strVal val="#ppt_y+.1"/>
                                          </p:val>
                                        </p:tav>
                                      </p:tavLst>
                                    </p:anim>
                                    <p:anim calcmode="lin" valueType="num">
                                      <p:cBhvr>
                                        <p:cTn id="269" dur="500" accel="50000" fill="hold">
                                          <p:stCondLst>
                                            <p:cond delay="500"/>
                                          </p:stCondLst>
                                        </p:cTn>
                                        <p:tgtEl>
                                          <p:spTgt spid="18458"/>
                                        </p:tgtEl>
                                        <p:attrNameLst>
                                          <p:attrName>ppt_y</p:attrName>
                                        </p:attrNameLst>
                                      </p:cBhvr>
                                      <p:tavLst>
                                        <p:tav tm="0">
                                          <p:val>
                                            <p:strVal val="#ppt_y+.1"/>
                                          </p:val>
                                        </p:tav>
                                        <p:tav tm="100000">
                                          <p:val>
                                            <p:strVal val="#ppt_y"/>
                                          </p:val>
                                        </p:tav>
                                      </p:tavLst>
                                    </p:anim>
                                    <p:animEffect transition="in" filter="fade">
                                      <p:cBhvr>
                                        <p:cTn id="270" dur="1000" decel="50000">
                                          <p:stCondLst>
                                            <p:cond delay="0"/>
                                          </p:stCondLst>
                                        </p:cTn>
                                        <p:tgtEl>
                                          <p:spTgt spid="18458"/>
                                        </p:tgtEl>
                                      </p:cBhvr>
                                    </p:animEffect>
                                  </p:childTnLst>
                                </p:cTn>
                              </p:par>
                              <p:par>
                                <p:cTn id="271" presetID="25" presetClass="entr" presetSubtype="0" fill="hold" grpId="0" nodeType="withEffect">
                                  <p:stCondLst>
                                    <p:cond delay="0"/>
                                  </p:stCondLst>
                                  <p:childTnLst>
                                    <p:set>
                                      <p:cBhvr>
                                        <p:cTn id="272" dur="1" fill="hold">
                                          <p:stCondLst>
                                            <p:cond delay="0"/>
                                          </p:stCondLst>
                                        </p:cTn>
                                        <p:tgtEl>
                                          <p:spTgt spid="18459"/>
                                        </p:tgtEl>
                                        <p:attrNameLst>
                                          <p:attrName>style.visibility</p:attrName>
                                        </p:attrNameLst>
                                      </p:cBhvr>
                                      <p:to>
                                        <p:strVal val="visible"/>
                                      </p:to>
                                    </p:set>
                                    <p:anim calcmode="lin" valueType="num">
                                      <p:cBhvr>
                                        <p:cTn id="273" dur="500" decel="50000" fill="hold">
                                          <p:stCondLst>
                                            <p:cond delay="0"/>
                                          </p:stCondLst>
                                        </p:cTn>
                                        <p:tgtEl>
                                          <p:spTgt spid="18459"/>
                                        </p:tgtEl>
                                        <p:attrNameLst>
                                          <p:attrName>style.rotation</p:attrName>
                                        </p:attrNameLst>
                                      </p:cBhvr>
                                      <p:tavLst>
                                        <p:tav tm="0">
                                          <p:val>
                                            <p:fltVal val="-90"/>
                                          </p:val>
                                        </p:tav>
                                        <p:tav tm="100000">
                                          <p:val>
                                            <p:fltVal val="0"/>
                                          </p:val>
                                        </p:tav>
                                      </p:tavLst>
                                    </p:anim>
                                    <p:anim calcmode="lin" valueType="num">
                                      <p:cBhvr>
                                        <p:cTn id="274" dur="500" decel="50000" fill="hold">
                                          <p:stCondLst>
                                            <p:cond delay="0"/>
                                          </p:stCondLst>
                                        </p:cTn>
                                        <p:tgtEl>
                                          <p:spTgt spid="18459"/>
                                        </p:tgtEl>
                                        <p:attrNameLst>
                                          <p:attrName>ppt_w</p:attrName>
                                        </p:attrNameLst>
                                      </p:cBhvr>
                                      <p:tavLst>
                                        <p:tav tm="0">
                                          <p:val>
                                            <p:strVal val="#ppt_w"/>
                                          </p:val>
                                        </p:tav>
                                        <p:tav tm="100000">
                                          <p:val>
                                            <p:strVal val="#ppt_w*.05"/>
                                          </p:val>
                                        </p:tav>
                                      </p:tavLst>
                                    </p:anim>
                                    <p:anim calcmode="lin" valueType="num">
                                      <p:cBhvr>
                                        <p:cTn id="275" dur="500" accel="50000" fill="hold">
                                          <p:stCondLst>
                                            <p:cond delay="500"/>
                                          </p:stCondLst>
                                        </p:cTn>
                                        <p:tgtEl>
                                          <p:spTgt spid="18459"/>
                                        </p:tgtEl>
                                        <p:attrNameLst>
                                          <p:attrName>ppt_w</p:attrName>
                                        </p:attrNameLst>
                                      </p:cBhvr>
                                      <p:tavLst>
                                        <p:tav tm="0">
                                          <p:val>
                                            <p:strVal val="#ppt_w*.05"/>
                                          </p:val>
                                        </p:tav>
                                        <p:tav tm="100000">
                                          <p:val>
                                            <p:strVal val="#ppt_w"/>
                                          </p:val>
                                        </p:tav>
                                      </p:tavLst>
                                    </p:anim>
                                    <p:anim calcmode="lin" valueType="num">
                                      <p:cBhvr>
                                        <p:cTn id="276" dur="1000" fill="hold"/>
                                        <p:tgtEl>
                                          <p:spTgt spid="18459"/>
                                        </p:tgtEl>
                                        <p:attrNameLst>
                                          <p:attrName>ppt_h</p:attrName>
                                        </p:attrNameLst>
                                      </p:cBhvr>
                                      <p:tavLst>
                                        <p:tav tm="0">
                                          <p:val>
                                            <p:strVal val="#ppt_h"/>
                                          </p:val>
                                        </p:tav>
                                        <p:tav tm="100000">
                                          <p:val>
                                            <p:strVal val="#ppt_h"/>
                                          </p:val>
                                        </p:tav>
                                      </p:tavLst>
                                    </p:anim>
                                    <p:anim calcmode="lin" valueType="num">
                                      <p:cBhvr>
                                        <p:cTn id="277" dur="500" decel="50000" fill="hold">
                                          <p:stCondLst>
                                            <p:cond delay="0"/>
                                          </p:stCondLst>
                                        </p:cTn>
                                        <p:tgtEl>
                                          <p:spTgt spid="18459"/>
                                        </p:tgtEl>
                                        <p:attrNameLst>
                                          <p:attrName>ppt_x</p:attrName>
                                        </p:attrNameLst>
                                      </p:cBhvr>
                                      <p:tavLst>
                                        <p:tav tm="0">
                                          <p:val>
                                            <p:strVal val="#ppt_x+.4"/>
                                          </p:val>
                                        </p:tav>
                                        <p:tav tm="100000">
                                          <p:val>
                                            <p:strVal val="#ppt_x"/>
                                          </p:val>
                                        </p:tav>
                                      </p:tavLst>
                                    </p:anim>
                                    <p:anim calcmode="lin" valueType="num">
                                      <p:cBhvr>
                                        <p:cTn id="278" dur="500" decel="50000" fill="hold">
                                          <p:stCondLst>
                                            <p:cond delay="0"/>
                                          </p:stCondLst>
                                        </p:cTn>
                                        <p:tgtEl>
                                          <p:spTgt spid="18459"/>
                                        </p:tgtEl>
                                        <p:attrNameLst>
                                          <p:attrName>ppt_y</p:attrName>
                                        </p:attrNameLst>
                                      </p:cBhvr>
                                      <p:tavLst>
                                        <p:tav tm="0">
                                          <p:val>
                                            <p:strVal val="#ppt_y-.2"/>
                                          </p:val>
                                        </p:tav>
                                        <p:tav tm="100000">
                                          <p:val>
                                            <p:strVal val="#ppt_y+.1"/>
                                          </p:val>
                                        </p:tav>
                                      </p:tavLst>
                                    </p:anim>
                                    <p:anim calcmode="lin" valueType="num">
                                      <p:cBhvr>
                                        <p:cTn id="279" dur="500" accel="50000" fill="hold">
                                          <p:stCondLst>
                                            <p:cond delay="500"/>
                                          </p:stCondLst>
                                        </p:cTn>
                                        <p:tgtEl>
                                          <p:spTgt spid="18459"/>
                                        </p:tgtEl>
                                        <p:attrNameLst>
                                          <p:attrName>ppt_y</p:attrName>
                                        </p:attrNameLst>
                                      </p:cBhvr>
                                      <p:tavLst>
                                        <p:tav tm="0">
                                          <p:val>
                                            <p:strVal val="#ppt_y+.1"/>
                                          </p:val>
                                        </p:tav>
                                        <p:tav tm="100000">
                                          <p:val>
                                            <p:strVal val="#ppt_y"/>
                                          </p:val>
                                        </p:tav>
                                      </p:tavLst>
                                    </p:anim>
                                    <p:animEffect transition="in" filter="fade">
                                      <p:cBhvr>
                                        <p:cTn id="280" dur="1000" decel="50000">
                                          <p:stCondLst>
                                            <p:cond delay="0"/>
                                          </p:stCondLst>
                                        </p:cTn>
                                        <p:tgtEl>
                                          <p:spTgt spid="18459"/>
                                        </p:tgtEl>
                                      </p:cBhvr>
                                    </p:animEffect>
                                  </p:childTnLst>
                                </p:cTn>
                              </p:par>
                              <p:par>
                                <p:cTn id="281" presetID="25" presetClass="entr" presetSubtype="0" fill="hold" grpId="0" nodeType="withEffect">
                                  <p:stCondLst>
                                    <p:cond delay="0"/>
                                  </p:stCondLst>
                                  <p:childTnLst>
                                    <p:set>
                                      <p:cBhvr>
                                        <p:cTn id="282" dur="1" fill="hold">
                                          <p:stCondLst>
                                            <p:cond delay="0"/>
                                          </p:stCondLst>
                                        </p:cTn>
                                        <p:tgtEl>
                                          <p:spTgt spid="18460"/>
                                        </p:tgtEl>
                                        <p:attrNameLst>
                                          <p:attrName>style.visibility</p:attrName>
                                        </p:attrNameLst>
                                      </p:cBhvr>
                                      <p:to>
                                        <p:strVal val="visible"/>
                                      </p:to>
                                    </p:set>
                                    <p:anim calcmode="lin" valueType="num">
                                      <p:cBhvr>
                                        <p:cTn id="283" dur="500" decel="50000" fill="hold">
                                          <p:stCondLst>
                                            <p:cond delay="0"/>
                                          </p:stCondLst>
                                        </p:cTn>
                                        <p:tgtEl>
                                          <p:spTgt spid="18460"/>
                                        </p:tgtEl>
                                        <p:attrNameLst>
                                          <p:attrName>style.rotation</p:attrName>
                                        </p:attrNameLst>
                                      </p:cBhvr>
                                      <p:tavLst>
                                        <p:tav tm="0">
                                          <p:val>
                                            <p:fltVal val="-90"/>
                                          </p:val>
                                        </p:tav>
                                        <p:tav tm="100000">
                                          <p:val>
                                            <p:fltVal val="0"/>
                                          </p:val>
                                        </p:tav>
                                      </p:tavLst>
                                    </p:anim>
                                    <p:anim calcmode="lin" valueType="num">
                                      <p:cBhvr>
                                        <p:cTn id="284" dur="500" decel="50000" fill="hold">
                                          <p:stCondLst>
                                            <p:cond delay="0"/>
                                          </p:stCondLst>
                                        </p:cTn>
                                        <p:tgtEl>
                                          <p:spTgt spid="18460"/>
                                        </p:tgtEl>
                                        <p:attrNameLst>
                                          <p:attrName>ppt_w</p:attrName>
                                        </p:attrNameLst>
                                      </p:cBhvr>
                                      <p:tavLst>
                                        <p:tav tm="0">
                                          <p:val>
                                            <p:strVal val="#ppt_w"/>
                                          </p:val>
                                        </p:tav>
                                        <p:tav tm="100000">
                                          <p:val>
                                            <p:strVal val="#ppt_w*.05"/>
                                          </p:val>
                                        </p:tav>
                                      </p:tavLst>
                                    </p:anim>
                                    <p:anim calcmode="lin" valueType="num">
                                      <p:cBhvr>
                                        <p:cTn id="285" dur="500" accel="50000" fill="hold">
                                          <p:stCondLst>
                                            <p:cond delay="500"/>
                                          </p:stCondLst>
                                        </p:cTn>
                                        <p:tgtEl>
                                          <p:spTgt spid="18460"/>
                                        </p:tgtEl>
                                        <p:attrNameLst>
                                          <p:attrName>ppt_w</p:attrName>
                                        </p:attrNameLst>
                                      </p:cBhvr>
                                      <p:tavLst>
                                        <p:tav tm="0">
                                          <p:val>
                                            <p:strVal val="#ppt_w*.05"/>
                                          </p:val>
                                        </p:tav>
                                        <p:tav tm="100000">
                                          <p:val>
                                            <p:strVal val="#ppt_w"/>
                                          </p:val>
                                        </p:tav>
                                      </p:tavLst>
                                    </p:anim>
                                    <p:anim calcmode="lin" valueType="num">
                                      <p:cBhvr>
                                        <p:cTn id="286" dur="1000" fill="hold"/>
                                        <p:tgtEl>
                                          <p:spTgt spid="18460"/>
                                        </p:tgtEl>
                                        <p:attrNameLst>
                                          <p:attrName>ppt_h</p:attrName>
                                        </p:attrNameLst>
                                      </p:cBhvr>
                                      <p:tavLst>
                                        <p:tav tm="0">
                                          <p:val>
                                            <p:strVal val="#ppt_h"/>
                                          </p:val>
                                        </p:tav>
                                        <p:tav tm="100000">
                                          <p:val>
                                            <p:strVal val="#ppt_h"/>
                                          </p:val>
                                        </p:tav>
                                      </p:tavLst>
                                    </p:anim>
                                    <p:anim calcmode="lin" valueType="num">
                                      <p:cBhvr>
                                        <p:cTn id="287" dur="500" decel="50000" fill="hold">
                                          <p:stCondLst>
                                            <p:cond delay="0"/>
                                          </p:stCondLst>
                                        </p:cTn>
                                        <p:tgtEl>
                                          <p:spTgt spid="18460"/>
                                        </p:tgtEl>
                                        <p:attrNameLst>
                                          <p:attrName>ppt_x</p:attrName>
                                        </p:attrNameLst>
                                      </p:cBhvr>
                                      <p:tavLst>
                                        <p:tav tm="0">
                                          <p:val>
                                            <p:strVal val="#ppt_x+.4"/>
                                          </p:val>
                                        </p:tav>
                                        <p:tav tm="100000">
                                          <p:val>
                                            <p:strVal val="#ppt_x"/>
                                          </p:val>
                                        </p:tav>
                                      </p:tavLst>
                                    </p:anim>
                                    <p:anim calcmode="lin" valueType="num">
                                      <p:cBhvr>
                                        <p:cTn id="288" dur="500" decel="50000" fill="hold">
                                          <p:stCondLst>
                                            <p:cond delay="0"/>
                                          </p:stCondLst>
                                        </p:cTn>
                                        <p:tgtEl>
                                          <p:spTgt spid="18460"/>
                                        </p:tgtEl>
                                        <p:attrNameLst>
                                          <p:attrName>ppt_y</p:attrName>
                                        </p:attrNameLst>
                                      </p:cBhvr>
                                      <p:tavLst>
                                        <p:tav tm="0">
                                          <p:val>
                                            <p:strVal val="#ppt_y-.2"/>
                                          </p:val>
                                        </p:tav>
                                        <p:tav tm="100000">
                                          <p:val>
                                            <p:strVal val="#ppt_y+.1"/>
                                          </p:val>
                                        </p:tav>
                                      </p:tavLst>
                                    </p:anim>
                                    <p:anim calcmode="lin" valueType="num">
                                      <p:cBhvr>
                                        <p:cTn id="289" dur="500" accel="50000" fill="hold">
                                          <p:stCondLst>
                                            <p:cond delay="500"/>
                                          </p:stCondLst>
                                        </p:cTn>
                                        <p:tgtEl>
                                          <p:spTgt spid="18460"/>
                                        </p:tgtEl>
                                        <p:attrNameLst>
                                          <p:attrName>ppt_y</p:attrName>
                                        </p:attrNameLst>
                                      </p:cBhvr>
                                      <p:tavLst>
                                        <p:tav tm="0">
                                          <p:val>
                                            <p:strVal val="#ppt_y+.1"/>
                                          </p:val>
                                        </p:tav>
                                        <p:tav tm="100000">
                                          <p:val>
                                            <p:strVal val="#ppt_y"/>
                                          </p:val>
                                        </p:tav>
                                      </p:tavLst>
                                    </p:anim>
                                    <p:animEffect transition="in" filter="fade">
                                      <p:cBhvr>
                                        <p:cTn id="290" dur="1000" decel="50000">
                                          <p:stCondLst>
                                            <p:cond delay="0"/>
                                          </p:stCondLst>
                                        </p:cTn>
                                        <p:tgtEl>
                                          <p:spTgt spid="18460"/>
                                        </p:tgtEl>
                                      </p:cBhvr>
                                    </p:animEffect>
                                  </p:childTnLst>
                                </p:cTn>
                              </p:par>
                              <p:par>
                                <p:cTn id="291" presetID="25" presetClass="entr" presetSubtype="0" fill="hold" grpId="0" nodeType="withEffect">
                                  <p:stCondLst>
                                    <p:cond delay="0"/>
                                  </p:stCondLst>
                                  <p:childTnLst>
                                    <p:set>
                                      <p:cBhvr>
                                        <p:cTn id="292" dur="1" fill="hold">
                                          <p:stCondLst>
                                            <p:cond delay="0"/>
                                          </p:stCondLst>
                                        </p:cTn>
                                        <p:tgtEl>
                                          <p:spTgt spid="18461"/>
                                        </p:tgtEl>
                                        <p:attrNameLst>
                                          <p:attrName>style.visibility</p:attrName>
                                        </p:attrNameLst>
                                      </p:cBhvr>
                                      <p:to>
                                        <p:strVal val="visible"/>
                                      </p:to>
                                    </p:set>
                                    <p:anim calcmode="lin" valueType="num">
                                      <p:cBhvr>
                                        <p:cTn id="293" dur="500" decel="50000" fill="hold">
                                          <p:stCondLst>
                                            <p:cond delay="0"/>
                                          </p:stCondLst>
                                        </p:cTn>
                                        <p:tgtEl>
                                          <p:spTgt spid="18461"/>
                                        </p:tgtEl>
                                        <p:attrNameLst>
                                          <p:attrName>style.rotation</p:attrName>
                                        </p:attrNameLst>
                                      </p:cBhvr>
                                      <p:tavLst>
                                        <p:tav tm="0">
                                          <p:val>
                                            <p:fltVal val="-90"/>
                                          </p:val>
                                        </p:tav>
                                        <p:tav tm="100000">
                                          <p:val>
                                            <p:fltVal val="0"/>
                                          </p:val>
                                        </p:tav>
                                      </p:tavLst>
                                    </p:anim>
                                    <p:anim calcmode="lin" valueType="num">
                                      <p:cBhvr>
                                        <p:cTn id="294" dur="500" decel="50000" fill="hold">
                                          <p:stCondLst>
                                            <p:cond delay="0"/>
                                          </p:stCondLst>
                                        </p:cTn>
                                        <p:tgtEl>
                                          <p:spTgt spid="18461"/>
                                        </p:tgtEl>
                                        <p:attrNameLst>
                                          <p:attrName>ppt_w</p:attrName>
                                        </p:attrNameLst>
                                      </p:cBhvr>
                                      <p:tavLst>
                                        <p:tav tm="0">
                                          <p:val>
                                            <p:strVal val="#ppt_w"/>
                                          </p:val>
                                        </p:tav>
                                        <p:tav tm="100000">
                                          <p:val>
                                            <p:strVal val="#ppt_w*.05"/>
                                          </p:val>
                                        </p:tav>
                                      </p:tavLst>
                                    </p:anim>
                                    <p:anim calcmode="lin" valueType="num">
                                      <p:cBhvr>
                                        <p:cTn id="295" dur="500" accel="50000" fill="hold">
                                          <p:stCondLst>
                                            <p:cond delay="500"/>
                                          </p:stCondLst>
                                        </p:cTn>
                                        <p:tgtEl>
                                          <p:spTgt spid="18461"/>
                                        </p:tgtEl>
                                        <p:attrNameLst>
                                          <p:attrName>ppt_w</p:attrName>
                                        </p:attrNameLst>
                                      </p:cBhvr>
                                      <p:tavLst>
                                        <p:tav tm="0">
                                          <p:val>
                                            <p:strVal val="#ppt_w*.05"/>
                                          </p:val>
                                        </p:tav>
                                        <p:tav tm="100000">
                                          <p:val>
                                            <p:strVal val="#ppt_w"/>
                                          </p:val>
                                        </p:tav>
                                      </p:tavLst>
                                    </p:anim>
                                    <p:anim calcmode="lin" valueType="num">
                                      <p:cBhvr>
                                        <p:cTn id="296" dur="1000" fill="hold"/>
                                        <p:tgtEl>
                                          <p:spTgt spid="18461"/>
                                        </p:tgtEl>
                                        <p:attrNameLst>
                                          <p:attrName>ppt_h</p:attrName>
                                        </p:attrNameLst>
                                      </p:cBhvr>
                                      <p:tavLst>
                                        <p:tav tm="0">
                                          <p:val>
                                            <p:strVal val="#ppt_h"/>
                                          </p:val>
                                        </p:tav>
                                        <p:tav tm="100000">
                                          <p:val>
                                            <p:strVal val="#ppt_h"/>
                                          </p:val>
                                        </p:tav>
                                      </p:tavLst>
                                    </p:anim>
                                    <p:anim calcmode="lin" valueType="num">
                                      <p:cBhvr>
                                        <p:cTn id="297" dur="500" decel="50000" fill="hold">
                                          <p:stCondLst>
                                            <p:cond delay="0"/>
                                          </p:stCondLst>
                                        </p:cTn>
                                        <p:tgtEl>
                                          <p:spTgt spid="18461"/>
                                        </p:tgtEl>
                                        <p:attrNameLst>
                                          <p:attrName>ppt_x</p:attrName>
                                        </p:attrNameLst>
                                      </p:cBhvr>
                                      <p:tavLst>
                                        <p:tav tm="0">
                                          <p:val>
                                            <p:strVal val="#ppt_x+.4"/>
                                          </p:val>
                                        </p:tav>
                                        <p:tav tm="100000">
                                          <p:val>
                                            <p:strVal val="#ppt_x"/>
                                          </p:val>
                                        </p:tav>
                                      </p:tavLst>
                                    </p:anim>
                                    <p:anim calcmode="lin" valueType="num">
                                      <p:cBhvr>
                                        <p:cTn id="298" dur="500" decel="50000" fill="hold">
                                          <p:stCondLst>
                                            <p:cond delay="0"/>
                                          </p:stCondLst>
                                        </p:cTn>
                                        <p:tgtEl>
                                          <p:spTgt spid="18461"/>
                                        </p:tgtEl>
                                        <p:attrNameLst>
                                          <p:attrName>ppt_y</p:attrName>
                                        </p:attrNameLst>
                                      </p:cBhvr>
                                      <p:tavLst>
                                        <p:tav tm="0">
                                          <p:val>
                                            <p:strVal val="#ppt_y-.2"/>
                                          </p:val>
                                        </p:tav>
                                        <p:tav tm="100000">
                                          <p:val>
                                            <p:strVal val="#ppt_y+.1"/>
                                          </p:val>
                                        </p:tav>
                                      </p:tavLst>
                                    </p:anim>
                                    <p:anim calcmode="lin" valueType="num">
                                      <p:cBhvr>
                                        <p:cTn id="299" dur="500" accel="50000" fill="hold">
                                          <p:stCondLst>
                                            <p:cond delay="500"/>
                                          </p:stCondLst>
                                        </p:cTn>
                                        <p:tgtEl>
                                          <p:spTgt spid="18461"/>
                                        </p:tgtEl>
                                        <p:attrNameLst>
                                          <p:attrName>ppt_y</p:attrName>
                                        </p:attrNameLst>
                                      </p:cBhvr>
                                      <p:tavLst>
                                        <p:tav tm="0">
                                          <p:val>
                                            <p:strVal val="#ppt_y+.1"/>
                                          </p:val>
                                        </p:tav>
                                        <p:tav tm="100000">
                                          <p:val>
                                            <p:strVal val="#ppt_y"/>
                                          </p:val>
                                        </p:tav>
                                      </p:tavLst>
                                    </p:anim>
                                    <p:animEffect transition="in" filter="fade">
                                      <p:cBhvr>
                                        <p:cTn id="300" dur="1000" decel="50000">
                                          <p:stCondLst>
                                            <p:cond delay="0"/>
                                          </p:stCondLst>
                                        </p:cTn>
                                        <p:tgtEl>
                                          <p:spTgt spid="18461"/>
                                        </p:tgtEl>
                                      </p:cBhvr>
                                    </p:animEffect>
                                  </p:childTnLst>
                                </p:cTn>
                              </p:par>
                              <p:par>
                                <p:cTn id="301" presetID="25" presetClass="entr" presetSubtype="0" fill="hold" grpId="0" nodeType="withEffect">
                                  <p:stCondLst>
                                    <p:cond delay="0"/>
                                  </p:stCondLst>
                                  <p:childTnLst>
                                    <p:set>
                                      <p:cBhvr>
                                        <p:cTn id="302" dur="1" fill="hold">
                                          <p:stCondLst>
                                            <p:cond delay="0"/>
                                          </p:stCondLst>
                                        </p:cTn>
                                        <p:tgtEl>
                                          <p:spTgt spid="18462"/>
                                        </p:tgtEl>
                                        <p:attrNameLst>
                                          <p:attrName>style.visibility</p:attrName>
                                        </p:attrNameLst>
                                      </p:cBhvr>
                                      <p:to>
                                        <p:strVal val="visible"/>
                                      </p:to>
                                    </p:set>
                                    <p:anim calcmode="lin" valueType="num">
                                      <p:cBhvr>
                                        <p:cTn id="303" dur="500" decel="50000" fill="hold">
                                          <p:stCondLst>
                                            <p:cond delay="0"/>
                                          </p:stCondLst>
                                        </p:cTn>
                                        <p:tgtEl>
                                          <p:spTgt spid="18462"/>
                                        </p:tgtEl>
                                        <p:attrNameLst>
                                          <p:attrName>style.rotation</p:attrName>
                                        </p:attrNameLst>
                                      </p:cBhvr>
                                      <p:tavLst>
                                        <p:tav tm="0">
                                          <p:val>
                                            <p:fltVal val="-90"/>
                                          </p:val>
                                        </p:tav>
                                        <p:tav tm="100000">
                                          <p:val>
                                            <p:fltVal val="0"/>
                                          </p:val>
                                        </p:tav>
                                      </p:tavLst>
                                    </p:anim>
                                    <p:anim calcmode="lin" valueType="num">
                                      <p:cBhvr>
                                        <p:cTn id="304" dur="500" decel="50000" fill="hold">
                                          <p:stCondLst>
                                            <p:cond delay="0"/>
                                          </p:stCondLst>
                                        </p:cTn>
                                        <p:tgtEl>
                                          <p:spTgt spid="18462"/>
                                        </p:tgtEl>
                                        <p:attrNameLst>
                                          <p:attrName>ppt_w</p:attrName>
                                        </p:attrNameLst>
                                      </p:cBhvr>
                                      <p:tavLst>
                                        <p:tav tm="0">
                                          <p:val>
                                            <p:strVal val="#ppt_w"/>
                                          </p:val>
                                        </p:tav>
                                        <p:tav tm="100000">
                                          <p:val>
                                            <p:strVal val="#ppt_w*.05"/>
                                          </p:val>
                                        </p:tav>
                                      </p:tavLst>
                                    </p:anim>
                                    <p:anim calcmode="lin" valueType="num">
                                      <p:cBhvr>
                                        <p:cTn id="305" dur="500" accel="50000" fill="hold">
                                          <p:stCondLst>
                                            <p:cond delay="500"/>
                                          </p:stCondLst>
                                        </p:cTn>
                                        <p:tgtEl>
                                          <p:spTgt spid="18462"/>
                                        </p:tgtEl>
                                        <p:attrNameLst>
                                          <p:attrName>ppt_w</p:attrName>
                                        </p:attrNameLst>
                                      </p:cBhvr>
                                      <p:tavLst>
                                        <p:tav tm="0">
                                          <p:val>
                                            <p:strVal val="#ppt_w*.05"/>
                                          </p:val>
                                        </p:tav>
                                        <p:tav tm="100000">
                                          <p:val>
                                            <p:strVal val="#ppt_w"/>
                                          </p:val>
                                        </p:tav>
                                      </p:tavLst>
                                    </p:anim>
                                    <p:anim calcmode="lin" valueType="num">
                                      <p:cBhvr>
                                        <p:cTn id="306" dur="1000" fill="hold"/>
                                        <p:tgtEl>
                                          <p:spTgt spid="18462"/>
                                        </p:tgtEl>
                                        <p:attrNameLst>
                                          <p:attrName>ppt_h</p:attrName>
                                        </p:attrNameLst>
                                      </p:cBhvr>
                                      <p:tavLst>
                                        <p:tav tm="0">
                                          <p:val>
                                            <p:strVal val="#ppt_h"/>
                                          </p:val>
                                        </p:tav>
                                        <p:tav tm="100000">
                                          <p:val>
                                            <p:strVal val="#ppt_h"/>
                                          </p:val>
                                        </p:tav>
                                      </p:tavLst>
                                    </p:anim>
                                    <p:anim calcmode="lin" valueType="num">
                                      <p:cBhvr>
                                        <p:cTn id="307" dur="500" decel="50000" fill="hold">
                                          <p:stCondLst>
                                            <p:cond delay="0"/>
                                          </p:stCondLst>
                                        </p:cTn>
                                        <p:tgtEl>
                                          <p:spTgt spid="18462"/>
                                        </p:tgtEl>
                                        <p:attrNameLst>
                                          <p:attrName>ppt_x</p:attrName>
                                        </p:attrNameLst>
                                      </p:cBhvr>
                                      <p:tavLst>
                                        <p:tav tm="0">
                                          <p:val>
                                            <p:strVal val="#ppt_x+.4"/>
                                          </p:val>
                                        </p:tav>
                                        <p:tav tm="100000">
                                          <p:val>
                                            <p:strVal val="#ppt_x"/>
                                          </p:val>
                                        </p:tav>
                                      </p:tavLst>
                                    </p:anim>
                                    <p:anim calcmode="lin" valueType="num">
                                      <p:cBhvr>
                                        <p:cTn id="308" dur="500" decel="50000" fill="hold">
                                          <p:stCondLst>
                                            <p:cond delay="0"/>
                                          </p:stCondLst>
                                        </p:cTn>
                                        <p:tgtEl>
                                          <p:spTgt spid="18462"/>
                                        </p:tgtEl>
                                        <p:attrNameLst>
                                          <p:attrName>ppt_y</p:attrName>
                                        </p:attrNameLst>
                                      </p:cBhvr>
                                      <p:tavLst>
                                        <p:tav tm="0">
                                          <p:val>
                                            <p:strVal val="#ppt_y-.2"/>
                                          </p:val>
                                        </p:tav>
                                        <p:tav tm="100000">
                                          <p:val>
                                            <p:strVal val="#ppt_y+.1"/>
                                          </p:val>
                                        </p:tav>
                                      </p:tavLst>
                                    </p:anim>
                                    <p:anim calcmode="lin" valueType="num">
                                      <p:cBhvr>
                                        <p:cTn id="309" dur="500" accel="50000" fill="hold">
                                          <p:stCondLst>
                                            <p:cond delay="500"/>
                                          </p:stCondLst>
                                        </p:cTn>
                                        <p:tgtEl>
                                          <p:spTgt spid="18462"/>
                                        </p:tgtEl>
                                        <p:attrNameLst>
                                          <p:attrName>ppt_y</p:attrName>
                                        </p:attrNameLst>
                                      </p:cBhvr>
                                      <p:tavLst>
                                        <p:tav tm="0">
                                          <p:val>
                                            <p:strVal val="#ppt_y+.1"/>
                                          </p:val>
                                        </p:tav>
                                        <p:tav tm="100000">
                                          <p:val>
                                            <p:strVal val="#ppt_y"/>
                                          </p:val>
                                        </p:tav>
                                      </p:tavLst>
                                    </p:anim>
                                    <p:animEffect transition="in" filter="fade">
                                      <p:cBhvr>
                                        <p:cTn id="310" dur="1000" decel="50000">
                                          <p:stCondLst>
                                            <p:cond delay="0"/>
                                          </p:stCondLst>
                                        </p:cTn>
                                        <p:tgtEl>
                                          <p:spTgt spid="18462"/>
                                        </p:tgtEl>
                                      </p:cBhvr>
                                    </p:animEffect>
                                  </p:childTnLst>
                                </p:cTn>
                              </p:par>
                              <p:par>
                                <p:cTn id="311" presetID="25" presetClass="entr" presetSubtype="0" fill="hold" grpId="0" nodeType="withEffect">
                                  <p:stCondLst>
                                    <p:cond delay="0"/>
                                  </p:stCondLst>
                                  <p:childTnLst>
                                    <p:set>
                                      <p:cBhvr>
                                        <p:cTn id="312" dur="1" fill="hold">
                                          <p:stCondLst>
                                            <p:cond delay="0"/>
                                          </p:stCondLst>
                                        </p:cTn>
                                        <p:tgtEl>
                                          <p:spTgt spid="18463"/>
                                        </p:tgtEl>
                                        <p:attrNameLst>
                                          <p:attrName>style.visibility</p:attrName>
                                        </p:attrNameLst>
                                      </p:cBhvr>
                                      <p:to>
                                        <p:strVal val="visible"/>
                                      </p:to>
                                    </p:set>
                                    <p:anim calcmode="lin" valueType="num">
                                      <p:cBhvr>
                                        <p:cTn id="313" dur="500" decel="50000" fill="hold">
                                          <p:stCondLst>
                                            <p:cond delay="0"/>
                                          </p:stCondLst>
                                        </p:cTn>
                                        <p:tgtEl>
                                          <p:spTgt spid="18463"/>
                                        </p:tgtEl>
                                        <p:attrNameLst>
                                          <p:attrName>style.rotation</p:attrName>
                                        </p:attrNameLst>
                                      </p:cBhvr>
                                      <p:tavLst>
                                        <p:tav tm="0">
                                          <p:val>
                                            <p:fltVal val="-90"/>
                                          </p:val>
                                        </p:tav>
                                        <p:tav tm="100000">
                                          <p:val>
                                            <p:fltVal val="0"/>
                                          </p:val>
                                        </p:tav>
                                      </p:tavLst>
                                    </p:anim>
                                    <p:anim calcmode="lin" valueType="num">
                                      <p:cBhvr>
                                        <p:cTn id="314" dur="500" decel="50000" fill="hold">
                                          <p:stCondLst>
                                            <p:cond delay="0"/>
                                          </p:stCondLst>
                                        </p:cTn>
                                        <p:tgtEl>
                                          <p:spTgt spid="18463"/>
                                        </p:tgtEl>
                                        <p:attrNameLst>
                                          <p:attrName>ppt_w</p:attrName>
                                        </p:attrNameLst>
                                      </p:cBhvr>
                                      <p:tavLst>
                                        <p:tav tm="0">
                                          <p:val>
                                            <p:strVal val="#ppt_w"/>
                                          </p:val>
                                        </p:tav>
                                        <p:tav tm="100000">
                                          <p:val>
                                            <p:strVal val="#ppt_w*.05"/>
                                          </p:val>
                                        </p:tav>
                                      </p:tavLst>
                                    </p:anim>
                                    <p:anim calcmode="lin" valueType="num">
                                      <p:cBhvr>
                                        <p:cTn id="315" dur="500" accel="50000" fill="hold">
                                          <p:stCondLst>
                                            <p:cond delay="500"/>
                                          </p:stCondLst>
                                        </p:cTn>
                                        <p:tgtEl>
                                          <p:spTgt spid="18463"/>
                                        </p:tgtEl>
                                        <p:attrNameLst>
                                          <p:attrName>ppt_w</p:attrName>
                                        </p:attrNameLst>
                                      </p:cBhvr>
                                      <p:tavLst>
                                        <p:tav tm="0">
                                          <p:val>
                                            <p:strVal val="#ppt_w*.05"/>
                                          </p:val>
                                        </p:tav>
                                        <p:tav tm="100000">
                                          <p:val>
                                            <p:strVal val="#ppt_w"/>
                                          </p:val>
                                        </p:tav>
                                      </p:tavLst>
                                    </p:anim>
                                    <p:anim calcmode="lin" valueType="num">
                                      <p:cBhvr>
                                        <p:cTn id="316" dur="1000" fill="hold"/>
                                        <p:tgtEl>
                                          <p:spTgt spid="18463"/>
                                        </p:tgtEl>
                                        <p:attrNameLst>
                                          <p:attrName>ppt_h</p:attrName>
                                        </p:attrNameLst>
                                      </p:cBhvr>
                                      <p:tavLst>
                                        <p:tav tm="0">
                                          <p:val>
                                            <p:strVal val="#ppt_h"/>
                                          </p:val>
                                        </p:tav>
                                        <p:tav tm="100000">
                                          <p:val>
                                            <p:strVal val="#ppt_h"/>
                                          </p:val>
                                        </p:tav>
                                      </p:tavLst>
                                    </p:anim>
                                    <p:anim calcmode="lin" valueType="num">
                                      <p:cBhvr>
                                        <p:cTn id="317" dur="500" decel="50000" fill="hold">
                                          <p:stCondLst>
                                            <p:cond delay="0"/>
                                          </p:stCondLst>
                                        </p:cTn>
                                        <p:tgtEl>
                                          <p:spTgt spid="18463"/>
                                        </p:tgtEl>
                                        <p:attrNameLst>
                                          <p:attrName>ppt_x</p:attrName>
                                        </p:attrNameLst>
                                      </p:cBhvr>
                                      <p:tavLst>
                                        <p:tav tm="0">
                                          <p:val>
                                            <p:strVal val="#ppt_x+.4"/>
                                          </p:val>
                                        </p:tav>
                                        <p:tav tm="100000">
                                          <p:val>
                                            <p:strVal val="#ppt_x"/>
                                          </p:val>
                                        </p:tav>
                                      </p:tavLst>
                                    </p:anim>
                                    <p:anim calcmode="lin" valueType="num">
                                      <p:cBhvr>
                                        <p:cTn id="318" dur="500" decel="50000" fill="hold">
                                          <p:stCondLst>
                                            <p:cond delay="0"/>
                                          </p:stCondLst>
                                        </p:cTn>
                                        <p:tgtEl>
                                          <p:spTgt spid="18463"/>
                                        </p:tgtEl>
                                        <p:attrNameLst>
                                          <p:attrName>ppt_y</p:attrName>
                                        </p:attrNameLst>
                                      </p:cBhvr>
                                      <p:tavLst>
                                        <p:tav tm="0">
                                          <p:val>
                                            <p:strVal val="#ppt_y-.2"/>
                                          </p:val>
                                        </p:tav>
                                        <p:tav tm="100000">
                                          <p:val>
                                            <p:strVal val="#ppt_y+.1"/>
                                          </p:val>
                                        </p:tav>
                                      </p:tavLst>
                                    </p:anim>
                                    <p:anim calcmode="lin" valueType="num">
                                      <p:cBhvr>
                                        <p:cTn id="319" dur="500" accel="50000" fill="hold">
                                          <p:stCondLst>
                                            <p:cond delay="500"/>
                                          </p:stCondLst>
                                        </p:cTn>
                                        <p:tgtEl>
                                          <p:spTgt spid="18463"/>
                                        </p:tgtEl>
                                        <p:attrNameLst>
                                          <p:attrName>ppt_y</p:attrName>
                                        </p:attrNameLst>
                                      </p:cBhvr>
                                      <p:tavLst>
                                        <p:tav tm="0">
                                          <p:val>
                                            <p:strVal val="#ppt_y+.1"/>
                                          </p:val>
                                        </p:tav>
                                        <p:tav tm="100000">
                                          <p:val>
                                            <p:strVal val="#ppt_y"/>
                                          </p:val>
                                        </p:tav>
                                      </p:tavLst>
                                    </p:anim>
                                    <p:animEffect transition="in" filter="fade">
                                      <p:cBhvr>
                                        <p:cTn id="320" dur="1000" decel="50000">
                                          <p:stCondLst>
                                            <p:cond delay="0"/>
                                          </p:stCondLst>
                                        </p:cTn>
                                        <p:tgtEl>
                                          <p:spTgt spid="18463"/>
                                        </p:tgtEl>
                                      </p:cBhvr>
                                    </p:animEffect>
                                  </p:childTnLst>
                                </p:cTn>
                              </p:par>
                              <p:par>
                                <p:cTn id="321" presetID="25" presetClass="entr" presetSubtype="0" fill="hold" grpId="0" nodeType="withEffect">
                                  <p:stCondLst>
                                    <p:cond delay="0"/>
                                  </p:stCondLst>
                                  <p:childTnLst>
                                    <p:set>
                                      <p:cBhvr>
                                        <p:cTn id="322" dur="1" fill="hold">
                                          <p:stCondLst>
                                            <p:cond delay="0"/>
                                          </p:stCondLst>
                                        </p:cTn>
                                        <p:tgtEl>
                                          <p:spTgt spid="18464"/>
                                        </p:tgtEl>
                                        <p:attrNameLst>
                                          <p:attrName>style.visibility</p:attrName>
                                        </p:attrNameLst>
                                      </p:cBhvr>
                                      <p:to>
                                        <p:strVal val="visible"/>
                                      </p:to>
                                    </p:set>
                                    <p:anim calcmode="lin" valueType="num">
                                      <p:cBhvr>
                                        <p:cTn id="323" dur="500" decel="50000" fill="hold">
                                          <p:stCondLst>
                                            <p:cond delay="0"/>
                                          </p:stCondLst>
                                        </p:cTn>
                                        <p:tgtEl>
                                          <p:spTgt spid="18464"/>
                                        </p:tgtEl>
                                        <p:attrNameLst>
                                          <p:attrName>style.rotation</p:attrName>
                                        </p:attrNameLst>
                                      </p:cBhvr>
                                      <p:tavLst>
                                        <p:tav tm="0">
                                          <p:val>
                                            <p:fltVal val="-90"/>
                                          </p:val>
                                        </p:tav>
                                        <p:tav tm="100000">
                                          <p:val>
                                            <p:fltVal val="0"/>
                                          </p:val>
                                        </p:tav>
                                      </p:tavLst>
                                    </p:anim>
                                    <p:anim calcmode="lin" valueType="num">
                                      <p:cBhvr>
                                        <p:cTn id="324" dur="500" decel="50000" fill="hold">
                                          <p:stCondLst>
                                            <p:cond delay="0"/>
                                          </p:stCondLst>
                                        </p:cTn>
                                        <p:tgtEl>
                                          <p:spTgt spid="18464"/>
                                        </p:tgtEl>
                                        <p:attrNameLst>
                                          <p:attrName>ppt_w</p:attrName>
                                        </p:attrNameLst>
                                      </p:cBhvr>
                                      <p:tavLst>
                                        <p:tav tm="0">
                                          <p:val>
                                            <p:strVal val="#ppt_w"/>
                                          </p:val>
                                        </p:tav>
                                        <p:tav tm="100000">
                                          <p:val>
                                            <p:strVal val="#ppt_w*.05"/>
                                          </p:val>
                                        </p:tav>
                                      </p:tavLst>
                                    </p:anim>
                                    <p:anim calcmode="lin" valueType="num">
                                      <p:cBhvr>
                                        <p:cTn id="325" dur="500" accel="50000" fill="hold">
                                          <p:stCondLst>
                                            <p:cond delay="500"/>
                                          </p:stCondLst>
                                        </p:cTn>
                                        <p:tgtEl>
                                          <p:spTgt spid="18464"/>
                                        </p:tgtEl>
                                        <p:attrNameLst>
                                          <p:attrName>ppt_w</p:attrName>
                                        </p:attrNameLst>
                                      </p:cBhvr>
                                      <p:tavLst>
                                        <p:tav tm="0">
                                          <p:val>
                                            <p:strVal val="#ppt_w*.05"/>
                                          </p:val>
                                        </p:tav>
                                        <p:tav tm="100000">
                                          <p:val>
                                            <p:strVal val="#ppt_w"/>
                                          </p:val>
                                        </p:tav>
                                      </p:tavLst>
                                    </p:anim>
                                    <p:anim calcmode="lin" valueType="num">
                                      <p:cBhvr>
                                        <p:cTn id="326" dur="1000" fill="hold"/>
                                        <p:tgtEl>
                                          <p:spTgt spid="18464"/>
                                        </p:tgtEl>
                                        <p:attrNameLst>
                                          <p:attrName>ppt_h</p:attrName>
                                        </p:attrNameLst>
                                      </p:cBhvr>
                                      <p:tavLst>
                                        <p:tav tm="0">
                                          <p:val>
                                            <p:strVal val="#ppt_h"/>
                                          </p:val>
                                        </p:tav>
                                        <p:tav tm="100000">
                                          <p:val>
                                            <p:strVal val="#ppt_h"/>
                                          </p:val>
                                        </p:tav>
                                      </p:tavLst>
                                    </p:anim>
                                    <p:anim calcmode="lin" valueType="num">
                                      <p:cBhvr>
                                        <p:cTn id="327" dur="500" decel="50000" fill="hold">
                                          <p:stCondLst>
                                            <p:cond delay="0"/>
                                          </p:stCondLst>
                                        </p:cTn>
                                        <p:tgtEl>
                                          <p:spTgt spid="18464"/>
                                        </p:tgtEl>
                                        <p:attrNameLst>
                                          <p:attrName>ppt_x</p:attrName>
                                        </p:attrNameLst>
                                      </p:cBhvr>
                                      <p:tavLst>
                                        <p:tav tm="0">
                                          <p:val>
                                            <p:strVal val="#ppt_x+.4"/>
                                          </p:val>
                                        </p:tav>
                                        <p:tav tm="100000">
                                          <p:val>
                                            <p:strVal val="#ppt_x"/>
                                          </p:val>
                                        </p:tav>
                                      </p:tavLst>
                                    </p:anim>
                                    <p:anim calcmode="lin" valueType="num">
                                      <p:cBhvr>
                                        <p:cTn id="328" dur="500" decel="50000" fill="hold">
                                          <p:stCondLst>
                                            <p:cond delay="0"/>
                                          </p:stCondLst>
                                        </p:cTn>
                                        <p:tgtEl>
                                          <p:spTgt spid="18464"/>
                                        </p:tgtEl>
                                        <p:attrNameLst>
                                          <p:attrName>ppt_y</p:attrName>
                                        </p:attrNameLst>
                                      </p:cBhvr>
                                      <p:tavLst>
                                        <p:tav tm="0">
                                          <p:val>
                                            <p:strVal val="#ppt_y-.2"/>
                                          </p:val>
                                        </p:tav>
                                        <p:tav tm="100000">
                                          <p:val>
                                            <p:strVal val="#ppt_y+.1"/>
                                          </p:val>
                                        </p:tav>
                                      </p:tavLst>
                                    </p:anim>
                                    <p:anim calcmode="lin" valueType="num">
                                      <p:cBhvr>
                                        <p:cTn id="329" dur="500" accel="50000" fill="hold">
                                          <p:stCondLst>
                                            <p:cond delay="500"/>
                                          </p:stCondLst>
                                        </p:cTn>
                                        <p:tgtEl>
                                          <p:spTgt spid="18464"/>
                                        </p:tgtEl>
                                        <p:attrNameLst>
                                          <p:attrName>ppt_y</p:attrName>
                                        </p:attrNameLst>
                                      </p:cBhvr>
                                      <p:tavLst>
                                        <p:tav tm="0">
                                          <p:val>
                                            <p:strVal val="#ppt_y+.1"/>
                                          </p:val>
                                        </p:tav>
                                        <p:tav tm="100000">
                                          <p:val>
                                            <p:strVal val="#ppt_y"/>
                                          </p:val>
                                        </p:tav>
                                      </p:tavLst>
                                    </p:anim>
                                    <p:animEffect transition="in" filter="fade">
                                      <p:cBhvr>
                                        <p:cTn id="330" dur="1000" decel="50000">
                                          <p:stCondLst>
                                            <p:cond delay="0"/>
                                          </p:stCondLst>
                                        </p:cTn>
                                        <p:tgtEl>
                                          <p:spTgt spid="18464"/>
                                        </p:tgtEl>
                                      </p:cBhvr>
                                    </p:animEffect>
                                  </p:childTnLst>
                                </p:cTn>
                              </p:par>
                              <p:par>
                                <p:cTn id="331" presetID="25" presetClass="entr" presetSubtype="0" fill="hold" grpId="0" nodeType="withEffect">
                                  <p:stCondLst>
                                    <p:cond delay="0"/>
                                  </p:stCondLst>
                                  <p:childTnLst>
                                    <p:set>
                                      <p:cBhvr>
                                        <p:cTn id="332" dur="1" fill="hold">
                                          <p:stCondLst>
                                            <p:cond delay="0"/>
                                          </p:stCondLst>
                                        </p:cTn>
                                        <p:tgtEl>
                                          <p:spTgt spid="18465"/>
                                        </p:tgtEl>
                                        <p:attrNameLst>
                                          <p:attrName>style.visibility</p:attrName>
                                        </p:attrNameLst>
                                      </p:cBhvr>
                                      <p:to>
                                        <p:strVal val="visible"/>
                                      </p:to>
                                    </p:set>
                                    <p:anim calcmode="lin" valueType="num">
                                      <p:cBhvr>
                                        <p:cTn id="333" dur="500" decel="50000" fill="hold">
                                          <p:stCondLst>
                                            <p:cond delay="0"/>
                                          </p:stCondLst>
                                        </p:cTn>
                                        <p:tgtEl>
                                          <p:spTgt spid="18465"/>
                                        </p:tgtEl>
                                        <p:attrNameLst>
                                          <p:attrName>style.rotation</p:attrName>
                                        </p:attrNameLst>
                                      </p:cBhvr>
                                      <p:tavLst>
                                        <p:tav tm="0">
                                          <p:val>
                                            <p:fltVal val="-90"/>
                                          </p:val>
                                        </p:tav>
                                        <p:tav tm="100000">
                                          <p:val>
                                            <p:fltVal val="0"/>
                                          </p:val>
                                        </p:tav>
                                      </p:tavLst>
                                    </p:anim>
                                    <p:anim calcmode="lin" valueType="num">
                                      <p:cBhvr>
                                        <p:cTn id="334" dur="500" decel="50000" fill="hold">
                                          <p:stCondLst>
                                            <p:cond delay="0"/>
                                          </p:stCondLst>
                                        </p:cTn>
                                        <p:tgtEl>
                                          <p:spTgt spid="18465"/>
                                        </p:tgtEl>
                                        <p:attrNameLst>
                                          <p:attrName>ppt_w</p:attrName>
                                        </p:attrNameLst>
                                      </p:cBhvr>
                                      <p:tavLst>
                                        <p:tav tm="0">
                                          <p:val>
                                            <p:strVal val="#ppt_w"/>
                                          </p:val>
                                        </p:tav>
                                        <p:tav tm="100000">
                                          <p:val>
                                            <p:strVal val="#ppt_w*.05"/>
                                          </p:val>
                                        </p:tav>
                                      </p:tavLst>
                                    </p:anim>
                                    <p:anim calcmode="lin" valueType="num">
                                      <p:cBhvr>
                                        <p:cTn id="335" dur="500" accel="50000" fill="hold">
                                          <p:stCondLst>
                                            <p:cond delay="500"/>
                                          </p:stCondLst>
                                        </p:cTn>
                                        <p:tgtEl>
                                          <p:spTgt spid="18465"/>
                                        </p:tgtEl>
                                        <p:attrNameLst>
                                          <p:attrName>ppt_w</p:attrName>
                                        </p:attrNameLst>
                                      </p:cBhvr>
                                      <p:tavLst>
                                        <p:tav tm="0">
                                          <p:val>
                                            <p:strVal val="#ppt_w*.05"/>
                                          </p:val>
                                        </p:tav>
                                        <p:tav tm="100000">
                                          <p:val>
                                            <p:strVal val="#ppt_w"/>
                                          </p:val>
                                        </p:tav>
                                      </p:tavLst>
                                    </p:anim>
                                    <p:anim calcmode="lin" valueType="num">
                                      <p:cBhvr>
                                        <p:cTn id="336" dur="1000" fill="hold"/>
                                        <p:tgtEl>
                                          <p:spTgt spid="18465"/>
                                        </p:tgtEl>
                                        <p:attrNameLst>
                                          <p:attrName>ppt_h</p:attrName>
                                        </p:attrNameLst>
                                      </p:cBhvr>
                                      <p:tavLst>
                                        <p:tav tm="0">
                                          <p:val>
                                            <p:strVal val="#ppt_h"/>
                                          </p:val>
                                        </p:tav>
                                        <p:tav tm="100000">
                                          <p:val>
                                            <p:strVal val="#ppt_h"/>
                                          </p:val>
                                        </p:tav>
                                      </p:tavLst>
                                    </p:anim>
                                    <p:anim calcmode="lin" valueType="num">
                                      <p:cBhvr>
                                        <p:cTn id="337" dur="500" decel="50000" fill="hold">
                                          <p:stCondLst>
                                            <p:cond delay="0"/>
                                          </p:stCondLst>
                                        </p:cTn>
                                        <p:tgtEl>
                                          <p:spTgt spid="18465"/>
                                        </p:tgtEl>
                                        <p:attrNameLst>
                                          <p:attrName>ppt_x</p:attrName>
                                        </p:attrNameLst>
                                      </p:cBhvr>
                                      <p:tavLst>
                                        <p:tav tm="0">
                                          <p:val>
                                            <p:strVal val="#ppt_x+.4"/>
                                          </p:val>
                                        </p:tav>
                                        <p:tav tm="100000">
                                          <p:val>
                                            <p:strVal val="#ppt_x"/>
                                          </p:val>
                                        </p:tav>
                                      </p:tavLst>
                                    </p:anim>
                                    <p:anim calcmode="lin" valueType="num">
                                      <p:cBhvr>
                                        <p:cTn id="338" dur="500" decel="50000" fill="hold">
                                          <p:stCondLst>
                                            <p:cond delay="0"/>
                                          </p:stCondLst>
                                        </p:cTn>
                                        <p:tgtEl>
                                          <p:spTgt spid="18465"/>
                                        </p:tgtEl>
                                        <p:attrNameLst>
                                          <p:attrName>ppt_y</p:attrName>
                                        </p:attrNameLst>
                                      </p:cBhvr>
                                      <p:tavLst>
                                        <p:tav tm="0">
                                          <p:val>
                                            <p:strVal val="#ppt_y-.2"/>
                                          </p:val>
                                        </p:tav>
                                        <p:tav tm="100000">
                                          <p:val>
                                            <p:strVal val="#ppt_y+.1"/>
                                          </p:val>
                                        </p:tav>
                                      </p:tavLst>
                                    </p:anim>
                                    <p:anim calcmode="lin" valueType="num">
                                      <p:cBhvr>
                                        <p:cTn id="339" dur="500" accel="50000" fill="hold">
                                          <p:stCondLst>
                                            <p:cond delay="500"/>
                                          </p:stCondLst>
                                        </p:cTn>
                                        <p:tgtEl>
                                          <p:spTgt spid="18465"/>
                                        </p:tgtEl>
                                        <p:attrNameLst>
                                          <p:attrName>ppt_y</p:attrName>
                                        </p:attrNameLst>
                                      </p:cBhvr>
                                      <p:tavLst>
                                        <p:tav tm="0">
                                          <p:val>
                                            <p:strVal val="#ppt_y+.1"/>
                                          </p:val>
                                        </p:tav>
                                        <p:tav tm="100000">
                                          <p:val>
                                            <p:strVal val="#ppt_y"/>
                                          </p:val>
                                        </p:tav>
                                      </p:tavLst>
                                    </p:anim>
                                    <p:animEffect transition="in" filter="fade">
                                      <p:cBhvr>
                                        <p:cTn id="340" dur="1000" decel="50000">
                                          <p:stCondLst>
                                            <p:cond delay="0"/>
                                          </p:stCondLst>
                                        </p:cTn>
                                        <p:tgtEl>
                                          <p:spTgt spid="18465"/>
                                        </p:tgtEl>
                                      </p:cBhvr>
                                    </p:animEffect>
                                  </p:childTnLst>
                                </p:cTn>
                              </p:par>
                              <p:par>
                                <p:cTn id="341" presetID="25" presetClass="entr" presetSubtype="0" fill="hold" grpId="0" nodeType="withEffect">
                                  <p:stCondLst>
                                    <p:cond delay="0"/>
                                  </p:stCondLst>
                                  <p:childTnLst>
                                    <p:set>
                                      <p:cBhvr>
                                        <p:cTn id="342" dur="1" fill="hold">
                                          <p:stCondLst>
                                            <p:cond delay="0"/>
                                          </p:stCondLst>
                                        </p:cTn>
                                        <p:tgtEl>
                                          <p:spTgt spid="18466"/>
                                        </p:tgtEl>
                                        <p:attrNameLst>
                                          <p:attrName>style.visibility</p:attrName>
                                        </p:attrNameLst>
                                      </p:cBhvr>
                                      <p:to>
                                        <p:strVal val="visible"/>
                                      </p:to>
                                    </p:set>
                                    <p:anim calcmode="lin" valueType="num">
                                      <p:cBhvr>
                                        <p:cTn id="343" dur="500" decel="50000" fill="hold">
                                          <p:stCondLst>
                                            <p:cond delay="0"/>
                                          </p:stCondLst>
                                        </p:cTn>
                                        <p:tgtEl>
                                          <p:spTgt spid="18466"/>
                                        </p:tgtEl>
                                        <p:attrNameLst>
                                          <p:attrName>style.rotation</p:attrName>
                                        </p:attrNameLst>
                                      </p:cBhvr>
                                      <p:tavLst>
                                        <p:tav tm="0">
                                          <p:val>
                                            <p:fltVal val="-90"/>
                                          </p:val>
                                        </p:tav>
                                        <p:tav tm="100000">
                                          <p:val>
                                            <p:fltVal val="0"/>
                                          </p:val>
                                        </p:tav>
                                      </p:tavLst>
                                    </p:anim>
                                    <p:anim calcmode="lin" valueType="num">
                                      <p:cBhvr>
                                        <p:cTn id="344" dur="500" decel="50000" fill="hold">
                                          <p:stCondLst>
                                            <p:cond delay="0"/>
                                          </p:stCondLst>
                                        </p:cTn>
                                        <p:tgtEl>
                                          <p:spTgt spid="18466"/>
                                        </p:tgtEl>
                                        <p:attrNameLst>
                                          <p:attrName>ppt_w</p:attrName>
                                        </p:attrNameLst>
                                      </p:cBhvr>
                                      <p:tavLst>
                                        <p:tav tm="0">
                                          <p:val>
                                            <p:strVal val="#ppt_w"/>
                                          </p:val>
                                        </p:tav>
                                        <p:tav tm="100000">
                                          <p:val>
                                            <p:strVal val="#ppt_w*.05"/>
                                          </p:val>
                                        </p:tav>
                                      </p:tavLst>
                                    </p:anim>
                                    <p:anim calcmode="lin" valueType="num">
                                      <p:cBhvr>
                                        <p:cTn id="345" dur="500" accel="50000" fill="hold">
                                          <p:stCondLst>
                                            <p:cond delay="500"/>
                                          </p:stCondLst>
                                        </p:cTn>
                                        <p:tgtEl>
                                          <p:spTgt spid="18466"/>
                                        </p:tgtEl>
                                        <p:attrNameLst>
                                          <p:attrName>ppt_w</p:attrName>
                                        </p:attrNameLst>
                                      </p:cBhvr>
                                      <p:tavLst>
                                        <p:tav tm="0">
                                          <p:val>
                                            <p:strVal val="#ppt_w*.05"/>
                                          </p:val>
                                        </p:tav>
                                        <p:tav tm="100000">
                                          <p:val>
                                            <p:strVal val="#ppt_w"/>
                                          </p:val>
                                        </p:tav>
                                      </p:tavLst>
                                    </p:anim>
                                    <p:anim calcmode="lin" valueType="num">
                                      <p:cBhvr>
                                        <p:cTn id="346" dur="1000" fill="hold"/>
                                        <p:tgtEl>
                                          <p:spTgt spid="18466"/>
                                        </p:tgtEl>
                                        <p:attrNameLst>
                                          <p:attrName>ppt_h</p:attrName>
                                        </p:attrNameLst>
                                      </p:cBhvr>
                                      <p:tavLst>
                                        <p:tav tm="0">
                                          <p:val>
                                            <p:strVal val="#ppt_h"/>
                                          </p:val>
                                        </p:tav>
                                        <p:tav tm="100000">
                                          <p:val>
                                            <p:strVal val="#ppt_h"/>
                                          </p:val>
                                        </p:tav>
                                      </p:tavLst>
                                    </p:anim>
                                    <p:anim calcmode="lin" valueType="num">
                                      <p:cBhvr>
                                        <p:cTn id="347" dur="500" decel="50000" fill="hold">
                                          <p:stCondLst>
                                            <p:cond delay="0"/>
                                          </p:stCondLst>
                                        </p:cTn>
                                        <p:tgtEl>
                                          <p:spTgt spid="18466"/>
                                        </p:tgtEl>
                                        <p:attrNameLst>
                                          <p:attrName>ppt_x</p:attrName>
                                        </p:attrNameLst>
                                      </p:cBhvr>
                                      <p:tavLst>
                                        <p:tav tm="0">
                                          <p:val>
                                            <p:strVal val="#ppt_x+.4"/>
                                          </p:val>
                                        </p:tav>
                                        <p:tav tm="100000">
                                          <p:val>
                                            <p:strVal val="#ppt_x"/>
                                          </p:val>
                                        </p:tav>
                                      </p:tavLst>
                                    </p:anim>
                                    <p:anim calcmode="lin" valueType="num">
                                      <p:cBhvr>
                                        <p:cTn id="348" dur="500" decel="50000" fill="hold">
                                          <p:stCondLst>
                                            <p:cond delay="0"/>
                                          </p:stCondLst>
                                        </p:cTn>
                                        <p:tgtEl>
                                          <p:spTgt spid="18466"/>
                                        </p:tgtEl>
                                        <p:attrNameLst>
                                          <p:attrName>ppt_y</p:attrName>
                                        </p:attrNameLst>
                                      </p:cBhvr>
                                      <p:tavLst>
                                        <p:tav tm="0">
                                          <p:val>
                                            <p:strVal val="#ppt_y-.2"/>
                                          </p:val>
                                        </p:tav>
                                        <p:tav tm="100000">
                                          <p:val>
                                            <p:strVal val="#ppt_y+.1"/>
                                          </p:val>
                                        </p:tav>
                                      </p:tavLst>
                                    </p:anim>
                                    <p:anim calcmode="lin" valueType="num">
                                      <p:cBhvr>
                                        <p:cTn id="349" dur="500" accel="50000" fill="hold">
                                          <p:stCondLst>
                                            <p:cond delay="500"/>
                                          </p:stCondLst>
                                        </p:cTn>
                                        <p:tgtEl>
                                          <p:spTgt spid="18466"/>
                                        </p:tgtEl>
                                        <p:attrNameLst>
                                          <p:attrName>ppt_y</p:attrName>
                                        </p:attrNameLst>
                                      </p:cBhvr>
                                      <p:tavLst>
                                        <p:tav tm="0">
                                          <p:val>
                                            <p:strVal val="#ppt_y+.1"/>
                                          </p:val>
                                        </p:tav>
                                        <p:tav tm="100000">
                                          <p:val>
                                            <p:strVal val="#ppt_y"/>
                                          </p:val>
                                        </p:tav>
                                      </p:tavLst>
                                    </p:anim>
                                    <p:animEffect transition="in" filter="fade">
                                      <p:cBhvr>
                                        <p:cTn id="350" dur="1000" decel="50000">
                                          <p:stCondLst>
                                            <p:cond delay="0"/>
                                          </p:stCondLst>
                                        </p:cTn>
                                        <p:tgtEl>
                                          <p:spTgt spid="18466"/>
                                        </p:tgtEl>
                                      </p:cBhvr>
                                    </p:animEffect>
                                  </p:childTnLst>
                                </p:cTn>
                              </p:par>
                              <p:par>
                                <p:cTn id="351" presetID="25" presetClass="entr" presetSubtype="0" fill="hold" grpId="0" nodeType="withEffect">
                                  <p:stCondLst>
                                    <p:cond delay="0"/>
                                  </p:stCondLst>
                                  <p:childTnLst>
                                    <p:set>
                                      <p:cBhvr>
                                        <p:cTn id="352" dur="1" fill="hold">
                                          <p:stCondLst>
                                            <p:cond delay="0"/>
                                          </p:stCondLst>
                                        </p:cTn>
                                        <p:tgtEl>
                                          <p:spTgt spid="18467"/>
                                        </p:tgtEl>
                                        <p:attrNameLst>
                                          <p:attrName>style.visibility</p:attrName>
                                        </p:attrNameLst>
                                      </p:cBhvr>
                                      <p:to>
                                        <p:strVal val="visible"/>
                                      </p:to>
                                    </p:set>
                                    <p:anim calcmode="lin" valueType="num">
                                      <p:cBhvr>
                                        <p:cTn id="353" dur="500" decel="50000" fill="hold">
                                          <p:stCondLst>
                                            <p:cond delay="0"/>
                                          </p:stCondLst>
                                        </p:cTn>
                                        <p:tgtEl>
                                          <p:spTgt spid="18467"/>
                                        </p:tgtEl>
                                        <p:attrNameLst>
                                          <p:attrName>style.rotation</p:attrName>
                                        </p:attrNameLst>
                                      </p:cBhvr>
                                      <p:tavLst>
                                        <p:tav tm="0">
                                          <p:val>
                                            <p:fltVal val="-90"/>
                                          </p:val>
                                        </p:tav>
                                        <p:tav tm="100000">
                                          <p:val>
                                            <p:fltVal val="0"/>
                                          </p:val>
                                        </p:tav>
                                      </p:tavLst>
                                    </p:anim>
                                    <p:anim calcmode="lin" valueType="num">
                                      <p:cBhvr>
                                        <p:cTn id="354" dur="500" decel="50000" fill="hold">
                                          <p:stCondLst>
                                            <p:cond delay="0"/>
                                          </p:stCondLst>
                                        </p:cTn>
                                        <p:tgtEl>
                                          <p:spTgt spid="18467"/>
                                        </p:tgtEl>
                                        <p:attrNameLst>
                                          <p:attrName>ppt_w</p:attrName>
                                        </p:attrNameLst>
                                      </p:cBhvr>
                                      <p:tavLst>
                                        <p:tav tm="0">
                                          <p:val>
                                            <p:strVal val="#ppt_w"/>
                                          </p:val>
                                        </p:tav>
                                        <p:tav tm="100000">
                                          <p:val>
                                            <p:strVal val="#ppt_w*.05"/>
                                          </p:val>
                                        </p:tav>
                                      </p:tavLst>
                                    </p:anim>
                                    <p:anim calcmode="lin" valueType="num">
                                      <p:cBhvr>
                                        <p:cTn id="355" dur="500" accel="50000" fill="hold">
                                          <p:stCondLst>
                                            <p:cond delay="500"/>
                                          </p:stCondLst>
                                        </p:cTn>
                                        <p:tgtEl>
                                          <p:spTgt spid="18467"/>
                                        </p:tgtEl>
                                        <p:attrNameLst>
                                          <p:attrName>ppt_w</p:attrName>
                                        </p:attrNameLst>
                                      </p:cBhvr>
                                      <p:tavLst>
                                        <p:tav tm="0">
                                          <p:val>
                                            <p:strVal val="#ppt_w*.05"/>
                                          </p:val>
                                        </p:tav>
                                        <p:tav tm="100000">
                                          <p:val>
                                            <p:strVal val="#ppt_w"/>
                                          </p:val>
                                        </p:tav>
                                      </p:tavLst>
                                    </p:anim>
                                    <p:anim calcmode="lin" valueType="num">
                                      <p:cBhvr>
                                        <p:cTn id="356" dur="1000" fill="hold"/>
                                        <p:tgtEl>
                                          <p:spTgt spid="18467"/>
                                        </p:tgtEl>
                                        <p:attrNameLst>
                                          <p:attrName>ppt_h</p:attrName>
                                        </p:attrNameLst>
                                      </p:cBhvr>
                                      <p:tavLst>
                                        <p:tav tm="0">
                                          <p:val>
                                            <p:strVal val="#ppt_h"/>
                                          </p:val>
                                        </p:tav>
                                        <p:tav tm="100000">
                                          <p:val>
                                            <p:strVal val="#ppt_h"/>
                                          </p:val>
                                        </p:tav>
                                      </p:tavLst>
                                    </p:anim>
                                    <p:anim calcmode="lin" valueType="num">
                                      <p:cBhvr>
                                        <p:cTn id="357" dur="500" decel="50000" fill="hold">
                                          <p:stCondLst>
                                            <p:cond delay="0"/>
                                          </p:stCondLst>
                                        </p:cTn>
                                        <p:tgtEl>
                                          <p:spTgt spid="18467"/>
                                        </p:tgtEl>
                                        <p:attrNameLst>
                                          <p:attrName>ppt_x</p:attrName>
                                        </p:attrNameLst>
                                      </p:cBhvr>
                                      <p:tavLst>
                                        <p:tav tm="0">
                                          <p:val>
                                            <p:strVal val="#ppt_x+.4"/>
                                          </p:val>
                                        </p:tav>
                                        <p:tav tm="100000">
                                          <p:val>
                                            <p:strVal val="#ppt_x"/>
                                          </p:val>
                                        </p:tav>
                                      </p:tavLst>
                                    </p:anim>
                                    <p:anim calcmode="lin" valueType="num">
                                      <p:cBhvr>
                                        <p:cTn id="358" dur="500" decel="50000" fill="hold">
                                          <p:stCondLst>
                                            <p:cond delay="0"/>
                                          </p:stCondLst>
                                        </p:cTn>
                                        <p:tgtEl>
                                          <p:spTgt spid="18467"/>
                                        </p:tgtEl>
                                        <p:attrNameLst>
                                          <p:attrName>ppt_y</p:attrName>
                                        </p:attrNameLst>
                                      </p:cBhvr>
                                      <p:tavLst>
                                        <p:tav tm="0">
                                          <p:val>
                                            <p:strVal val="#ppt_y-.2"/>
                                          </p:val>
                                        </p:tav>
                                        <p:tav tm="100000">
                                          <p:val>
                                            <p:strVal val="#ppt_y+.1"/>
                                          </p:val>
                                        </p:tav>
                                      </p:tavLst>
                                    </p:anim>
                                    <p:anim calcmode="lin" valueType="num">
                                      <p:cBhvr>
                                        <p:cTn id="359" dur="500" accel="50000" fill="hold">
                                          <p:stCondLst>
                                            <p:cond delay="500"/>
                                          </p:stCondLst>
                                        </p:cTn>
                                        <p:tgtEl>
                                          <p:spTgt spid="18467"/>
                                        </p:tgtEl>
                                        <p:attrNameLst>
                                          <p:attrName>ppt_y</p:attrName>
                                        </p:attrNameLst>
                                      </p:cBhvr>
                                      <p:tavLst>
                                        <p:tav tm="0">
                                          <p:val>
                                            <p:strVal val="#ppt_y+.1"/>
                                          </p:val>
                                        </p:tav>
                                        <p:tav tm="100000">
                                          <p:val>
                                            <p:strVal val="#ppt_y"/>
                                          </p:val>
                                        </p:tav>
                                      </p:tavLst>
                                    </p:anim>
                                    <p:animEffect transition="in" filter="fade">
                                      <p:cBhvr>
                                        <p:cTn id="360" dur="1000" decel="50000">
                                          <p:stCondLst>
                                            <p:cond delay="0"/>
                                          </p:stCondLst>
                                        </p:cTn>
                                        <p:tgtEl>
                                          <p:spTgt spid="18467"/>
                                        </p:tgtEl>
                                      </p:cBhvr>
                                    </p:animEffect>
                                  </p:childTnLst>
                                </p:cTn>
                              </p:par>
                              <p:par>
                                <p:cTn id="361" presetID="25" presetClass="entr" presetSubtype="0" fill="hold" grpId="0" nodeType="withEffect">
                                  <p:stCondLst>
                                    <p:cond delay="0"/>
                                  </p:stCondLst>
                                  <p:childTnLst>
                                    <p:set>
                                      <p:cBhvr>
                                        <p:cTn id="362" dur="1" fill="hold">
                                          <p:stCondLst>
                                            <p:cond delay="0"/>
                                          </p:stCondLst>
                                        </p:cTn>
                                        <p:tgtEl>
                                          <p:spTgt spid="18468"/>
                                        </p:tgtEl>
                                        <p:attrNameLst>
                                          <p:attrName>style.visibility</p:attrName>
                                        </p:attrNameLst>
                                      </p:cBhvr>
                                      <p:to>
                                        <p:strVal val="visible"/>
                                      </p:to>
                                    </p:set>
                                    <p:anim calcmode="lin" valueType="num">
                                      <p:cBhvr>
                                        <p:cTn id="363" dur="500" decel="50000" fill="hold">
                                          <p:stCondLst>
                                            <p:cond delay="0"/>
                                          </p:stCondLst>
                                        </p:cTn>
                                        <p:tgtEl>
                                          <p:spTgt spid="18468"/>
                                        </p:tgtEl>
                                        <p:attrNameLst>
                                          <p:attrName>style.rotation</p:attrName>
                                        </p:attrNameLst>
                                      </p:cBhvr>
                                      <p:tavLst>
                                        <p:tav tm="0">
                                          <p:val>
                                            <p:fltVal val="-90"/>
                                          </p:val>
                                        </p:tav>
                                        <p:tav tm="100000">
                                          <p:val>
                                            <p:fltVal val="0"/>
                                          </p:val>
                                        </p:tav>
                                      </p:tavLst>
                                    </p:anim>
                                    <p:anim calcmode="lin" valueType="num">
                                      <p:cBhvr>
                                        <p:cTn id="364" dur="500" decel="50000" fill="hold">
                                          <p:stCondLst>
                                            <p:cond delay="0"/>
                                          </p:stCondLst>
                                        </p:cTn>
                                        <p:tgtEl>
                                          <p:spTgt spid="18468"/>
                                        </p:tgtEl>
                                        <p:attrNameLst>
                                          <p:attrName>ppt_w</p:attrName>
                                        </p:attrNameLst>
                                      </p:cBhvr>
                                      <p:tavLst>
                                        <p:tav tm="0">
                                          <p:val>
                                            <p:strVal val="#ppt_w"/>
                                          </p:val>
                                        </p:tav>
                                        <p:tav tm="100000">
                                          <p:val>
                                            <p:strVal val="#ppt_w*.05"/>
                                          </p:val>
                                        </p:tav>
                                      </p:tavLst>
                                    </p:anim>
                                    <p:anim calcmode="lin" valueType="num">
                                      <p:cBhvr>
                                        <p:cTn id="365" dur="500" accel="50000" fill="hold">
                                          <p:stCondLst>
                                            <p:cond delay="500"/>
                                          </p:stCondLst>
                                        </p:cTn>
                                        <p:tgtEl>
                                          <p:spTgt spid="18468"/>
                                        </p:tgtEl>
                                        <p:attrNameLst>
                                          <p:attrName>ppt_w</p:attrName>
                                        </p:attrNameLst>
                                      </p:cBhvr>
                                      <p:tavLst>
                                        <p:tav tm="0">
                                          <p:val>
                                            <p:strVal val="#ppt_w*.05"/>
                                          </p:val>
                                        </p:tav>
                                        <p:tav tm="100000">
                                          <p:val>
                                            <p:strVal val="#ppt_w"/>
                                          </p:val>
                                        </p:tav>
                                      </p:tavLst>
                                    </p:anim>
                                    <p:anim calcmode="lin" valueType="num">
                                      <p:cBhvr>
                                        <p:cTn id="366" dur="1000" fill="hold"/>
                                        <p:tgtEl>
                                          <p:spTgt spid="18468"/>
                                        </p:tgtEl>
                                        <p:attrNameLst>
                                          <p:attrName>ppt_h</p:attrName>
                                        </p:attrNameLst>
                                      </p:cBhvr>
                                      <p:tavLst>
                                        <p:tav tm="0">
                                          <p:val>
                                            <p:strVal val="#ppt_h"/>
                                          </p:val>
                                        </p:tav>
                                        <p:tav tm="100000">
                                          <p:val>
                                            <p:strVal val="#ppt_h"/>
                                          </p:val>
                                        </p:tav>
                                      </p:tavLst>
                                    </p:anim>
                                    <p:anim calcmode="lin" valueType="num">
                                      <p:cBhvr>
                                        <p:cTn id="367" dur="500" decel="50000" fill="hold">
                                          <p:stCondLst>
                                            <p:cond delay="0"/>
                                          </p:stCondLst>
                                        </p:cTn>
                                        <p:tgtEl>
                                          <p:spTgt spid="18468"/>
                                        </p:tgtEl>
                                        <p:attrNameLst>
                                          <p:attrName>ppt_x</p:attrName>
                                        </p:attrNameLst>
                                      </p:cBhvr>
                                      <p:tavLst>
                                        <p:tav tm="0">
                                          <p:val>
                                            <p:strVal val="#ppt_x+.4"/>
                                          </p:val>
                                        </p:tav>
                                        <p:tav tm="100000">
                                          <p:val>
                                            <p:strVal val="#ppt_x"/>
                                          </p:val>
                                        </p:tav>
                                      </p:tavLst>
                                    </p:anim>
                                    <p:anim calcmode="lin" valueType="num">
                                      <p:cBhvr>
                                        <p:cTn id="368" dur="500" decel="50000" fill="hold">
                                          <p:stCondLst>
                                            <p:cond delay="0"/>
                                          </p:stCondLst>
                                        </p:cTn>
                                        <p:tgtEl>
                                          <p:spTgt spid="18468"/>
                                        </p:tgtEl>
                                        <p:attrNameLst>
                                          <p:attrName>ppt_y</p:attrName>
                                        </p:attrNameLst>
                                      </p:cBhvr>
                                      <p:tavLst>
                                        <p:tav tm="0">
                                          <p:val>
                                            <p:strVal val="#ppt_y-.2"/>
                                          </p:val>
                                        </p:tav>
                                        <p:tav tm="100000">
                                          <p:val>
                                            <p:strVal val="#ppt_y+.1"/>
                                          </p:val>
                                        </p:tav>
                                      </p:tavLst>
                                    </p:anim>
                                    <p:anim calcmode="lin" valueType="num">
                                      <p:cBhvr>
                                        <p:cTn id="369" dur="500" accel="50000" fill="hold">
                                          <p:stCondLst>
                                            <p:cond delay="500"/>
                                          </p:stCondLst>
                                        </p:cTn>
                                        <p:tgtEl>
                                          <p:spTgt spid="18468"/>
                                        </p:tgtEl>
                                        <p:attrNameLst>
                                          <p:attrName>ppt_y</p:attrName>
                                        </p:attrNameLst>
                                      </p:cBhvr>
                                      <p:tavLst>
                                        <p:tav tm="0">
                                          <p:val>
                                            <p:strVal val="#ppt_y+.1"/>
                                          </p:val>
                                        </p:tav>
                                        <p:tav tm="100000">
                                          <p:val>
                                            <p:strVal val="#ppt_y"/>
                                          </p:val>
                                        </p:tav>
                                      </p:tavLst>
                                    </p:anim>
                                    <p:animEffect transition="in" filter="fade">
                                      <p:cBhvr>
                                        <p:cTn id="370" dur="1000" decel="50000">
                                          <p:stCondLst>
                                            <p:cond delay="0"/>
                                          </p:stCondLst>
                                        </p:cTn>
                                        <p:tgtEl>
                                          <p:spTgt spid="18468"/>
                                        </p:tgtEl>
                                      </p:cBhvr>
                                    </p:animEffect>
                                  </p:childTnLst>
                                </p:cTn>
                              </p:par>
                              <p:par>
                                <p:cTn id="371" presetID="25" presetClass="entr" presetSubtype="0" fill="hold" grpId="0" nodeType="withEffect">
                                  <p:stCondLst>
                                    <p:cond delay="0"/>
                                  </p:stCondLst>
                                  <p:childTnLst>
                                    <p:set>
                                      <p:cBhvr>
                                        <p:cTn id="372" dur="1" fill="hold">
                                          <p:stCondLst>
                                            <p:cond delay="0"/>
                                          </p:stCondLst>
                                        </p:cTn>
                                        <p:tgtEl>
                                          <p:spTgt spid="18469"/>
                                        </p:tgtEl>
                                        <p:attrNameLst>
                                          <p:attrName>style.visibility</p:attrName>
                                        </p:attrNameLst>
                                      </p:cBhvr>
                                      <p:to>
                                        <p:strVal val="visible"/>
                                      </p:to>
                                    </p:set>
                                    <p:anim calcmode="lin" valueType="num">
                                      <p:cBhvr>
                                        <p:cTn id="373" dur="500" decel="50000" fill="hold">
                                          <p:stCondLst>
                                            <p:cond delay="0"/>
                                          </p:stCondLst>
                                        </p:cTn>
                                        <p:tgtEl>
                                          <p:spTgt spid="18469"/>
                                        </p:tgtEl>
                                        <p:attrNameLst>
                                          <p:attrName>style.rotation</p:attrName>
                                        </p:attrNameLst>
                                      </p:cBhvr>
                                      <p:tavLst>
                                        <p:tav tm="0">
                                          <p:val>
                                            <p:fltVal val="-90"/>
                                          </p:val>
                                        </p:tav>
                                        <p:tav tm="100000">
                                          <p:val>
                                            <p:fltVal val="0"/>
                                          </p:val>
                                        </p:tav>
                                      </p:tavLst>
                                    </p:anim>
                                    <p:anim calcmode="lin" valueType="num">
                                      <p:cBhvr>
                                        <p:cTn id="374" dur="500" decel="50000" fill="hold">
                                          <p:stCondLst>
                                            <p:cond delay="0"/>
                                          </p:stCondLst>
                                        </p:cTn>
                                        <p:tgtEl>
                                          <p:spTgt spid="18469"/>
                                        </p:tgtEl>
                                        <p:attrNameLst>
                                          <p:attrName>ppt_w</p:attrName>
                                        </p:attrNameLst>
                                      </p:cBhvr>
                                      <p:tavLst>
                                        <p:tav tm="0">
                                          <p:val>
                                            <p:strVal val="#ppt_w"/>
                                          </p:val>
                                        </p:tav>
                                        <p:tav tm="100000">
                                          <p:val>
                                            <p:strVal val="#ppt_w*.05"/>
                                          </p:val>
                                        </p:tav>
                                      </p:tavLst>
                                    </p:anim>
                                    <p:anim calcmode="lin" valueType="num">
                                      <p:cBhvr>
                                        <p:cTn id="375" dur="500" accel="50000" fill="hold">
                                          <p:stCondLst>
                                            <p:cond delay="500"/>
                                          </p:stCondLst>
                                        </p:cTn>
                                        <p:tgtEl>
                                          <p:spTgt spid="18469"/>
                                        </p:tgtEl>
                                        <p:attrNameLst>
                                          <p:attrName>ppt_w</p:attrName>
                                        </p:attrNameLst>
                                      </p:cBhvr>
                                      <p:tavLst>
                                        <p:tav tm="0">
                                          <p:val>
                                            <p:strVal val="#ppt_w*.05"/>
                                          </p:val>
                                        </p:tav>
                                        <p:tav tm="100000">
                                          <p:val>
                                            <p:strVal val="#ppt_w"/>
                                          </p:val>
                                        </p:tav>
                                      </p:tavLst>
                                    </p:anim>
                                    <p:anim calcmode="lin" valueType="num">
                                      <p:cBhvr>
                                        <p:cTn id="376" dur="1000" fill="hold"/>
                                        <p:tgtEl>
                                          <p:spTgt spid="18469"/>
                                        </p:tgtEl>
                                        <p:attrNameLst>
                                          <p:attrName>ppt_h</p:attrName>
                                        </p:attrNameLst>
                                      </p:cBhvr>
                                      <p:tavLst>
                                        <p:tav tm="0">
                                          <p:val>
                                            <p:strVal val="#ppt_h"/>
                                          </p:val>
                                        </p:tav>
                                        <p:tav tm="100000">
                                          <p:val>
                                            <p:strVal val="#ppt_h"/>
                                          </p:val>
                                        </p:tav>
                                      </p:tavLst>
                                    </p:anim>
                                    <p:anim calcmode="lin" valueType="num">
                                      <p:cBhvr>
                                        <p:cTn id="377" dur="500" decel="50000" fill="hold">
                                          <p:stCondLst>
                                            <p:cond delay="0"/>
                                          </p:stCondLst>
                                        </p:cTn>
                                        <p:tgtEl>
                                          <p:spTgt spid="18469"/>
                                        </p:tgtEl>
                                        <p:attrNameLst>
                                          <p:attrName>ppt_x</p:attrName>
                                        </p:attrNameLst>
                                      </p:cBhvr>
                                      <p:tavLst>
                                        <p:tav tm="0">
                                          <p:val>
                                            <p:strVal val="#ppt_x+.4"/>
                                          </p:val>
                                        </p:tav>
                                        <p:tav tm="100000">
                                          <p:val>
                                            <p:strVal val="#ppt_x"/>
                                          </p:val>
                                        </p:tav>
                                      </p:tavLst>
                                    </p:anim>
                                    <p:anim calcmode="lin" valueType="num">
                                      <p:cBhvr>
                                        <p:cTn id="378" dur="500" decel="50000" fill="hold">
                                          <p:stCondLst>
                                            <p:cond delay="0"/>
                                          </p:stCondLst>
                                        </p:cTn>
                                        <p:tgtEl>
                                          <p:spTgt spid="18469"/>
                                        </p:tgtEl>
                                        <p:attrNameLst>
                                          <p:attrName>ppt_y</p:attrName>
                                        </p:attrNameLst>
                                      </p:cBhvr>
                                      <p:tavLst>
                                        <p:tav tm="0">
                                          <p:val>
                                            <p:strVal val="#ppt_y-.2"/>
                                          </p:val>
                                        </p:tav>
                                        <p:tav tm="100000">
                                          <p:val>
                                            <p:strVal val="#ppt_y+.1"/>
                                          </p:val>
                                        </p:tav>
                                      </p:tavLst>
                                    </p:anim>
                                    <p:anim calcmode="lin" valueType="num">
                                      <p:cBhvr>
                                        <p:cTn id="379" dur="500" accel="50000" fill="hold">
                                          <p:stCondLst>
                                            <p:cond delay="500"/>
                                          </p:stCondLst>
                                        </p:cTn>
                                        <p:tgtEl>
                                          <p:spTgt spid="18469"/>
                                        </p:tgtEl>
                                        <p:attrNameLst>
                                          <p:attrName>ppt_y</p:attrName>
                                        </p:attrNameLst>
                                      </p:cBhvr>
                                      <p:tavLst>
                                        <p:tav tm="0">
                                          <p:val>
                                            <p:strVal val="#ppt_y+.1"/>
                                          </p:val>
                                        </p:tav>
                                        <p:tav tm="100000">
                                          <p:val>
                                            <p:strVal val="#ppt_y"/>
                                          </p:val>
                                        </p:tav>
                                      </p:tavLst>
                                    </p:anim>
                                    <p:animEffect transition="in" filter="fade">
                                      <p:cBhvr>
                                        <p:cTn id="380" dur="1000" decel="50000">
                                          <p:stCondLst>
                                            <p:cond delay="0"/>
                                          </p:stCondLst>
                                        </p:cTn>
                                        <p:tgtEl>
                                          <p:spTgt spid="18469"/>
                                        </p:tgtEl>
                                      </p:cBhvr>
                                    </p:animEffect>
                                  </p:childTnLst>
                                </p:cTn>
                              </p:par>
                              <p:par>
                                <p:cTn id="381" presetID="25" presetClass="entr" presetSubtype="0" fill="hold" grpId="0" nodeType="withEffect">
                                  <p:stCondLst>
                                    <p:cond delay="0"/>
                                  </p:stCondLst>
                                  <p:childTnLst>
                                    <p:set>
                                      <p:cBhvr>
                                        <p:cTn id="382" dur="1" fill="hold">
                                          <p:stCondLst>
                                            <p:cond delay="0"/>
                                          </p:stCondLst>
                                        </p:cTn>
                                        <p:tgtEl>
                                          <p:spTgt spid="18470"/>
                                        </p:tgtEl>
                                        <p:attrNameLst>
                                          <p:attrName>style.visibility</p:attrName>
                                        </p:attrNameLst>
                                      </p:cBhvr>
                                      <p:to>
                                        <p:strVal val="visible"/>
                                      </p:to>
                                    </p:set>
                                    <p:anim calcmode="lin" valueType="num">
                                      <p:cBhvr>
                                        <p:cTn id="383" dur="500" decel="50000" fill="hold">
                                          <p:stCondLst>
                                            <p:cond delay="0"/>
                                          </p:stCondLst>
                                        </p:cTn>
                                        <p:tgtEl>
                                          <p:spTgt spid="18470"/>
                                        </p:tgtEl>
                                        <p:attrNameLst>
                                          <p:attrName>style.rotation</p:attrName>
                                        </p:attrNameLst>
                                      </p:cBhvr>
                                      <p:tavLst>
                                        <p:tav tm="0">
                                          <p:val>
                                            <p:fltVal val="-90"/>
                                          </p:val>
                                        </p:tav>
                                        <p:tav tm="100000">
                                          <p:val>
                                            <p:fltVal val="0"/>
                                          </p:val>
                                        </p:tav>
                                      </p:tavLst>
                                    </p:anim>
                                    <p:anim calcmode="lin" valueType="num">
                                      <p:cBhvr>
                                        <p:cTn id="384" dur="500" decel="50000" fill="hold">
                                          <p:stCondLst>
                                            <p:cond delay="0"/>
                                          </p:stCondLst>
                                        </p:cTn>
                                        <p:tgtEl>
                                          <p:spTgt spid="18470"/>
                                        </p:tgtEl>
                                        <p:attrNameLst>
                                          <p:attrName>ppt_w</p:attrName>
                                        </p:attrNameLst>
                                      </p:cBhvr>
                                      <p:tavLst>
                                        <p:tav tm="0">
                                          <p:val>
                                            <p:strVal val="#ppt_w"/>
                                          </p:val>
                                        </p:tav>
                                        <p:tav tm="100000">
                                          <p:val>
                                            <p:strVal val="#ppt_w*.05"/>
                                          </p:val>
                                        </p:tav>
                                      </p:tavLst>
                                    </p:anim>
                                    <p:anim calcmode="lin" valueType="num">
                                      <p:cBhvr>
                                        <p:cTn id="385" dur="500" accel="50000" fill="hold">
                                          <p:stCondLst>
                                            <p:cond delay="500"/>
                                          </p:stCondLst>
                                        </p:cTn>
                                        <p:tgtEl>
                                          <p:spTgt spid="18470"/>
                                        </p:tgtEl>
                                        <p:attrNameLst>
                                          <p:attrName>ppt_w</p:attrName>
                                        </p:attrNameLst>
                                      </p:cBhvr>
                                      <p:tavLst>
                                        <p:tav tm="0">
                                          <p:val>
                                            <p:strVal val="#ppt_w*.05"/>
                                          </p:val>
                                        </p:tav>
                                        <p:tav tm="100000">
                                          <p:val>
                                            <p:strVal val="#ppt_w"/>
                                          </p:val>
                                        </p:tav>
                                      </p:tavLst>
                                    </p:anim>
                                    <p:anim calcmode="lin" valueType="num">
                                      <p:cBhvr>
                                        <p:cTn id="386" dur="1000" fill="hold"/>
                                        <p:tgtEl>
                                          <p:spTgt spid="18470"/>
                                        </p:tgtEl>
                                        <p:attrNameLst>
                                          <p:attrName>ppt_h</p:attrName>
                                        </p:attrNameLst>
                                      </p:cBhvr>
                                      <p:tavLst>
                                        <p:tav tm="0">
                                          <p:val>
                                            <p:strVal val="#ppt_h"/>
                                          </p:val>
                                        </p:tav>
                                        <p:tav tm="100000">
                                          <p:val>
                                            <p:strVal val="#ppt_h"/>
                                          </p:val>
                                        </p:tav>
                                      </p:tavLst>
                                    </p:anim>
                                    <p:anim calcmode="lin" valueType="num">
                                      <p:cBhvr>
                                        <p:cTn id="387" dur="500" decel="50000" fill="hold">
                                          <p:stCondLst>
                                            <p:cond delay="0"/>
                                          </p:stCondLst>
                                        </p:cTn>
                                        <p:tgtEl>
                                          <p:spTgt spid="18470"/>
                                        </p:tgtEl>
                                        <p:attrNameLst>
                                          <p:attrName>ppt_x</p:attrName>
                                        </p:attrNameLst>
                                      </p:cBhvr>
                                      <p:tavLst>
                                        <p:tav tm="0">
                                          <p:val>
                                            <p:strVal val="#ppt_x+.4"/>
                                          </p:val>
                                        </p:tav>
                                        <p:tav tm="100000">
                                          <p:val>
                                            <p:strVal val="#ppt_x"/>
                                          </p:val>
                                        </p:tav>
                                      </p:tavLst>
                                    </p:anim>
                                    <p:anim calcmode="lin" valueType="num">
                                      <p:cBhvr>
                                        <p:cTn id="388" dur="500" decel="50000" fill="hold">
                                          <p:stCondLst>
                                            <p:cond delay="0"/>
                                          </p:stCondLst>
                                        </p:cTn>
                                        <p:tgtEl>
                                          <p:spTgt spid="18470"/>
                                        </p:tgtEl>
                                        <p:attrNameLst>
                                          <p:attrName>ppt_y</p:attrName>
                                        </p:attrNameLst>
                                      </p:cBhvr>
                                      <p:tavLst>
                                        <p:tav tm="0">
                                          <p:val>
                                            <p:strVal val="#ppt_y-.2"/>
                                          </p:val>
                                        </p:tav>
                                        <p:tav tm="100000">
                                          <p:val>
                                            <p:strVal val="#ppt_y+.1"/>
                                          </p:val>
                                        </p:tav>
                                      </p:tavLst>
                                    </p:anim>
                                    <p:anim calcmode="lin" valueType="num">
                                      <p:cBhvr>
                                        <p:cTn id="389" dur="500" accel="50000" fill="hold">
                                          <p:stCondLst>
                                            <p:cond delay="500"/>
                                          </p:stCondLst>
                                        </p:cTn>
                                        <p:tgtEl>
                                          <p:spTgt spid="18470"/>
                                        </p:tgtEl>
                                        <p:attrNameLst>
                                          <p:attrName>ppt_y</p:attrName>
                                        </p:attrNameLst>
                                      </p:cBhvr>
                                      <p:tavLst>
                                        <p:tav tm="0">
                                          <p:val>
                                            <p:strVal val="#ppt_y+.1"/>
                                          </p:val>
                                        </p:tav>
                                        <p:tav tm="100000">
                                          <p:val>
                                            <p:strVal val="#ppt_y"/>
                                          </p:val>
                                        </p:tav>
                                      </p:tavLst>
                                    </p:anim>
                                    <p:animEffect transition="in" filter="fade">
                                      <p:cBhvr>
                                        <p:cTn id="390" dur="1000" decel="50000">
                                          <p:stCondLst>
                                            <p:cond delay="0"/>
                                          </p:stCondLst>
                                        </p:cTn>
                                        <p:tgtEl>
                                          <p:spTgt spid="18470"/>
                                        </p:tgtEl>
                                      </p:cBhvr>
                                    </p:animEffect>
                                  </p:childTnLst>
                                </p:cTn>
                              </p:par>
                              <p:par>
                                <p:cTn id="391" presetID="25" presetClass="entr" presetSubtype="0" fill="hold" grpId="0" nodeType="withEffect">
                                  <p:stCondLst>
                                    <p:cond delay="0"/>
                                  </p:stCondLst>
                                  <p:childTnLst>
                                    <p:set>
                                      <p:cBhvr>
                                        <p:cTn id="392" dur="1" fill="hold">
                                          <p:stCondLst>
                                            <p:cond delay="0"/>
                                          </p:stCondLst>
                                        </p:cTn>
                                        <p:tgtEl>
                                          <p:spTgt spid="18471"/>
                                        </p:tgtEl>
                                        <p:attrNameLst>
                                          <p:attrName>style.visibility</p:attrName>
                                        </p:attrNameLst>
                                      </p:cBhvr>
                                      <p:to>
                                        <p:strVal val="visible"/>
                                      </p:to>
                                    </p:set>
                                    <p:anim calcmode="lin" valueType="num">
                                      <p:cBhvr>
                                        <p:cTn id="393" dur="500" decel="50000" fill="hold">
                                          <p:stCondLst>
                                            <p:cond delay="0"/>
                                          </p:stCondLst>
                                        </p:cTn>
                                        <p:tgtEl>
                                          <p:spTgt spid="18471"/>
                                        </p:tgtEl>
                                        <p:attrNameLst>
                                          <p:attrName>style.rotation</p:attrName>
                                        </p:attrNameLst>
                                      </p:cBhvr>
                                      <p:tavLst>
                                        <p:tav tm="0">
                                          <p:val>
                                            <p:fltVal val="-90"/>
                                          </p:val>
                                        </p:tav>
                                        <p:tav tm="100000">
                                          <p:val>
                                            <p:fltVal val="0"/>
                                          </p:val>
                                        </p:tav>
                                      </p:tavLst>
                                    </p:anim>
                                    <p:anim calcmode="lin" valueType="num">
                                      <p:cBhvr>
                                        <p:cTn id="394" dur="500" decel="50000" fill="hold">
                                          <p:stCondLst>
                                            <p:cond delay="0"/>
                                          </p:stCondLst>
                                        </p:cTn>
                                        <p:tgtEl>
                                          <p:spTgt spid="18471"/>
                                        </p:tgtEl>
                                        <p:attrNameLst>
                                          <p:attrName>ppt_w</p:attrName>
                                        </p:attrNameLst>
                                      </p:cBhvr>
                                      <p:tavLst>
                                        <p:tav tm="0">
                                          <p:val>
                                            <p:strVal val="#ppt_w"/>
                                          </p:val>
                                        </p:tav>
                                        <p:tav tm="100000">
                                          <p:val>
                                            <p:strVal val="#ppt_w*.05"/>
                                          </p:val>
                                        </p:tav>
                                      </p:tavLst>
                                    </p:anim>
                                    <p:anim calcmode="lin" valueType="num">
                                      <p:cBhvr>
                                        <p:cTn id="395" dur="500" accel="50000" fill="hold">
                                          <p:stCondLst>
                                            <p:cond delay="500"/>
                                          </p:stCondLst>
                                        </p:cTn>
                                        <p:tgtEl>
                                          <p:spTgt spid="18471"/>
                                        </p:tgtEl>
                                        <p:attrNameLst>
                                          <p:attrName>ppt_w</p:attrName>
                                        </p:attrNameLst>
                                      </p:cBhvr>
                                      <p:tavLst>
                                        <p:tav tm="0">
                                          <p:val>
                                            <p:strVal val="#ppt_w*.05"/>
                                          </p:val>
                                        </p:tav>
                                        <p:tav tm="100000">
                                          <p:val>
                                            <p:strVal val="#ppt_w"/>
                                          </p:val>
                                        </p:tav>
                                      </p:tavLst>
                                    </p:anim>
                                    <p:anim calcmode="lin" valueType="num">
                                      <p:cBhvr>
                                        <p:cTn id="396" dur="1000" fill="hold"/>
                                        <p:tgtEl>
                                          <p:spTgt spid="18471"/>
                                        </p:tgtEl>
                                        <p:attrNameLst>
                                          <p:attrName>ppt_h</p:attrName>
                                        </p:attrNameLst>
                                      </p:cBhvr>
                                      <p:tavLst>
                                        <p:tav tm="0">
                                          <p:val>
                                            <p:strVal val="#ppt_h"/>
                                          </p:val>
                                        </p:tav>
                                        <p:tav tm="100000">
                                          <p:val>
                                            <p:strVal val="#ppt_h"/>
                                          </p:val>
                                        </p:tav>
                                      </p:tavLst>
                                    </p:anim>
                                    <p:anim calcmode="lin" valueType="num">
                                      <p:cBhvr>
                                        <p:cTn id="397" dur="500" decel="50000" fill="hold">
                                          <p:stCondLst>
                                            <p:cond delay="0"/>
                                          </p:stCondLst>
                                        </p:cTn>
                                        <p:tgtEl>
                                          <p:spTgt spid="18471"/>
                                        </p:tgtEl>
                                        <p:attrNameLst>
                                          <p:attrName>ppt_x</p:attrName>
                                        </p:attrNameLst>
                                      </p:cBhvr>
                                      <p:tavLst>
                                        <p:tav tm="0">
                                          <p:val>
                                            <p:strVal val="#ppt_x+.4"/>
                                          </p:val>
                                        </p:tav>
                                        <p:tav tm="100000">
                                          <p:val>
                                            <p:strVal val="#ppt_x"/>
                                          </p:val>
                                        </p:tav>
                                      </p:tavLst>
                                    </p:anim>
                                    <p:anim calcmode="lin" valueType="num">
                                      <p:cBhvr>
                                        <p:cTn id="398" dur="500" decel="50000" fill="hold">
                                          <p:stCondLst>
                                            <p:cond delay="0"/>
                                          </p:stCondLst>
                                        </p:cTn>
                                        <p:tgtEl>
                                          <p:spTgt spid="18471"/>
                                        </p:tgtEl>
                                        <p:attrNameLst>
                                          <p:attrName>ppt_y</p:attrName>
                                        </p:attrNameLst>
                                      </p:cBhvr>
                                      <p:tavLst>
                                        <p:tav tm="0">
                                          <p:val>
                                            <p:strVal val="#ppt_y-.2"/>
                                          </p:val>
                                        </p:tav>
                                        <p:tav tm="100000">
                                          <p:val>
                                            <p:strVal val="#ppt_y+.1"/>
                                          </p:val>
                                        </p:tav>
                                      </p:tavLst>
                                    </p:anim>
                                    <p:anim calcmode="lin" valueType="num">
                                      <p:cBhvr>
                                        <p:cTn id="399" dur="500" accel="50000" fill="hold">
                                          <p:stCondLst>
                                            <p:cond delay="500"/>
                                          </p:stCondLst>
                                        </p:cTn>
                                        <p:tgtEl>
                                          <p:spTgt spid="18471"/>
                                        </p:tgtEl>
                                        <p:attrNameLst>
                                          <p:attrName>ppt_y</p:attrName>
                                        </p:attrNameLst>
                                      </p:cBhvr>
                                      <p:tavLst>
                                        <p:tav tm="0">
                                          <p:val>
                                            <p:strVal val="#ppt_y+.1"/>
                                          </p:val>
                                        </p:tav>
                                        <p:tav tm="100000">
                                          <p:val>
                                            <p:strVal val="#ppt_y"/>
                                          </p:val>
                                        </p:tav>
                                      </p:tavLst>
                                    </p:anim>
                                    <p:animEffect transition="in" filter="fade">
                                      <p:cBhvr>
                                        <p:cTn id="400" dur="1000" decel="50000">
                                          <p:stCondLst>
                                            <p:cond delay="0"/>
                                          </p:stCondLst>
                                        </p:cTn>
                                        <p:tgtEl>
                                          <p:spTgt spid="18471"/>
                                        </p:tgtEl>
                                      </p:cBhvr>
                                    </p:animEffect>
                                  </p:childTnLst>
                                </p:cTn>
                              </p:par>
                              <p:par>
                                <p:cTn id="401" presetID="25" presetClass="entr" presetSubtype="0" fill="hold" grpId="0" nodeType="withEffect">
                                  <p:stCondLst>
                                    <p:cond delay="0"/>
                                  </p:stCondLst>
                                  <p:childTnLst>
                                    <p:set>
                                      <p:cBhvr>
                                        <p:cTn id="402" dur="1" fill="hold">
                                          <p:stCondLst>
                                            <p:cond delay="0"/>
                                          </p:stCondLst>
                                        </p:cTn>
                                        <p:tgtEl>
                                          <p:spTgt spid="18472"/>
                                        </p:tgtEl>
                                        <p:attrNameLst>
                                          <p:attrName>style.visibility</p:attrName>
                                        </p:attrNameLst>
                                      </p:cBhvr>
                                      <p:to>
                                        <p:strVal val="visible"/>
                                      </p:to>
                                    </p:set>
                                    <p:anim calcmode="lin" valueType="num">
                                      <p:cBhvr>
                                        <p:cTn id="403" dur="500" decel="50000" fill="hold">
                                          <p:stCondLst>
                                            <p:cond delay="0"/>
                                          </p:stCondLst>
                                        </p:cTn>
                                        <p:tgtEl>
                                          <p:spTgt spid="18472"/>
                                        </p:tgtEl>
                                        <p:attrNameLst>
                                          <p:attrName>style.rotation</p:attrName>
                                        </p:attrNameLst>
                                      </p:cBhvr>
                                      <p:tavLst>
                                        <p:tav tm="0">
                                          <p:val>
                                            <p:fltVal val="-90"/>
                                          </p:val>
                                        </p:tav>
                                        <p:tav tm="100000">
                                          <p:val>
                                            <p:fltVal val="0"/>
                                          </p:val>
                                        </p:tav>
                                      </p:tavLst>
                                    </p:anim>
                                    <p:anim calcmode="lin" valueType="num">
                                      <p:cBhvr>
                                        <p:cTn id="404" dur="500" decel="50000" fill="hold">
                                          <p:stCondLst>
                                            <p:cond delay="0"/>
                                          </p:stCondLst>
                                        </p:cTn>
                                        <p:tgtEl>
                                          <p:spTgt spid="18472"/>
                                        </p:tgtEl>
                                        <p:attrNameLst>
                                          <p:attrName>ppt_w</p:attrName>
                                        </p:attrNameLst>
                                      </p:cBhvr>
                                      <p:tavLst>
                                        <p:tav tm="0">
                                          <p:val>
                                            <p:strVal val="#ppt_w"/>
                                          </p:val>
                                        </p:tav>
                                        <p:tav tm="100000">
                                          <p:val>
                                            <p:strVal val="#ppt_w*.05"/>
                                          </p:val>
                                        </p:tav>
                                      </p:tavLst>
                                    </p:anim>
                                    <p:anim calcmode="lin" valueType="num">
                                      <p:cBhvr>
                                        <p:cTn id="405" dur="500" accel="50000" fill="hold">
                                          <p:stCondLst>
                                            <p:cond delay="500"/>
                                          </p:stCondLst>
                                        </p:cTn>
                                        <p:tgtEl>
                                          <p:spTgt spid="18472"/>
                                        </p:tgtEl>
                                        <p:attrNameLst>
                                          <p:attrName>ppt_w</p:attrName>
                                        </p:attrNameLst>
                                      </p:cBhvr>
                                      <p:tavLst>
                                        <p:tav tm="0">
                                          <p:val>
                                            <p:strVal val="#ppt_w*.05"/>
                                          </p:val>
                                        </p:tav>
                                        <p:tav tm="100000">
                                          <p:val>
                                            <p:strVal val="#ppt_w"/>
                                          </p:val>
                                        </p:tav>
                                      </p:tavLst>
                                    </p:anim>
                                    <p:anim calcmode="lin" valueType="num">
                                      <p:cBhvr>
                                        <p:cTn id="406" dur="1000" fill="hold"/>
                                        <p:tgtEl>
                                          <p:spTgt spid="18472"/>
                                        </p:tgtEl>
                                        <p:attrNameLst>
                                          <p:attrName>ppt_h</p:attrName>
                                        </p:attrNameLst>
                                      </p:cBhvr>
                                      <p:tavLst>
                                        <p:tav tm="0">
                                          <p:val>
                                            <p:strVal val="#ppt_h"/>
                                          </p:val>
                                        </p:tav>
                                        <p:tav tm="100000">
                                          <p:val>
                                            <p:strVal val="#ppt_h"/>
                                          </p:val>
                                        </p:tav>
                                      </p:tavLst>
                                    </p:anim>
                                    <p:anim calcmode="lin" valueType="num">
                                      <p:cBhvr>
                                        <p:cTn id="407" dur="500" decel="50000" fill="hold">
                                          <p:stCondLst>
                                            <p:cond delay="0"/>
                                          </p:stCondLst>
                                        </p:cTn>
                                        <p:tgtEl>
                                          <p:spTgt spid="18472"/>
                                        </p:tgtEl>
                                        <p:attrNameLst>
                                          <p:attrName>ppt_x</p:attrName>
                                        </p:attrNameLst>
                                      </p:cBhvr>
                                      <p:tavLst>
                                        <p:tav tm="0">
                                          <p:val>
                                            <p:strVal val="#ppt_x+.4"/>
                                          </p:val>
                                        </p:tav>
                                        <p:tav tm="100000">
                                          <p:val>
                                            <p:strVal val="#ppt_x"/>
                                          </p:val>
                                        </p:tav>
                                      </p:tavLst>
                                    </p:anim>
                                    <p:anim calcmode="lin" valueType="num">
                                      <p:cBhvr>
                                        <p:cTn id="408" dur="500" decel="50000" fill="hold">
                                          <p:stCondLst>
                                            <p:cond delay="0"/>
                                          </p:stCondLst>
                                        </p:cTn>
                                        <p:tgtEl>
                                          <p:spTgt spid="18472"/>
                                        </p:tgtEl>
                                        <p:attrNameLst>
                                          <p:attrName>ppt_y</p:attrName>
                                        </p:attrNameLst>
                                      </p:cBhvr>
                                      <p:tavLst>
                                        <p:tav tm="0">
                                          <p:val>
                                            <p:strVal val="#ppt_y-.2"/>
                                          </p:val>
                                        </p:tav>
                                        <p:tav tm="100000">
                                          <p:val>
                                            <p:strVal val="#ppt_y+.1"/>
                                          </p:val>
                                        </p:tav>
                                      </p:tavLst>
                                    </p:anim>
                                    <p:anim calcmode="lin" valueType="num">
                                      <p:cBhvr>
                                        <p:cTn id="409" dur="500" accel="50000" fill="hold">
                                          <p:stCondLst>
                                            <p:cond delay="500"/>
                                          </p:stCondLst>
                                        </p:cTn>
                                        <p:tgtEl>
                                          <p:spTgt spid="18472"/>
                                        </p:tgtEl>
                                        <p:attrNameLst>
                                          <p:attrName>ppt_y</p:attrName>
                                        </p:attrNameLst>
                                      </p:cBhvr>
                                      <p:tavLst>
                                        <p:tav tm="0">
                                          <p:val>
                                            <p:strVal val="#ppt_y+.1"/>
                                          </p:val>
                                        </p:tav>
                                        <p:tav tm="100000">
                                          <p:val>
                                            <p:strVal val="#ppt_y"/>
                                          </p:val>
                                        </p:tav>
                                      </p:tavLst>
                                    </p:anim>
                                    <p:animEffect transition="in" filter="fade">
                                      <p:cBhvr>
                                        <p:cTn id="410" dur="1000" decel="50000">
                                          <p:stCondLst>
                                            <p:cond delay="0"/>
                                          </p:stCondLst>
                                        </p:cTn>
                                        <p:tgtEl>
                                          <p:spTgt spid="18472"/>
                                        </p:tgtEl>
                                      </p:cBhvr>
                                    </p:animEffect>
                                  </p:childTnLst>
                                </p:cTn>
                              </p:par>
                              <p:par>
                                <p:cTn id="411" presetID="25" presetClass="entr" presetSubtype="0" fill="hold" grpId="0" nodeType="withEffect">
                                  <p:stCondLst>
                                    <p:cond delay="0"/>
                                  </p:stCondLst>
                                  <p:childTnLst>
                                    <p:set>
                                      <p:cBhvr>
                                        <p:cTn id="412" dur="1" fill="hold">
                                          <p:stCondLst>
                                            <p:cond delay="0"/>
                                          </p:stCondLst>
                                        </p:cTn>
                                        <p:tgtEl>
                                          <p:spTgt spid="18473"/>
                                        </p:tgtEl>
                                        <p:attrNameLst>
                                          <p:attrName>style.visibility</p:attrName>
                                        </p:attrNameLst>
                                      </p:cBhvr>
                                      <p:to>
                                        <p:strVal val="visible"/>
                                      </p:to>
                                    </p:set>
                                    <p:anim calcmode="lin" valueType="num">
                                      <p:cBhvr>
                                        <p:cTn id="413" dur="500" decel="50000" fill="hold">
                                          <p:stCondLst>
                                            <p:cond delay="0"/>
                                          </p:stCondLst>
                                        </p:cTn>
                                        <p:tgtEl>
                                          <p:spTgt spid="18473"/>
                                        </p:tgtEl>
                                        <p:attrNameLst>
                                          <p:attrName>style.rotation</p:attrName>
                                        </p:attrNameLst>
                                      </p:cBhvr>
                                      <p:tavLst>
                                        <p:tav tm="0">
                                          <p:val>
                                            <p:fltVal val="-90"/>
                                          </p:val>
                                        </p:tav>
                                        <p:tav tm="100000">
                                          <p:val>
                                            <p:fltVal val="0"/>
                                          </p:val>
                                        </p:tav>
                                      </p:tavLst>
                                    </p:anim>
                                    <p:anim calcmode="lin" valueType="num">
                                      <p:cBhvr>
                                        <p:cTn id="414" dur="500" decel="50000" fill="hold">
                                          <p:stCondLst>
                                            <p:cond delay="0"/>
                                          </p:stCondLst>
                                        </p:cTn>
                                        <p:tgtEl>
                                          <p:spTgt spid="18473"/>
                                        </p:tgtEl>
                                        <p:attrNameLst>
                                          <p:attrName>ppt_w</p:attrName>
                                        </p:attrNameLst>
                                      </p:cBhvr>
                                      <p:tavLst>
                                        <p:tav tm="0">
                                          <p:val>
                                            <p:strVal val="#ppt_w"/>
                                          </p:val>
                                        </p:tav>
                                        <p:tav tm="100000">
                                          <p:val>
                                            <p:strVal val="#ppt_w*.05"/>
                                          </p:val>
                                        </p:tav>
                                      </p:tavLst>
                                    </p:anim>
                                    <p:anim calcmode="lin" valueType="num">
                                      <p:cBhvr>
                                        <p:cTn id="415" dur="500" accel="50000" fill="hold">
                                          <p:stCondLst>
                                            <p:cond delay="500"/>
                                          </p:stCondLst>
                                        </p:cTn>
                                        <p:tgtEl>
                                          <p:spTgt spid="18473"/>
                                        </p:tgtEl>
                                        <p:attrNameLst>
                                          <p:attrName>ppt_w</p:attrName>
                                        </p:attrNameLst>
                                      </p:cBhvr>
                                      <p:tavLst>
                                        <p:tav tm="0">
                                          <p:val>
                                            <p:strVal val="#ppt_w*.05"/>
                                          </p:val>
                                        </p:tav>
                                        <p:tav tm="100000">
                                          <p:val>
                                            <p:strVal val="#ppt_w"/>
                                          </p:val>
                                        </p:tav>
                                      </p:tavLst>
                                    </p:anim>
                                    <p:anim calcmode="lin" valueType="num">
                                      <p:cBhvr>
                                        <p:cTn id="416" dur="1000" fill="hold"/>
                                        <p:tgtEl>
                                          <p:spTgt spid="18473"/>
                                        </p:tgtEl>
                                        <p:attrNameLst>
                                          <p:attrName>ppt_h</p:attrName>
                                        </p:attrNameLst>
                                      </p:cBhvr>
                                      <p:tavLst>
                                        <p:tav tm="0">
                                          <p:val>
                                            <p:strVal val="#ppt_h"/>
                                          </p:val>
                                        </p:tav>
                                        <p:tav tm="100000">
                                          <p:val>
                                            <p:strVal val="#ppt_h"/>
                                          </p:val>
                                        </p:tav>
                                      </p:tavLst>
                                    </p:anim>
                                    <p:anim calcmode="lin" valueType="num">
                                      <p:cBhvr>
                                        <p:cTn id="417" dur="500" decel="50000" fill="hold">
                                          <p:stCondLst>
                                            <p:cond delay="0"/>
                                          </p:stCondLst>
                                        </p:cTn>
                                        <p:tgtEl>
                                          <p:spTgt spid="18473"/>
                                        </p:tgtEl>
                                        <p:attrNameLst>
                                          <p:attrName>ppt_x</p:attrName>
                                        </p:attrNameLst>
                                      </p:cBhvr>
                                      <p:tavLst>
                                        <p:tav tm="0">
                                          <p:val>
                                            <p:strVal val="#ppt_x+.4"/>
                                          </p:val>
                                        </p:tav>
                                        <p:tav tm="100000">
                                          <p:val>
                                            <p:strVal val="#ppt_x"/>
                                          </p:val>
                                        </p:tav>
                                      </p:tavLst>
                                    </p:anim>
                                    <p:anim calcmode="lin" valueType="num">
                                      <p:cBhvr>
                                        <p:cTn id="418" dur="500" decel="50000" fill="hold">
                                          <p:stCondLst>
                                            <p:cond delay="0"/>
                                          </p:stCondLst>
                                        </p:cTn>
                                        <p:tgtEl>
                                          <p:spTgt spid="18473"/>
                                        </p:tgtEl>
                                        <p:attrNameLst>
                                          <p:attrName>ppt_y</p:attrName>
                                        </p:attrNameLst>
                                      </p:cBhvr>
                                      <p:tavLst>
                                        <p:tav tm="0">
                                          <p:val>
                                            <p:strVal val="#ppt_y-.2"/>
                                          </p:val>
                                        </p:tav>
                                        <p:tav tm="100000">
                                          <p:val>
                                            <p:strVal val="#ppt_y+.1"/>
                                          </p:val>
                                        </p:tav>
                                      </p:tavLst>
                                    </p:anim>
                                    <p:anim calcmode="lin" valueType="num">
                                      <p:cBhvr>
                                        <p:cTn id="419" dur="500" accel="50000" fill="hold">
                                          <p:stCondLst>
                                            <p:cond delay="500"/>
                                          </p:stCondLst>
                                        </p:cTn>
                                        <p:tgtEl>
                                          <p:spTgt spid="18473"/>
                                        </p:tgtEl>
                                        <p:attrNameLst>
                                          <p:attrName>ppt_y</p:attrName>
                                        </p:attrNameLst>
                                      </p:cBhvr>
                                      <p:tavLst>
                                        <p:tav tm="0">
                                          <p:val>
                                            <p:strVal val="#ppt_y+.1"/>
                                          </p:val>
                                        </p:tav>
                                        <p:tav tm="100000">
                                          <p:val>
                                            <p:strVal val="#ppt_y"/>
                                          </p:val>
                                        </p:tav>
                                      </p:tavLst>
                                    </p:anim>
                                    <p:animEffect transition="in" filter="fade">
                                      <p:cBhvr>
                                        <p:cTn id="420" dur="1000" decel="50000">
                                          <p:stCondLst>
                                            <p:cond delay="0"/>
                                          </p:stCondLst>
                                        </p:cTn>
                                        <p:tgtEl>
                                          <p:spTgt spid="18473"/>
                                        </p:tgtEl>
                                      </p:cBhvr>
                                    </p:animEffect>
                                  </p:childTnLst>
                                </p:cTn>
                              </p:par>
                              <p:par>
                                <p:cTn id="421" presetID="25" presetClass="entr" presetSubtype="0" fill="hold" grpId="0" nodeType="withEffect">
                                  <p:stCondLst>
                                    <p:cond delay="0"/>
                                  </p:stCondLst>
                                  <p:childTnLst>
                                    <p:set>
                                      <p:cBhvr>
                                        <p:cTn id="422" dur="1" fill="hold">
                                          <p:stCondLst>
                                            <p:cond delay="0"/>
                                          </p:stCondLst>
                                        </p:cTn>
                                        <p:tgtEl>
                                          <p:spTgt spid="18474"/>
                                        </p:tgtEl>
                                        <p:attrNameLst>
                                          <p:attrName>style.visibility</p:attrName>
                                        </p:attrNameLst>
                                      </p:cBhvr>
                                      <p:to>
                                        <p:strVal val="visible"/>
                                      </p:to>
                                    </p:set>
                                    <p:anim calcmode="lin" valueType="num">
                                      <p:cBhvr>
                                        <p:cTn id="423" dur="500" decel="50000" fill="hold">
                                          <p:stCondLst>
                                            <p:cond delay="0"/>
                                          </p:stCondLst>
                                        </p:cTn>
                                        <p:tgtEl>
                                          <p:spTgt spid="18474"/>
                                        </p:tgtEl>
                                        <p:attrNameLst>
                                          <p:attrName>style.rotation</p:attrName>
                                        </p:attrNameLst>
                                      </p:cBhvr>
                                      <p:tavLst>
                                        <p:tav tm="0">
                                          <p:val>
                                            <p:fltVal val="-90"/>
                                          </p:val>
                                        </p:tav>
                                        <p:tav tm="100000">
                                          <p:val>
                                            <p:fltVal val="0"/>
                                          </p:val>
                                        </p:tav>
                                      </p:tavLst>
                                    </p:anim>
                                    <p:anim calcmode="lin" valueType="num">
                                      <p:cBhvr>
                                        <p:cTn id="424" dur="500" decel="50000" fill="hold">
                                          <p:stCondLst>
                                            <p:cond delay="0"/>
                                          </p:stCondLst>
                                        </p:cTn>
                                        <p:tgtEl>
                                          <p:spTgt spid="18474"/>
                                        </p:tgtEl>
                                        <p:attrNameLst>
                                          <p:attrName>ppt_w</p:attrName>
                                        </p:attrNameLst>
                                      </p:cBhvr>
                                      <p:tavLst>
                                        <p:tav tm="0">
                                          <p:val>
                                            <p:strVal val="#ppt_w"/>
                                          </p:val>
                                        </p:tav>
                                        <p:tav tm="100000">
                                          <p:val>
                                            <p:strVal val="#ppt_w*.05"/>
                                          </p:val>
                                        </p:tav>
                                      </p:tavLst>
                                    </p:anim>
                                    <p:anim calcmode="lin" valueType="num">
                                      <p:cBhvr>
                                        <p:cTn id="425" dur="500" accel="50000" fill="hold">
                                          <p:stCondLst>
                                            <p:cond delay="500"/>
                                          </p:stCondLst>
                                        </p:cTn>
                                        <p:tgtEl>
                                          <p:spTgt spid="18474"/>
                                        </p:tgtEl>
                                        <p:attrNameLst>
                                          <p:attrName>ppt_w</p:attrName>
                                        </p:attrNameLst>
                                      </p:cBhvr>
                                      <p:tavLst>
                                        <p:tav tm="0">
                                          <p:val>
                                            <p:strVal val="#ppt_w*.05"/>
                                          </p:val>
                                        </p:tav>
                                        <p:tav tm="100000">
                                          <p:val>
                                            <p:strVal val="#ppt_w"/>
                                          </p:val>
                                        </p:tav>
                                      </p:tavLst>
                                    </p:anim>
                                    <p:anim calcmode="lin" valueType="num">
                                      <p:cBhvr>
                                        <p:cTn id="426" dur="1000" fill="hold"/>
                                        <p:tgtEl>
                                          <p:spTgt spid="18474"/>
                                        </p:tgtEl>
                                        <p:attrNameLst>
                                          <p:attrName>ppt_h</p:attrName>
                                        </p:attrNameLst>
                                      </p:cBhvr>
                                      <p:tavLst>
                                        <p:tav tm="0">
                                          <p:val>
                                            <p:strVal val="#ppt_h"/>
                                          </p:val>
                                        </p:tav>
                                        <p:tav tm="100000">
                                          <p:val>
                                            <p:strVal val="#ppt_h"/>
                                          </p:val>
                                        </p:tav>
                                      </p:tavLst>
                                    </p:anim>
                                    <p:anim calcmode="lin" valueType="num">
                                      <p:cBhvr>
                                        <p:cTn id="427" dur="500" decel="50000" fill="hold">
                                          <p:stCondLst>
                                            <p:cond delay="0"/>
                                          </p:stCondLst>
                                        </p:cTn>
                                        <p:tgtEl>
                                          <p:spTgt spid="18474"/>
                                        </p:tgtEl>
                                        <p:attrNameLst>
                                          <p:attrName>ppt_x</p:attrName>
                                        </p:attrNameLst>
                                      </p:cBhvr>
                                      <p:tavLst>
                                        <p:tav tm="0">
                                          <p:val>
                                            <p:strVal val="#ppt_x+.4"/>
                                          </p:val>
                                        </p:tav>
                                        <p:tav tm="100000">
                                          <p:val>
                                            <p:strVal val="#ppt_x"/>
                                          </p:val>
                                        </p:tav>
                                      </p:tavLst>
                                    </p:anim>
                                    <p:anim calcmode="lin" valueType="num">
                                      <p:cBhvr>
                                        <p:cTn id="428" dur="500" decel="50000" fill="hold">
                                          <p:stCondLst>
                                            <p:cond delay="0"/>
                                          </p:stCondLst>
                                        </p:cTn>
                                        <p:tgtEl>
                                          <p:spTgt spid="18474"/>
                                        </p:tgtEl>
                                        <p:attrNameLst>
                                          <p:attrName>ppt_y</p:attrName>
                                        </p:attrNameLst>
                                      </p:cBhvr>
                                      <p:tavLst>
                                        <p:tav tm="0">
                                          <p:val>
                                            <p:strVal val="#ppt_y-.2"/>
                                          </p:val>
                                        </p:tav>
                                        <p:tav tm="100000">
                                          <p:val>
                                            <p:strVal val="#ppt_y+.1"/>
                                          </p:val>
                                        </p:tav>
                                      </p:tavLst>
                                    </p:anim>
                                    <p:anim calcmode="lin" valueType="num">
                                      <p:cBhvr>
                                        <p:cTn id="429" dur="500" accel="50000" fill="hold">
                                          <p:stCondLst>
                                            <p:cond delay="500"/>
                                          </p:stCondLst>
                                        </p:cTn>
                                        <p:tgtEl>
                                          <p:spTgt spid="18474"/>
                                        </p:tgtEl>
                                        <p:attrNameLst>
                                          <p:attrName>ppt_y</p:attrName>
                                        </p:attrNameLst>
                                      </p:cBhvr>
                                      <p:tavLst>
                                        <p:tav tm="0">
                                          <p:val>
                                            <p:strVal val="#ppt_y+.1"/>
                                          </p:val>
                                        </p:tav>
                                        <p:tav tm="100000">
                                          <p:val>
                                            <p:strVal val="#ppt_y"/>
                                          </p:val>
                                        </p:tav>
                                      </p:tavLst>
                                    </p:anim>
                                    <p:animEffect transition="in" filter="fade">
                                      <p:cBhvr>
                                        <p:cTn id="430" dur="1000" decel="50000">
                                          <p:stCondLst>
                                            <p:cond delay="0"/>
                                          </p:stCondLst>
                                        </p:cTn>
                                        <p:tgtEl>
                                          <p:spTgt spid="18474"/>
                                        </p:tgtEl>
                                      </p:cBhvr>
                                    </p:animEffect>
                                  </p:childTnLst>
                                </p:cTn>
                              </p:par>
                              <p:par>
                                <p:cTn id="431" presetID="25" presetClass="entr" presetSubtype="0" fill="hold" grpId="0" nodeType="withEffect">
                                  <p:stCondLst>
                                    <p:cond delay="0"/>
                                  </p:stCondLst>
                                  <p:childTnLst>
                                    <p:set>
                                      <p:cBhvr>
                                        <p:cTn id="432" dur="1" fill="hold">
                                          <p:stCondLst>
                                            <p:cond delay="0"/>
                                          </p:stCondLst>
                                        </p:cTn>
                                        <p:tgtEl>
                                          <p:spTgt spid="18475"/>
                                        </p:tgtEl>
                                        <p:attrNameLst>
                                          <p:attrName>style.visibility</p:attrName>
                                        </p:attrNameLst>
                                      </p:cBhvr>
                                      <p:to>
                                        <p:strVal val="visible"/>
                                      </p:to>
                                    </p:set>
                                    <p:anim calcmode="lin" valueType="num">
                                      <p:cBhvr>
                                        <p:cTn id="433" dur="500" decel="50000" fill="hold">
                                          <p:stCondLst>
                                            <p:cond delay="0"/>
                                          </p:stCondLst>
                                        </p:cTn>
                                        <p:tgtEl>
                                          <p:spTgt spid="18475"/>
                                        </p:tgtEl>
                                        <p:attrNameLst>
                                          <p:attrName>style.rotation</p:attrName>
                                        </p:attrNameLst>
                                      </p:cBhvr>
                                      <p:tavLst>
                                        <p:tav tm="0">
                                          <p:val>
                                            <p:fltVal val="-90"/>
                                          </p:val>
                                        </p:tav>
                                        <p:tav tm="100000">
                                          <p:val>
                                            <p:fltVal val="0"/>
                                          </p:val>
                                        </p:tav>
                                      </p:tavLst>
                                    </p:anim>
                                    <p:anim calcmode="lin" valueType="num">
                                      <p:cBhvr>
                                        <p:cTn id="434" dur="500" decel="50000" fill="hold">
                                          <p:stCondLst>
                                            <p:cond delay="0"/>
                                          </p:stCondLst>
                                        </p:cTn>
                                        <p:tgtEl>
                                          <p:spTgt spid="18475"/>
                                        </p:tgtEl>
                                        <p:attrNameLst>
                                          <p:attrName>ppt_w</p:attrName>
                                        </p:attrNameLst>
                                      </p:cBhvr>
                                      <p:tavLst>
                                        <p:tav tm="0">
                                          <p:val>
                                            <p:strVal val="#ppt_w"/>
                                          </p:val>
                                        </p:tav>
                                        <p:tav tm="100000">
                                          <p:val>
                                            <p:strVal val="#ppt_w*.05"/>
                                          </p:val>
                                        </p:tav>
                                      </p:tavLst>
                                    </p:anim>
                                    <p:anim calcmode="lin" valueType="num">
                                      <p:cBhvr>
                                        <p:cTn id="435" dur="500" accel="50000" fill="hold">
                                          <p:stCondLst>
                                            <p:cond delay="500"/>
                                          </p:stCondLst>
                                        </p:cTn>
                                        <p:tgtEl>
                                          <p:spTgt spid="18475"/>
                                        </p:tgtEl>
                                        <p:attrNameLst>
                                          <p:attrName>ppt_w</p:attrName>
                                        </p:attrNameLst>
                                      </p:cBhvr>
                                      <p:tavLst>
                                        <p:tav tm="0">
                                          <p:val>
                                            <p:strVal val="#ppt_w*.05"/>
                                          </p:val>
                                        </p:tav>
                                        <p:tav tm="100000">
                                          <p:val>
                                            <p:strVal val="#ppt_w"/>
                                          </p:val>
                                        </p:tav>
                                      </p:tavLst>
                                    </p:anim>
                                    <p:anim calcmode="lin" valueType="num">
                                      <p:cBhvr>
                                        <p:cTn id="436" dur="1000" fill="hold"/>
                                        <p:tgtEl>
                                          <p:spTgt spid="18475"/>
                                        </p:tgtEl>
                                        <p:attrNameLst>
                                          <p:attrName>ppt_h</p:attrName>
                                        </p:attrNameLst>
                                      </p:cBhvr>
                                      <p:tavLst>
                                        <p:tav tm="0">
                                          <p:val>
                                            <p:strVal val="#ppt_h"/>
                                          </p:val>
                                        </p:tav>
                                        <p:tav tm="100000">
                                          <p:val>
                                            <p:strVal val="#ppt_h"/>
                                          </p:val>
                                        </p:tav>
                                      </p:tavLst>
                                    </p:anim>
                                    <p:anim calcmode="lin" valueType="num">
                                      <p:cBhvr>
                                        <p:cTn id="437" dur="500" decel="50000" fill="hold">
                                          <p:stCondLst>
                                            <p:cond delay="0"/>
                                          </p:stCondLst>
                                        </p:cTn>
                                        <p:tgtEl>
                                          <p:spTgt spid="18475"/>
                                        </p:tgtEl>
                                        <p:attrNameLst>
                                          <p:attrName>ppt_x</p:attrName>
                                        </p:attrNameLst>
                                      </p:cBhvr>
                                      <p:tavLst>
                                        <p:tav tm="0">
                                          <p:val>
                                            <p:strVal val="#ppt_x+.4"/>
                                          </p:val>
                                        </p:tav>
                                        <p:tav tm="100000">
                                          <p:val>
                                            <p:strVal val="#ppt_x"/>
                                          </p:val>
                                        </p:tav>
                                      </p:tavLst>
                                    </p:anim>
                                    <p:anim calcmode="lin" valueType="num">
                                      <p:cBhvr>
                                        <p:cTn id="438" dur="500" decel="50000" fill="hold">
                                          <p:stCondLst>
                                            <p:cond delay="0"/>
                                          </p:stCondLst>
                                        </p:cTn>
                                        <p:tgtEl>
                                          <p:spTgt spid="18475"/>
                                        </p:tgtEl>
                                        <p:attrNameLst>
                                          <p:attrName>ppt_y</p:attrName>
                                        </p:attrNameLst>
                                      </p:cBhvr>
                                      <p:tavLst>
                                        <p:tav tm="0">
                                          <p:val>
                                            <p:strVal val="#ppt_y-.2"/>
                                          </p:val>
                                        </p:tav>
                                        <p:tav tm="100000">
                                          <p:val>
                                            <p:strVal val="#ppt_y+.1"/>
                                          </p:val>
                                        </p:tav>
                                      </p:tavLst>
                                    </p:anim>
                                    <p:anim calcmode="lin" valueType="num">
                                      <p:cBhvr>
                                        <p:cTn id="439" dur="500" accel="50000" fill="hold">
                                          <p:stCondLst>
                                            <p:cond delay="500"/>
                                          </p:stCondLst>
                                        </p:cTn>
                                        <p:tgtEl>
                                          <p:spTgt spid="18475"/>
                                        </p:tgtEl>
                                        <p:attrNameLst>
                                          <p:attrName>ppt_y</p:attrName>
                                        </p:attrNameLst>
                                      </p:cBhvr>
                                      <p:tavLst>
                                        <p:tav tm="0">
                                          <p:val>
                                            <p:strVal val="#ppt_y+.1"/>
                                          </p:val>
                                        </p:tav>
                                        <p:tav tm="100000">
                                          <p:val>
                                            <p:strVal val="#ppt_y"/>
                                          </p:val>
                                        </p:tav>
                                      </p:tavLst>
                                    </p:anim>
                                    <p:animEffect transition="in" filter="fade">
                                      <p:cBhvr>
                                        <p:cTn id="440" dur="1000" decel="50000">
                                          <p:stCondLst>
                                            <p:cond delay="0"/>
                                          </p:stCondLst>
                                        </p:cTn>
                                        <p:tgtEl>
                                          <p:spTgt spid="18475"/>
                                        </p:tgtEl>
                                      </p:cBhvr>
                                    </p:animEffect>
                                  </p:childTnLst>
                                </p:cTn>
                              </p:par>
                              <p:par>
                                <p:cTn id="441" presetID="25" presetClass="entr" presetSubtype="0" fill="hold" grpId="0" nodeType="withEffect">
                                  <p:stCondLst>
                                    <p:cond delay="0"/>
                                  </p:stCondLst>
                                  <p:childTnLst>
                                    <p:set>
                                      <p:cBhvr>
                                        <p:cTn id="442" dur="1" fill="hold">
                                          <p:stCondLst>
                                            <p:cond delay="0"/>
                                          </p:stCondLst>
                                        </p:cTn>
                                        <p:tgtEl>
                                          <p:spTgt spid="18476"/>
                                        </p:tgtEl>
                                        <p:attrNameLst>
                                          <p:attrName>style.visibility</p:attrName>
                                        </p:attrNameLst>
                                      </p:cBhvr>
                                      <p:to>
                                        <p:strVal val="visible"/>
                                      </p:to>
                                    </p:set>
                                    <p:anim calcmode="lin" valueType="num">
                                      <p:cBhvr>
                                        <p:cTn id="443" dur="500" decel="50000" fill="hold">
                                          <p:stCondLst>
                                            <p:cond delay="0"/>
                                          </p:stCondLst>
                                        </p:cTn>
                                        <p:tgtEl>
                                          <p:spTgt spid="18476"/>
                                        </p:tgtEl>
                                        <p:attrNameLst>
                                          <p:attrName>style.rotation</p:attrName>
                                        </p:attrNameLst>
                                      </p:cBhvr>
                                      <p:tavLst>
                                        <p:tav tm="0">
                                          <p:val>
                                            <p:fltVal val="-90"/>
                                          </p:val>
                                        </p:tav>
                                        <p:tav tm="100000">
                                          <p:val>
                                            <p:fltVal val="0"/>
                                          </p:val>
                                        </p:tav>
                                      </p:tavLst>
                                    </p:anim>
                                    <p:anim calcmode="lin" valueType="num">
                                      <p:cBhvr>
                                        <p:cTn id="444" dur="500" decel="50000" fill="hold">
                                          <p:stCondLst>
                                            <p:cond delay="0"/>
                                          </p:stCondLst>
                                        </p:cTn>
                                        <p:tgtEl>
                                          <p:spTgt spid="18476"/>
                                        </p:tgtEl>
                                        <p:attrNameLst>
                                          <p:attrName>ppt_w</p:attrName>
                                        </p:attrNameLst>
                                      </p:cBhvr>
                                      <p:tavLst>
                                        <p:tav tm="0">
                                          <p:val>
                                            <p:strVal val="#ppt_w"/>
                                          </p:val>
                                        </p:tav>
                                        <p:tav tm="100000">
                                          <p:val>
                                            <p:strVal val="#ppt_w*.05"/>
                                          </p:val>
                                        </p:tav>
                                      </p:tavLst>
                                    </p:anim>
                                    <p:anim calcmode="lin" valueType="num">
                                      <p:cBhvr>
                                        <p:cTn id="445" dur="500" accel="50000" fill="hold">
                                          <p:stCondLst>
                                            <p:cond delay="500"/>
                                          </p:stCondLst>
                                        </p:cTn>
                                        <p:tgtEl>
                                          <p:spTgt spid="18476"/>
                                        </p:tgtEl>
                                        <p:attrNameLst>
                                          <p:attrName>ppt_w</p:attrName>
                                        </p:attrNameLst>
                                      </p:cBhvr>
                                      <p:tavLst>
                                        <p:tav tm="0">
                                          <p:val>
                                            <p:strVal val="#ppt_w*.05"/>
                                          </p:val>
                                        </p:tav>
                                        <p:tav tm="100000">
                                          <p:val>
                                            <p:strVal val="#ppt_w"/>
                                          </p:val>
                                        </p:tav>
                                      </p:tavLst>
                                    </p:anim>
                                    <p:anim calcmode="lin" valueType="num">
                                      <p:cBhvr>
                                        <p:cTn id="446" dur="1000" fill="hold"/>
                                        <p:tgtEl>
                                          <p:spTgt spid="18476"/>
                                        </p:tgtEl>
                                        <p:attrNameLst>
                                          <p:attrName>ppt_h</p:attrName>
                                        </p:attrNameLst>
                                      </p:cBhvr>
                                      <p:tavLst>
                                        <p:tav tm="0">
                                          <p:val>
                                            <p:strVal val="#ppt_h"/>
                                          </p:val>
                                        </p:tav>
                                        <p:tav tm="100000">
                                          <p:val>
                                            <p:strVal val="#ppt_h"/>
                                          </p:val>
                                        </p:tav>
                                      </p:tavLst>
                                    </p:anim>
                                    <p:anim calcmode="lin" valueType="num">
                                      <p:cBhvr>
                                        <p:cTn id="447" dur="500" decel="50000" fill="hold">
                                          <p:stCondLst>
                                            <p:cond delay="0"/>
                                          </p:stCondLst>
                                        </p:cTn>
                                        <p:tgtEl>
                                          <p:spTgt spid="18476"/>
                                        </p:tgtEl>
                                        <p:attrNameLst>
                                          <p:attrName>ppt_x</p:attrName>
                                        </p:attrNameLst>
                                      </p:cBhvr>
                                      <p:tavLst>
                                        <p:tav tm="0">
                                          <p:val>
                                            <p:strVal val="#ppt_x+.4"/>
                                          </p:val>
                                        </p:tav>
                                        <p:tav tm="100000">
                                          <p:val>
                                            <p:strVal val="#ppt_x"/>
                                          </p:val>
                                        </p:tav>
                                      </p:tavLst>
                                    </p:anim>
                                    <p:anim calcmode="lin" valueType="num">
                                      <p:cBhvr>
                                        <p:cTn id="448" dur="500" decel="50000" fill="hold">
                                          <p:stCondLst>
                                            <p:cond delay="0"/>
                                          </p:stCondLst>
                                        </p:cTn>
                                        <p:tgtEl>
                                          <p:spTgt spid="18476"/>
                                        </p:tgtEl>
                                        <p:attrNameLst>
                                          <p:attrName>ppt_y</p:attrName>
                                        </p:attrNameLst>
                                      </p:cBhvr>
                                      <p:tavLst>
                                        <p:tav tm="0">
                                          <p:val>
                                            <p:strVal val="#ppt_y-.2"/>
                                          </p:val>
                                        </p:tav>
                                        <p:tav tm="100000">
                                          <p:val>
                                            <p:strVal val="#ppt_y+.1"/>
                                          </p:val>
                                        </p:tav>
                                      </p:tavLst>
                                    </p:anim>
                                    <p:anim calcmode="lin" valueType="num">
                                      <p:cBhvr>
                                        <p:cTn id="449" dur="500" accel="50000" fill="hold">
                                          <p:stCondLst>
                                            <p:cond delay="500"/>
                                          </p:stCondLst>
                                        </p:cTn>
                                        <p:tgtEl>
                                          <p:spTgt spid="18476"/>
                                        </p:tgtEl>
                                        <p:attrNameLst>
                                          <p:attrName>ppt_y</p:attrName>
                                        </p:attrNameLst>
                                      </p:cBhvr>
                                      <p:tavLst>
                                        <p:tav tm="0">
                                          <p:val>
                                            <p:strVal val="#ppt_y+.1"/>
                                          </p:val>
                                        </p:tav>
                                        <p:tav tm="100000">
                                          <p:val>
                                            <p:strVal val="#ppt_y"/>
                                          </p:val>
                                        </p:tav>
                                      </p:tavLst>
                                    </p:anim>
                                    <p:animEffect transition="in" filter="fade">
                                      <p:cBhvr>
                                        <p:cTn id="450" dur="1000" decel="50000">
                                          <p:stCondLst>
                                            <p:cond delay="0"/>
                                          </p:stCondLst>
                                        </p:cTn>
                                        <p:tgtEl>
                                          <p:spTgt spid="18476"/>
                                        </p:tgtEl>
                                      </p:cBhvr>
                                    </p:animEffect>
                                  </p:childTnLst>
                                </p:cTn>
                              </p:par>
                              <p:par>
                                <p:cTn id="451" presetID="25" presetClass="entr" presetSubtype="0" fill="hold" grpId="0" nodeType="withEffect">
                                  <p:stCondLst>
                                    <p:cond delay="0"/>
                                  </p:stCondLst>
                                  <p:childTnLst>
                                    <p:set>
                                      <p:cBhvr>
                                        <p:cTn id="452" dur="1" fill="hold">
                                          <p:stCondLst>
                                            <p:cond delay="0"/>
                                          </p:stCondLst>
                                        </p:cTn>
                                        <p:tgtEl>
                                          <p:spTgt spid="18477"/>
                                        </p:tgtEl>
                                        <p:attrNameLst>
                                          <p:attrName>style.visibility</p:attrName>
                                        </p:attrNameLst>
                                      </p:cBhvr>
                                      <p:to>
                                        <p:strVal val="visible"/>
                                      </p:to>
                                    </p:set>
                                    <p:anim calcmode="lin" valueType="num">
                                      <p:cBhvr>
                                        <p:cTn id="453" dur="500" decel="50000" fill="hold">
                                          <p:stCondLst>
                                            <p:cond delay="0"/>
                                          </p:stCondLst>
                                        </p:cTn>
                                        <p:tgtEl>
                                          <p:spTgt spid="18477"/>
                                        </p:tgtEl>
                                        <p:attrNameLst>
                                          <p:attrName>style.rotation</p:attrName>
                                        </p:attrNameLst>
                                      </p:cBhvr>
                                      <p:tavLst>
                                        <p:tav tm="0">
                                          <p:val>
                                            <p:fltVal val="-90"/>
                                          </p:val>
                                        </p:tav>
                                        <p:tav tm="100000">
                                          <p:val>
                                            <p:fltVal val="0"/>
                                          </p:val>
                                        </p:tav>
                                      </p:tavLst>
                                    </p:anim>
                                    <p:anim calcmode="lin" valueType="num">
                                      <p:cBhvr>
                                        <p:cTn id="454" dur="500" decel="50000" fill="hold">
                                          <p:stCondLst>
                                            <p:cond delay="0"/>
                                          </p:stCondLst>
                                        </p:cTn>
                                        <p:tgtEl>
                                          <p:spTgt spid="18477"/>
                                        </p:tgtEl>
                                        <p:attrNameLst>
                                          <p:attrName>ppt_w</p:attrName>
                                        </p:attrNameLst>
                                      </p:cBhvr>
                                      <p:tavLst>
                                        <p:tav tm="0">
                                          <p:val>
                                            <p:strVal val="#ppt_w"/>
                                          </p:val>
                                        </p:tav>
                                        <p:tav tm="100000">
                                          <p:val>
                                            <p:strVal val="#ppt_w*.05"/>
                                          </p:val>
                                        </p:tav>
                                      </p:tavLst>
                                    </p:anim>
                                    <p:anim calcmode="lin" valueType="num">
                                      <p:cBhvr>
                                        <p:cTn id="455" dur="500" accel="50000" fill="hold">
                                          <p:stCondLst>
                                            <p:cond delay="500"/>
                                          </p:stCondLst>
                                        </p:cTn>
                                        <p:tgtEl>
                                          <p:spTgt spid="18477"/>
                                        </p:tgtEl>
                                        <p:attrNameLst>
                                          <p:attrName>ppt_w</p:attrName>
                                        </p:attrNameLst>
                                      </p:cBhvr>
                                      <p:tavLst>
                                        <p:tav tm="0">
                                          <p:val>
                                            <p:strVal val="#ppt_w*.05"/>
                                          </p:val>
                                        </p:tav>
                                        <p:tav tm="100000">
                                          <p:val>
                                            <p:strVal val="#ppt_w"/>
                                          </p:val>
                                        </p:tav>
                                      </p:tavLst>
                                    </p:anim>
                                    <p:anim calcmode="lin" valueType="num">
                                      <p:cBhvr>
                                        <p:cTn id="456" dur="1000" fill="hold"/>
                                        <p:tgtEl>
                                          <p:spTgt spid="18477"/>
                                        </p:tgtEl>
                                        <p:attrNameLst>
                                          <p:attrName>ppt_h</p:attrName>
                                        </p:attrNameLst>
                                      </p:cBhvr>
                                      <p:tavLst>
                                        <p:tav tm="0">
                                          <p:val>
                                            <p:strVal val="#ppt_h"/>
                                          </p:val>
                                        </p:tav>
                                        <p:tav tm="100000">
                                          <p:val>
                                            <p:strVal val="#ppt_h"/>
                                          </p:val>
                                        </p:tav>
                                      </p:tavLst>
                                    </p:anim>
                                    <p:anim calcmode="lin" valueType="num">
                                      <p:cBhvr>
                                        <p:cTn id="457" dur="500" decel="50000" fill="hold">
                                          <p:stCondLst>
                                            <p:cond delay="0"/>
                                          </p:stCondLst>
                                        </p:cTn>
                                        <p:tgtEl>
                                          <p:spTgt spid="18477"/>
                                        </p:tgtEl>
                                        <p:attrNameLst>
                                          <p:attrName>ppt_x</p:attrName>
                                        </p:attrNameLst>
                                      </p:cBhvr>
                                      <p:tavLst>
                                        <p:tav tm="0">
                                          <p:val>
                                            <p:strVal val="#ppt_x+.4"/>
                                          </p:val>
                                        </p:tav>
                                        <p:tav tm="100000">
                                          <p:val>
                                            <p:strVal val="#ppt_x"/>
                                          </p:val>
                                        </p:tav>
                                      </p:tavLst>
                                    </p:anim>
                                    <p:anim calcmode="lin" valueType="num">
                                      <p:cBhvr>
                                        <p:cTn id="458" dur="500" decel="50000" fill="hold">
                                          <p:stCondLst>
                                            <p:cond delay="0"/>
                                          </p:stCondLst>
                                        </p:cTn>
                                        <p:tgtEl>
                                          <p:spTgt spid="18477"/>
                                        </p:tgtEl>
                                        <p:attrNameLst>
                                          <p:attrName>ppt_y</p:attrName>
                                        </p:attrNameLst>
                                      </p:cBhvr>
                                      <p:tavLst>
                                        <p:tav tm="0">
                                          <p:val>
                                            <p:strVal val="#ppt_y-.2"/>
                                          </p:val>
                                        </p:tav>
                                        <p:tav tm="100000">
                                          <p:val>
                                            <p:strVal val="#ppt_y+.1"/>
                                          </p:val>
                                        </p:tav>
                                      </p:tavLst>
                                    </p:anim>
                                    <p:anim calcmode="lin" valueType="num">
                                      <p:cBhvr>
                                        <p:cTn id="459" dur="500" accel="50000" fill="hold">
                                          <p:stCondLst>
                                            <p:cond delay="500"/>
                                          </p:stCondLst>
                                        </p:cTn>
                                        <p:tgtEl>
                                          <p:spTgt spid="18477"/>
                                        </p:tgtEl>
                                        <p:attrNameLst>
                                          <p:attrName>ppt_y</p:attrName>
                                        </p:attrNameLst>
                                      </p:cBhvr>
                                      <p:tavLst>
                                        <p:tav tm="0">
                                          <p:val>
                                            <p:strVal val="#ppt_y+.1"/>
                                          </p:val>
                                        </p:tav>
                                        <p:tav tm="100000">
                                          <p:val>
                                            <p:strVal val="#ppt_y"/>
                                          </p:val>
                                        </p:tav>
                                      </p:tavLst>
                                    </p:anim>
                                    <p:animEffect transition="in" filter="fade">
                                      <p:cBhvr>
                                        <p:cTn id="460" dur="1000" decel="50000">
                                          <p:stCondLst>
                                            <p:cond delay="0"/>
                                          </p:stCondLst>
                                        </p:cTn>
                                        <p:tgtEl>
                                          <p:spTgt spid="18477"/>
                                        </p:tgtEl>
                                      </p:cBhvr>
                                    </p:animEffect>
                                  </p:childTnLst>
                                </p:cTn>
                              </p:par>
                              <p:par>
                                <p:cTn id="461" presetID="25" presetClass="entr" presetSubtype="0" fill="hold" grpId="0" nodeType="withEffect">
                                  <p:stCondLst>
                                    <p:cond delay="0"/>
                                  </p:stCondLst>
                                  <p:childTnLst>
                                    <p:set>
                                      <p:cBhvr>
                                        <p:cTn id="462" dur="1" fill="hold">
                                          <p:stCondLst>
                                            <p:cond delay="0"/>
                                          </p:stCondLst>
                                        </p:cTn>
                                        <p:tgtEl>
                                          <p:spTgt spid="18478"/>
                                        </p:tgtEl>
                                        <p:attrNameLst>
                                          <p:attrName>style.visibility</p:attrName>
                                        </p:attrNameLst>
                                      </p:cBhvr>
                                      <p:to>
                                        <p:strVal val="visible"/>
                                      </p:to>
                                    </p:set>
                                    <p:anim calcmode="lin" valueType="num">
                                      <p:cBhvr>
                                        <p:cTn id="463" dur="500" decel="50000" fill="hold">
                                          <p:stCondLst>
                                            <p:cond delay="0"/>
                                          </p:stCondLst>
                                        </p:cTn>
                                        <p:tgtEl>
                                          <p:spTgt spid="18478"/>
                                        </p:tgtEl>
                                        <p:attrNameLst>
                                          <p:attrName>style.rotation</p:attrName>
                                        </p:attrNameLst>
                                      </p:cBhvr>
                                      <p:tavLst>
                                        <p:tav tm="0">
                                          <p:val>
                                            <p:fltVal val="-90"/>
                                          </p:val>
                                        </p:tav>
                                        <p:tav tm="100000">
                                          <p:val>
                                            <p:fltVal val="0"/>
                                          </p:val>
                                        </p:tav>
                                      </p:tavLst>
                                    </p:anim>
                                    <p:anim calcmode="lin" valueType="num">
                                      <p:cBhvr>
                                        <p:cTn id="464" dur="500" decel="50000" fill="hold">
                                          <p:stCondLst>
                                            <p:cond delay="0"/>
                                          </p:stCondLst>
                                        </p:cTn>
                                        <p:tgtEl>
                                          <p:spTgt spid="18478"/>
                                        </p:tgtEl>
                                        <p:attrNameLst>
                                          <p:attrName>ppt_w</p:attrName>
                                        </p:attrNameLst>
                                      </p:cBhvr>
                                      <p:tavLst>
                                        <p:tav tm="0">
                                          <p:val>
                                            <p:strVal val="#ppt_w"/>
                                          </p:val>
                                        </p:tav>
                                        <p:tav tm="100000">
                                          <p:val>
                                            <p:strVal val="#ppt_w*.05"/>
                                          </p:val>
                                        </p:tav>
                                      </p:tavLst>
                                    </p:anim>
                                    <p:anim calcmode="lin" valueType="num">
                                      <p:cBhvr>
                                        <p:cTn id="465" dur="500" accel="50000" fill="hold">
                                          <p:stCondLst>
                                            <p:cond delay="500"/>
                                          </p:stCondLst>
                                        </p:cTn>
                                        <p:tgtEl>
                                          <p:spTgt spid="18478"/>
                                        </p:tgtEl>
                                        <p:attrNameLst>
                                          <p:attrName>ppt_w</p:attrName>
                                        </p:attrNameLst>
                                      </p:cBhvr>
                                      <p:tavLst>
                                        <p:tav tm="0">
                                          <p:val>
                                            <p:strVal val="#ppt_w*.05"/>
                                          </p:val>
                                        </p:tav>
                                        <p:tav tm="100000">
                                          <p:val>
                                            <p:strVal val="#ppt_w"/>
                                          </p:val>
                                        </p:tav>
                                      </p:tavLst>
                                    </p:anim>
                                    <p:anim calcmode="lin" valueType="num">
                                      <p:cBhvr>
                                        <p:cTn id="466" dur="1000" fill="hold"/>
                                        <p:tgtEl>
                                          <p:spTgt spid="18478"/>
                                        </p:tgtEl>
                                        <p:attrNameLst>
                                          <p:attrName>ppt_h</p:attrName>
                                        </p:attrNameLst>
                                      </p:cBhvr>
                                      <p:tavLst>
                                        <p:tav tm="0">
                                          <p:val>
                                            <p:strVal val="#ppt_h"/>
                                          </p:val>
                                        </p:tav>
                                        <p:tav tm="100000">
                                          <p:val>
                                            <p:strVal val="#ppt_h"/>
                                          </p:val>
                                        </p:tav>
                                      </p:tavLst>
                                    </p:anim>
                                    <p:anim calcmode="lin" valueType="num">
                                      <p:cBhvr>
                                        <p:cTn id="467" dur="500" decel="50000" fill="hold">
                                          <p:stCondLst>
                                            <p:cond delay="0"/>
                                          </p:stCondLst>
                                        </p:cTn>
                                        <p:tgtEl>
                                          <p:spTgt spid="18478"/>
                                        </p:tgtEl>
                                        <p:attrNameLst>
                                          <p:attrName>ppt_x</p:attrName>
                                        </p:attrNameLst>
                                      </p:cBhvr>
                                      <p:tavLst>
                                        <p:tav tm="0">
                                          <p:val>
                                            <p:strVal val="#ppt_x+.4"/>
                                          </p:val>
                                        </p:tav>
                                        <p:tav tm="100000">
                                          <p:val>
                                            <p:strVal val="#ppt_x"/>
                                          </p:val>
                                        </p:tav>
                                      </p:tavLst>
                                    </p:anim>
                                    <p:anim calcmode="lin" valueType="num">
                                      <p:cBhvr>
                                        <p:cTn id="468" dur="500" decel="50000" fill="hold">
                                          <p:stCondLst>
                                            <p:cond delay="0"/>
                                          </p:stCondLst>
                                        </p:cTn>
                                        <p:tgtEl>
                                          <p:spTgt spid="18478"/>
                                        </p:tgtEl>
                                        <p:attrNameLst>
                                          <p:attrName>ppt_y</p:attrName>
                                        </p:attrNameLst>
                                      </p:cBhvr>
                                      <p:tavLst>
                                        <p:tav tm="0">
                                          <p:val>
                                            <p:strVal val="#ppt_y-.2"/>
                                          </p:val>
                                        </p:tav>
                                        <p:tav tm="100000">
                                          <p:val>
                                            <p:strVal val="#ppt_y+.1"/>
                                          </p:val>
                                        </p:tav>
                                      </p:tavLst>
                                    </p:anim>
                                    <p:anim calcmode="lin" valueType="num">
                                      <p:cBhvr>
                                        <p:cTn id="469" dur="500" accel="50000" fill="hold">
                                          <p:stCondLst>
                                            <p:cond delay="500"/>
                                          </p:stCondLst>
                                        </p:cTn>
                                        <p:tgtEl>
                                          <p:spTgt spid="18478"/>
                                        </p:tgtEl>
                                        <p:attrNameLst>
                                          <p:attrName>ppt_y</p:attrName>
                                        </p:attrNameLst>
                                      </p:cBhvr>
                                      <p:tavLst>
                                        <p:tav tm="0">
                                          <p:val>
                                            <p:strVal val="#ppt_y+.1"/>
                                          </p:val>
                                        </p:tav>
                                        <p:tav tm="100000">
                                          <p:val>
                                            <p:strVal val="#ppt_y"/>
                                          </p:val>
                                        </p:tav>
                                      </p:tavLst>
                                    </p:anim>
                                    <p:animEffect transition="in" filter="fade">
                                      <p:cBhvr>
                                        <p:cTn id="470" dur="1000" decel="50000">
                                          <p:stCondLst>
                                            <p:cond delay="0"/>
                                          </p:stCondLst>
                                        </p:cTn>
                                        <p:tgtEl>
                                          <p:spTgt spid="18478"/>
                                        </p:tgtEl>
                                      </p:cBhvr>
                                    </p:animEffect>
                                  </p:childTnLst>
                                </p:cTn>
                              </p:par>
                              <p:par>
                                <p:cTn id="471" presetID="25" presetClass="entr" presetSubtype="0" fill="hold" grpId="0" nodeType="withEffect">
                                  <p:stCondLst>
                                    <p:cond delay="0"/>
                                  </p:stCondLst>
                                  <p:childTnLst>
                                    <p:set>
                                      <p:cBhvr>
                                        <p:cTn id="472" dur="1" fill="hold">
                                          <p:stCondLst>
                                            <p:cond delay="0"/>
                                          </p:stCondLst>
                                        </p:cTn>
                                        <p:tgtEl>
                                          <p:spTgt spid="18479"/>
                                        </p:tgtEl>
                                        <p:attrNameLst>
                                          <p:attrName>style.visibility</p:attrName>
                                        </p:attrNameLst>
                                      </p:cBhvr>
                                      <p:to>
                                        <p:strVal val="visible"/>
                                      </p:to>
                                    </p:set>
                                    <p:anim calcmode="lin" valueType="num">
                                      <p:cBhvr>
                                        <p:cTn id="473" dur="500" decel="50000" fill="hold">
                                          <p:stCondLst>
                                            <p:cond delay="0"/>
                                          </p:stCondLst>
                                        </p:cTn>
                                        <p:tgtEl>
                                          <p:spTgt spid="18479"/>
                                        </p:tgtEl>
                                        <p:attrNameLst>
                                          <p:attrName>style.rotation</p:attrName>
                                        </p:attrNameLst>
                                      </p:cBhvr>
                                      <p:tavLst>
                                        <p:tav tm="0">
                                          <p:val>
                                            <p:fltVal val="-90"/>
                                          </p:val>
                                        </p:tav>
                                        <p:tav tm="100000">
                                          <p:val>
                                            <p:fltVal val="0"/>
                                          </p:val>
                                        </p:tav>
                                      </p:tavLst>
                                    </p:anim>
                                    <p:anim calcmode="lin" valueType="num">
                                      <p:cBhvr>
                                        <p:cTn id="474" dur="500" decel="50000" fill="hold">
                                          <p:stCondLst>
                                            <p:cond delay="0"/>
                                          </p:stCondLst>
                                        </p:cTn>
                                        <p:tgtEl>
                                          <p:spTgt spid="18479"/>
                                        </p:tgtEl>
                                        <p:attrNameLst>
                                          <p:attrName>ppt_w</p:attrName>
                                        </p:attrNameLst>
                                      </p:cBhvr>
                                      <p:tavLst>
                                        <p:tav tm="0">
                                          <p:val>
                                            <p:strVal val="#ppt_w"/>
                                          </p:val>
                                        </p:tav>
                                        <p:tav tm="100000">
                                          <p:val>
                                            <p:strVal val="#ppt_w*.05"/>
                                          </p:val>
                                        </p:tav>
                                      </p:tavLst>
                                    </p:anim>
                                    <p:anim calcmode="lin" valueType="num">
                                      <p:cBhvr>
                                        <p:cTn id="475" dur="500" accel="50000" fill="hold">
                                          <p:stCondLst>
                                            <p:cond delay="500"/>
                                          </p:stCondLst>
                                        </p:cTn>
                                        <p:tgtEl>
                                          <p:spTgt spid="18479"/>
                                        </p:tgtEl>
                                        <p:attrNameLst>
                                          <p:attrName>ppt_w</p:attrName>
                                        </p:attrNameLst>
                                      </p:cBhvr>
                                      <p:tavLst>
                                        <p:tav tm="0">
                                          <p:val>
                                            <p:strVal val="#ppt_w*.05"/>
                                          </p:val>
                                        </p:tav>
                                        <p:tav tm="100000">
                                          <p:val>
                                            <p:strVal val="#ppt_w"/>
                                          </p:val>
                                        </p:tav>
                                      </p:tavLst>
                                    </p:anim>
                                    <p:anim calcmode="lin" valueType="num">
                                      <p:cBhvr>
                                        <p:cTn id="476" dur="1000" fill="hold"/>
                                        <p:tgtEl>
                                          <p:spTgt spid="18479"/>
                                        </p:tgtEl>
                                        <p:attrNameLst>
                                          <p:attrName>ppt_h</p:attrName>
                                        </p:attrNameLst>
                                      </p:cBhvr>
                                      <p:tavLst>
                                        <p:tav tm="0">
                                          <p:val>
                                            <p:strVal val="#ppt_h"/>
                                          </p:val>
                                        </p:tav>
                                        <p:tav tm="100000">
                                          <p:val>
                                            <p:strVal val="#ppt_h"/>
                                          </p:val>
                                        </p:tav>
                                      </p:tavLst>
                                    </p:anim>
                                    <p:anim calcmode="lin" valueType="num">
                                      <p:cBhvr>
                                        <p:cTn id="477" dur="500" decel="50000" fill="hold">
                                          <p:stCondLst>
                                            <p:cond delay="0"/>
                                          </p:stCondLst>
                                        </p:cTn>
                                        <p:tgtEl>
                                          <p:spTgt spid="18479"/>
                                        </p:tgtEl>
                                        <p:attrNameLst>
                                          <p:attrName>ppt_x</p:attrName>
                                        </p:attrNameLst>
                                      </p:cBhvr>
                                      <p:tavLst>
                                        <p:tav tm="0">
                                          <p:val>
                                            <p:strVal val="#ppt_x+.4"/>
                                          </p:val>
                                        </p:tav>
                                        <p:tav tm="100000">
                                          <p:val>
                                            <p:strVal val="#ppt_x"/>
                                          </p:val>
                                        </p:tav>
                                      </p:tavLst>
                                    </p:anim>
                                    <p:anim calcmode="lin" valueType="num">
                                      <p:cBhvr>
                                        <p:cTn id="478" dur="500" decel="50000" fill="hold">
                                          <p:stCondLst>
                                            <p:cond delay="0"/>
                                          </p:stCondLst>
                                        </p:cTn>
                                        <p:tgtEl>
                                          <p:spTgt spid="18479"/>
                                        </p:tgtEl>
                                        <p:attrNameLst>
                                          <p:attrName>ppt_y</p:attrName>
                                        </p:attrNameLst>
                                      </p:cBhvr>
                                      <p:tavLst>
                                        <p:tav tm="0">
                                          <p:val>
                                            <p:strVal val="#ppt_y-.2"/>
                                          </p:val>
                                        </p:tav>
                                        <p:tav tm="100000">
                                          <p:val>
                                            <p:strVal val="#ppt_y+.1"/>
                                          </p:val>
                                        </p:tav>
                                      </p:tavLst>
                                    </p:anim>
                                    <p:anim calcmode="lin" valueType="num">
                                      <p:cBhvr>
                                        <p:cTn id="479" dur="500" accel="50000" fill="hold">
                                          <p:stCondLst>
                                            <p:cond delay="500"/>
                                          </p:stCondLst>
                                        </p:cTn>
                                        <p:tgtEl>
                                          <p:spTgt spid="18479"/>
                                        </p:tgtEl>
                                        <p:attrNameLst>
                                          <p:attrName>ppt_y</p:attrName>
                                        </p:attrNameLst>
                                      </p:cBhvr>
                                      <p:tavLst>
                                        <p:tav tm="0">
                                          <p:val>
                                            <p:strVal val="#ppt_y+.1"/>
                                          </p:val>
                                        </p:tav>
                                        <p:tav tm="100000">
                                          <p:val>
                                            <p:strVal val="#ppt_y"/>
                                          </p:val>
                                        </p:tav>
                                      </p:tavLst>
                                    </p:anim>
                                    <p:animEffect transition="in" filter="fade">
                                      <p:cBhvr>
                                        <p:cTn id="480" dur="1000" decel="50000">
                                          <p:stCondLst>
                                            <p:cond delay="0"/>
                                          </p:stCondLst>
                                        </p:cTn>
                                        <p:tgtEl>
                                          <p:spTgt spid="18479"/>
                                        </p:tgtEl>
                                      </p:cBhvr>
                                    </p:animEffect>
                                  </p:childTnLst>
                                </p:cTn>
                              </p:par>
                              <p:par>
                                <p:cTn id="481" presetID="25" presetClass="entr" presetSubtype="0" fill="hold" grpId="0" nodeType="withEffect">
                                  <p:stCondLst>
                                    <p:cond delay="0"/>
                                  </p:stCondLst>
                                  <p:childTnLst>
                                    <p:set>
                                      <p:cBhvr>
                                        <p:cTn id="482" dur="1" fill="hold">
                                          <p:stCondLst>
                                            <p:cond delay="0"/>
                                          </p:stCondLst>
                                        </p:cTn>
                                        <p:tgtEl>
                                          <p:spTgt spid="18480"/>
                                        </p:tgtEl>
                                        <p:attrNameLst>
                                          <p:attrName>style.visibility</p:attrName>
                                        </p:attrNameLst>
                                      </p:cBhvr>
                                      <p:to>
                                        <p:strVal val="visible"/>
                                      </p:to>
                                    </p:set>
                                    <p:anim calcmode="lin" valueType="num">
                                      <p:cBhvr>
                                        <p:cTn id="483" dur="500" decel="50000" fill="hold">
                                          <p:stCondLst>
                                            <p:cond delay="0"/>
                                          </p:stCondLst>
                                        </p:cTn>
                                        <p:tgtEl>
                                          <p:spTgt spid="18480"/>
                                        </p:tgtEl>
                                        <p:attrNameLst>
                                          <p:attrName>style.rotation</p:attrName>
                                        </p:attrNameLst>
                                      </p:cBhvr>
                                      <p:tavLst>
                                        <p:tav tm="0">
                                          <p:val>
                                            <p:fltVal val="-90"/>
                                          </p:val>
                                        </p:tav>
                                        <p:tav tm="100000">
                                          <p:val>
                                            <p:fltVal val="0"/>
                                          </p:val>
                                        </p:tav>
                                      </p:tavLst>
                                    </p:anim>
                                    <p:anim calcmode="lin" valueType="num">
                                      <p:cBhvr>
                                        <p:cTn id="484" dur="500" decel="50000" fill="hold">
                                          <p:stCondLst>
                                            <p:cond delay="0"/>
                                          </p:stCondLst>
                                        </p:cTn>
                                        <p:tgtEl>
                                          <p:spTgt spid="18480"/>
                                        </p:tgtEl>
                                        <p:attrNameLst>
                                          <p:attrName>ppt_w</p:attrName>
                                        </p:attrNameLst>
                                      </p:cBhvr>
                                      <p:tavLst>
                                        <p:tav tm="0">
                                          <p:val>
                                            <p:strVal val="#ppt_w"/>
                                          </p:val>
                                        </p:tav>
                                        <p:tav tm="100000">
                                          <p:val>
                                            <p:strVal val="#ppt_w*.05"/>
                                          </p:val>
                                        </p:tav>
                                      </p:tavLst>
                                    </p:anim>
                                    <p:anim calcmode="lin" valueType="num">
                                      <p:cBhvr>
                                        <p:cTn id="485" dur="500" accel="50000" fill="hold">
                                          <p:stCondLst>
                                            <p:cond delay="500"/>
                                          </p:stCondLst>
                                        </p:cTn>
                                        <p:tgtEl>
                                          <p:spTgt spid="18480"/>
                                        </p:tgtEl>
                                        <p:attrNameLst>
                                          <p:attrName>ppt_w</p:attrName>
                                        </p:attrNameLst>
                                      </p:cBhvr>
                                      <p:tavLst>
                                        <p:tav tm="0">
                                          <p:val>
                                            <p:strVal val="#ppt_w*.05"/>
                                          </p:val>
                                        </p:tav>
                                        <p:tav tm="100000">
                                          <p:val>
                                            <p:strVal val="#ppt_w"/>
                                          </p:val>
                                        </p:tav>
                                      </p:tavLst>
                                    </p:anim>
                                    <p:anim calcmode="lin" valueType="num">
                                      <p:cBhvr>
                                        <p:cTn id="486" dur="1000" fill="hold"/>
                                        <p:tgtEl>
                                          <p:spTgt spid="18480"/>
                                        </p:tgtEl>
                                        <p:attrNameLst>
                                          <p:attrName>ppt_h</p:attrName>
                                        </p:attrNameLst>
                                      </p:cBhvr>
                                      <p:tavLst>
                                        <p:tav tm="0">
                                          <p:val>
                                            <p:strVal val="#ppt_h"/>
                                          </p:val>
                                        </p:tav>
                                        <p:tav tm="100000">
                                          <p:val>
                                            <p:strVal val="#ppt_h"/>
                                          </p:val>
                                        </p:tav>
                                      </p:tavLst>
                                    </p:anim>
                                    <p:anim calcmode="lin" valueType="num">
                                      <p:cBhvr>
                                        <p:cTn id="487" dur="500" decel="50000" fill="hold">
                                          <p:stCondLst>
                                            <p:cond delay="0"/>
                                          </p:stCondLst>
                                        </p:cTn>
                                        <p:tgtEl>
                                          <p:spTgt spid="18480"/>
                                        </p:tgtEl>
                                        <p:attrNameLst>
                                          <p:attrName>ppt_x</p:attrName>
                                        </p:attrNameLst>
                                      </p:cBhvr>
                                      <p:tavLst>
                                        <p:tav tm="0">
                                          <p:val>
                                            <p:strVal val="#ppt_x+.4"/>
                                          </p:val>
                                        </p:tav>
                                        <p:tav tm="100000">
                                          <p:val>
                                            <p:strVal val="#ppt_x"/>
                                          </p:val>
                                        </p:tav>
                                      </p:tavLst>
                                    </p:anim>
                                    <p:anim calcmode="lin" valueType="num">
                                      <p:cBhvr>
                                        <p:cTn id="488" dur="500" decel="50000" fill="hold">
                                          <p:stCondLst>
                                            <p:cond delay="0"/>
                                          </p:stCondLst>
                                        </p:cTn>
                                        <p:tgtEl>
                                          <p:spTgt spid="18480"/>
                                        </p:tgtEl>
                                        <p:attrNameLst>
                                          <p:attrName>ppt_y</p:attrName>
                                        </p:attrNameLst>
                                      </p:cBhvr>
                                      <p:tavLst>
                                        <p:tav tm="0">
                                          <p:val>
                                            <p:strVal val="#ppt_y-.2"/>
                                          </p:val>
                                        </p:tav>
                                        <p:tav tm="100000">
                                          <p:val>
                                            <p:strVal val="#ppt_y+.1"/>
                                          </p:val>
                                        </p:tav>
                                      </p:tavLst>
                                    </p:anim>
                                    <p:anim calcmode="lin" valueType="num">
                                      <p:cBhvr>
                                        <p:cTn id="489" dur="500" accel="50000" fill="hold">
                                          <p:stCondLst>
                                            <p:cond delay="500"/>
                                          </p:stCondLst>
                                        </p:cTn>
                                        <p:tgtEl>
                                          <p:spTgt spid="18480"/>
                                        </p:tgtEl>
                                        <p:attrNameLst>
                                          <p:attrName>ppt_y</p:attrName>
                                        </p:attrNameLst>
                                      </p:cBhvr>
                                      <p:tavLst>
                                        <p:tav tm="0">
                                          <p:val>
                                            <p:strVal val="#ppt_y+.1"/>
                                          </p:val>
                                        </p:tav>
                                        <p:tav tm="100000">
                                          <p:val>
                                            <p:strVal val="#ppt_y"/>
                                          </p:val>
                                        </p:tav>
                                      </p:tavLst>
                                    </p:anim>
                                    <p:animEffect transition="in" filter="fade">
                                      <p:cBhvr>
                                        <p:cTn id="490" dur="1000" decel="50000">
                                          <p:stCondLst>
                                            <p:cond delay="0"/>
                                          </p:stCondLst>
                                        </p:cTn>
                                        <p:tgtEl>
                                          <p:spTgt spid="18480"/>
                                        </p:tgtEl>
                                      </p:cBhvr>
                                    </p:animEffect>
                                  </p:childTnLst>
                                </p:cTn>
                              </p:par>
                              <p:par>
                                <p:cTn id="491" presetID="25" presetClass="entr" presetSubtype="0" fill="hold" grpId="0" nodeType="withEffect">
                                  <p:stCondLst>
                                    <p:cond delay="0"/>
                                  </p:stCondLst>
                                  <p:childTnLst>
                                    <p:set>
                                      <p:cBhvr>
                                        <p:cTn id="492" dur="1" fill="hold">
                                          <p:stCondLst>
                                            <p:cond delay="0"/>
                                          </p:stCondLst>
                                        </p:cTn>
                                        <p:tgtEl>
                                          <p:spTgt spid="18481"/>
                                        </p:tgtEl>
                                        <p:attrNameLst>
                                          <p:attrName>style.visibility</p:attrName>
                                        </p:attrNameLst>
                                      </p:cBhvr>
                                      <p:to>
                                        <p:strVal val="visible"/>
                                      </p:to>
                                    </p:set>
                                    <p:anim calcmode="lin" valueType="num">
                                      <p:cBhvr>
                                        <p:cTn id="493" dur="500" decel="50000" fill="hold">
                                          <p:stCondLst>
                                            <p:cond delay="0"/>
                                          </p:stCondLst>
                                        </p:cTn>
                                        <p:tgtEl>
                                          <p:spTgt spid="18481"/>
                                        </p:tgtEl>
                                        <p:attrNameLst>
                                          <p:attrName>style.rotation</p:attrName>
                                        </p:attrNameLst>
                                      </p:cBhvr>
                                      <p:tavLst>
                                        <p:tav tm="0">
                                          <p:val>
                                            <p:fltVal val="-90"/>
                                          </p:val>
                                        </p:tav>
                                        <p:tav tm="100000">
                                          <p:val>
                                            <p:fltVal val="0"/>
                                          </p:val>
                                        </p:tav>
                                      </p:tavLst>
                                    </p:anim>
                                    <p:anim calcmode="lin" valueType="num">
                                      <p:cBhvr>
                                        <p:cTn id="494" dur="500" decel="50000" fill="hold">
                                          <p:stCondLst>
                                            <p:cond delay="0"/>
                                          </p:stCondLst>
                                        </p:cTn>
                                        <p:tgtEl>
                                          <p:spTgt spid="18481"/>
                                        </p:tgtEl>
                                        <p:attrNameLst>
                                          <p:attrName>ppt_w</p:attrName>
                                        </p:attrNameLst>
                                      </p:cBhvr>
                                      <p:tavLst>
                                        <p:tav tm="0">
                                          <p:val>
                                            <p:strVal val="#ppt_w"/>
                                          </p:val>
                                        </p:tav>
                                        <p:tav tm="100000">
                                          <p:val>
                                            <p:strVal val="#ppt_w*.05"/>
                                          </p:val>
                                        </p:tav>
                                      </p:tavLst>
                                    </p:anim>
                                    <p:anim calcmode="lin" valueType="num">
                                      <p:cBhvr>
                                        <p:cTn id="495" dur="500" accel="50000" fill="hold">
                                          <p:stCondLst>
                                            <p:cond delay="500"/>
                                          </p:stCondLst>
                                        </p:cTn>
                                        <p:tgtEl>
                                          <p:spTgt spid="18481"/>
                                        </p:tgtEl>
                                        <p:attrNameLst>
                                          <p:attrName>ppt_w</p:attrName>
                                        </p:attrNameLst>
                                      </p:cBhvr>
                                      <p:tavLst>
                                        <p:tav tm="0">
                                          <p:val>
                                            <p:strVal val="#ppt_w*.05"/>
                                          </p:val>
                                        </p:tav>
                                        <p:tav tm="100000">
                                          <p:val>
                                            <p:strVal val="#ppt_w"/>
                                          </p:val>
                                        </p:tav>
                                      </p:tavLst>
                                    </p:anim>
                                    <p:anim calcmode="lin" valueType="num">
                                      <p:cBhvr>
                                        <p:cTn id="496" dur="1000" fill="hold"/>
                                        <p:tgtEl>
                                          <p:spTgt spid="18481"/>
                                        </p:tgtEl>
                                        <p:attrNameLst>
                                          <p:attrName>ppt_h</p:attrName>
                                        </p:attrNameLst>
                                      </p:cBhvr>
                                      <p:tavLst>
                                        <p:tav tm="0">
                                          <p:val>
                                            <p:strVal val="#ppt_h"/>
                                          </p:val>
                                        </p:tav>
                                        <p:tav tm="100000">
                                          <p:val>
                                            <p:strVal val="#ppt_h"/>
                                          </p:val>
                                        </p:tav>
                                      </p:tavLst>
                                    </p:anim>
                                    <p:anim calcmode="lin" valueType="num">
                                      <p:cBhvr>
                                        <p:cTn id="497" dur="500" decel="50000" fill="hold">
                                          <p:stCondLst>
                                            <p:cond delay="0"/>
                                          </p:stCondLst>
                                        </p:cTn>
                                        <p:tgtEl>
                                          <p:spTgt spid="18481"/>
                                        </p:tgtEl>
                                        <p:attrNameLst>
                                          <p:attrName>ppt_x</p:attrName>
                                        </p:attrNameLst>
                                      </p:cBhvr>
                                      <p:tavLst>
                                        <p:tav tm="0">
                                          <p:val>
                                            <p:strVal val="#ppt_x+.4"/>
                                          </p:val>
                                        </p:tav>
                                        <p:tav tm="100000">
                                          <p:val>
                                            <p:strVal val="#ppt_x"/>
                                          </p:val>
                                        </p:tav>
                                      </p:tavLst>
                                    </p:anim>
                                    <p:anim calcmode="lin" valueType="num">
                                      <p:cBhvr>
                                        <p:cTn id="498" dur="500" decel="50000" fill="hold">
                                          <p:stCondLst>
                                            <p:cond delay="0"/>
                                          </p:stCondLst>
                                        </p:cTn>
                                        <p:tgtEl>
                                          <p:spTgt spid="18481"/>
                                        </p:tgtEl>
                                        <p:attrNameLst>
                                          <p:attrName>ppt_y</p:attrName>
                                        </p:attrNameLst>
                                      </p:cBhvr>
                                      <p:tavLst>
                                        <p:tav tm="0">
                                          <p:val>
                                            <p:strVal val="#ppt_y-.2"/>
                                          </p:val>
                                        </p:tav>
                                        <p:tav tm="100000">
                                          <p:val>
                                            <p:strVal val="#ppt_y+.1"/>
                                          </p:val>
                                        </p:tav>
                                      </p:tavLst>
                                    </p:anim>
                                    <p:anim calcmode="lin" valueType="num">
                                      <p:cBhvr>
                                        <p:cTn id="499" dur="500" accel="50000" fill="hold">
                                          <p:stCondLst>
                                            <p:cond delay="500"/>
                                          </p:stCondLst>
                                        </p:cTn>
                                        <p:tgtEl>
                                          <p:spTgt spid="18481"/>
                                        </p:tgtEl>
                                        <p:attrNameLst>
                                          <p:attrName>ppt_y</p:attrName>
                                        </p:attrNameLst>
                                      </p:cBhvr>
                                      <p:tavLst>
                                        <p:tav tm="0">
                                          <p:val>
                                            <p:strVal val="#ppt_y+.1"/>
                                          </p:val>
                                        </p:tav>
                                        <p:tav tm="100000">
                                          <p:val>
                                            <p:strVal val="#ppt_y"/>
                                          </p:val>
                                        </p:tav>
                                      </p:tavLst>
                                    </p:anim>
                                    <p:animEffect transition="in" filter="fade">
                                      <p:cBhvr>
                                        <p:cTn id="500" dur="1000" decel="50000">
                                          <p:stCondLst>
                                            <p:cond delay="0"/>
                                          </p:stCondLst>
                                        </p:cTn>
                                        <p:tgtEl>
                                          <p:spTgt spid="18481"/>
                                        </p:tgtEl>
                                      </p:cBhvr>
                                    </p:animEffect>
                                  </p:childTnLst>
                                </p:cTn>
                              </p:par>
                            </p:childTnLst>
                          </p:cTn>
                        </p:par>
                      </p:childTnLst>
                    </p:cTn>
                  </p:par>
                  <p:par>
                    <p:cTn id="501" fill="hold" nodeType="clickPar">
                      <p:stCondLst>
                        <p:cond delay="indefinite"/>
                      </p:stCondLst>
                      <p:childTnLst>
                        <p:par>
                          <p:cTn id="502" fill="hold" nodeType="withGroup">
                            <p:stCondLst>
                              <p:cond delay="0"/>
                            </p:stCondLst>
                            <p:childTnLst>
                              <p:par>
                                <p:cTn id="503" presetID="31" presetClass="entr" presetSubtype="0" fill="hold" grpId="0" nodeType="clickEffect">
                                  <p:stCondLst>
                                    <p:cond delay="0"/>
                                  </p:stCondLst>
                                  <p:childTnLst>
                                    <p:set>
                                      <p:cBhvr>
                                        <p:cTn id="504" dur="1" fill="hold">
                                          <p:stCondLst>
                                            <p:cond delay="0"/>
                                          </p:stCondLst>
                                        </p:cTn>
                                        <p:tgtEl>
                                          <p:spTgt spid="18482"/>
                                        </p:tgtEl>
                                        <p:attrNameLst>
                                          <p:attrName>style.visibility</p:attrName>
                                        </p:attrNameLst>
                                      </p:cBhvr>
                                      <p:to>
                                        <p:strVal val="visible"/>
                                      </p:to>
                                    </p:set>
                                    <p:anim calcmode="lin" valueType="num">
                                      <p:cBhvr>
                                        <p:cTn id="505" dur="500" fill="hold"/>
                                        <p:tgtEl>
                                          <p:spTgt spid="18482"/>
                                        </p:tgtEl>
                                        <p:attrNameLst>
                                          <p:attrName>ppt_w</p:attrName>
                                        </p:attrNameLst>
                                      </p:cBhvr>
                                      <p:tavLst>
                                        <p:tav tm="0">
                                          <p:val>
                                            <p:fltVal val="0"/>
                                          </p:val>
                                        </p:tav>
                                        <p:tav tm="100000">
                                          <p:val>
                                            <p:strVal val="#ppt_w"/>
                                          </p:val>
                                        </p:tav>
                                      </p:tavLst>
                                    </p:anim>
                                    <p:anim calcmode="lin" valueType="num">
                                      <p:cBhvr>
                                        <p:cTn id="506" dur="500" fill="hold"/>
                                        <p:tgtEl>
                                          <p:spTgt spid="18482"/>
                                        </p:tgtEl>
                                        <p:attrNameLst>
                                          <p:attrName>ppt_h</p:attrName>
                                        </p:attrNameLst>
                                      </p:cBhvr>
                                      <p:tavLst>
                                        <p:tav tm="0">
                                          <p:val>
                                            <p:fltVal val="0"/>
                                          </p:val>
                                        </p:tav>
                                        <p:tav tm="100000">
                                          <p:val>
                                            <p:strVal val="#ppt_h"/>
                                          </p:val>
                                        </p:tav>
                                      </p:tavLst>
                                    </p:anim>
                                    <p:anim calcmode="lin" valueType="num">
                                      <p:cBhvr>
                                        <p:cTn id="507" dur="500" fill="hold"/>
                                        <p:tgtEl>
                                          <p:spTgt spid="18482"/>
                                        </p:tgtEl>
                                        <p:attrNameLst>
                                          <p:attrName>style.rotation</p:attrName>
                                        </p:attrNameLst>
                                      </p:cBhvr>
                                      <p:tavLst>
                                        <p:tav tm="0">
                                          <p:val>
                                            <p:fltVal val="90"/>
                                          </p:val>
                                        </p:tav>
                                        <p:tav tm="100000">
                                          <p:val>
                                            <p:fltVal val="0"/>
                                          </p:val>
                                        </p:tav>
                                      </p:tavLst>
                                    </p:anim>
                                    <p:animEffect transition="in" filter="fade">
                                      <p:cBhvr>
                                        <p:cTn id="508" dur="500"/>
                                        <p:tgtEl>
                                          <p:spTgt spid="18482"/>
                                        </p:tgtEl>
                                      </p:cBhvr>
                                    </p:animEffect>
                                  </p:childTnLst>
                                </p:cTn>
                              </p:par>
                              <p:par>
                                <p:cTn id="509" presetID="31" presetClass="entr" presetSubtype="0" fill="hold" grpId="0" nodeType="withEffect">
                                  <p:stCondLst>
                                    <p:cond delay="0"/>
                                  </p:stCondLst>
                                  <p:childTnLst>
                                    <p:set>
                                      <p:cBhvr>
                                        <p:cTn id="510" dur="1" fill="hold">
                                          <p:stCondLst>
                                            <p:cond delay="0"/>
                                          </p:stCondLst>
                                        </p:cTn>
                                        <p:tgtEl>
                                          <p:spTgt spid="18483"/>
                                        </p:tgtEl>
                                        <p:attrNameLst>
                                          <p:attrName>style.visibility</p:attrName>
                                        </p:attrNameLst>
                                      </p:cBhvr>
                                      <p:to>
                                        <p:strVal val="visible"/>
                                      </p:to>
                                    </p:set>
                                    <p:anim calcmode="lin" valueType="num">
                                      <p:cBhvr>
                                        <p:cTn id="511" dur="500" fill="hold"/>
                                        <p:tgtEl>
                                          <p:spTgt spid="18483"/>
                                        </p:tgtEl>
                                        <p:attrNameLst>
                                          <p:attrName>ppt_w</p:attrName>
                                        </p:attrNameLst>
                                      </p:cBhvr>
                                      <p:tavLst>
                                        <p:tav tm="0">
                                          <p:val>
                                            <p:fltVal val="0"/>
                                          </p:val>
                                        </p:tav>
                                        <p:tav tm="100000">
                                          <p:val>
                                            <p:strVal val="#ppt_w"/>
                                          </p:val>
                                        </p:tav>
                                      </p:tavLst>
                                    </p:anim>
                                    <p:anim calcmode="lin" valueType="num">
                                      <p:cBhvr>
                                        <p:cTn id="512" dur="500" fill="hold"/>
                                        <p:tgtEl>
                                          <p:spTgt spid="18483"/>
                                        </p:tgtEl>
                                        <p:attrNameLst>
                                          <p:attrName>ppt_h</p:attrName>
                                        </p:attrNameLst>
                                      </p:cBhvr>
                                      <p:tavLst>
                                        <p:tav tm="0">
                                          <p:val>
                                            <p:fltVal val="0"/>
                                          </p:val>
                                        </p:tav>
                                        <p:tav tm="100000">
                                          <p:val>
                                            <p:strVal val="#ppt_h"/>
                                          </p:val>
                                        </p:tav>
                                      </p:tavLst>
                                    </p:anim>
                                    <p:anim calcmode="lin" valueType="num">
                                      <p:cBhvr>
                                        <p:cTn id="513" dur="500" fill="hold"/>
                                        <p:tgtEl>
                                          <p:spTgt spid="18483"/>
                                        </p:tgtEl>
                                        <p:attrNameLst>
                                          <p:attrName>style.rotation</p:attrName>
                                        </p:attrNameLst>
                                      </p:cBhvr>
                                      <p:tavLst>
                                        <p:tav tm="0">
                                          <p:val>
                                            <p:fltVal val="90"/>
                                          </p:val>
                                        </p:tav>
                                        <p:tav tm="100000">
                                          <p:val>
                                            <p:fltVal val="0"/>
                                          </p:val>
                                        </p:tav>
                                      </p:tavLst>
                                    </p:anim>
                                    <p:animEffect transition="in" filter="fade">
                                      <p:cBhvr>
                                        <p:cTn id="514" dur="500"/>
                                        <p:tgtEl>
                                          <p:spTgt spid="18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5" grpId="0" animBg="1"/>
      <p:bldP spid="18436" grpId="0" animBg="1"/>
      <p:bldP spid="18437" grpId="0" animBg="1"/>
      <p:bldP spid="18438" grpId="0"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animBg="1"/>
      <p:bldP spid="18448" grpId="0" animBg="1"/>
      <p:bldP spid="18449" grpId="0" animBg="1"/>
      <p:bldP spid="18450" grpId="0" animBg="1"/>
      <p:bldP spid="18451" grpId="0" animBg="1"/>
      <p:bldP spid="18452" grpId="0" animBg="1"/>
      <p:bldP spid="18453" grpId="0" animBg="1"/>
      <p:bldP spid="18454" grpId="0" animBg="1"/>
      <p:bldP spid="18455" grpId="0" animBg="1"/>
      <p:bldP spid="18456" grpId="0" animBg="1"/>
      <p:bldP spid="18457" grpId="0" animBg="1"/>
      <p:bldP spid="18458" grpId="0"/>
      <p:bldP spid="18459" grpId="0"/>
      <p:bldP spid="18460" grpId="0"/>
      <p:bldP spid="18461" grpId="0"/>
      <p:bldP spid="18462" grpId="0"/>
      <p:bldP spid="18463" grpId="0"/>
      <p:bldP spid="18464" grpId="0"/>
      <p:bldP spid="18465" grpId="0"/>
      <p:bldP spid="18466" grpId="0"/>
      <p:bldP spid="18467" grpId="0"/>
      <p:bldP spid="18468" grpId="0"/>
      <p:bldP spid="18469" grpId="0"/>
      <p:bldP spid="18470" grpId="0" animBg="1"/>
      <p:bldP spid="18471" grpId="0" animBg="1"/>
      <p:bldP spid="18472" grpId="0" animBg="1"/>
      <p:bldP spid="18473" grpId="0" animBg="1"/>
      <p:bldP spid="18474" grpId="0" animBg="1"/>
      <p:bldP spid="18475" grpId="0" animBg="1"/>
      <p:bldP spid="18476" grpId="0" animBg="1"/>
      <p:bldP spid="18477" grpId="0" animBg="1"/>
      <p:bldP spid="18478" grpId="0" animBg="1"/>
      <p:bldP spid="18479" grpId="0" animBg="1"/>
      <p:bldP spid="18480" grpId="0" animBg="1"/>
      <p:bldP spid="18481" grpId="0" animBg="1"/>
      <p:bldP spid="18482" grpId="0"/>
      <p:bldP spid="18483" grpId="0"/>
      <p:bldP spid="18485" grpId="0"/>
      <p:bldP spid="1848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姝韵阁唯美 (11).ppt144"/>
</p:tagLst>
</file>

<file path=ppt/tags/tag10.xml><?xml version="1.0" encoding="utf-8"?>
<p:tagLst xmlns:a="http://schemas.openxmlformats.org/drawingml/2006/main" xmlns:r="http://schemas.openxmlformats.org/officeDocument/2006/relationships" xmlns:p="http://schemas.openxmlformats.org/presentationml/2006/main">
  <p:tag name="TIMING" val="|0.1|1|1.3"/>
</p:tagLst>
</file>

<file path=ppt/tags/tag11.xml><?xml version="1.0" encoding="utf-8"?>
<p:tagLst xmlns:a="http://schemas.openxmlformats.org/drawingml/2006/main" xmlns:r="http://schemas.openxmlformats.org/officeDocument/2006/relationships" xmlns:p="http://schemas.openxmlformats.org/presentationml/2006/main">
  <p:tag name="TIMING" val="|0|1|1.3"/>
</p:tagLst>
</file>

<file path=ppt/tags/tag12.xml><?xml version="1.0" encoding="utf-8"?>
<p:tagLst xmlns:a="http://schemas.openxmlformats.org/drawingml/2006/main" xmlns:r="http://schemas.openxmlformats.org/officeDocument/2006/relationships" xmlns:p="http://schemas.openxmlformats.org/presentationml/2006/main">
  <p:tag name="TIMING" val="|0|0.9|0.8|1.2|0.8|1.9|0.6|1.8|0.8"/>
</p:tagLst>
</file>

<file path=ppt/tags/tag13.xml><?xml version="1.0" encoding="utf-8"?>
<p:tagLst xmlns:a="http://schemas.openxmlformats.org/drawingml/2006/main" xmlns:r="http://schemas.openxmlformats.org/officeDocument/2006/relationships" xmlns:p="http://schemas.openxmlformats.org/presentationml/2006/main">
  <p:tag name="TIMING" val="|0|0.8"/>
</p:tagLst>
</file>

<file path=ppt/tags/tag14.xml><?xml version="1.0" encoding="utf-8"?>
<p:tagLst xmlns:a="http://schemas.openxmlformats.org/drawingml/2006/main" xmlns:r="http://schemas.openxmlformats.org/officeDocument/2006/relationships" xmlns:p="http://schemas.openxmlformats.org/presentationml/2006/main">
  <p:tag name="TIMING" val="|0.5|0.9|1"/>
</p:tagLst>
</file>

<file path=ppt/tags/tag15.xml><?xml version="1.0" encoding="utf-8"?>
<p:tagLst xmlns:a="http://schemas.openxmlformats.org/drawingml/2006/main" xmlns:r="http://schemas.openxmlformats.org/officeDocument/2006/relationships" xmlns:p="http://schemas.openxmlformats.org/presentationml/2006/main">
  <p:tag name="TIMING" val="|0.6|0.8|0.6"/>
</p:tagLst>
</file>

<file path=ppt/tags/tag16.xml><?xml version="1.0" encoding="utf-8"?>
<p:tagLst xmlns:a="http://schemas.openxmlformats.org/drawingml/2006/main" xmlns:r="http://schemas.openxmlformats.org/officeDocument/2006/relationships" xmlns:p="http://schemas.openxmlformats.org/presentationml/2006/main">
  <p:tag name="TIMING" val="|0.4|0.9"/>
</p:tagLst>
</file>

<file path=ppt/tags/tag17.xml><?xml version="1.0" encoding="utf-8"?>
<p:tagLst xmlns:a="http://schemas.openxmlformats.org/drawingml/2006/main" xmlns:r="http://schemas.openxmlformats.org/officeDocument/2006/relationships" xmlns:p="http://schemas.openxmlformats.org/presentationml/2006/main">
  <p:tag name="TIMING" val="|0|0.7"/>
</p:tagLst>
</file>

<file path=ppt/tags/tag18.xml><?xml version="1.0" encoding="utf-8"?>
<p:tagLst xmlns:a="http://schemas.openxmlformats.org/drawingml/2006/main" xmlns:r="http://schemas.openxmlformats.org/officeDocument/2006/relationships" xmlns:p="http://schemas.openxmlformats.org/presentationml/2006/main">
  <p:tag name="TIMING" val="|0.2|0.9|0.8|2.3"/>
</p:tagLst>
</file>

<file path=ppt/tags/tag19.xml><?xml version="1.0" encoding="utf-8"?>
<p:tagLst xmlns:a="http://schemas.openxmlformats.org/drawingml/2006/main" xmlns:r="http://schemas.openxmlformats.org/officeDocument/2006/relationships" xmlns:p="http://schemas.openxmlformats.org/presentationml/2006/main">
  <p:tag name="TIMING" val="|0.2|0.9|0.7|0.6|0.5|0.4|0.4|0.3|0.3|0.3"/>
</p:tagLst>
</file>

<file path=ppt/tags/tag2.xml><?xml version="1.0" encoding="utf-8"?>
<p:tagLst xmlns:a="http://schemas.openxmlformats.org/drawingml/2006/main" xmlns:r="http://schemas.openxmlformats.org/officeDocument/2006/relationships" xmlns:p="http://schemas.openxmlformats.org/presentationml/2006/main">
  <p:tag name="TIMING" val="|0.1|1.5|1.7"/>
</p:tagLst>
</file>

<file path=ppt/tags/tag20.xml><?xml version="1.0" encoding="utf-8"?>
<p:tagLst xmlns:a="http://schemas.openxmlformats.org/drawingml/2006/main" xmlns:r="http://schemas.openxmlformats.org/officeDocument/2006/relationships" xmlns:p="http://schemas.openxmlformats.org/presentationml/2006/main">
  <p:tag name="TIMING" val="|0|0.9|1.3|0.6|0.5"/>
</p:tagLst>
</file>

<file path=ppt/tags/tag21.xml><?xml version="1.0" encoding="utf-8"?>
<p:tagLst xmlns:a="http://schemas.openxmlformats.org/drawingml/2006/main" xmlns:r="http://schemas.openxmlformats.org/officeDocument/2006/relationships" xmlns:p="http://schemas.openxmlformats.org/presentationml/2006/main">
  <p:tag name="TIMING" val="|0.6|1.1"/>
</p:tagLst>
</file>

<file path=ppt/tags/tag22.xml><?xml version="1.0" encoding="utf-8"?>
<p:tagLst xmlns:a="http://schemas.openxmlformats.org/drawingml/2006/main" xmlns:r="http://schemas.openxmlformats.org/officeDocument/2006/relationships" xmlns:p="http://schemas.openxmlformats.org/presentationml/2006/main">
  <p:tag name="TIMING" val="|0.5|0.9|1|0.5|0.5|0.5|0.7|0.5|0.4|0.3|0.3|0.2|0.2"/>
</p:tagLst>
</file>

<file path=ppt/tags/tag23.xml><?xml version="1.0" encoding="utf-8"?>
<p:tagLst xmlns:a="http://schemas.openxmlformats.org/drawingml/2006/main" xmlns:r="http://schemas.openxmlformats.org/officeDocument/2006/relationships" xmlns:p="http://schemas.openxmlformats.org/presentationml/2006/main">
  <p:tag name="TIMING" val="|0.8|0.5|0.5|0.4|0.2|0.1|0.1|0.1|0.3|0.2|0.2|0.1"/>
</p:tagLst>
</file>

<file path=ppt/tags/tag24.xml><?xml version="1.0" encoding="utf-8"?>
<p:tagLst xmlns:a="http://schemas.openxmlformats.org/drawingml/2006/main" xmlns:r="http://schemas.openxmlformats.org/officeDocument/2006/relationships" xmlns:p="http://schemas.openxmlformats.org/presentationml/2006/main">
  <p:tag name="TIMING" val="|0.3|0.8|0.6|0.4|0.5|0.4|0.4|0.3|0.5"/>
</p:tagLst>
</file>

<file path=ppt/tags/tag25.xml><?xml version="1.0" encoding="utf-8"?>
<p:tagLst xmlns:a="http://schemas.openxmlformats.org/drawingml/2006/main" xmlns:r="http://schemas.openxmlformats.org/officeDocument/2006/relationships" xmlns:p="http://schemas.openxmlformats.org/presentationml/2006/main">
  <p:tag name="TIMING" val="|0.6|0.5|0.3|0.2|0.3|0.4|0.5|0.2|0.2|0.2|0.1|0.2|0.2|0.2"/>
</p:tagLst>
</file>

<file path=ppt/tags/tag26.xml><?xml version="1.0" encoding="utf-8"?>
<p:tagLst xmlns:a="http://schemas.openxmlformats.org/drawingml/2006/main" xmlns:r="http://schemas.openxmlformats.org/officeDocument/2006/relationships" xmlns:p="http://schemas.openxmlformats.org/presentationml/2006/main">
  <p:tag name="TIMING" val="|0|1.4"/>
</p:tagLst>
</file>

<file path=ppt/tags/tag3.xml><?xml version="1.0" encoding="utf-8"?>
<p:tagLst xmlns:a="http://schemas.openxmlformats.org/drawingml/2006/main" xmlns:r="http://schemas.openxmlformats.org/officeDocument/2006/relationships" xmlns:p="http://schemas.openxmlformats.org/presentationml/2006/main">
  <p:tag name="TIMING" val="|1|1.2|1.1|0.8|0.7"/>
</p:tagLst>
</file>

<file path=ppt/tags/tag4.xml><?xml version="1.0" encoding="utf-8"?>
<p:tagLst xmlns:a="http://schemas.openxmlformats.org/drawingml/2006/main" xmlns:r="http://schemas.openxmlformats.org/officeDocument/2006/relationships" xmlns:p="http://schemas.openxmlformats.org/presentationml/2006/main">
  <p:tag name="TIMING" val="|1.5|1.1"/>
</p:tagLst>
</file>

<file path=ppt/tags/tag5.xml><?xml version="1.0" encoding="utf-8"?>
<p:tagLst xmlns:a="http://schemas.openxmlformats.org/drawingml/2006/main" xmlns:r="http://schemas.openxmlformats.org/officeDocument/2006/relationships" xmlns:p="http://schemas.openxmlformats.org/presentationml/2006/main">
  <p:tag name="TIMING" val="|0.8|1.3|1"/>
</p:tagLst>
</file>

<file path=ppt/tags/tag6.xml><?xml version="1.0" encoding="utf-8"?>
<p:tagLst xmlns:a="http://schemas.openxmlformats.org/drawingml/2006/main" xmlns:r="http://schemas.openxmlformats.org/officeDocument/2006/relationships" xmlns:p="http://schemas.openxmlformats.org/presentationml/2006/main">
  <p:tag name="TIMING" val="|0.6|1.1"/>
</p:tagLst>
</file>

<file path=ppt/tags/tag7.xml><?xml version="1.0" encoding="utf-8"?>
<p:tagLst xmlns:a="http://schemas.openxmlformats.org/drawingml/2006/main" xmlns:r="http://schemas.openxmlformats.org/officeDocument/2006/relationships" xmlns:p="http://schemas.openxmlformats.org/presentationml/2006/main">
  <p:tag name="TIMING" val="|1.3|1.3|1.3|0.7|1.3|0.5|1.2|0.4|1.3|0.3|1.1|0.2"/>
</p:tagLst>
</file>

<file path=ppt/tags/tag8.xml><?xml version="1.0" encoding="utf-8"?>
<p:tagLst xmlns:a="http://schemas.openxmlformats.org/drawingml/2006/main" xmlns:r="http://schemas.openxmlformats.org/officeDocument/2006/relationships" xmlns:p="http://schemas.openxmlformats.org/presentationml/2006/main">
  <p:tag name="TIMING" val="|0.4|1.1|0.7|0.9|0.5|0.3|0.4|0.5|0.5|0.6|0.9|0.3|0.4|0.8|1|0.3|0.6|0.7"/>
</p:tagLst>
</file>

<file path=ppt/tags/tag9.xml><?xml version="1.0" encoding="utf-8"?>
<p:tagLst xmlns:a="http://schemas.openxmlformats.org/drawingml/2006/main" xmlns:r="http://schemas.openxmlformats.org/officeDocument/2006/relationships" xmlns:p="http://schemas.openxmlformats.org/presentationml/2006/main">
  <p:tag name="TIMING" val="|0.6|0.9"/>
</p:tagLst>
</file>

<file path=ppt/theme/theme1.xml><?xml version="1.0" encoding="utf-8"?>
<a:theme xmlns:a="http://schemas.openxmlformats.org/drawingml/2006/main" name="1_Office 主题">
  <a:themeElements>
    <a:clrScheme name="1_Office 主题 1">
      <a:dk1>
        <a:srgbClr val="445469"/>
      </a:dk1>
      <a:lt1>
        <a:srgbClr val="FFFFFF"/>
      </a:lt1>
      <a:dk2>
        <a:srgbClr val="445469"/>
      </a:dk2>
      <a:lt2>
        <a:srgbClr val="FFFFFF"/>
      </a:lt2>
      <a:accent1>
        <a:srgbClr val="E71F3C"/>
      </a:accent1>
      <a:accent2>
        <a:srgbClr val="FCC725"/>
      </a:accent2>
      <a:accent3>
        <a:srgbClr val="FFFFFF"/>
      </a:accent3>
      <a:accent4>
        <a:srgbClr val="394659"/>
      </a:accent4>
      <a:accent5>
        <a:srgbClr val="F1ABAF"/>
      </a:accent5>
      <a:accent6>
        <a:srgbClr val="E4B420"/>
      </a:accent6>
      <a:hlink>
        <a:srgbClr val="F33B48"/>
      </a:hlink>
      <a:folHlink>
        <a:srgbClr val="FFC000"/>
      </a:folHlink>
    </a:clrScheme>
    <a:fontScheme name="1_Office 主题">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1_Office 主题 1">
        <a:dk1>
          <a:srgbClr val="445469"/>
        </a:dk1>
        <a:lt1>
          <a:srgbClr val="FFFFFF"/>
        </a:lt1>
        <a:dk2>
          <a:srgbClr val="445469"/>
        </a:dk2>
        <a:lt2>
          <a:srgbClr val="FFFFFF"/>
        </a:lt2>
        <a:accent1>
          <a:srgbClr val="E71F3C"/>
        </a:accent1>
        <a:accent2>
          <a:srgbClr val="FCC725"/>
        </a:accent2>
        <a:accent3>
          <a:srgbClr val="FFFFFF"/>
        </a:accent3>
        <a:accent4>
          <a:srgbClr val="394659"/>
        </a:accent4>
        <a:accent5>
          <a:srgbClr val="F1ABAF"/>
        </a:accent5>
        <a:accent6>
          <a:srgbClr val="E4B420"/>
        </a:accent6>
        <a:hlink>
          <a:srgbClr val="F33B48"/>
        </a:hlink>
        <a:folHlink>
          <a:srgbClr val="FFC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主题">
  <a:themeElements>
    <a:clrScheme name="2_Office 主题 1">
      <a:dk1>
        <a:srgbClr val="445469"/>
      </a:dk1>
      <a:lt1>
        <a:srgbClr val="FFFFFF"/>
      </a:lt1>
      <a:dk2>
        <a:srgbClr val="445469"/>
      </a:dk2>
      <a:lt2>
        <a:srgbClr val="FFFFFF"/>
      </a:lt2>
      <a:accent1>
        <a:srgbClr val="E71F3C"/>
      </a:accent1>
      <a:accent2>
        <a:srgbClr val="FCC725"/>
      </a:accent2>
      <a:accent3>
        <a:srgbClr val="FFFFFF"/>
      </a:accent3>
      <a:accent4>
        <a:srgbClr val="394659"/>
      </a:accent4>
      <a:accent5>
        <a:srgbClr val="F1ABAF"/>
      </a:accent5>
      <a:accent6>
        <a:srgbClr val="E4B420"/>
      </a:accent6>
      <a:hlink>
        <a:srgbClr val="F33B48"/>
      </a:hlink>
      <a:folHlink>
        <a:srgbClr val="FFC000"/>
      </a:folHlink>
    </a:clrScheme>
    <a:fontScheme name="2_Office 主题">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2_Office 主题 1">
        <a:dk1>
          <a:srgbClr val="445469"/>
        </a:dk1>
        <a:lt1>
          <a:srgbClr val="FFFFFF"/>
        </a:lt1>
        <a:dk2>
          <a:srgbClr val="445469"/>
        </a:dk2>
        <a:lt2>
          <a:srgbClr val="FFFFFF"/>
        </a:lt2>
        <a:accent1>
          <a:srgbClr val="E71F3C"/>
        </a:accent1>
        <a:accent2>
          <a:srgbClr val="FCC725"/>
        </a:accent2>
        <a:accent3>
          <a:srgbClr val="FFFFFF"/>
        </a:accent3>
        <a:accent4>
          <a:srgbClr val="394659"/>
        </a:accent4>
        <a:accent5>
          <a:srgbClr val="F1ABAF"/>
        </a:accent5>
        <a:accent6>
          <a:srgbClr val="E4B420"/>
        </a:accent6>
        <a:hlink>
          <a:srgbClr val="F33B48"/>
        </a:hlink>
        <a:folHlink>
          <a:srgbClr val="FFC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0.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7.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8.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9.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1979</Words>
  <Characters>0</Characters>
  <Application>Microsoft Office PowerPoint</Application>
  <DocSecurity>0</DocSecurity>
  <PresentationFormat>宽屏</PresentationFormat>
  <Lines>0</Lines>
  <Paragraphs>306</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Batang</vt:lpstr>
      <vt:lpstr>FontAwesome</vt:lpstr>
      <vt:lpstr>Neris Thin</vt:lpstr>
      <vt:lpstr>等线</vt:lpstr>
      <vt:lpstr>方正兰亭超细黑简体</vt:lpstr>
      <vt:lpstr>方正兰亭准黑_GBK</vt:lpstr>
      <vt:lpstr>宋体</vt:lpstr>
      <vt:lpstr>微软雅黑</vt:lpstr>
      <vt:lpstr>Arial</vt:lpstr>
      <vt:lpstr>Calibri</vt:lpstr>
      <vt:lpstr>Impact</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姝韵阁唯美 (11).ppt144</dc:title>
  <dc:subject/>
  <dc:creator/>
  <cp:keywords/>
  <dc:description/>
  <cp:lastModifiedBy/>
  <cp:revision>1</cp:revision>
  <dcterms:created xsi:type="dcterms:W3CDTF">2017-04-27T15:08:28Z</dcterms:created>
  <dcterms:modified xsi:type="dcterms:W3CDTF">2017-07-26T11:49:09Z</dcterms:modified>
  <cp:category/>
</cp:coreProperties>
</file>