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1" r:id="rId5"/>
    <p:sldId id="262" r:id="rId6"/>
    <p:sldId id="259" r:id="rId7"/>
    <p:sldId id="260" r:id="rId8"/>
    <p:sldId id="263" r:id="rId9"/>
    <p:sldId id="280" r:id="rId10"/>
    <p:sldId id="264" r:id="rId11"/>
    <p:sldId id="265" r:id="rId12"/>
    <p:sldId id="268" r:id="rId13"/>
    <p:sldId id="269" r:id="rId14"/>
    <p:sldId id="270" r:id="rId15"/>
    <p:sldId id="281" r:id="rId16"/>
    <p:sldId id="271" r:id="rId17"/>
    <p:sldId id="272" r:id="rId18"/>
    <p:sldId id="273" r:id="rId19"/>
    <p:sldId id="274" r:id="rId20"/>
    <p:sldId id="282" r:id="rId21"/>
    <p:sldId id="275" r:id="rId22"/>
    <p:sldId id="277" r:id="rId23"/>
    <p:sldId id="278" r:id="rId24"/>
    <p:sldId id="279" r:id="rId25"/>
    <p:sldId id="283" r:id="rId26"/>
  </p:sldIdLst>
  <p:sldSz cx="9001125" cy="5040313"/>
  <p:notesSz cx="6858000" cy="9144000"/>
  <p:custDataLst>
    <p:tags r:id="rId28"/>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2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6" autoAdjust="0"/>
    <p:restoredTop sz="94660"/>
  </p:normalViewPr>
  <p:slideViewPr>
    <p:cSldViewPr>
      <p:cViewPr varScale="1">
        <p:scale>
          <a:sx n="145" d="100"/>
          <a:sy n="145" d="100"/>
        </p:scale>
        <p:origin x="1284" y="132"/>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CE4D-4CFF-8D88-5A0469F7129B}"/>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E4D-4CFF-8D88-5A0469F7129B}"/>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CE4D-4CFF-8D88-5A0469F7129B}"/>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9DE6-4159-A7E0-B8BC583A2D6B}"/>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9DE6-4159-A7E0-B8BC583A2D6B}"/>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9DE6-4159-A7E0-B8BC583A2D6B}"/>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C8D1CA-1521-483F-9C51-252EC72C0870}" type="datetimeFigureOut">
              <a:rPr lang="zh-CN" altLang="en-US" smtClean="0"/>
              <a:t>2017/7/23</a:t>
            </a:fld>
            <a:endParaRPr lang="zh-CN" altLang="en-US"/>
          </a:p>
        </p:txBody>
      </p:sp>
      <p:sp>
        <p:nvSpPr>
          <p:cNvPr id="4" name="幻灯片图像占位符 3"/>
          <p:cNvSpPr>
            <a:spLocks noGrp="1" noRot="1" noChangeAspect="1"/>
          </p:cNvSpPr>
          <p:nvPr>
            <p:ph type="sldImg" idx="2"/>
          </p:nvPr>
        </p:nvSpPr>
        <p:spPr>
          <a:xfrm>
            <a:off x="368300" y="685800"/>
            <a:ext cx="6121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57C6E-6274-414F-80F1-353177528D5F}" type="slidenum">
              <a:rPr lang="zh-CN" altLang="en-US" smtClean="0"/>
              <a:t>‹#›</a:t>
            </a:fld>
            <a:endParaRPr lang="zh-CN" altLang="en-US"/>
          </a:p>
        </p:txBody>
      </p:sp>
    </p:spTree>
    <p:extLst>
      <p:ext uri="{BB962C8B-B14F-4D97-AF65-F5344CB8AC3E}">
        <p14:creationId xmlns:p14="http://schemas.microsoft.com/office/powerpoint/2010/main" val="1029078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a:t>
            </a:fld>
            <a:endParaRPr lang="zh-CN" altLang="en-US"/>
          </a:p>
        </p:txBody>
      </p:sp>
    </p:spTree>
    <p:extLst>
      <p:ext uri="{BB962C8B-B14F-4D97-AF65-F5344CB8AC3E}">
        <p14:creationId xmlns:p14="http://schemas.microsoft.com/office/powerpoint/2010/main" val="1973062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10</a:t>
            </a:fld>
            <a:endParaRPr lang="zh-CN" altLang="en-US"/>
          </a:p>
        </p:txBody>
      </p:sp>
    </p:spTree>
    <p:extLst>
      <p:ext uri="{BB962C8B-B14F-4D97-AF65-F5344CB8AC3E}">
        <p14:creationId xmlns:p14="http://schemas.microsoft.com/office/powerpoint/2010/main" val="2284324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11</a:t>
            </a:fld>
            <a:endParaRPr lang="zh-CN" altLang="en-US"/>
          </a:p>
        </p:txBody>
      </p:sp>
    </p:spTree>
    <p:extLst>
      <p:ext uri="{BB962C8B-B14F-4D97-AF65-F5344CB8AC3E}">
        <p14:creationId xmlns:p14="http://schemas.microsoft.com/office/powerpoint/2010/main" val="101094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12</a:t>
            </a:fld>
            <a:endParaRPr lang="zh-CN" altLang="en-US"/>
          </a:p>
        </p:txBody>
      </p:sp>
    </p:spTree>
    <p:extLst>
      <p:ext uri="{BB962C8B-B14F-4D97-AF65-F5344CB8AC3E}">
        <p14:creationId xmlns:p14="http://schemas.microsoft.com/office/powerpoint/2010/main" val="4275199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13</a:t>
            </a:fld>
            <a:endParaRPr lang="zh-CN" altLang="en-US"/>
          </a:p>
        </p:txBody>
      </p:sp>
    </p:spTree>
    <p:extLst>
      <p:ext uri="{BB962C8B-B14F-4D97-AF65-F5344CB8AC3E}">
        <p14:creationId xmlns:p14="http://schemas.microsoft.com/office/powerpoint/2010/main" val="2819267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14</a:t>
            </a:fld>
            <a:endParaRPr lang="zh-CN" altLang="en-US"/>
          </a:p>
        </p:txBody>
      </p:sp>
    </p:spTree>
    <p:extLst>
      <p:ext uri="{BB962C8B-B14F-4D97-AF65-F5344CB8AC3E}">
        <p14:creationId xmlns:p14="http://schemas.microsoft.com/office/powerpoint/2010/main" val="3168632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15</a:t>
            </a:fld>
            <a:endParaRPr lang="zh-CN" altLang="en-US"/>
          </a:p>
        </p:txBody>
      </p:sp>
    </p:spTree>
    <p:extLst>
      <p:ext uri="{BB962C8B-B14F-4D97-AF65-F5344CB8AC3E}">
        <p14:creationId xmlns:p14="http://schemas.microsoft.com/office/powerpoint/2010/main" val="1899625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3457C6E-6274-414F-80F1-353177528D5F}" type="slidenum">
              <a:rPr lang="zh-CN" altLang="en-US" smtClean="0"/>
              <a:t>16</a:t>
            </a:fld>
            <a:endParaRPr lang="zh-CN" altLang="en-US"/>
          </a:p>
        </p:txBody>
      </p:sp>
    </p:spTree>
    <p:extLst>
      <p:ext uri="{BB962C8B-B14F-4D97-AF65-F5344CB8AC3E}">
        <p14:creationId xmlns:p14="http://schemas.microsoft.com/office/powerpoint/2010/main" val="3058387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17</a:t>
            </a:fld>
            <a:endParaRPr lang="zh-CN" altLang="en-US"/>
          </a:p>
        </p:txBody>
      </p:sp>
    </p:spTree>
    <p:extLst>
      <p:ext uri="{BB962C8B-B14F-4D97-AF65-F5344CB8AC3E}">
        <p14:creationId xmlns:p14="http://schemas.microsoft.com/office/powerpoint/2010/main" val="3722231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18</a:t>
            </a:fld>
            <a:endParaRPr lang="zh-CN" altLang="en-US"/>
          </a:p>
        </p:txBody>
      </p:sp>
    </p:spTree>
    <p:extLst>
      <p:ext uri="{BB962C8B-B14F-4D97-AF65-F5344CB8AC3E}">
        <p14:creationId xmlns:p14="http://schemas.microsoft.com/office/powerpoint/2010/main" val="586256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19</a:t>
            </a:fld>
            <a:endParaRPr lang="zh-CN" altLang="en-US"/>
          </a:p>
        </p:txBody>
      </p:sp>
    </p:spTree>
    <p:extLst>
      <p:ext uri="{BB962C8B-B14F-4D97-AF65-F5344CB8AC3E}">
        <p14:creationId xmlns:p14="http://schemas.microsoft.com/office/powerpoint/2010/main" val="3741666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a:t>
            </a:fld>
            <a:endParaRPr lang="zh-CN" altLang="en-US"/>
          </a:p>
        </p:txBody>
      </p:sp>
    </p:spTree>
    <p:extLst>
      <p:ext uri="{BB962C8B-B14F-4D97-AF65-F5344CB8AC3E}">
        <p14:creationId xmlns:p14="http://schemas.microsoft.com/office/powerpoint/2010/main" val="1989117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20</a:t>
            </a:fld>
            <a:endParaRPr lang="zh-CN" altLang="en-US"/>
          </a:p>
        </p:txBody>
      </p:sp>
    </p:spTree>
    <p:extLst>
      <p:ext uri="{BB962C8B-B14F-4D97-AF65-F5344CB8AC3E}">
        <p14:creationId xmlns:p14="http://schemas.microsoft.com/office/powerpoint/2010/main" val="4060910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21</a:t>
            </a:fld>
            <a:endParaRPr lang="zh-CN" altLang="en-US"/>
          </a:p>
        </p:txBody>
      </p:sp>
    </p:spTree>
    <p:extLst>
      <p:ext uri="{BB962C8B-B14F-4D97-AF65-F5344CB8AC3E}">
        <p14:creationId xmlns:p14="http://schemas.microsoft.com/office/powerpoint/2010/main" val="2244830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22</a:t>
            </a:fld>
            <a:endParaRPr lang="zh-CN" altLang="en-US"/>
          </a:p>
        </p:txBody>
      </p:sp>
    </p:spTree>
    <p:extLst>
      <p:ext uri="{BB962C8B-B14F-4D97-AF65-F5344CB8AC3E}">
        <p14:creationId xmlns:p14="http://schemas.microsoft.com/office/powerpoint/2010/main" val="4048507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23</a:t>
            </a:fld>
            <a:endParaRPr lang="zh-CN" altLang="en-US"/>
          </a:p>
        </p:txBody>
      </p:sp>
    </p:spTree>
    <p:extLst>
      <p:ext uri="{BB962C8B-B14F-4D97-AF65-F5344CB8AC3E}">
        <p14:creationId xmlns:p14="http://schemas.microsoft.com/office/powerpoint/2010/main" val="2039780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24</a:t>
            </a:fld>
            <a:endParaRPr lang="zh-CN" altLang="en-US"/>
          </a:p>
        </p:txBody>
      </p:sp>
    </p:spTree>
    <p:extLst>
      <p:ext uri="{BB962C8B-B14F-4D97-AF65-F5344CB8AC3E}">
        <p14:creationId xmlns:p14="http://schemas.microsoft.com/office/powerpoint/2010/main" val="2773770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25</a:t>
            </a:fld>
            <a:endParaRPr lang="zh-CN" altLang="en-US"/>
          </a:p>
        </p:txBody>
      </p:sp>
    </p:spTree>
    <p:extLst>
      <p:ext uri="{BB962C8B-B14F-4D97-AF65-F5344CB8AC3E}">
        <p14:creationId xmlns:p14="http://schemas.microsoft.com/office/powerpoint/2010/main" val="3737427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3</a:t>
            </a:fld>
            <a:endParaRPr lang="zh-CN" altLang="en-US"/>
          </a:p>
        </p:txBody>
      </p:sp>
    </p:spTree>
    <p:extLst>
      <p:ext uri="{BB962C8B-B14F-4D97-AF65-F5344CB8AC3E}">
        <p14:creationId xmlns:p14="http://schemas.microsoft.com/office/powerpoint/2010/main" val="4039877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4</a:t>
            </a:fld>
            <a:endParaRPr lang="zh-CN" altLang="en-US"/>
          </a:p>
        </p:txBody>
      </p:sp>
    </p:spTree>
    <p:extLst>
      <p:ext uri="{BB962C8B-B14F-4D97-AF65-F5344CB8AC3E}">
        <p14:creationId xmlns:p14="http://schemas.microsoft.com/office/powerpoint/2010/main" val="2897610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5</a:t>
            </a:fld>
            <a:endParaRPr lang="zh-CN" altLang="en-US"/>
          </a:p>
        </p:txBody>
      </p:sp>
    </p:spTree>
    <p:extLst>
      <p:ext uri="{BB962C8B-B14F-4D97-AF65-F5344CB8AC3E}">
        <p14:creationId xmlns:p14="http://schemas.microsoft.com/office/powerpoint/2010/main" val="3350219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6</a:t>
            </a:fld>
            <a:endParaRPr lang="zh-CN" altLang="en-US"/>
          </a:p>
        </p:txBody>
      </p:sp>
    </p:spTree>
    <p:extLst>
      <p:ext uri="{BB962C8B-B14F-4D97-AF65-F5344CB8AC3E}">
        <p14:creationId xmlns:p14="http://schemas.microsoft.com/office/powerpoint/2010/main" val="4102176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7</a:t>
            </a:fld>
            <a:endParaRPr lang="zh-CN" altLang="en-US"/>
          </a:p>
        </p:txBody>
      </p:sp>
    </p:spTree>
    <p:extLst>
      <p:ext uri="{BB962C8B-B14F-4D97-AF65-F5344CB8AC3E}">
        <p14:creationId xmlns:p14="http://schemas.microsoft.com/office/powerpoint/2010/main" val="356752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8</a:t>
            </a:fld>
            <a:endParaRPr lang="zh-CN" altLang="en-US"/>
          </a:p>
        </p:txBody>
      </p:sp>
    </p:spTree>
    <p:extLst>
      <p:ext uri="{BB962C8B-B14F-4D97-AF65-F5344CB8AC3E}">
        <p14:creationId xmlns:p14="http://schemas.microsoft.com/office/powerpoint/2010/main" val="4260672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9</a:t>
            </a:fld>
            <a:endParaRPr lang="zh-CN" altLang="en-US"/>
          </a:p>
        </p:txBody>
      </p:sp>
    </p:spTree>
    <p:extLst>
      <p:ext uri="{BB962C8B-B14F-4D97-AF65-F5344CB8AC3E}">
        <p14:creationId xmlns:p14="http://schemas.microsoft.com/office/powerpoint/2010/main" val="3643835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t>2017/7/23</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7.jpeg"/><Relationship Id="rId5" Type="http://schemas.openxmlformats.org/officeDocument/2006/relationships/chart" Target="../charts/char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4178"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764258"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260202"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564458"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学术报告总结</a:t>
            </a:r>
            <a:r>
              <a:rPr lang="en-US" altLang="zh-CN"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PPT</a:t>
            </a:r>
            <a:endPar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文本框 20"/>
          <p:cNvSpPr txBox="1"/>
          <p:nvPr/>
        </p:nvSpPr>
        <p:spPr>
          <a:xfrm flipH="1">
            <a:off x="4068514" y="2870904"/>
            <a:ext cx="1080120" cy="307777"/>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en-US" altLang="zh-CN" sz="1400" dirty="0" smtClean="0">
                <a:solidFill>
                  <a:schemeClr val="bg1"/>
                </a:solidFill>
                <a:latin typeface="微软雅黑" panose="020B0503020204020204" charset="-122"/>
                <a:ea typeface="微软雅黑" panose="020B0503020204020204" charset="-122"/>
                <a:sym typeface="Arial" panose="020B0604020202020204" pitchFamily="34" charset="0"/>
              </a:rPr>
              <a:t>XXX</a:t>
            </a:r>
            <a:r>
              <a:rPr lang="zh-CN" altLang="en-US" sz="1400" dirty="0" smtClean="0">
                <a:solidFill>
                  <a:schemeClr val="bg1"/>
                </a:solidFill>
                <a:latin typeface="微软雅黑" panose="020B0503020204020204" charset="-122"/>
                <a:ea typeface="微软雅黑" panose="020B0503020204020204" charset="-122"/>
                <a:sym typeface="Arial" panose="020B0604020202020204" pitchFamily="34" charset="0"/>
              </a:rPr>
              <a:t>出品</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00962"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46426"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259149"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dirty="0">
                <a:solidFill>
                  <a:schemeClr val="bg1"/>
                </a:solidFill>
                <a:latin typeface="微软雅黑" panose="020B0503020204020204" charset="-122"/>
                <a:ea typeface="微软雅黑" panose="020B0503020204020204" charset="-122"/>
                <a:sym typeface="Arial" panose="020B0604020202020204" pitchFamily="34" charset="0"/>
              </a:rPr>
              <a:t>2017</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cxnSpLocks/>
          </p:cNvCxnSpPr>
          <p:nvPr/>
        </p:nvCxnSpPr>
        <p:spPr>
          <a:xfrm>
            <a:off x="4068514"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flipH="1">
            <a:off x="1750744"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H="1">
            <a:off x="2052290"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583eea9dc623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572446" y="-3312492"/>
            <a:ext cx="1440160" cy="1440163"/>
          </a:xfrm>
          <a:prstGeom prst="rect">
            <a:avLst/>
          </a:prstGeom>
        </p:spPr>
      </p:pic>
    </p:spTree>
    <p:custDataLst>
      <p:tags r:id="rId1"/>
    </p:custDataLst>
    <p:extLst>
      <p:ext uri="{BB962C8B-B14F-4D97-AF65-F5344CB8AC3E}">
        <p14:creationId xmlns:p14="http://schemas.microsoft.com/office/powerpoint/2010/main" val="2756949035"/>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1"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trips(downRight)">
                                      <p:cBhvr>
                                        <p:cTn id="36" dur="500"/>
                                        <p:tgtEl>
                                          <p:spTgt spid="16"/>
                                        </p:tgtEl>
                                      </p:cBhvr>
                                    </p:animEffect>
                                  </p:childTnLst>
                                </p:cTn>
                              </p:par>
                            </p:childTnLst>
                          </p:cTn>
                        </p:par>
                        <p:par>
                          <p:cTn id="37" fill="hold">
                            <p:stCondLst>
                              <p:cond delay="500"/>
                            </p:stCondLst>
                            <p:childTnLst>
                              <p:par>
                                <p:cTn id="38" presetID="1" presetClass="mediacall" presetSubtype="0" fill="hold" nodeType="afterEffect">
                                  <p:stCondLst>
                                    <p:cond delay="0"/>
                                  </p:stCondLst>
                                  <p:childTnLst>
                                    <p:cmd type="call" cmd="playFrom(0.0)">
                                      <p:cBhvr>
                                        <p:cTn id="39" dur="1" fill="hold"/>
                                        <p:tgtEl>
                                          <p:spTgt spid="10"/>
                                        </p:tgtEl>
                                      </p:cBhvr>
                                    </p:cmd>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1"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42"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300"/>
                                        <p:tgtEl>
                                          <p:spTgt spid="17"/>
                                        </p:tgtEl>
                                      </p:cBhvr>
                                    </p:animEffect>
                                    <p:anim calcmode="lin" valueType="num">
                                      <p:cBhvr>
                                        <p:cTn id="57" dur="300" fill="hold"/>
                                        <p:tgtEl>
                                          <p:spTgt spid="17"/>
                                        </p:tgtEl>
                                        <p:attrNameLst>
                                          <p:attrName>ppt_x</p:attrName>
                                        </p:attrNameLst>
                                      </p:cBhvr>
                                      <p:tavLst>
                                        <p:tav tm="0">
                                          <p:val>
                                            <p:strVal val="#ppt_x"/>
                                          </p:val>
                                        </p:tav>
                                        <p:tav tm="100000">
                                          <p:val>
                                            <p:strVal val="#ppt_x"/>
                                          </p:val>
                                        </p:tav>
                                      </p:tavLst>
                                    </p:anim>
                                    <p:anim calcmode="lin" valueType="num">
                                      <p:cBhvr>
                                        <p:cTn id="58"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4" repeatCount="indefinite" fill="hold" display="0">
                  <p:stCondLst>
                    <p:cond delay="indefinite"/>
                  </p:stCondLst>
                  <p:endCondLst>
                    <p:cond evt="onStopAudio" delay="0">
                      <p:tgtEl>
                        <p:sldTgt/>
                      </p:tgtEl>
                    </p:cond>
                  </p:endCondLst>
                </p:cTn>
                <p:tgtEl>
                  <p:spTgt spid="10"/>
                </p:tgtEl>
              </p:cMediaNode>
            </p:audio>
          </p:childTnLst>
        </p:cTn>
      </p:par>
    </p:tnLst>
    <p:bldLst>
      <p:bldP spid="15" grpId="1"/>
      <p:bldP spid="16" grpId="0" animBg="1"/>
      <p:bldP spid="19" grpId="0"/>
      <p:bldP spid="14" grpId="0"/>
    </p:bldLst>
  </p:timing>
  <p:extLst mod="1">
    <p:ext uri="{E180D4A7-C9FB-4DFB-919C-405C955672EB}">
      <p14:showEvtLst xmlns:p14="http://schemas.microsoft.com/office/powerpoint/2010/main">
        <p14:playEvt time="4753" objId="1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091070" y="1673101"/>
            <a:ext cx="670027" cy="667041"/>
            <a:chOff x="6560456" y="2515733"/>
            <a:chExt cx="359999" cy="359998"/>
          </a:xfrm>
        </p:grpSpPr>
        <p:sp>
          <p:nvSpPr>
            <p:cNvPr id="3" name="Oval 17"/>
            <p:cNvSpPr/>
            <p:nvPr/>
          </p:nvSpPr>
          <p:spPr>
            <a:xfrm>
              <a:off x="6560456" y="2515733"/>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4"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grpSp>
        <p:nvGrpSpPr>
          <p:cNvPr id="8" name="Group 22"/>
          <p:cNvGrpSpPr>
            <a:grpSpLocks noChangeAspect="1"/>
          </p:cNvGrpSpPr>
          <p:nvPr/>
        </p:nvGrpSpPr>
        <p:grpSpPr>
          <a:xfrm>
            <a:off x="5115897" y="1662433"/>
            <a:ext cx="670027" cy="667041"/>
            <a:chOff x="6560455" y="4169941"/>
            <a:chExt cx="359999" cy="359998"/>
          </a:xfrm>
        </p:grpSpPr>
        <p:sp>
          <p:nvSpPr>
            <p:cNvPr id="9" name="Oval 23"/>
            <p:cNvSpPr/>
            <p:nvPr/>
          </p:nvSpPr>
          <p:spPr>
            <a:xfrm>
              <a:off x="6560455" y="4169941"/>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10"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11"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2"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4"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5"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grpSp>
        <p:nvGrpSpPr>
          <p:cNvPr id="16" name="Group 30"/>
          <p:cNvGrpSpPr>
            <a:grpSpLocks noChangeAspect="1"/>
          </p:cNvGrpSpPr>
          <p:nvPr/>
        </p:nvGrpSpPr>
        <p:grpSpPr>
          <a:xfrm>
            <a:off x="6617598" y="1672780"/>
            <a:ext cx="670027" cy="667041"/>
            <a:chOff x="6560454" y="4997045"/>
            <a:chExt cx="359999" cy="359998"/>
          </a:xfrm>
        </p:grpSpPr>
        <p:sp>
          <p:nvSpPr>
            <p:cNvPr id="17" name="Oval 31"/>
            <p:cNvSpPr/>
            <p:nvPr/>
          </p:nvSpPr>
          <p:spPr>
            <a:xfrm>
              <a:off x="6560454" y="4997045"/>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18"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grpSp>
      <p:grpSp>
        <p:nvGrpSpPr>
          <p:cNvPr id="19" name="Group 33"/>
          <p:cNvGrpSpPr>
            <a:grpSpLocks noChangeAspect="1"/>
          </p:cNvGrpSpPr>
          <p:nvPr/>
        </p:nvGrpSpPr>
        <p:grpSpPr>
          <a:xfrm>
            <a:off x="3624916" y="1662433"/>
            <a:ext cx="670027" cy="667041"/>
            <a:chOff x="6560456" y="3342837"/>
            <a:chExt cx="359999" cy="359998"/>
          </a:xfrm>
        </p:grpSpPr>
        <p:sp>
          <p:nvSpPr>
            <p:cNvPr id="20" name="Oval 34"/>
            <p:cNvSpPr/>
            <p:nvPr/>
          </p:nvSpPr>
          <p:spPr>
            <a:xfrm>
              <a:off x="6560456" y="3342837"/>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21"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grpSp>
      <p:cxnSp>
        <p:nvCxnSpPr>
          <p:cNvPr id="22" name="Elbow Connector 8"/>
          <p:cNvCxnSpPr/>
          <p:nvPr/>
        </p:nvCxnSpPr>
        <p:spPr>
          <a:xfrm rot="10800000" flipV="1">
            <a:off x="1697127" y="2048635"/>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Elbow Connector 53"/>
          <p:cNvCxnSpPr/>
          <p:nvPr/>
        </p:nvCxnSpPr>
        <p:spPr>
          <a:xfrm rot="10800000" flipV="1">
            <a:off x="3223182"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4" name="Elbow Connector 54"/>
          <p:cNvCxnSpPr/>
          <p:nvPr/>
        </p:nvCxnSpPr>
        <p:spPr>
          <a:xfrm rot="10800000" flipV="1">
            <a:off x="4717828" y="204638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5" name="Elbow Connector 55"/>
          <p:cNvCxnSpPr/>
          <p:nvPr/>
        </p:nvCxnSpPr>
        <p:spPr>
          <a:xfrm rot="10800000" flipV="1">
            <a:off x="6215191"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6" name="TextBox 23"/>
          <p:cNvSpPr txBox="1"/>
          <p:nvPr/>
        </p:nvSpPr>
        <p:spPr>
          <a:xfrm>
            <a:off x="119837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7" name="TextBox 24"/>
          <p:cNvSpPr txBox="1"/>
          <p:nvPr/>
        </p:nvSpPr>
        <p:spPr>
          <a:xfrm>
            <a:off x="119837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8" name="TextBox 23"/>
          <p:cNvSpPr txBox="1"/>
          <p:nvPr/>
        </p:nvSpPr>
        <p:spPr>
          <a:xfrm>
            <a:off x="285191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9" name="TextBox 24"/>
          <p:cNvSpPr txBox="1"/>
          <p:nvPr/>
        </p:nvSpPr>
        <p:spPr>
          <a:xfrm>
            <a:off x="285191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0" name="TextBox 23"/>
          <p:cNvSpPr txBox="1"/>
          <p:nvPr/>
        </p:nvSpPr>
        <p:spPr>
          <a:xfrm>
            <a:off x="456545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1" name="TextBox 24"/>
          <p:cNvSpPr txBox="1"/>
          <p:nvPr/>
        </p:nvSpPr>
        <p:spPr>
          <a:xfrm>
            <a:off x="456545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2" name="TextBox 23"/>
          <p:cNvSpPr txBox="1"/>
          <p:nvPr/>
        </p:nvSpPr>
        <p:spPr>
          <a:xfrm>
            <a:off x="621899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3" name="TextBox 24"/>
          <p:cNvSpPr txBox="1"/>
          <p:nvPr/>
        </p:nvSpPr>
        <p:spPr>
          <a:xfrm>
            <a:off x="621899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par>
                                <p:cTn id="15" presetID="53" presetClass="entr" presetSubtype="16" fill="hold" nodeType="withEffect">
                                  <p:stCondLst>
                                    <p:cond delay="2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Effect transition="in" filter="fade">
                                      <p:cBhvr>
                                        <p:cTn id="19" dur="1000"/>
                                        <p:tgtEl>
                                          <p:spTgt spid="8"/>
                                        </p:tgtEl>
                                      </p:cBhvr>
                                    </p:animEffect>
                                  </p:childTnLst>
                                </p:cTn>
                              </p:par>
                              <p:par>
                                <p:cTn id="20" presetID="53" presetClass="entr" presetSubtype="16" fill="hold" nodeType="withEffect">
                                  <p:stCondLst>
                                    <p:cond delay="2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fltVal val="0"/>
                                          </p:val>
                                        </p:tav>
                                        <p:tav tm="100000">
                                          <p:val>
                                            <p:strVal val="#ppt_w"/>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Effect transition="in" filter="fade">
                                      <p:cBhvr>
                                        <p:cTn id="24" dur="1000"/>
                                        <p:tgtEl>
                                          <p:spTgt spid="16"/>
                                        </p:tgtEl>
                                      </p:cBhvr>
                                    </p:animEffect>
                                  </p:childTnLst>
                                </p:cTn>
                              </p:par>
                              <p:par>
                                <p:cTn id="25" presetID="22" presetClass="entr" presetSubtype="1" fill="hold" nodeType="withEffect">
                                  <p:stCondLst>
                                    <p:cond delay="325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325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par>
                                <p:cTn id="31" presetID="22" presetClass="entr" presetSubtype="1" fill="hold" nodeType="withEffect">
                                  <p:stCondLst>
                                    <p:cond delay="325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par>
                                <p:cTn id="34" presetID="22" presetClass="entr" presetSubtype="1" fill="hold" nodeType="withEffect">
                                  <p:stCondLst>
                                    <p:cond delay="325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3750"/>
                            </p:stCondLst>
                            <p:childTnLst>
                              <p:par>
                                <p:cTn id="38" presetID="1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ppt_y</p:attrName>
                                        </p:attrNameLst>
                                      </p:cBhvr>
                                      <p:tavLst>
                                        <p:tav tm="0">
                                          <p:val>
                                            <p:strVal val="#ppt_y+#ppt_h*1.125000"/>
                                          </p:val>
                                        </p:tav>
                                        <p:tav tm="100000">
                                          <p:val>
                                            <p:strVal val="#ppt_y"/>
                                          </p:val>
                                        </p:tav>
                                      </p:tavLst>
                                    </p:anim>
                                    <p:animEffect transition="in" filter="wipe(up)">
                                      <p:cBhvr>
                                        <p:cTn id="41" dur="500"/>
                                        <p:tgtEl>
                                          <p:spTgt spid="26"/>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4250"/>
                            </p:stCondLst>
                            <p:childTnLst>
                              <p:par>
                                <p:cTn id="47" presetID="1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down)">
                                      <p:cBhvr>
                                        <p:cTn id="54" dur="500"/>
                                        <p:tgtEl>
                                          <p:spTgt spid="29"/>
                                        </p:tgtEl>
                                      </p:cBhvr>
                                    </p:animEffect>
                                  </p:childTnLst>
                                </p:cTn>
                              </p:par>
                            </p:childTnLst>
                          </p:cTn>
                        </p:par>
                        <p:par>
                          <p:cTn id="55" fill="hold">
                            <p:stCondLst>
                              <p:cond delay="4750"/>
                            </p:stCondLst>
                            <p:childTnLst>
                              <p:par>
                                <p:cTn id="56" presetID="1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ppt_y</p:attrName>
                                        </p:attrNameLst>
                                      </p:cBhvr>
                                      <p:tavLst>
                                        <p:tav tm="0">
                                          <p:val>
                                            <p:strVal val="#ppt_y+#ppt_h*1.125000"/>
                                          </p:val>
                                        </p:tav>
                                        <p:tav tm="100000">
                                          <p:val>
                                            <p:strVal val="#ppt_y"/>
                                          </p:val>
                                        </p:tav>
                                      </p:tavLst>
                                    </p:anim>
                                    <p:animEffect transition="in" filter="wipe(up)">
                                      <p:cBhvr>
                                        <p:cTn id="59" dur="500"/>
                                        <p:tgtEl>
                                          <p:spTgt spid="3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childTnLst>
                          </p:cTn>
                        </p:par>
                        <p:par>
                          <p:cTn id="64" fill="hold">
                            <p:stCondLst>
                              <p:cond delay="5250"/>
                            </p:stCondLst>
                            <p:childTnLst>
                              <p:par>
                                <p:cTn id="65" presetID="12" presetClass="entr" presetSubtype="4"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p:tgtEl>
                                          <p:spTgt spid="32"/>
                                        </p:tgtEl>
                                        <p:attrNameLst>
                                          <p:attrName>ppt_y</p:attrName>
                                        </p:attrNameLst>
                                      </p:cBhvr>
                                      <p:tavLst>
                                        <p:tav tm="0">
                                          <p:val>
                                            <p:strVal val="#ppt_y+#ppt_h*1.125000"/>
                                          </p:val>
                                        </p:tav>
                                        <p:tav tm="100000">
                                          <p:val>
                                            <p:strVal val="#ppt_y"/>
                                          </p:val>
                                        </p:tav>
                                      </p:tavLst>
                                    </p:anim>
                                    <p:animEffect transition="in" filter="wipe(up)">
                                      <p:cBhvr>
                                        <p:cTn id="68" dur="500"/>
                                        <p:tgtEl>
                                          <p:spTgt spid="3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p:tgtEl>
                                          <p:spTgt spid="33"/>
                                        </p:tgtEl>
                                        <p:attrNameLst>
                                          <p:attrName>ppt_y</p:attrName>
                                        </p:attrNameLst>
                                      </p:cBhvr>
                                      <p:tavLst>
                                        <p:tav tm="0">
                                          <p:val>
                                            <p:strVal val="#ppt_y-#ppt_h*1.125000"/>
                                          </p:val>
                                        </p:tav>
                                        <p:tav tm="100000">
                                          <p:val>
                                            <p:strVal val="#ppt_y"/>
                                          </p:val>
                                        </p:tav>
                                      </p:tavLst>
                                    </p:anim>
                                    <p:animEffect transition="in" filter="wipe(down)">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9513" y="2056522"/>
            <a:ext cx="7904399" cy="1527873"/>
            <a:chOff x="806609" y="3509755"/>
            <a:chExt cx="10343040" cy="2008187"/>
          </a:xfrm>
        </p:grpSpPr>
        <p:grpSp>
          <p:nvGrpSpPr>
            <p:cNvPr id="3" name="组合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cxnSp>
            <p:nvCxnSpPr>
              <p:cNvPr id="20" name="直接连接符 19"/>
              <p:cNvCxnSpPr/>
              <p:nvPr/>
            </p:nvCxnSpPr>
            <p:spPr>
              <a:xfrm>
                <a:off x="9552016" y="3641390"/>
                <a:ext cx="1128684" cy="0"/>
              </a:xfrm>
              <a:prstGeom prst="line">
                <a:avLst/>
              </a:prstGeom>
              <a:ln w="9525">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5" name="组合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6" name="组合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7" name="组合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grpSp>
        <p:nvGrpSpPr>
          <p:cNvPr id="22" name="组合 21"/>
          <p:cNvGrpSpPr/>
          <p:nvPr/>
        </p:nvGrpSpPr>
        <p:grpSpPr>
          <a:xfrm>
            <a:off x="3219863" y="2238271"/>
            <a:ext cx="1146358" cy="1141255"/>
            <a:chOff x="4248468" y="3748642"/>
            <a:chExt cx="1500029" cy="1500029"/>
          </a:xfrm>
        </p:grpSpPr>
        <p:sp>
          <p:nvSpPr>
            <p:cNvPr id="23" name="椭圆 22"/>
            <p:cNvSpPr/>
            <p:nvPr/>
          </p:nvSpPr>
          <p:spPr>
            <a:xfrm>
              <a:off x="4248468" y="3748642"/>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24" name="组合 23"/>
            <p:cNvGrpSpPr/>
            <p:nvPr/>
          </p:nvGrpSpPr>
          <p:grpSpPr>
            <a:xfrm>
              <a:off x="4692956" y="4211422"/>
              <a:ext cx="663471" cy="603155"/>
              <a:chOff x="1725613" y="5659438"/>
              <a:chExt cx="498475" cy="498475"/>
            </a:xfrm>
            <a:noFill/>
          </p:grpSpPr>
          <p:sp>
            <p:nvSpPr>
              <p:cNvPr id="25"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26"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7"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8"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9"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0"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1"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2"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3"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34"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5"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6"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37"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8"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9"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0"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1"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2"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3"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4"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5"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6"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7"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8"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9"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50"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grpSp>
      </p:grpSp>
      <p:grpSp>
        <p:nvGrpSpPr>
          <p:cNvPr id="51" name="组合 50"/>
          <p:cNvGrpSpPr/>
          <p:nvPr/>
        </p:nvGrpSpPr>
        <p:grpSpPr>
          <a:xfrm>
            <a:off x="1714518" y="2232956"/>
            <a:ext cx="1146358" cy="1141255"/>
            <a:chOff x="2278698" y="3741657"/>
            <a:chExt cx="1500029" cy="1500029"/>
          </a:xfrm>
        </p:grpSpPr>
        <p:sp>
          <p:nvSpPr>
            <p:cNvPr id="52" name="椭圆 51"/>
            <p:cNvSpPr/>
            <p:nvPr/>
          </p:nvSpPr>
          <p:spPr>
            <a:xfrm>
              <a:off x="2278698"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700" dirty="0">
                <a:solidFill>
                  <a:prstClr val="white"/>
                </a:solidFill>
                <a:latin typeface="Arial" panose="020B0604020202020204" pitchFamily="34" charset="0"/>
              </a:endParaRPr>
            </a:p>
          </p:txBody>
        </p:sp>
        <p:grpSp>
          <p:nvGrpSpPr>
            <p:cNvPr id="53" name="组合 52"/>
            <p:cNvGrpSpPr/>
            <p:nvPr/>
          </p:nvGrpSpPr>
          <p:grpSpPr>
            <a:xfrm>
              <a:off x="2662538" y="4134603"/>
              <a:ext cx="693436" cy="691515"/>
              <a:chOff x="2722713" y="3648225"/>
              <a:chExt cx="573087" cy="571500"/>
            </a:xfrm>
          </p:grpSpPr>
          <p:sp>
            <p:nvSpPr>
              <p:cNvPr id="54"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55"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grpSp>
        <p:nvGrpSpPr>
          <p:cNvPr id="56" name="组合 55"/>
          <p:cNvGrpSpPr/>
          <p:nvPr/>
        </p:nvGrpSpPr>
        <p:grpSpPr>
          <a:xfrm>
            <a:off x="4717203" y="2232956"/>
            <a:ext cx="1146358" cy="1141255"/>
            <a:chOff x="6207761" y="3741657"/>
            <a:chExt cx="1500029" cy="1500029"/>
          </a:xfrm>
        </p:grpSpPr>
        <p:sp>
          <p:nvSpPr>
            <p:cNvPr id="57" name="椭圆 56"/>
            <p:cNvSpPr/>
            <p:nvPr/>
          </p:nvSpPr>
          <p:spPr>
            <a:xfrm>
              <a:off x="6207761"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58" name="组合 57"/>
            <p:cNvGrpSpPr/>
            <p:nvPr/>
          </p:nvGrpSpPr>
          <p:grpSpPr>
            <a:xfrm>
              <a:off x="6652054" y="4156692"/>
              <a:ext cx="647335" cy="647336"/>
              <a:chOff x="1830388" y="2073275"/>
              <a:chExt cx="534987" cy="534988"/>
            </a:xfrm>
          </p:grpSpPr>
          <p:sp>
            <p:nvSpPr>
              <p:cNvPr id="59"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0"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1"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2"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3"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4"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65" name="组合 64"/>
          <p:cNvGrpSpPr/>
          <p:nvPr/>
        </p:nvGrpSpPr>
        <p:grpSpPr>
          <a:xfrm>
            <a:off x="6223883" y="2238271"/>
            <a:ext cx="1146358" cy="1141255"/>
            <a:chOff x="8179277" y="3748642"/>
            <a:chExt cx="1500028" cy="1500029"/>
          </a:xfrm>
        </p:grpSpPr>
        <p:sp>
          <p:nvSpPr>
            <p:cNvPr id="66" name="椭圆 65"/>
            <p:cNvSpPr/>
            <p:nvPr/>
          </p:nvSpPr>
          <p:spPr>
            <a:xfrm>
              <a:off x="8179277" y="3748642"/>
              <a:ext cx="1500028"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67" name="组合 66"/>
            <p:cNvGrpSpPr/>
            <p:nvPr/>
          </p:nvGrpSpPr>
          <p:grpSpPr>
            <a:xfrm>
              <a:off x="8605283" y="4234099"/>
              <a:ext cx="630396" cy="548323"/>
              <a:chOff x="11250613" y="919163"/>
              <a:chExt cx="573087" cy="498475"/>
            </a:xfrm>
          </p:grpSpPr>
          <p:sp>
            <p:nvSpPr>
              <p:cNvPr id="68"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9"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sp>
        <p:nvSpPr>
          <p:cNvPr id="70" name="矩形 69"/>
          <p:cNvSpPr/>
          <p:nvPr/>
        </p:nvSpPr>
        <p:spPr>
          <a:xfrm>
            <a:off x="1295492" y="1591504"/>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1" name="矩形 70"/>
          <p:cNvSpPr/>
          <p:nvPr/>
        </p:nvSpPr>
        <p:spPr>
          <a:xfrm>
            <a:off x="2860876" y="3741358"/>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2" name="矩形 71"/>
          <p:cNvSpPr/>
          <p:nvPr/>
        </p:nvSpPr>
        <p:spPr>
          <a:xfrm>
            <a:off x="4298177" y="1591504"/>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3" name="矩形 72"/>
          <p:cNvSpPr/>
          <p:nvPr/>
        </p:nvSpPr>
        <p:spPr>
          <a:xfrm>
            <a:off x="5804857" y="3741358"/>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78" name="直接连接符 7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14:presetBounceEnd="56667">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14:bounceEnd="56667">
                                          <p:cBhvr additive="base">
                                            <p:cTn id="27"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300" fill="hold"/>
                                            <p:tgtEl>
                                              <p:spTgt spid="71"/>
                                            </p:tgtEl>
                                            <p:attrNameLst>
                                              <p:attrName>ppt_x</p:attrName>
                                            </p:attrNameLst>
                                          </p:cBhvr>
                                          <p:tavLst>
                                            <p:tav tm="0">
                                              <p:val>
                                                <p:strVal val="1+#ppt_w/2"/>
                                              </p:val>
                                            </p:tav>
                                            <p:tav tm="100000">
                                              <p:val>
                                                <p:strVal val="#ppt_x"/>
                                              </p:val>
                                            </p:tav>
                                          </p:tavLst>
                                        </p:anim>
                                        <p:anim calcmode="lin" valueType="num" p14:bounceEnd="56667">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14:presetBounceEnd="56667">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14:bounceEnd="56667">
                                          <p:cBhvr additive="base">
                                            <p:cTn id="37"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14:presetBounceEnd="56667">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14:bounceEnd="56667">
                                          <p:cBhvr additive="base">
                                            <p:cTn id="42" dur="300" fill="hold"/>
                                            <p:tgtEl>
                                              <p:spTgt spid="73"/>
                                            </p:tgtEl>
                                            <p:attrNameLst>
                                              <p:attrName>ppt_x</p:attrName>
                                            </p:attrNameLst>
                                          </p:cBhvr>
                                          <p:tavLst>
                                            <p:tav tm="0">
                                              <p:val>
                                                <p:strVal val="1+#ppt_w/2"/>
                                              </p:val>
                                            </p:tav>
                                            <p:tav tm="100000">
                                              <p:val>
                                                <p:strVal val="#ppt_x"/>
                                              </p:val>
                                            </p:tav>
                                          </p:tavLst>
                                        </p:anim>
                                        <p:anim calcmode="lin" valueType="num" p14:bounceEnd="56667">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300" fill="hold"/>
                                            <p:tgtEl>
                                              <p:spTgt spid="70"/>
                                            </p:tgtEl>
                                            <p:attrNameLst>
                                              <p:attrName>ppt_x</p:attrName>
                                            </p:attrNameLst>
                                          </p:cBhvr>
                                          <p:tavLst>
                                            <p:tav tm="0">
                                              <p:val>
                                                <p:strVal val="1+#ppt_w/2"/>
                                              </p:val>
                                            </p:tav>
                                            <p:tav tm="100000">
                                              <p:val>
                                                <p:strVal val="#ppt_x"/>
                                              </p:val>
                                            </p:tav>
                                          </p:tavLst>
                                        </p:anim>
                                        <p:anim calcmode="lin" valueType="num">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300" fill="hold"/>
                                            <p:tgtEl>
                                              <p:spTgt spid="71"/>
                                            </p:tgtEl>
                                            <p:attrNameLst>
                                              <p:attrName>ppt_x</p:attrName>
                                            </p:attrNameLst>
                                          </p:cBhvr>
                                          <p:tavLst>
                                            <p:tav tm="0">
                                              <p:val>
                                                <p:strVal val="1+#ppt_w/2"/>
                                              </p:val>
                                            </p:tav>
                                            <p:tav tm="100000">
                                              <p:val>
                                                <p:strVal val="#ppt_x"/>
                                              </p:val>
                                            </p:tav>
                                          </p:tavLst>
                                        </p:anim>
                                        <p:anim calcmode="lin" valueType="num">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300" fill="hold"/>
                                            <p:tgtEl>
                                              <p:spTgt spid="72"/>
                                            </p:tgtEl>
                                            <p:attrNameLst>
                                              <p:attrName>ppt_x</p:attrName>
                                            </p:attrNameLst>
                                          </p:cBhvr>
                                          <p:tavLst>
                                            <p:tav tm="0">
                                              <p:val>
                                                <p:strVal val="1+#ppt_w/2"/>
                                              </p:val>
                                            </p:tav>
                                            <p:tav tm="100000">
                                              <p:val>
                                                <p:strVal val="#ppt_x"/>
                                              </p:val>
                                            </p:tav>
                                          </p:tavLst>
                                        </p:anim>
                                        <p:anim calcmode="lin" valueType="num">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300" fill="hold"/>
                                            <p:tgtEl>
                                              <p:spTgt spid="73"/>
                                            </p:tgtEl>
                                            <p:attrNameLst>
                                              <p:attrName>ppt_x</p:attrName>
                                            </p:attrNameLst>
                                          </p:cBhvr>
                                          <p:tavLst>
                                            <p:tav tm="0">
                                              <p:val>
                                                <p:strVal val="1+#ppt_w/2"/>
                                              </p:val>
                                            </p:tav>
                                            <p:tav tm="100000">
                                              <p:val>
                                                <p:strVal val="#ppt_x"/>
                                              </p:val>
                                            </p:tav>
                                          </p:tavLst>
                                        </p:anim>
                                        <p:anim calcmode="lin" valueType="num">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9 Forma libre"/>
          <p:cNvSpPr/>
          <p:nvPr/>
        </p:nvSpPr>
        <p:spPr bwMode="auto">
          <a:xfrm>
            <a:off x="2821678" y="2141159"/>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3" name="79 Forma libre"/>
          <p:cNvSpPr/>
          <p:nvPr/>
        </p:nvSpPr>
        <p:spPr bwMode="auto">
          <a:xfrm>
            <a:off x="3588453" y="1819221"/>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4" name="79 Forma libre"/>
          <p:cNvSpPr/>
          <p:nvPr/>
        </p:nvSpPr>
        <p:spPr bwMode="auto">
          <a:xfrm>
            <a:off x="4355228" y="1542117"/>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5" name="79 Forma libre"/>
          <p:cNvSpPr/>
          <p:nvPr/>
        </p:nvSpPr>
        <p:spPr bwMode="auto">
          <a:xfrm>
            <a:off x="5122001" y="1259920"/>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6" name="79 Forma libre"/>
          <p:cNvSpPr/>
          <p:nvPr/>
        </p:nvSpPr>
        <p:spPr bwMode="auto">
          <a:xfrm>
            <a:off x="2081306" y="2454292"/>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700">
              <a:solidFill>
                <a:srgbClr val="000000"/>
              </a:solidFill>
              <a:latin typeface="Arial" panose="020B0604020202020204" pitchFamily="34" charset="0"/>
            </a:endParaRPr>
          </a:p>
        </p:txBody>
      </p:sp>
      <p:sp>
        <p:nvSpPr>
          <p:cNvPr id="7" name="Textbox 1"/>
          <p:cNvSpPr/>
          <p:nvPr/>
        </p:nvSpPr>
        <p:spPr>
          <a:xfrm>
            <a:off x="2030688" y="224136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8" name="Textbox 1"/>
          <p:cNvSpPr/>
          <p:nvPr/>
        </p:nvSpPr>
        <p:spPr>
          <a:xfrm>
            <a:off x="2792547" y="1925517"/>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9" name="Textbox 1"/>
          <p:cNvSpPr/>
          <p:nvPr/>
        </p:nvSpPr>
        <p:spPr>
          <a:xfrm>
            <a:off x="3563212" y="1603093"/>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0" name="Textbox 1"/>
          <p:cNvSpPr/>
          <p:nvPr/>
        </p:nvSpPr>
        <p:spPr>
          <a:xfrm>
            <a:off x="4327327" y="1329220"/>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1" name="Textbox 1"/>
          <p:cNvSpPr/>
          <p:nvPr/>
        </p:nvSpPr>
        <p:spPr>
          <a:xfrm>
            <a:off x="5101071" y="104581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2" name="7 Paralelogramo"/>
          <p:cNvSpPr/>
          <p:nvPr/>
        </p:nvSpPr>
        <p:spPr bwMode="auto">
          <a:xfrm>
            <a:off x="2124057" y="2853034"/>
            <a:ext cx="1078744" cy="953662"/>
          </a:xfrm>
          <a:custGeom>
            <a:avLst/>
            <a:gdLst/>
            <a:ahLst/>
            <a:cxnLst/>
            <a:rect l="l" t="t" r="r" b="b"/>
            <a:pathLst>
              <a:path w="2922661" h="2595463">
                <a:moveTo>
                  <a:pt x="1556371" y="0"/>
                </a:moveTo>
                <a:lnTo>
                  <a:pt x="2922661" y="247650"/>
                </a:lnTo>
                <a:lnTo>
                  <a:pt x="1520331" y="2595463"/>
                </a:lnTo>
                <a:lnTo>
                  <a:pt x="0" y="2595463"/>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3" name="12 Paralelogramo"/>
          <p:cNvSpPr/>
          <p:nvPr/>
        </p:nvSpPr>
        <p:spPr bwMode="auto">
          <a:xfrm>
            <a:off x="5810297" y="1263564"/>
            <a:ext cx="1306922" cy="2537406"/>
          </a:xfrm>
          <a:custGeom>
            <a:avLst/>
            <a:gdLst/>
            <a:ahLst/>
            <a:cxnLst/>
            <a:rect l="l" t="t" r="r" b="b"/>
            <a:pathLst>
              <a:path w="3540870" h="6905743">
                <a:moveTo>
                  <a:pt x="3207396" y="0"/>
                </a:moveTo>
                <a:lnTo>
                  <a:pt x="3540870" y="1029640"/>
                </a:lnTo>
                <a:lnTo>
                  <a:pt x="1387398" y="6905743"/>
                </a:lnTo>
                <a:lnTo>
                  <a:pt x="0" y="6741437"/>
                </a:lnTo>
                <a:lnTo>
                  <a:pt x="2093940" y="1029640"/>
                </a:lnTo>
                <a:lnTo>
                  <a:pt x="2094023" y="1029640"/>
                </a:lnTo>
                <a:lnTo>
                  <a:pt x="2259018" y="587692"/>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4" name="11 Paralelogramo"/>
          <p:cNvSpPr/>
          <p:nvPr/>
        </p:nvSpPr>
        <p:spPr bwMode="auto">
          <a:xfrm>
            <a:off x="5025127" y="1641812"/>
            <a:ext cx="1266491" cy="2159082"/>
          </a:xfrm>
          <a:custGeom>
            <a:avLst/>
            <a:gdLst>
              <a:gd name="connsiteX0" fmla="*/ 0 w 3600400"/>
              <a:gd name="connsiteY0" fmla="*/ 5876103 h 5876103"/>
              <a:gd name="connsiteX1" fmla="*/ 2084884 w 3600400"/>
              <a:gd name="connsiteY1" fmla="*/ 0 h 5876103"/>
              <a:gd name="connsiteX2" fmla="*/ 3600400 w 3600400"/>
              <a:gd name="connsiteY2" fmla="*/ 0 h 5876103"/>
              <a:gd name="connsiteX3" fmla="*/ 1515516 w 3600400"/>
              <a:gd name="connsiteY3" fmla="*/ 5876103 h 5876103"/>
              <a:gd name="connsiteX4" fmla="*/ 0 w 3600400"/>
              <a:gd name="connsiteY4" fmla="*/ 5876103 h 5876103"/>
              <a:gd name="connsiteX0" fmla="*/ 0 w 3519437"/>
              <a:gd name="connsiteY0" fmla="*/ 5645122 h 5876103"/>
              <a:gd name="connsiteX1" fmla="*/ 2003921 w 3519437"/>
              <a:gd name="connsiteY1" fmla="*/ 0 h 5876103"/>
              <a:gd name="connsiteX2" fmla="*/ 3519437 w 3519437"/>
              <a:gd name="connsiteY2" fmla="*/ 0 h 5876103"/>
              <a:gd name="connsiteX3" fmla="*/ 1434553 w 3519437"/>
              <a:gd name="connsiteY3" fmla="*/ 5876103 h 5876103"/>
              <a:gd name="connsiteX4" fmla="*/ 0 w 3519437"/>
              <a:gd name="connsiteY4" fmla="*/ 5645122 h 5876103"/>
              <a:gd name="connsiteX0" fmla="*/ 0 w 3431330"/>
              <a:gd name="connsiteY0" fmla="*/ 5645122 h 5876103"/>
              <a:gd name="connsiteX1" fmla="*/ 2003921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 name="connsiteX0" fmla="*/ 0 w 3431330"/>
              <a:gd name="connsiteY0" fmla="*/ 5645122 h 5876103"/>
              <a:gd name="connsiteX1" fmla="*/ 1994396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1330" h="5876103">
                <a:moveTo>
                  <a:pt x="0" y="5645122"/>
                </a:moveTo>
                <a:lnTo>
                  <a:pt x="1994396" y="0"/>
                </a:lnTo>
                <a:lnTo>
                  <a:pt x="3431330" y="245269"/>
                </a:lnTo>
                <a:lnTo>
                  <a:pt x="1434553" y="5876103"/>
                </a:lnTo>
                <a:lnTo>
                  <a:pt x="0" y="5645122"/>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5" name="9 Paralelogramo"/>
          <p:cNvSpPr/>
          <p:nvPr/>
        </p:nvSpPr>
        <p:spPr bwMode="auto">
          <a:xfrm>
            <a:off x="4258195" y="1923881"/>
            <a:ext cx="1262097" cy="1877089"/>
          </a:xfrm>
          <a:custGeom>
            <a:avLst/>
            <a:gdLst>
              <a:gd name="connsiteX0" fmla="*/ 0 w 3600400"/>
              <a:gd name="connsiteY0" fmla="*/ 5111018 h 5111018"/>
              <a:gd name="connsiteX1" fmla="*/ 2084884 w 3600400"/>
              <a:gd name="connsiteY1" fmla="*/ 0 h 5111018"/>
              <a:gd name="connsiteX2" fmla="*/ 3600400 w 3600400"/>
              <a:gd name="connsiteY2" fmla="*/ 0 h 5111018"/>
              <a:gd name="connsiteX3" fmla="*/ 1515516 w 3600400"/>
              <a:gd name="connsiteY3" fmla="*/ 5111018 h 5111018"/>
              <a:gd name="connsiteX4" fmla="*/ 0 w 3600400"/>
              <a:gd name="connsiteY4" fmla="*/ 5111018 h 5111018"/>
              <a:gd name="connsiteX0" fmla="*/ 0 w 3507531"/>
              <a:gd name="connsiteY0" fmla="*/ 5111018 h 5111018"/>
              <a:gd name="connsiteX1" fmla="*/ 2084884 w 3507531"/>
              <a:gd name="connsiteY1" fmla="*/ 0 h 5111018"/>
              <a:gd name="connsiteX2" fmla="*/ 3507531 w 3507531"/>
              <a:gd name="connsiteY2" fmla="*/ 228600 h 5111018"/>
              <a:gd name="connsiteX3" fmla="*/ 1515516 w 3507531"/>
              <a:gd name="connsiteY3" fmla="*/ 5111018 h 5111018"/>
              <a:gd name="connsiteX4" fmla="*/ 0 w 3507531"/>
              <a:gd name="connsiteY4" fmla="*/ 5111018 h 5111018"/>
              <a:gd name="connsiteX0" fmla="*/ 0 w 3507531"/>
              <a:gd name="connsiteY0" fmla="*/ 5108637 h 5108637"/>
              <a:gd name="connsiteX1" fmla="*/ 2077741 w 3507531"/>
              <a:gd name="connsiteY1" fmla="*/ 0 h 5108637"/>
              <a:gd name="connsiteX2" fmla="*/ 3507531 w 3507531"/>
              <a:gd name="connsiteY2" fmla="*/ 226219 h 5108637"/>
              <a:gd name="connsiteX3" fmla="*/ 1515516 w 3507531"/>
              <a:gd name="connsiteY3" fmla="*/ 5108637 h 5108637"/>
              <a:gd name="connsiteX4" fmla="*/ 0 w 3507531"/>
              <a:gd name="connsiteY4" fmla="*/ 5108637 h 5108637"/>
              <a:gd name="connsiteX0" fmla="*/ 0 w 3419425"/>
              <a:gd name="connsiteY0" fmla="*/ 4891943 h 5108637"/>
              <a:gd name="connsiteX1" fmla="*/ 1989635 w 3419425"/>
              <a:gd name="connsiteY1" fmla="*/ 0 h 5108637"/>
              <a:gd name="connsiteX2" fmla="*/ 3419425 w 3419425"/>
              <a:gd name="connsiteY2" fmla="*/ 226219 h 5108637"/>
              <a:gd name="connsiteX3" fmla="*/ 1427410 w 3419425"/>
              <a:gd name="connsiteY3" fmla="*/ 5108637 h 5108637"/>
              <a:gd name="connsiteX4" fmla="*/ 0 w 3419425"/>
              <a:gd name="connsiteY4" fmla="*/ 4891943 h 510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425" h="5108637">
                <a:moveTo>
                  <a:pt x="0" y="4891943"/>
                </a:moveTo>
                <a:lnTo>
                  <a:pt x="1989635" y="0"/>
                </a:lnTo>
                <a:lnTo>
                  <a:pt x="3419425" y="226219"/>
                </a:lnTo>
                <a:lnTo>
                  <a:pt x="1427410" y="5108637"/>
                </a:lnTo>
                <a:lnTo>
                  <a:pt x="0" y="4891943"/>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6" name="8 Paralelogramo"/>
          <p:cNvSpPr/>
          <p:nvPr/>
        </p:nvSpPr>
        <p:spPr bwMode="auto">
          <a:xfrm>
            <a:off x="3493015" y="2204049"/>
            <a:ext cx="1251403" cy="1596776"/>
          </a:xfrm>
          <a:custGeom>
            <a:avLst/>
            <a:gdLst>
              <a:gd name="connsiteX0" fmla="*/ 0 w 3600000"/>
              <a:gd name="connsiteY0" fmla="*/ 4345746 h 4345746"/>
              <a:gd name="connsiteX1" fmla="*/ 2103696 w 3600000"/>
              <a:gd name="connsiteY1" fmla="*/ 0 h 4345746"/>
              <a:gd name="connsiteX2" fmla="*/ 3600000 w 3600000"/>
              <a:gd name="connsiteY2" fmla="*/ 0 h 4345746"/>
              <a:gd name="connsiteX3" fmla="*/ 1496304 w 3600000"/>
              <a:gd name="connsiteY3" fmla="*/ 4345746 h 4345746"/>
              <a:gd name="connsiteX4" fmla="*/ 0 w 3600000"/>
              <a:gd name="connsiteY4" fmla="*/ 4345746 h 4345746"/>
              <a:gd name="connsiteX0" fmla="*/ 0 w 3490462"/>
              <a:gd name="connsiteY0" fmla="*/ 4345746 h 4345746"/>
              <a:gd name="connsiteX1" fmla="*/ 2103696 w 3490462"/>
              <a:gd name="connsiteY1" fmla="*/ 0 h 4345746"/>
              <a:gd name="connsiteX2" fmla="*/ 3490462 w 3490462"/>
              <a:gd name="connsiteY2" fmla="*/ 223838 h 4345746"/>
              <a:gd name="connsiteX3" fmla="*/ 1496304 w 3490462"/>
              <a:gd name="connsiteY3" fmla="*/ 4345746 h 4345746"/>
              <a:gd name="connsiteX4" fmla="*/ 0 w 3490462"/>
              <a:gd name="connsiteY4" fmla="*/ 4345746 h 4345746"/>
              <a:gd name="connsiteX0" fmla="*/ 0 w 3390450"/>
              <a:gd name="connsiteY0" fmla="*/ 4138577 h 4345746"/>
              <a:gd name="connsiteX1" fmla="*/ 200368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 name="connsiteX0" fmla="*/ 0 w 3390450"/>
              <a:gd name="connsiteY0" fmla="*/ 4138577 h 4345746"/>
              <a:gd name="connsiteX1" fmla="*/ 198463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450" h="4345746">
                <a:moveTo>
                  <a:pt x="0" y="4138577"/>
                </a:moveTo>
                <a:lnTo>
                  <a:pt x="1984634" y="0"/>
                </a:lnTo>
                <a:lnTo>
                  <a:pt x="3390450" y="223838"/>
                </a:lnTo>
                <a:lnTo>
                  <a:pt x="1396292" y="4345746"/>
                </a:lnTo>
                <a:lnTo>
                  <a:pt x="0" y="4138577"/>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7" name="7 Paralelogramo"/>
          <p:cNvSpPr/>
          <p:nvPr/>
        </p:nvSpPr>
        <p:spPr bwMode="auto">
          <a:xfrm>
            <a:off x="2742708" y="2523053"/>
            <a:ext cx="1218153" cy="1277843"/>
          </a:xfrm>
          <a:custGeom>
            <a:avLst/>
            <a:gdLst>
              <a:gd name="connsiteX0" fmla="*/ 0 w 3600400"/>
              <a:gd name="connsiteY0" fmla="*/ 3477743 h 3477743"/>
              <a:gd name="connsiteX1" fmla="*/ 2086472 w 3600400"/>
              <a:gd name="connsiteY1" fmla="*/ 0 h 3477743"/>
              <a:gd name="connsiteX2" fmla="*/ 3600400 w 3600400"/>
              <a:gd name="connsiteY2" fmla="*/ 0 h 3477743"/>
              <a:gd name="connsiteX3" fmla="*/ 1513928 w 3600400"/>
              <a:gd name="connsiteY3" fmla="*/ 3477743 h 3477743"/>
              <a:gd name="connsiteX4" fmla="*/ 0 w 3600400"/>
              <a:gd name="connsiteY4" fmla="*/ 3477743 h 3477743"/>
              <a:gd name="connsiteX0" fmla="*/ 0 w 3448000"/>
              <a:gd name="connsiteY0" fmla="*/ 3225331 h 3477743"/>
              <a:gd name="connsiteX1" fmla="*/ 1934072 w 3448000"/>
              <a:gd name="connsiteY1" fmla="*/ 0 h 3477743"/>
              <a:gd name="connsiteX2" fmla="*/ 3448000 w 3448000"/>
              <a:gd name="connsiteY2" fmla="*/ 0 h 3477743"/>
              <a:gd name="connsiteX3" fmla="*/ 1361528 w 3448000"/>
              <a:gd name="connsiteY3" fmla="*/ 3477743 h 3477743"/>
              <a:gd name="connsiteX4" fmla="*/ 0 w 3448000"/>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61528 w 3300362"/>
              <a:gd name="connsiteY3" fmla="*/ 3477743 h 3477743"/>
              <a:gd name="connsiteX4" fmla="*/ 0 w 3300362"/>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71053 w 3300362"/>
              <a:gd name="connsiteY3" fmla="*/ 3477743 h 3477743"/>
              <a:gd name="connsiteX4" fmla="*/ 0 w 3300362"/>
              <a:gd name="connsiteY4" fmla="*/ 3225331 h 3477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0362" h="3477743">
                <a:moveTo>
                  <a:pt x="0" y="3225331"/>
                </a:moveTo>
                <a:lnTo>
                  <a:pt x="1934072" y="0"/>
                </a:lnTo>
                <a:lnTo>
                  <a:pt x="3300362" y="247650"/>
                </a:lnTo>
                <a:lnTo>
                  <a:pt x="1371053" y="3477743"/>
                </a:lnTo>
                <a:lnTo>
                  <a:pt x="0" y="3225331"/>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8" name="3 Redondear rectángulo de esquina diagonal"/>
          <p:cNvSpPr/>
          <p:nvPr/>
        </p:nvSpPr>
        <p:spPr bwMode="auto">
          <a:xfrm flipH="1">
            <a:off x="3454660" y="2523053"/>
            <a:ext cx="564780" cy="127784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02</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19" name="4 Redondear rectángulo de esquina diagonal"/>
          <p:cNvSpPr/>
          <p:nvPr/>
        </p:nvSpPr>
        <p:spPr bwMode="auto">
          <a:xfrm flipH="1">
            <a:off x="4222860" y="2204048"/>
            <a:ext cx="564780" cy="1596845"/>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03</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0" name="5 Redondear rectángulo de esquina diagonal"/>
          <p:cNvSpPr/>
          <p:nvPr/>
        </p:nvSpPr>
        <p:spPr bwMode="auto">
          <a:xfrm flipH="1">
            <a:off x="4991061" y="1922929"/>
            <a:ext cx="564780" cy="1877964"/>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04</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1" name="6 Redondear rectángulo de esquina diagonal"/>
          <p:cNvSpPr/>
          <p:nvPr/>
        </p:nvSpPr>
        <p:spPr bwMode="auto">
          <a:xfrm flipH="1">
            <a:off x="5759262" y="1641812"/>
            <a:ext cx="564780" cy="2159082"/>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05</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2" name="10 Redondear rectángulo de esquina diagonal"/>
          <p:cNvSpPr/>
          <p:nvPr/>
        </p:nvSpPr>
        <p:spPr bwMode="auto">
          <a:xfrm flipH="1">
            <a:off x="2686457" y="2842131"/>
            <a:ext cx="564780" cy="95877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01</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3" name="2 Rectángulo"/>
          <p:cNvSpPr/>
          <p:nvPr/>
        </p:nvSpPr>
        <p:spPr bwMode="auto">
          <a:xfrm>
            <a:off x="1161791" y="3806698"/>
            <a:ext cx="6624373" cy="43987"/>
          </a:xfrm>
          <a:prstGeom prst="rect">
            <a:avLst/>
          </a:prstGeom>
          <a:solidFill>
            <a:schemeClr val="tx1">
              <a:lumMod val="85000"/>
              <a:lumOff val="15000"/>
            </a:schemeClr>
          </a:solidFill>
          <a:ln>
            <a:noFill/>
          </a:ln>
          <a:extLst/>
        </p:spPr>
        <p:txBody>
          <a:bodyPr lIns="0" tIns="0" rIns="0" bIns="0" rtlCol="0" anchor="ctr"/>
          <a:lstStyle/>
          <a:p>
            <a:pPr algn="ctr" defTabSz="875528"/>
            <a:endParaRPr lang="es-SV">
              <a:solidFill>
                <a:srgbClr val="000000"/>
              </a:solidFill>
              <a:latin typeface="Arial" panose="020B0604020202020204" pitchFamily="34" charset="0"/>
            </a:endParaRPr>
          </a:p>
        </p:txBody>
      </p:sp>
      <p:sp>
        <p:nvSpPr>
          <p:cNvPr id="24" name="矩形 23"/>
          <p:cNvSpPr/>
          <p:nvPr/>
        </p:nvSpPr>
        <p:spPr>
          <a:xfrm>
            <a:off x="1131064"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5" name="矩形 24"/>
          <p:cNvSpPr/>
          <p:nvPr/>
        </p:nvSpPr>
        <p:spPr>
          <a:xfrm>
            <a:off x="2477495"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6" name="矩形 25"/>
          <p:cNvSpPr/>
          <p:nvPr/>
        </p:nvSpPr>
        <p:spPr>
          <a:xfrm>
            <a:off x="3823926"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7" name="矩形 26"/>
          <p:cNvSpPr/>
          <p:nvPr/>
        </p:nvSpPr>
        <p:spPr>
          <a:xfrm>
            <a:off x="517035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8" name="矩形 27"/>
          <p:cNvSpPr/>
          <p:nvPr/>
        </p:nvSpPr>
        <p:spPr>
          <a:xfrm>
            <a:off x="651678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3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3" name="直接连接符 3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225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275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325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14:bounceEnd="56667">
                                          <p:cBhvr additive="base">
                                            <p:cTn id="55" dur="300" fill="hold"/>
                                            <p:tgtEl>
                                              <p:spTgt spid="2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3550"/>
                                </p:stCondLst>
                                <p:childTnLst>
                                  <p:par>
                                    <p:cTn id="58" presetID="2" presetClass="entr" presetSubtype="2" fill="hold" grpId="0" nodeType="afterEffect" p14:presetBounceEnd="56667">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56667">
                                          <p:cBhvr additive="base">
                                            <p:cTn id="60" dur="300" fill="hold"/>
                                            <p:tgtEl>
                                              <p:spTgt spid="25"/>
                                            </p:tgtEl>
                                            <p:attrNameLst>
                                              <p:attrName>ppt_x</p:attrName>
                                            </p:attrNameLst>
                                          </p:cBhvr>
                                          <p:tavLst>
                                            <p:tav tm="0">
                                              <p:val>
                                                <p:strVal val="1+#ppt_w/2"/>
                                              </p:val>
                                            </p:tav>
                                            <p:tav tm="100000">
                                              <p:val>
                                                <p:strVal val="#ppt_x"/>
                                              </p:val>
                                            </p:tav>
                                          </p:tavLst>
                                        </p:anim>
                                        <p:anim calcmode="lin" valueType="num" p14:bounceEnd="56667">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3850"/>
                                </p:stCondLst>
                                <p:childTnLst>
                                  <p:par>
                                    <p:cTn id="63" presetID="2" presetClass="entr" presetSubtype="2" fill="hold" grpId="0" nodeType="afterEffect" p14:presetBounceEnd="56667">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14:bounceEnd="56667">
                                          <p:cBhvr additive="base">
                                            <p:cTn id="65" dur="300" fill="hold"/>
                                            <p:tgtEl>
                                              <p:spTgt spid="26"/>
                                            </p:tgtEl>
                                            <p:attrNameLst>
                                              <p:attrName>ppt_x</p:attrName>
                                            </p:attrNameLst>
                                          </p:cBhvr>
                                          <p:tavLst>
                                            <p:tav tm="0">
                                              <p:val>
                                                <p:strVal val="1+#ppt_w/2"/>
                                              </p:val>
                                            </p:tav>
                                            <p:tav tm="100000">
                                              <p:val>
                                                <p:strVal val="#ppt_x"/>
                                              </p:val>
                                            </p:tav>
                                          </p:tavLst>
                                        </p:anim>
                                        <p:anim calcmode="lin" valueType="num" p14:bounceEnd="56667">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4150"/>
                                </p:stCondLst>
                                <p:childTnLst>
                                  <p:par>
                                    <p:cTn id="68" presetID="2" presetClass="entr" presetSubtype="2" fill="hold" grpId="0" nodeType="afterEffect" p14:presetBounceEnd="56667">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56667">
                                          <p:cBhvr additive="base">
                                            <p:cTn id="70" dur="300" fill="hold"/>
                                            <p:tgtEl>
                                              <p:spTgt spid="27"/>
                                            </p:tgtEl>
                                            <p:attrNameLst>
                                              <p:attrName>ppt_x</p:attrName>
                                            </p:attrNameLst>
                                          </p:cBhvr>
                                          <p:tavLst>
                                            <p:tav tm="0">
                                              <p:val>
                                                <p:strVal val="1+#ppt_w/2"/>
                                              </p:val>
                                            </p:tav>
                                            <p:tav tm="100000">
                                              <p:val>
                                                <p:strVal val="#ppt_x"/>
                                              </p:val>
                                            </p:tav>
                                          </p:tavLst>
                                        </p:anim>
                                        <p:anim calcmode="lin" valueType="num" p14:bounceEnd="56667">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50"/>
                                </p:stCondLst>
                                <p:childTnLst>
                                  <p:par>
                                    <p:cTn id="73" presetID="2" presetClass="entr" presetSubtype="2" fill="hold" grpId="0" nodeType="afterEffect" p14:presetBounceEnd="56667">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14:bounceEnd="56667">
                                          <p:cBhvr additive="base">
                                            <p:cTn id="75" dur="300" fill="hold"/>
                                            <p:tgtEl>
                                              <p:spTgt spid="28"/>
                                            </p:tgtEl>
                                            <p:attrNameLst>
                                              <p:attrName>ppt_x</p:attrName>
                                            </p:attrNameLst>
                                          </p:cBhvr>
                                          <p:tavLst>
                                            <p:tav tm="0">
                                              <p:val>
                                                <p:strVal val="1+#ppt_w/2"/>
                                              </p:val>
                                            </p:tav>
                                            <p:tav tm="100000">
                                              <p:val>
                                                <p:strVal val="#ppt_x"/>
                                              </p:val>
                                            </p:tav>
                                          </p:tavLst>
                                        </p:anim>
                                        <p:anim calcmode="lin" valueType="num" p14:bounceEnd="56667">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475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525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575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625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675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725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775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825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875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925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225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275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3250"/>
                                </p:stCondLst>
                                <p:childTnLst>
                                  <p:par>
                                    <p:cTn id="53" presetID="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300" fill="hold"/>
                                            <p:tgtEl>
                                              <p:spTgt spid="24"/>
                                            </p:tgtEl>
                                            <p:attrNameLst>
                                              <p:attrName>ppt_x</p:attrName>
                                            </p:attrNameLst>
                                          </p:cBhvr>
                                          <p:tavLst>
                                            <p:tav tm="0">
                                              <p:val>
                                                <p:strVal val="1+#ppt_w/2"/>
                                              </p:val>
                                            </p:tav>
                                            <p:tav tm="100000">
                                              <p:val>
                                                <p:strVal val="#ppt_x"/>
                                              </p:val>
                                            </p:tav>
                                          </p:tavLst>
                                        </p:anim>
                                        <p:anim calcmode="lin" valueType="num">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355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300" fill="hold"/>
                                            <p:tgtEl>
                                              <p:spTgt spid="25"/>
                                            </p:tgtEl>
                                            <p:attrNameLst>
                                              <p:attrName>ppt_x</p:attrName>
                                            </p:attrNameLst>
                                          </p:cBhvr>
                                          <p:tavLst>
                                            <p:tav tm="0">
                                              <p:val>
                                                <p:strVal val="1+#ppt_w/2"/>
                                              </p:val>
                                            </p:tav>
                                            <p:tav tm="100000">
                                              <p:val>
                                                <p:strVal val="#ppt_x"/>
                                              </p:val>
                                            </p:tav>
                                          </p:tavLst>
                                        </p:anim>
                                        <p:anim calcmode="lin" valueType="num">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3850"/>
                                </p:stCondLst>
                                <p:childTnLst>
                                  <p:par>
                                    <p:cTn id="63" presetID="2" presetClass="entr" presetSubtype="2"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300" fill="hold"/>
                                            <p:tgtEl>
                                              <p:spTgt spid="26"/>
                                            </p:tgtEl>
                                            <p:attrNameLst>
                                              <p:attrName>ppt_x</p:attrName>
                                            </p:attrNameLst>
                                          </p:cBhvr>
                                          <p:tavLst>
                                            <p:tav tm="0">
                                              <p:val>
                                                <p:strVal val="1+#ppt_w/2"/>
                                              </p:val>
                                            </p:tav>
                                            <p:tav tm="100000">
                                              <p:val>
                                                <p:strVal val="#ppt_x"/>
                                              </p:val>
                                            </p:tav>
                                          </p:tavLst>
                                        </p:anim>
                                        <p:anim calcmode="lin" valueType="num">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4150"/>
                                </p:stCondLst>
                                <p:childTnLst>
                                  <p:par>
                                    <p:cTn id="68" presetID="2" presetClass="entr" presetSubtype="2"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300" fill="hold"/>
                                            <p:tgtEl>
                                              <p:spTgt spid="27"/>
                                            </p:tgtEl>
                                            <p:attrNameLst>
                                              <p:attrName>ppt_x</p:attrName>
                                            </p:attrNameLst>
                                          </p:cBhvr>
                                          <p:tavLst>
                                            <p:tav tm="0">
                                              <p:val>
                                                <p:strVal val="1+#ppt_w/2"/>
                                              </p:val>
                                            </p:tav>
                                            <p:tav tm="100000">
                                              <p:val>
                                                <p:strVal val="#ppt_x"/>
                                              </p:val>
                                            </p:tav>
                                          </p:tavLst>
                                        </p:anim>
                                        <p:anim calcmode="lin" valueType="num">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50"/>
                                </p:stCondLst>
                                <p:childTnLst>
                                  <p:par>
                                    <p:cTn id="73" presetID="2" presetClass="entr" presetSubtype="2"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300" fill="hold"/>
                                            <p:tgtEl>
                                              <p:spTgt spid="28"/>
                                            </p:tgtEl>
                                            <p:attrNameLst>
                                              <p:attrName>ppt_x</p:attrName>
                                            </p:attrNameLst>
                                          </p:cBhvr>
                                          <p:tavLst>
                                            <p:tav tm="0">
                                              <p:val>
                                                <p:strVal val="1+#ppt_w/2"/>
                                              </p:val>
                                            </p:tav>
                                            <p:tav tm="100000">
                                              <p:val>
                                                <p:strVal val="#ppt_x"/>
                                              </p:val>
                                            </p:tav>
                                          </p:tavLst>
                                        </p:anim>
                                        <p:anim calcmode="lin" valueType="num">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475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525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575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625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675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725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775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825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875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925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向右箭头"/>
          <p:cNvSpPr/>
          <p:nvPr/>
        </p:nvSpPr>
        <p:spPr bwMode="auto">
          <a:xfrm>
            <a:off x="2942243"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向右箭头"/>
          <p:cNvSpPr/>
          <p:nvPr/>
        </p:nvSpPr>
        <p:spPr bwMode="auto">
          <a:xfrm flipH="1">
            <a:off x="4744812"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4" name="向右箭头"/>
          <p:cNvSpPr/>
          <p:nvPr/>
        </p:nvSpPr>
        <p:spPr bwMode="auto">
          <a:xfrm rot="16200000">
            <a:off x="3843911" y="2931620"/>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向右箭头"/>
          <p:cNvSpPr/>
          <p:nvPr/>
        </p:nvSpPr>
        <p:spPr bwMode="auto">
          <a:xfrm rot="16200000" flipH="1">
            <a:off x="3843911" y="1049903"/>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6" name="文本框 20"/>
          <p:cNvSpPr txBox="1"/>
          <p:nvPr/>
        </p:nvSpPr>
        <p:spPr>
          <a:xfrm flipH="1">
            <a:off x="920271" y="2635897"/>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7" name="文本框 22"/>
          <p:cNvSpPr txBox="1"/>
          <p:nvPr/>
        </p:nvSpPr>
        <p:spPr>
          <a:xfrm flipH="1">
            <a:off x="920271" y="291078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48" name="直接连接符 47"/>
          <p:cNvCxnSpPr/>
          <p:nvPr/>
        </p:nvCxnSpPr>
        <p:spPr>
          <a:xfrm>
            <a:off x="998562" y="363042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9" name="文本框 51"/>
          <p:cNvSpPr txBox="1"/>
          <p:nvPr/>
        </p:nvSpPr>
        <p:spPr>
          <a:xfrm flipH="1">
            <a:off x="931054" y="3683163"/>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0" name="文本框 20"/>
          <p:cNvSpPr txBox="1"/>
          <p:nvPr/>
        </p:nvSpPr>
        <p:spPr>
          <a:xfrm flipH="1">
            <a:off x="6026535" y="911456"/>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1" name="文本框 22"/>
          <p:cNvSpPr txBox="1"/>
          <p:nvPr/>
        </p:nvSpPr>
        <p:spPr>
          <a:xfrm flipH="1">
            <a:off x="6026534" y="118634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2" name="直接连接符 51"/>
          <p:cNvCxnSpPr/>
          <p:nvPr/>
        </p:nvCxnSpPr>
        <p:spPr>
          <a:xfrm>
            <a:off x="6104826" y="190598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3" name="文本框 55"/>
          <p:cNvSpPr txBox="1"/>
          <p:nvPr/>
        </p:nvSpPr>
        <p:spPr>
          <a:xfrm flipH="1">
            <a:off x="6037317" y="1958722"/>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4" name="文本框 20"/>
          <p:cNvSpPr txBox="1"/>
          <p:nvPr/>
        </p:nvSpPr>
        <p:spPr>
          <a:xfrm flipH="1">
            <a:off x="5330823" y="3315872"/>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5" name="文本框 22"/>
          <p:cNvSpPr txBox="1"/>
          <p:nvPr/>
        </p:nvSpPr>
        <p:spPr>
          <a:xfrm flipH="1">
            <a:off x="5330822" y="3590757"/>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6" name="直接连接符 55"/>
          <p:cNvCxnSpPr/>
          <p:nvPr/>
        </p:nvCxnSpPr>
        <p:spPr>
          <a:xfrm>
            <a:off x="5409114" y="4310401"/>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7" name="文本框 60"/>
          <p:cNvSpPr txBox="1"/>
          <p:nvPr/>
        </p:nvSpPr>
        <p:spPr>
          <a:xfrm flipH="1">
            <a:off x="5341605" y="4363138"/>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8" name="文本框 20"/>
          <p:cNvSpPr txBox="1"/>
          <p:nvPr/>
        </p:nvSpPr>
        <p:spPr>
          <a:xfrm flipH="1">
            <a:off x="1328135" y="663641"/>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9" name="文本框 22"/>
          <p:cNvSpPr txBox="1"/>
          <p:nvPr/>
        </p:nvSpPr>
        <p:spPr>
          <a:xfrm flipH="1">
            <a:off x="1328135" y="938525"/>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60" name="直接连接符 59"/>
          <p:cNvCxnSpPr/>
          <p:nvPr/>
        </p:nvCxnSpPr>
        <p:spPr>
          <a:xfrm>
            <a:off x="1406426" y="1658170"/>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61" name="文本框 64"/>
          <p:cNvSpPr txBox="1"/>
          <p:nvPr/>
        </p:nvSpPr>
        <p:spPr>
          <a:xfrm flipH="1">
            <a:off x="1338917" y="1710907"/>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3376" y="567502"/>
            <a:ext cx="2021034" cy="2125799"/>
            <a:chOff x="2182" y="1912"/>
            <a:chExt cx="4311" cy="4555"/>
          </a:xfrm>
        </p:grpSpPr>
        <p:sp>
          <p:nvSpPr>
            <p:cNvPr id="3" name="椭圆 2"/>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rot="12540000" flipH="1">
              <a:off x="2182" y="1912"/>
              <a:ext cx="1516" cy="3933"/>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3375422" y="567502"/>
            <a:ext cx="2021034" cy="2125799"/>
            <a:chOff x="7200" y="1469"/>
            <a:chExt cx="4311" cy="4555"/>
          </a:xfrm>
        </p:grpSpPr>
        <p:sp>
          <p:nvSpPr>
            <p:cNvPr id="8" name="椭圆 7"/>
            <p:cNvSpPr/>
            <p:nvPr/>
          </p:nvSpPr>
          <p:spPr>
            <a:xfrm>
              <a:off x="7953"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9" name="组合 8"/>
            <p:cNvGrpSpPr/>
            <p:nvPr/>
          </p:nvGrpSpPr>
          <p:grpSpPr>
            <a:xfrm rot="12540000" flipH="1">
              <a:off x="7200" y="1469"/>
              <a:ext cx="1516" cy="3933"/>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5997469" y="567502"/>
            <a:ext cx="2021034" cy="2125799"/>
            <a:chOff x="12793" y="1469"/>
            <a:chExt cx="4311" cy="4555"/>
          </a:xfrm>
        </p:grpSpPr>
        <p:sp>
          <p:nvSpPr>
            <p:cNvPr id="13" name="椭圆 12"/>
            <p:cNvSpPr/>
            <p:nvPr/>
          </p:nvSpPr>
          <p:spPr>
            <a:xfrm>
              <a:off x="13546"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14" name="组合 13"/>
            <p:cNvGrpSpPr/>
            <p:nvPr/>
          </p:nvGrpSpPr>
          <p:grpSpPr>
            <a:xfrm rot="12540000" flipH="1">
              <a:off x="12793" y="1469"/>
              <a:ext cx="1516" cy="3933"/>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1106389" y="2887446"/>
            <a:ext cx="1665677" cy="1914386"/>
            <a:chOff x="1652" y="5122"/>
            <a:chExt cx="3196" cy="4102"/>
          </a:xfrm>
        </p:grpSpPr>
        <p:grpSp>
          <p:nvGrpSpPr>
            <p:cNvPr id="18" name="组合 17"/>
            <p:cNvGrpSpPr/>
            <p:nvPr/>
          </p:nvGrpSpPr>
          <p:grpSpPr>
            <a:xfrm>
              <a:off x="1652" y="5122"/>
              <a:ext cx="3171" cy="2436"/>
              <a:chOff x="1654" y="6220"/>
              <a:chExt cx="3171" cy="2436"/>
            </a:xfrm>
          </p:grpSpPr>
          <p:sp>
            <p:nvSpPr>
              <p:cNvPr id="22"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3"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9" name="组合 18"/>
            <p:cNvGrpSpPr/>
            <p:nvPr/>
          </p:nvGrpSpPr>
          <p:grpSpPr>
            <a:xfrm>
              <a:off x="1677" y="7630"/>
              <a:ext cx="3171" cy="1594"/>
              <a:chOff x="1539" y="7411"/>
              <a:chExt cx="3171" cy="1594"/>
            </a:xfrm>
          </p:grpSpPr>
          <p:cxnSp>
            <p:nvCxnSpPr>
              <p:cNvPr id="20" name="直接连接符 19"/>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1" name="文本框 33"/>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4" name="组合 23"/>
          <p:cNvGrpSpPr/>
          <p:nvPr/>
        </p:nvGrpSpPr>
        <p:grpSpPr>
          <a:xfrm>
            <a:off x="3728435" y="2887446"/>
            <a:ext cx="1665677" cy="1914386"/>
            <a:chOff x="1652" y="5122"/>
            <a:chExt cx="3196" cy="4102"/>
          </a:xfrm>
        </p:grpSpPr>
        <p:grpSp>
          <p:nvGrpSpPr>
            <p:cNvPr id="25" name="组合 24"/>
            <p:cNvGrpSpPr/>
            <p:nvPr/>
          </p:nvGrpSpPr>
          <p:grpSpPr>
            <a:xfrm>
              <a:off x="1652" y="5122"/>
              <a:ext cx="3171" cy="2436"/>
              <a:chOff x="1654" y="6220"/>
              <a:chExt cx="3171" cy="2436"/>
            </a:xfrm>
          </p:grpSpPr>
          <p:sp>
            <p:nvSpPr>
              <p:cNvPr id="29"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0"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6" name="组合 25"/>
            <p:cNvGrpSpPr/>
            <p:nvPr/>
          </p:nvGrpSpPr>
          <p:grpSpPr>
            <a:xfrm>
              <a:off x="1677" y="7630"/>
              <a:ext cx="3171" cy="1594"/>
              <a:chOff x="1539" y="7411"/>
              <a:chExt cx="3171" cy="1594"/>
            </a:xfrm>
          </p:grpSpPr>
          <p:cxnSp>
            <p:nvCxnSpPr>
              <p:cNvPr id="27" name="直接连接符 26"/>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8" name="文本框 42"/>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31" name="组合 30"/>
          <p:cNvGrpSpPr/>
          <p:nvPr/>
        </p:nvGrpSpPr>
        <p:grpSpPr>
          <a:xfrm>
            <a:off x="6350481" y="2887446"/>
            <a:ext cx="1652648" cy="1889184"/>
            <a:chOff x="1652" y="5122"/>
            <a:chExt cx="3171" cy="4048"/>
          </a:xfrm>
        </p:grpSpPr>
        <p:grpSp>
          <p:nvGrpSpPr>
            <p:cNvPr id="32" name="组合 31"/>
            <p:cNvGrpSpPr/>
            <p:nvPr/>
          </p:nvGrpSpPr>
          <p:grpSpPr>
            <a:xfrm>
              <a:off x="1652" y="5122"/>
              <a:ext cx="3171" cy="2436"/>
              <a:chOff x="1654" y="6220"/>
              <a:chExt cx="3171" cy="2436"/>
            </a:xfrm>
          </p:grpSpPr>
          <p:sp>
            <p:nvSpPr>
              <p:cNvPr id="36"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7"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3" name="组合 32"/>
            <p:cNvGrpSpPr/>
            <p:nvPr/>
          </p:nvGrpSpPr>
          <p:grpSpPr>
            <a:xfrm>
              <a:off x="1652" y="7606"/>
              <a:ext cx="3171" cy="1564"/>
              <a:chOff x="1514" y="7387"/>
              <a:chExt cx="3171" cy="1564"/>
            </a:xfrm>
          </p:grpSpPr>
          <p:cxnSp>
            <p:nvCxnSpPr>
              <p:cNvPr id="34" name="直接连接符 33"/>
              <p:cNvCxnSpPr/>
              <p:nvPr/>
            </p:nvCxnSpPr>
            <p:spPr>
              <a:xfrm>
                <a:off x="1631" y="7387"/>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5" name="文本框 57"/>
              <p:cNvSpPr txBox="1"/>
              <p:nvPr/>
            </p:nvSpPr>
            <p:spPr>
              <a:xfrm flipH="1">
                <a:off x="1514" y="7440"/>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38" name="文本框 20"/>
          <p:cNvSpPr txBox="1"/>
          <p:nvPr/>
        </p:nvSpPr>
        <p:spPr>
          <a:xfrm flipH="1">
            <a:off x="1437836" y="152142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39" name="文本框 20"/>
          <p:cNvSpPr txBox="1"/>
          <p:nvPr/>
        </p:nvSpPr>
        <p:spPr>
          <a:xfrm flipH="1">
            <a:off x="4099731"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40" name="文本框 20"/>
          <p:cNvSpPr txBox="1"/>
          <p:nvPr/>
        </p:nvSpPr>
        <p:spPr>
          <a:xfrm flipH="1">
            <a:off x="6721777"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41" name="椭圆 40"/>
          <p:cNvSpPr/>
          <p:nvPr/>
        </p:nvSpPr>
        <p:spPr>
          <a:xfrm>
            <a:off x="731341"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2" name="扳手"/>
          <p:cNvSpPr/>
          <p:nvPr/>
        </p:nvSpPr>
        <p:spPr bwMode="auto">
          <a:xfrm>
            <a:off x="894018" y="1179340"/>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椭圆 42"/>
          <p:cNvSpPr/>
          <p:nvPr/>
        </p:nvSpPr>
        <p:spPr>
          <a:xfrm>
            <a:off x="3355732" y="1046799"/>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4" name="锁链"/>
          <p:cNvSpPr/>
          <p:nvPr/>
        </p:nvSpPr>
        <p:spPr bwMode="auto">
          <a:xfrm>
            <a:off x="3544193" y="1193807"/>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椭圆 44"/>
          <p:cNvSpPr/>
          <p:nvPr/>
        </p:nvSpPr>
        <p:spPr>
          <a:xfrm>
            <a:off x="5952463"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6" name="放大镜"/>
          <p:cNvSpPr/>
          <p:nvPr/>
        </p:nvSpPr>
        <p:spPr>
          <a:xfrm>
            <a:off x="6130141" y="1157872"/>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03</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2733311737"/>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p:cNvSpPr/>
          <p:nvPr/>
        </p:nvSpPr>
        <p:spPr>
          <a:xfrm rot="6180000">
            <a:off x="2983491" y="1290392"/>
            <a:ext cx="2895846" cy="29089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 name="椭圆形标注"/>
          <p:cNvSpPr/>
          <p:nvPr/>
        </p:nvSpPr>
        <p:spPr>
          <a:xfrm rot="2460000">
            <a:off x="3234311" y="1538229"/>
            <a:ext cx="2416708" cy="2405816"/>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 name="椭圆形标注"/>
          <p:cNvSpPr/>
          <p:nvPr/>
        </p:nvSpPr>
        <p:spPr>
          <a:xfrm rot="11700000">
            <a:off x="3444806" y="1740775"/>
            <a:ext cx="1996656" cy="19876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椭圆形标注"/>
          <p:cNvSpPr/>
          <p:nvPr/>
        </p:nvSpPr>
        <p:spPr>
          <a:xfrm rot="16920000">
            <a:off x="3696183" y="1984746"/>
            <a:ext cx="1492026" cy="1498781"/>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6" name="组合 5"/>
          <p:cNvGrpSpPr/>
          <p:nvPr/>
        </p:nvGrpSpPr>
        <p:grpSpPr>
          <a:xfrm flipH="1">
            <a:off x="617890" y="1242344"/>
            <a:ext cx="2351544" cy="982861"/>
            <a:chOff x="6768" y="1590"/>
            <a:chExt cx="5016" cy="2106"/>
          </a:xfrm>
        </p:grpSpPr>
        <p:sp>
          <p:nvSpPr>
            <p:cNvPr id="7"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9" name="组合 8"/>
          <p:cNvGrpSpPr/>
          <p:nvPr/>
        </p:nvGrpSpPr>
        <p:grpSpPr>
          <a:xfrm flipH="1">
            <a:off x="662895" y="3359742"/>
            <a:ext cx="2351544" cy="982861"/>
            <a:chOff x="6768" y="1590"/>
            <a:chExt cx="5016" cy="2106"/>
          </a:xfrm>
        </p:grpSpPr>
        <p:sp>
          <p:nvSpPr>
            <p:cNvPr id="10"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2" name="组合 11"/>
          <p:cNvGrpSpPr/>
          <p:nvPr/>
        </p:nvGrpSpPr>
        <p:grpSpPr>
          <a:xfrm>
            <a:off x="6032160" y="3378410"/>
            <a:ext cx="2351544" cy="982861"/>
            <a:chOff x="6768" y="1590"/>
            <a:chExt cx="5016" cy="2106"/>
          </a:xfrm>
        </p:grpSpPr>
        <p:sp>
          <p:nvSpPr>
            <p:cNvPr id="13"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5" name="组合 14"/>
          <p:cNvGrpSpPr/>
          <p:nvPr/>
        </p:nvGrpSpPr>
        <p:grpSpPr>
          <a:xfrm>
            <a:off x="5953869" y="1242344"/>
            <a:ext cx="2351544" cy="982861"/>
            <a:chOff x="6768" y="1590"/>
            <a:chExt cx="5016" cy="2106"/>
          </a:xfrm>
        </p:grpSpPr>
        <p:sp>
          <p:nvSpPr>
            <p:cNvPr id="16"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sp>
        <p:nvSpPr>
          <p:cNvPr id="18" name="信号"/>
          <p:cNvSpPr/>
          <p:nvPr/>
        </p:nvSpPr>
        <p:spPr>
          <a:xfrm>
            <a:off x="4166302" y="2256007"/>
            <a:ext cx="530691" cy="528299"/>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20"/>
          <p:cNvSpPr txBox="1"/>
          <p:nvPr/>
        </p:nvSpPr>
        <p:spPr>
          <a:xfrm flipH="1">
            <a:off x="3703588" y="2830509"/>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0"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1" name="直接连接符 20"/>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QQ截图20170317130017.jpgQQ截图20170317130017"/>
          <p:cNvPicPr>
            <a:picLocks noChangeAspect="1"/>
          </p:cNvPicPr>
          <p:nvPr/>
        </p:nvPicPr>
        <p:blipFill rotWithShape="1">
          <a:blip r:embed="rId3" cstate="print"/>
          <a:srcRect/>
          <a:stretch>
            <a:fillRect/>
          </a:stretch>
        </p:blipFill>
        <p:spPr>
          <a:xfrm>
            <a:off x="4795832" y="1358715"/>
            <a:ext cx="3509970" cy="2645571"/>
          </a:xfrm>
          <a:prstGeom prst="rect">
            <a:avLst/>
          </a:prstGeom>
        </p:spPr>
      </p:pic>
      <p:pic>
        <p:nvPicPr>
          <p:cNvPr id="3" name="图片 2" descr="C:\Users\Administrator\Desktop\QQ截图20170317125927.jpgQQ截图20170317125927"/>
          <p:cNvPicPr>
            <a:picLocks noChangeAspect="1"/>
          </p:cNvPicPr>
          <p:nvPr/>
        </p:nvPicPr>
        <p:blipFill rotWithShape="1">
          <a:blip r:embed="rId4" cstate="print"/>
          <a:srcRect/>
          <a:stretch>
            <a:fillRect/>
          </a:stretch>
        </p:blipFill>
        <p:spPr>
          <a:xfrm>
            <a:off x="562571" y="1359018"/>
            <a:ext cx="2648300" cy="2627030"/>
          </a:xfrm>
          <a:prstGeom prst="rect">
            <a:avLst/>
          </a:prstGeom>
        </p:spPr>
      </p:pic>
      <p:sp>
        <p:nvSpPr>
          <p:cNvPr id="4" name="矩形 3"/>
          <p:cNvSpPr/>
          <p:nvPr/>
        </p:nvSpPr>
        <p:spPr>
          <a:xfrm>
            <a:off x="562570" y="1358715"/>
            <a:ext cx="2648135" cy="2636200"/>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矩形 4"/>
          <p:cNvSpPr/>
          <p:nvPr/>
        </p:nvSpPr>
        <p:spPr>
          <a:xfrm>
            <a:off x="3368433" y="1358715"/>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矩形 5"/>
          <p:cNvSpPr/>
          <p:nvPr/>
        </p:nvSpPr>
        <p:spPr>
          <a:xfrm>
            <a:off x="3368433" y="2757484"/>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Freeform 58"/>
          <p:cNvSpPr>
            <a:spLocks noEditPoints="1"/>
          </p:cNvSpPr>
          <p:nvPr/>
        </p:nvSpPr>
        <p:spPr bwMode="auto">
          <a:xfrm>
            <a:off x="3796742" y="3153946"/>
            <a:ext cx="377326" cy="375625"/>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ln>
        </p:spPr>
        <p:txBody>
          <a:bodyPr vert="horz" wrap="square" lIns="67391" tIns="33696" rIns="67391" bIns="33696" numCol="1" anchor="t" anchorCtr="0" compatLnSpc="1"/>
          <a:lstStyle/>
          <a:p>
            <a:endParaRPr lang="en-US"/>
          </a:p>
        </p:txBody>
      </p:sp>
      <p:sp>
        <p:nvSpPr>
          <p:cNvPr id="8" name="Freeform 89"/>
          <p:cNvSpPr>
            <a:spLocks noEditPoints="1"/>
          </p:cNvSpPr>
          <p:nvPr/>
        </p:nvSpPr>
        <p:spPr bwMode="auto">
          <a:xfrm>
            <a:off x="3756227" y="1840633"/>
            <a:ext cx="458356" cy="351921"/>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ln>
        </p:spPr>
        <p:txBody>
          <a:bodyPr vert="horz" wrap="square" lIns="67391" tIns="33696" rIns="67391" bIns="33696" numCol="1" anchor="t" anchorCtr="0" compatLnSpc="1"/>
          <a:lstStyle/>
          <a:p>
            <a:endParaRPr lang="en-US"/>
          </a:p>
        </p:txBody>
      </p:sp>
      <p:grpSp>
        <p:nvGrpSpPr>
          <p:cNvPr id="9" name="Group 65"/>
          <p:cNvGrpSpPr/>
          <p:nvPr/>
        </p:nvGrpSpPr>
        <p:grpSpPr>
          <a:xfrm>
            <a:off x="1119141" y="2065128"/>
            <a:ext cx="1619513" cy="1214324"/>
            <a:chOff x="550885" y="1190671"/>
            <a:chExt cx="3840309" cy="2892537"/>
          </a:xfrm>
          <a:solidFill>
            <a:schemeClr val="bg1"/>
          </a:solidFill>
        </p:grpSpPr>
        <p:sp>
          <p:nvSpPr>
            <p:cNvPr id="10"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11"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2"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13"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4"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15"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16" name="矩形 15"/>
          <p:cNvSpPr/>
          <p:nvPr/>
        </p:nvSpPr>
        <p:spPr>
          <a:xfrm>
            <a:off x="4990171" y="1574876"/>
            <a:ext cx="3087105" cy="2240139"/>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17" name="文本框 61"/>
          <p:cNvSpPr txBox="1"/>
          <p:nvPr/>
        </p:nvSpPr>
        <p:spPr>
          <a:xfrm>
            <a:off x="5205470" y="2024640"/>
            <a:ext cx="1310970" cy="345049"/>
          </a:xfrm>
          <a:prstGeom prst="rect">
            <a:avLst/>
          </a:prstGeom>
          <a:noFill/>
        </p:spPr>
        <p:txBody>
          <a:bodyPr wrap="square" lIns="67391" tIns="33696" rIns="67391" bIns="33696" rtlCol="0">
            <a:spAutoFit/>
          </a:bodyPr>
          <a:lstStyle/>
          <a:p>
            <a:r>
              <a:rPr lang="zh-CN" altLang="en-US" sz="1800" b="1">
                <a:solidFill>
                  <a:srgbClr val="424242"/>
                </a:solidFill>
                <a:latin typeface="冬青黑体简体中文 W3" panose="020B0300000000000000" pitchFamily="34" charset="-122"/>
                <a:ea typeface="冬青黑体简体中文 W3" panose="020B0300000000000000" pitchFamily="34" charset="-122"/>
              </a:rPr>
              <a:t>添加标题</a:t>
            </a:r>
          </a:p>
        </p:txBody>
      </p:sp>
      <p:sp>
        <p:nvSpPr>
          <p:cNvPr id="18" name="矩形 17"/>
          <p:cNvSpPr/>
          <p:nvPr/>
        </p:nvSpPr>
        <p:spPr>
          <a:xfrm>
            <a:off x="5205470" y="2536645"/>
            <a:ext cx="2586129" cy="1034198"/>
          </a:xfrm>
          <a:prstGeom prst="rect">
            <a:avLst/>
          </a:prstGeom>
          <a:noFill/>
        </p:spPr>
        <p:txBody>
          <a:bodyPr wrap="square" lIns="67391" tIns="33696" rIns="67391" bIns="33696" rtlCol="0">
            <a:spAutoFit/>
          </a:bodyPr>
          <a:lstStyle/>
          <a:p>
            <a:pPr>
              <a:lnSpc>
                <a:spcPct val="12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cxnSp>
        <p:nvCxnSpPr>
          <p:cNvPr id="19" name="直接连接符 18"/>
          <p:cNvCxnSpPr/>
          <p:nvPr/>
        </p:nvCxnSpPr>
        <p:spPr>
          <a:xfrm>
            <a:off x="5311169" y="2394820"/>
            <a:ext cx="237524"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文本框 64"/>
          <p:cNvSpPr txBox="1"/>
          <p:nvPr/>
        </p:nvSpPr>
        <p:spPr>
          <a:xfrm>
            <a:off x="2411377" y="3499358"/>
            <a:ext cx="1009429" cy="437382"/>
          </a:xfrm>
          <a:prstGeom prst="rect">
            <a:avLst/>
          </a:prstGeom>
          <a:noFill/>
        </p:spPr>
        <p:txBody>
          <a:bodyPr wrap="square" lIns="67391" tIns="33696" rIns="67391" bIns="33696" rtlCol="0">
            <a:spAutoFit/>
          </a:bodyPr>
          <a:lstStyle/>
          <a:p>
            <a:r>
              <a:rPr lang="en-US" altLang="zh-CN" sz="2400">
                <a:solidFill>
                  <a:srgbClr val="FFFFFF"/>
                </a:solidFill>
                <a:latin typeface="Century Gothic" panose="020B0502020202020204" pitchFamily="34" charset="0"/>
                <a:ea typeface="冬青黑体简体中文 W3" panose="020B0300000000000000" pitchFamily="34" charset="-122"/>
              </a:rPr>
              <a:t>89%</a:t>
            </a:r>
            <a:endParaRPr lang="zh-CN" altLang="en-US" sz="2400">
              <a:solidFill>
                <a:srgbClr val="FFFFFF"/>
              </a:solidFill>
              <a:latin typeface="Century Gothic" panose="020B0502020202020204" pitchFamily="34" charset="0"/>
              <a:ea typeface="冬青黑体简体中文 W3" panose="020B0300000000000000" pitchFamily="34" charset="-122"/>
            </a:endParaRPr>
          </a:p>
        </p:txBody>
      </p:sp>
      <p:sp>
        <p:nvSpPr>
          <p:cNvPr id="21" name="文本框 65"/>
          <p:cNvSpPr txBox="1"/>
          <p:nvPr/>
        </p:nvSpPr>
        <p:spPr>
          <a:xfrm>
            <a:off x="4019348" y="3657699"/>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120%</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2" name="文本框 66"/>
          <p:cNvSpPr txBox="1"/>
          <p:nvPr/>
        </p:nvSpPr>
        <p:spPr>
          <a:xfrm>
            <a:off x="4075605" y="2287812"/>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68%</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3" name="等腰三角形 22"/>
          <p:cNvSpPr/>
          <p:nvPr/>
        </p:nvSpPr>
        <p:spPr>
          <a:xfrm rot="10800000">
            <a:off x="4158085" y="2276946"/>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4" name="等腰三角形 23"/>
          <p:cNvSpPr/>
          <p:nvPr/>
        </p:nvSpPr>
        <p:spPr>
          <a:xfrm rot="10800000">
            <a:off x="4117570" y="3651513"/>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5" name="等腰三角形 24"/>
          <p:cNvSpPr/>
          <p:nvPr/>
        </p:nvSpPr>
        <p:spPr>
          <a:xfrm rot="10800000">
            <a:off x="1772059" y="3472432"/>
            <a:ext cx="114896" cy="986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6" name="矩形 25"/>
          <p:cNvSpPr/>
          <p:nvPr/>
        </p:nvSpPr>
        <p:spPr>
          <a:xfrm>
            <a:off x="5145137" y="1755925"/>
            <a:ext cx="2749600" cy="189558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2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8" name="直接连接符 2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4074" b="45741"/>
          <a:stretch>
            <a:fillRect/>
          </a:stretch>
        </p:blipFill>
        <p:spPr>
          <a:xfrm>
            <a:off x="3228839" y="1119833"/>
            <a:ext cx="2557270" cy="1277586"/>
          </a:xfrm>
          <a:prstGeom prst="rect">
            <a:avLst/>
          </a:prstGeom>
        </p:spPr>
      </p:pic>
      <p:sp>
        <p:nvSpPr>
          <p:cNvPr id="3" name="矩形 2"/>
          <p:cNvSpPr/>
          <p:nvPr/>
        </p:nvSpPr>
        <p:spPr>
          <a:xfrm>
            <a:off x="566087"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矩形 3"/>
          <p:cNvSpPr/>
          <p:nvPr/>
        </p:nvSpPr>
        <p:spPr>
          <a:xfrm>
            <a:off x="5884560"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5" name="文本框 38"/>
          <p:cNvSpPr txBox="1"/>
          <p:nvPr/>
        </p:nvSpPr>
        <p:spPr>
          <a:xfrm>
            <a:off x="4959266" y="2544113"/>
            <a:ext cx="2041222" cy="391216"/>
          </a:xfrm>
          <a:prstGeom prst="rect">
            <a:avLst/>
          </a:prstGeom>
        </p:spPr>
        <p:txBody>
          <a:bodyPr wrap="square" lIns="67391" tIns="33696" rIns="67391" bIns="33696" rtlCol="0">
            <a:spAutoFit/>
          </a:bodyPr>
          <a:lstStyle/>
          <a:p>
            <a:r>
              <a:rPr lang="zh-CN" altLang="en-US" sz="2100" b="1" dirty="0">
                <a:solidFill>
                  <a:srgbClr val="595959"/>
                </a:solidFill>
                <a:latin typeface="冬青黑体简体中文 W3" panose="020B0300000000000000" pitchFamily="34" charset="-122"/>
                <a:ea typeface="冬青黑体简体中文 W3" panose="020B0300000000000000" pitchFamily="34" charset="-122"/>
              </a:rPr>
              <a:t>此处添加标题</a:t>
            </a:r>
          </a:p>
        </p:txBody>
      </p:sp>
      <p:cxnSp>
        <p:nvCxnSpPr>
          <p:cNvPr id="6" name="直接连接符 5"/>
          <p:cNvCxnSpPr/>
          <p:nvPr/>
        </p:nvCxnSpPr>
        <p:spPr>
          <a:xfrm>
            <a:off x="5050592" y="3052691"/>
            <a:ext cx="25515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959266" y="3176727"/>
            <a:ext cx="3626908" cy="852653"/>
          </a:xfrm>
          <a:prstGeom prst="rect">
            <a:avLst/>
          </a:prstGeom>
        </p:spPr>
        <p:txBody>
          <a:bodyPr wrap="square" lIns="67391" tIns="33696" rIns="67391" bIns="33696">
            <a:spAutoFit/>
          </a:bodyPr>
          <a:lstStyle/>
          <a:p>
            <a:pPr>
              <a:lnSpc>
                <a:spcPct val="13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请在此粘贴或者输入您的文字内容请在此粘贴或者输入您的文字内容请在此粘贴或者输入您的文字内容请在此粘贴或者输入您的文字内容</a:t>
            </a:r>
          </a:p>
        </p:txBody>
      </p:sp>
      <p:sp>
        <p:nvSpPr>
          <p:cNvPr id="8" name="矩形 7"/>
          <p:cNvSpPr/>
          <p:nvPr/>
        </p:nvSpPr>
        <p:spPr>
          <a:xfrm>
            <a:off x="7617868" y="4151364"/>
            <a:ext cx="817258" cy="30166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cxnSp>
        <p:nvCxnSpPr>
          <p:cNvPr id="9" name="直接箭头连接符 8"/>
          <p:cNvCxnSpPr/>
          <p:nvPr/>
        </p:nvCxnSpPr>
        <p:spPr>
          <a:xfrm>
            <a:off x="7866753" y="4302197"/>
            <a:ext cx="319488" cy="0"/>
          </a:xfrm>
          <a:prstGeom prst="straightConnector1">
            <a:avLst/>
          </a:prstGeom>
          <a:ln w="28575">
            <a:solidFill>
              <a:srgbClr val="FFFFFF"/>
            </a:solidFill>
            <a:tailEnd type="triangl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228839" y="1124499"/>
            <a:ext cx="2557270" cy="12775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TextBox 64"/>
          <p:cNvSpPr txBox="1"/>
          <p:nvPr/>
        </p:nvSpPr>
        <p:spPr>
          <a:xfrm>
            <a:off x="4029275" y="1970692"/>
            <a:ext cx="1107375" cy="345049"/>
          </a:xfrm>
          <a:prstGeom prst="rect">
            <a:avLst/>
          </a:prstGeom>
          <a:noFill/>
        </p:spPr>
        <p:txBody>
          <a:bodyPr wrap="square" lIns="67391" tIns="33696" rIns="67391" bIns="33696" rtlCol="0">
            <a:spAutoFit/>
          </a:bodyPr>
          <a:lstStyle/>
          <a:p>
            <a:pPr algn="ctr"/>
            <a:r>
              <a:rPr lang="en-US" altLang="zh-CN" sz="1800" spc="55">
                <a:solidFill>
                  <a:srgbClr val="FFFFFF"/>
                </a:solidFill>
                <a:latin typeface="Century Gothic" panose="020B0502020202020204" pitchFamily="34" charset="0"/>
                <a:ea typeface="冬青黑体简体中文 W3" panose="020B0300000000000000" pitchFamily="34" charset="-122"/>
              </a:rPr>
              <a:t>67%</a:t>
            </a:r>
            <a:endParaRPr lang="zh-CN" altLang="en-US" sz="1800" spc="55" dirty="0">
              <a:solidFill>
                <a:srgbClr val="FFFFFF"/>
              </a:solidFill>
              <a:latin typeface="Century Gothic" panose="020B0502020202020204" pitchFamily="34" charset="0"/>
              <a:ea typeface="冬青黑体简体中文 W3" panose="020B0300000000000000" pitchFamily="34" charset="-122"/>
            </a:endParaRPr>
          </a:p>
        </p:txBody>
      </p:sp>
      <p:sp>
        <p:nvSpPr>
          <p:cNvPr id="12" name="TextBox 64"/>
          <p:cNvSpPr txBox="1"/>
          <p:nvPr/>
        </p:nvSpPr>
        <p:spPr>
          <a:xfrm>
            <a:off x="1361768" y="1980097"/>
            <a:ext cx="916624" cy="298883"/>
          </a:xfrm>
          <a:prstGeom prst="rect">
            <a:avLst/>
          </a:prstGeom>
          <a:noFill/>
        </p:spPr>
        <p:txBody>
          <a:bodyPr wrap="square" lIns="67391" tIns="33696" rIns="67391" bIns="33696" rtlCol="0">
            <a:spAutoFit/>
          </a:bodyPr>
          <a:lstStyle/>
          <a:p>
            <a:pPr algn="ctr"/>
            <a:r>
              <a:rPr lang="en-US" altLang="zh-CN" sz="1500" spc="55">
                <a:latin typeface="Century Gothic" panose="020B0502020202020204" pitchFamily="34" charset="0"/>
                <a:ea typeface="冬青黑体简体中文 W3" panose="020B0300000000000000" pitchFamily="34" charset="-122"/>
              </a:rPr>
              <a:t>23%</a:t>
            </a:r>
            <a:endParaRPr lang="zh-CN" altLang="en-US" sz="1500" spc="55" dirty="0">
              <a:latin typeface="Century Gothic" panose="020B0502020202020204" pitchFamily="34" charset="0"/>
              <a:ea typeface="冬青黑体简体中文 W3" panose="020B0300000000000000" pitchFamily="34" charset="-122"/>
            </a:endParaRPr>
          </a:p>
        </p:txBody>
      </p:sp>
      <p:sp>
        <p:nvSpPr>
          <p:cNvPr id="13" name="TextBox 12"/>
          <p:cNvSpPr txBox="1"/>
          <p:nvPr/>
        </p:nvSpPr>
        <p:spPr>
          <a:xfrm>
            <a:off x="6695506" y="1969698"/>
            <a:ext cx="916624" cy="298883"/>
          </a:xfrm>
          <a:prstGeom prst="rect">
            <a:avLst/>
          </a:prstGeom>
          <a:noFill/>
        </p:spPr>
        <p:txBody>
          <a:bodyPr wrap="square" lIns="67391" tIns="33696" rIns="67391" bIns="33696" rtlCol="0">
            <a:spAutoFit/>
          </a:bodyPr>
          <a:lstStyle/>
          <a:p>
            <a:pPr algn="ctr"/>
            <a:r>
              <a:rPr lang="en-US" altLang="zh-CN" sz="1500" spc="55" dirty="0">
                <a:latin typeface="Century Gothic" panose="020B0502020202020204" pitchFamily="34" charset="0"/>
                <a:ea typeface="冬青黑体简体中文 W3" panose="020B0300000000000000" pitchFamily="34" charset="-122"/>
              </a:rPr>
              <a:t>54%</a:t>
            </a:r>
            <a:endParaRPr lang="zh-CN" altLang="en-US" sz="1500" spc="55" dirty="0">
              <a:latin typeface="Century Gothic" panose="020B0502020202020204" pitchFamily="34" charset="0"/>
              <a:ea typeface="冬青黑体简体中文 W3" panose="020B0300000000000000" pitchFamily="34" charset="-122"/>
            </a:endParaRPr>
          </a:p>
        </p:txBody>
      </p:sp>
      <p:grpSp>
        <p:nvGrpSpPr>
          <p:cNvPr id="14" name="组合 13"/>
          <p:cNvGrpSpPr/>
          <p:nvPr/>
        </p:nvGrpSpPr>
        <p:grpSpPr>
          <a:xfrm>
            <a:off x="6879565" y="1419674"/>
            <a:ext cx="548506" cy="546034"/>
            <a:chOff x="9318353" y="1960226"/>
            <a:chExt cx="742950" cy="742950"/>
          </a:xfrm>
        </p:grpSpPr>
        <p:sp>
          <p:nvSpPr>
            <p:cNvPr id="15" name="椭圆 14"/>
            <p:cNvSpPr/>
            <p:nvPr/>
          </p:nvSpPr>
          <p:spPr>
            <a:xfrm>
              <a:off x="9318353"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1"/>
            <p:cNvSpPr>
              <a:spLocks noChangeArrowheads="1"/>
            </p:cNvSpPr>
            <p:nvPr/>
          </p:nvSpPr>
          <p:spPr bwMode="auto">
            <a:xfrm>
              <a:off x="9486681" y="2165710"/>
              <a:ext cx="406294" cy="311974"/>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17" name="组合 16"/>
          <p:cNvGrpSpPr/>
          <p:nvPr/>
        </p:nvGrpSpPr>
        <p:grpSpPr>
          <a:xfrm>
            <a:off x="1564648" y="1419207"/>
            <a:ext cx="548506" cy="546034"/>
            <a:chOff x="2120581" y="1960226"/>
            <a:chExt cx="742950" cy="742950"/>
          </a:xfrm>
        </p:grpSpPr>
        <p:sp>
          <p:nvSpPr>
            <p:cNvPr id="18" name="椭圆 17"/>
            <p:cNvSpPr/>
            <p:nvPr/>
          </p:nvSpPr>
          <p:spPr>
            <a:xfrm>
              <a:off x="2120581"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59"/>
            <p:cNvSpPr>
              <a:spLocks noChangeArrowheads="1"/>
            </p:cNvSpPr>
            <p:nvPr/>
          </p:nvSpPr>
          <p:spPr bwMode="auto">
            <a:xfrm>
              <a:off x="2290972" y="2121762"/>
              <a:ext cx="418386" cy="406292"/>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20" name="组合 19"/>
          <p:cNvGrpSpPr/>
          <p:nvPr/>
        </p:nvGrpSpPr>
        <p:grpSpPr>
          <a:xfrm>
            <a:off x="4257500" y="1350696"/>
            <a:ext cx="650926" cy="647993"/>
            <a:chOff x="10090391" y="587475"/>
            <a:chExt cx="791922" cy="791922"/>
          </a:xfrm>
        </p:grpSpPr>
        <p:sp>
          <p:nvSpPr>
            <p:cNvPr id="21" name="椭圆 20"/>
            <p:cNvSpPr/>
            <p:nvPr/>
          </p:nvSpPr>
          <p:spPr>
            <a:xfrm>
              <a:off x="10090391" y="587475"/>
              <a:ext cx="791922" cy="79192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58"/>
            <p:cNvSpPr>
              <a:spLocks noChangeArrowheads="1"/>
            </p:cNvSpPr>
            <p:nvPr/>
          </p:nvSpPr>
          <p:spPr bwMode="auto">
            <a:xfrm>
              <a:off x="10256258" y="787982"/>
              <a:ext cx="460188" cy="420968"/>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85000"/>
                <a:lumOff val="15000"/>
              </a:schemeClr>
            </a:solidFill>
            <a:ln>
              <a:noFill/>
            </a:ln>
            <a:effectLst/>
          </p:spPr>
          <p:txBody>
            <a:bodyPr wrap="none" anchor="ctr"/>
            <a:lstStyle/>
            <a:p>
              <a:pPr eaLnBrk="1" hangingPunct="1">
                <a:defRPr/>
              </a:pPr>
              <a:endParaRPr lang="zh-CN" altLang="en-US"/>
            </a:p>
          </p:txBody>
        </p:sp>
      </p:grpSp>
      <p:pic>
        <p:nvPicPr>
          <p:cNvPr id="23" name="图片 22" descr="C:\Users\Administrator\Desktop\QQ截图20170317125909.jpgQQ截图20170317125909"/>
          <p:cNvPicPr>
            <a:picLocks noChangeAspect="1"/>
          </p:cNvPicPr>
          <p:nvPr/>
        </p:nvPicPr>
        <p:blipFill rotWithShape="1">
          <a:blip r:embed="rId5" cstate="print"/>
          <a:srcRect/>
          <a:stretch>
            <a:fillRect/>
          </a:stretch>
        </p:blipFill>
        <p:spPr>
          <a:xfrm>
            <a:off x="566790" y="2543958"/>
            <a:ext cx="4342105" cy="1894784"/>
          </a:xfrm>
          <a:prstGeom prst="rect">
            <a:avLst/>
          </a:prstGeom>
        </p:spPr>
      </p:pic>
      <p:sp>
        <p:nvSpPr>
          <p:cNvPr id="24" name="PA_矩形 41"/>
          <p:cNvSpPr/>
          <p:nvPr>
            <p:custDataLst>
              <p:tags r:id="rId1"/>
            </p:custDataLst>
          </p:nvPr>
        </p:nvSpPr>
        <p:spPr>
          <a:xfrm>
            <a:off x="717133" y="2719484"/>
            <a:ext cx="3989120" cy="1595349"/>
          </a:xfrm>
          <a:prstGeom prst="rec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lIns="67391" tIns="33696" rIns="67391" bIns="33696" rtlCol="0" anchor="ctr"/>
          <a:lstStyle/>
          <a:p>
            <a:pPr algn="ctr"/>
            <a:endParaRPr lang="zh-CN" altLang="en-US"/>
          </a:p>
        </p:txBody>
      </p:sp>
      <p:sp>
        <p:nvSpPr>
          <p:cNvPr id="2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6" name="直接连接符 25"/>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5406" y="2970404"/>
            <a:ext cx="3258637" cy="14042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3" name="矩形 2"/>
          <p:cNvSpPr/>
          <p:nvPr/>
        </p:nvSpPr>
        <p:spPr>
          <a:xfrm>
            <a:off x="628755" y="2970404"/>
            <a:ext cx="1411298" cy="140426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 name="矩形 3"/>
          <p:cNvSpPr>
            <a:spLocks noChangeArrowheads="1"/>
          </p:cNvSpPr>
          <p:nvPr/>
        </p:nvSpPr>
        <p:spPr bwMode="auto">
          <a:xfrm>
            <a:off x="2381961" y="3116420"/>
            <a:ext cx="1351982" cy="29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0538" tIns="25270" rIns="50538" bIns="2527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spcBef>
                <a:spcPct val="0"/>
              </a:spcBef>
              <a:buFont typeface="Arial" panose="020B0604020202020204" pitchFamily="34" charset="0"/>
              <a:buNone/>
            </a:pPr>
            <a:r>
              <a:rPr lang="zh-CN" altLang="en-US" sz="16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p>
        </p:txBody>
      </p:sp>
      <p:graphicFrame>
        <p:nvGraphicFramePr>
          <p:cNvPr id="5" name="图表 4"/>
          <p:cNvGraphicFramePr/>
          <p:nvPr>
            <p:extLst>
              <p:ext uri="{D42A27DB-BD31-4B8C-83A1-F6EECF244321}">
                <p14:modId xmlns:p14="http://schemas.microsoft.com/office/powerpoint/2010/main" val="3413705826"/>
              </p:ext>
            </p:extLst>
          </p:nvPr>
        </p:nvGraphicFramePr>
        <p:xfrm>
          <a:off x="5618455" y="2862764"/>
          <a:ext cx="1279991" cy="1352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extLst>
              <p:ext uri="{D42A27DB-BD31-4B8C-83A1-F6EECF244321}">
                <p14:modId xmlns:p14="http://schemas.microsoft.com/office/powerpoint/2010/main" val="354411290"/>
              </p:ext>
            </p:extLst>
          </p:nvPr>
        </p:nvGraphicFramePr>
        <p:xfrm>
          <a:off x="7262494" y="2853294"/>
          <a:ext cx="1279991" cy="1352336"/>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15"/>
          <p:cNvSpPr txBox="1"/>
          <p:nvPr/>
        </p:nvSpPr>
        <p:spPr>
          <a:xfrm>
            <a:off x="7334438" y="3396684"/>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50</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sp>
        <p:nvSpPr>
          <p:cNvPr id="8" name="TextBox 21"/>
          <p:cNvSpPr txBox="1"/>
          <p:nvPr/>
        </p:nvSpPr>
        <p:spPr>
          <a:xfrm>
            <a:off x="5704464" y="3357152"/>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25</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pic>
        <p:nvPicPr>
          <p:cNvPr id="9" name="图片 8" descr="C:\Users\Administrator\Desktop\QQ截图20170317125917.jpgQQ截图20170317125917"/>
          <p:cNvPicPr>
            <a:picLocks noChangeAspect="1"/>
          </p:cNvPicPr>
          <p:nvPr/>
        </p:nvPicPr>
        <p:blipFill rotWithShape="1">
          <a:blip r:embed="rId6" cstate="print"/>
          <a:srcRect/>
          <a:stretch>
            <a:fillRect/>
          </a:stretch>
        </p:blipFill>
        <p:spPr>
          <a:xfrm>
            <a:off x="628203" y="1165339"/>
            <a:ext cx="4686211" cy="1731908"/>
          </a:xfrm>
          <a:prstGeom prst="rect">
            <a:avLst/>
          </a:prstGeom>
        </p:spPr>
      </p:pic>
      <p:sp>
        <p:nvSpPr>
          <p:cNvPr id="10" name="Freeform 77"/>
          <p:cNvSpPr>
            <a:spLocks noEditPoints="1"/>
          </p:cNvSpPr>
          <p:nvPr/>
        </p:nvSpPr>
        <p:spPr bwMode="auto">
          <a:xfrm>
            <a:off x="987967" y="3349008"/>
            <a:ext cx="649987" cy="647058"/>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lIns="67391" tIns="33696" rIns="67391" bIns="33696"/>
          <a:lstStyle/>
          <a:p>
            <a:endParaRPr lang="zh-CN" altLang="en-US"/>
          </a:p>
        </p:txBody>
      </p:sp>
      <p:sp>
        <p:nvSpPr>
          <p:cNvPr id="11" name="文本框 217"/>
          <p:cNvSpPr txBox="1"/>
          <p:nvPr/>
        </p:nvSpPr>
        <p:spPr>
          <a:xfrm>
            <a:off x="5619355" y="1368464"/>
            <a:ext cx="1341482" cy="391216"/>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100">
                <a:solidFill>
                  <a:srgbClr val="404040"/>
                </a:solidFill>
                <a:latin typeface="冬青黑体简体中文 W3" panose="020B0300000000000000" pitchFamily="34" charset="-122"/>
                <a:ea typeface="冬青黑体简体中文 W3" panose="020B0300000000000000" pitchFamily="34" charset="-122"/>
              </a:rPr>
              <a:t>添加标题</a:t>
            </a:r>
          </a:p>
        </p:txBody>
      </p:sp>
      <p:cxnSp>
        <p:nvCxnSpPr>
          <p:cNvPr id="12" name="直接连接符 11"/>
          <p:cNvCxnSpPr/>
          <p:nvPr/>
        </p:nvCxnSpPr>
        <p:spPr>
          <a:xfrm>
            <a:off x="5728373" y="1854357"/>
            <a:ext cx="281726" cy="0"/>
          </a:xfrm>
          <a:prstGeom prst="lin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3" name="矩形 12"/>
          <p:cNvSpPr/>
          <p:nvPr/>
        </p:nvSpPr>
        <p:spPr>
          <a:xfrm>
            <a:off x="5648935" y="2037055"/>
            <a:ext cx="2859112"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4" name="矩形 13"/>
          <p:cNvSpPr/>
          <p:nvPr/>
        </p:nvSpPr>
        <p:spPr>
          <a:xfrm>
            <a:off x="2321553" y="3508597"/>
            <a:ext cx="2824781"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5" name="PA_矩形 41"/>
          <p:cNvSpPr/>
          <p:nvPr>
            <p:custDataLst>
              <p:tags r:id="rId1"/>
            </p:custDataLst>
          </p:nvPr>
        </p:nvSpPr>
        <p:spPr>
          <a:xfrm>
            <a:off x="774694" y="3109922"/>
            <a:ext cx="1119420" cy="111437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文本框 217"/>
          <p:cNvSpPr txBox="1"/>
          <p:nvPr/>
        </p:nvSpPr>
        <p:spPr>
          <a:xfrm>
            <a:off x="5855170"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7" name="文本框 217"/>
          <p:cNvSpPr txBox="1"/>
          <p:nvPr/>
        </p:nvSpPr>
        <p:spPr>
          <a:xfrm>
            <a:off x="7513273"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8" name="文本框 217"/>
          <p:cNvSpPr txBox="1"/>
          <p:nvPr/>
        </p:nvSpPr>
        <p:spPr>
          <a:xfrm>
            <a:off x="5640388" y="1187846"/>
            <a:ext cx="2859112" cy="298883"/>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latin typeface="Vani" panose="020B0502040204020203" charset="0"/>
                <a:ea typeface="冬青黑体简体中文 W3" panose="020B0300000000000000" pitchFamily="34" charset="-122"/>
              </a:rPr>
              <a:t>MARKET ANALYSIS</a:t>
            </a:r>
          </a:p>
        </p:txBody>
      </p:sp>
      <p:sp>
        <p:nvSpPr>
          <p:cNvPr id="19"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0" name="直接连接符 19"/>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0"/>
          <p:cNvSpPr txBox="1"/>
          <p:nvPr/>
        </p:nvSpPr>
        <p:spPr>
          <a:xfrm flipH="1">
            <a:off x="756146" y="935980"/>
            <a:ext cx="2088925"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CONTENT</a:t>
            </a:r>
            <a:endParaRPr lang="zh-CN" altLang="en-US"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 name="椭圆 1"/>
          <p:cNvSpPr/>
          <p:nvPr/>
        </p:nvSpPr>
        <p:spPr>
          <a:xfrm>
            <a:off x="1260202"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a:t>
            </a:r>
            <a:endParaRPr lang="zh-CN" altLang="en-US" sz="3200" dirty="0"/>
          </a:p>
        </p:txBody>
      </p:sp>
      <p:sp>
        <p:nvSpPr>
          <p:cNvPr id="5" name="文本框 20"/>
          <p:cNvSpPr txBox="1"/>
          <p:nvPr/>
        </p:nvSpPr>
        <p:spPr>
          <a:xfrm flipH="1">
            <a:off x="5401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124298"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20"/>
          <p:cNvSpPr txBox="1"/>
          <p:nvPr/>
        </p:nvSpPr>
        <p:spPr>
          <a:xfrm flipH="1">
            <a:off x="3996506"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20"/>
          <p:cNvSpPr txBox="1"/>
          <p:nvPr/>
        </p:nvSpPr>
        <p:spPr>
          <a:xfrm flipH="1">
            <a:off x="59407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pic>
        <p:nvPicPr>
          <p:cNvPr id="12"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721722">
            <a:off x="11018751" y="2918378"/>
            <a:ext cx="2808312" cy="2517797"/>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2844378"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II</a:t>
            </a:r>
            <a:endParaRPr lang="zh-CN" altLang="en-US" sz="3200" dirty="0"/>
          </a:p>
        </p:txBody>
      </p:sp>
      <p:sp>
        <p:nvSpPr>
          <p:cNvPr id="14" name="椭圆 13"/>
          <p:cNvSpPr/>
          <p:nvPr/>
        </p:nvSpPr>
        <p:spPr>
          <a:xfrm>
            <a:off x="4717279"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III</a:t>
            </a:r>
            <a:endParaRPr lang="zh-CN" altLang="en-US" sz="2800" dirty="0"/>
          </a:p>
        </p:txBody>
      </p:sp>
      <p:sp>
        <p:nvSpPr>
          <p:cNvPr id="15" name="椭圆 14"/>
          <p:cNvSpPr/>
          <p:nvPr/>
        </p:nvSpPr>
        <p:spPr>
          <a:xfrm>
            <a:off x="6661495"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00" dirty="0"/>
              <a:t>IV</a:t>
            </a:r>
            <a:endParaRPr lang="zh-CN" altLang="en-US" sz="2600" dirty="0"/>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anim calcmode="lin" valueType="num">
                                      <p:cBhvr>
                                        <p:cTn id="3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
                                        </p:tgtEl>
                                      </p:cBhvr>
                                    </p:animEffect>
                                  </p:childTnLst>
                                </p:cTn>
                              </p:par>
                            </p:childTnLst>
                          </p:cTn>
                        </p:par>
                        <p:par>
                          <p:cTn id="33" fill="hold">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35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4"/>
                                        </p:tgtEl>
                                        <p:attrNameLst>
                                          <p:attrName>ppt_y</p:attrName>
                                        </p:attrNameLst>
                                      </p:cBhvr>
                                      <p:tavLst>
                                        <p:tav tm="0">
                                          <p:val>
                                            <p:strVal val="#ppt_y"/>
                                          </p:val>
                                        </p:tav>
                                        <p:tav tm="100000">
                                          <p:val>
                                            <p:strVal val="#ppt_y"/>
                                          </p:val>
                                        </p:tav>
                                      </p:tavLst>
                                    </p:anim>
                                    <p:anim calcmode="lin" valueType="num">
                                      <p:cBhvr>
                                        <p:cTn id="4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4"/>
                                        </p:tgtEl>
                                      </p:cBhvr>
                                    </p:animEffect>
                                  </p:childTnLst>
                                </p:cTn>
                              </p:par>
                            </p:childTnLst>
                          </p:cTn>
                        </p:par>
                        <p:par>
                          <p:cTn id="47" fill="hold">
                            <p:stCondLst>
                              <p:cond delay="4150"/>
                            </p:stCondLst>
                            <p:childTnLst>
                              <p:par>
                                <p:cTn id="48" presetID="42"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51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5700"/>
                            </p:stCondLst>
                            <p:childTnLst>
                              <p:par>
                                <p:cTn id="62" presetID="42"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000"/>
                                        <p:tgtEl>
                                          <p:spTgt spid="8"/>
                                        </p:tgtEl>
                                      </p:cBhvr>
                                    </p:animEffect>
                                    <p:anim calcmode="lin" valueType="num">
                                      <p:cBhvr>
                                        <p:cTn id="65" dur="1000" fill="hold"/>
                                        <p:tgtEl>
                                          <p:spTgt spid="8"/>
                                        </p:tgtEl>
                                        <p:attrNameLst>
                                          <p:attrName>ppt_x</p:attrName>
                                        </p:attrNameLst>
                                      </p:cBhvr>
                                      <p:tavLst>
                                        <p:tav tm="0">
                                          <p:val>
                                            <p:strVal val="#ppt_x"/>
                                          </p:val>
                                        </p:tav>
                                        <p:tav tm="100000">
                                          <p:val>
                                            <p:strVal val="#ppt_x"/>
                                          </p:val>
                                        </p:tav>
                                      </p:tavLst>
                                    </p:anim>
                                    <p:anim calcmode="lin" valueType="num">
                                      <p:cBhvr>
                                        <p:cTn id="6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animBg="1"/>
      <p:bldP spid="5" grpId="0"/>
      <p:bldP spid="6" grpId="0"/>
      <p:bldP spid="7" grpId="0"/>
      <p:bldP spid="8" grpId="0"/>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438"/>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04</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0808873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8817" y="1374615"/>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3" name="矩形 2"/>
          <p:cNvSpPr/>
          <p:nvPr/>
        </p:nvSpPr>
        <p:spPr>
          <a:xfrm>
            <a:off x="988817" y="1021006"/>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4" name="矩形 3"/>
          <p:cNvSpPr/>
          <p:nvPr/>
        </p:nvSpPr>
        <p:spPr>
          <a:xfrm>
            <a:off x="988817" y="3828936"/>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5" name="矩形 4"/>
          <p:cNvSpPr/>
          <p:nvPr/>
        </p:nvSpPr>
        <p:spPr>
          <a:xfrm>
            <a:off x="988817" y="3475327"/>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6" name="矩形 5"/>
          <p:cNvSpPr/>
          <p:nvPr/>
        </p:nvSpPr>
        <p:spPr>
          <a:xfrm>
            <a:off x="542364" y="2535342"/>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7" name="矩形 6"/>
          <p:cNvSpPr/>
          <p:nvPr/>
        </p:nvSpPr>
        <p:spPr>
          <a:xfrm>
            <a:off x="542364" y="2181733"/>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8" name="矩形 7"/>
          <p:cNvSpPr/>
          <p:nvPr/>
        </p:nvSpPr>
        <p:spPr>
          <a:xfrm>
            <a:off x="5852595" y="1374615"/>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9" name="矩形 8"/>
          <p:cNvSpPr/>
          <p:nvPr/>
        </p:nvSpPr>
        <p:spPr>
          <a:xfrm>
            <a:off x="5852595" y="1021006"/>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sp>
        <p:nvSpPr>
          <p:cNvPr id="10" name="矩形 9"/>
          <p:cNvSpPr/>
          <p:nvPr/>
        </p:nvSpPr>
        <p:spPr>
          <a:xfrm>
            <a:off x="5852595" y="3828936"/>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1" name="矩形 10"/>
          <p:cNvSpPr/>
          <p:nvPr/>
        </p:nvSpPr>
        <p:spPr>
          <a:xfrm>
            <a:off x="5852595" y="3475327"/>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sp>
        <p:nvSpPr>
          <p:cNvPr id="12" name="矩形 11"/>
          <p:cNvSpPr/>
          <p:nvPr/>
        </p:nvSpPr>
        <p:spPr>
          <a:xfrm>
            <a:off x="6341322" y="2535342"/>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3" name="矩形 12"/>
          <p:cNvSpPr/>
          <p:nvPr/>
        </p:nvSpPr>
        <p:spPr>
          <a:xfrm>
            <a:off x="6341322" y="2181733"/>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grpSp>
        <p:nvGrpSpPr>
          <p:cNvPr id="14" name="组合 13"/>
          <p:cNvGrpSpPr/>
          <p:nvPr/>
        </p:nvGrpSpPr>
        <p:grpSpPr>
          <a:xfrm>
            <a:off x="4958026" y="1296082"/>
            <a:ext cx="453458" cy="451414"/>
            <a:chOff x="6715633" y="1763487"/>
            <a:chExt cx="614208" cy="614207"/>
          </a:xfrm>
        </p:grpSpPr>
        <p:sp>
          <p:nvSpPr>
            <p:cNvPr id="15" name="椭圆 14"/>
            <p:cNvSpPr/>
            <p:nvPr/>
          </p:nvSpPr>
          <p:spPr>
            <a:xfrm>
              <a:off x="6715633"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859313" y="1907166"/>
              <a:ext cx="326848" cy="326849"/>
              <a:chOff x="7591425" y="1839912"/>
              <a:chExt cx="381000" cy="381000"/>
            </a:xfrm>
          </p:grpSpPr>
          <p:sp>
            <p:nvSpPr>
              <p:cNvPr id="17" name="Oval 37"/>
              <p:cNvSpPr>
                <a:spLocks noChangeArrowheads="1"/>
              </p:cNvSpPr>
              <p:nvPr/>
            </p:nvSpPr>
            <p:spPr bwMode="auto">
              <a:xfrm>
                <a:off x="7591425" y="1839912"/>
                <a:ext cx="381000" cy="3810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Freeform 38"/>
              <p:cNvSpPr/>
              <p:nvPr/>
            </p:nvSpPr>
            <p:spPr bwMode="auto">
              <a:xfrm>
                <a:off x="7781925" y="1887537"/>
                <a:ext cx="79375" cy="222250"/>
              </a:xfrm>
              <a:custGeom>
                <a:avLst/>
                <a:gdLst>
                  <a:gd name="T0" fmla="*/ 0 w 50"/>
                  <a:gd name="T1" fmla="*/ 0 h 140"/>
                  <a:gd name="T2" fmla="*/ 0 w 50"/>
                  <a:gd name="T3" fmla="*/ 90 h 140"/>
                  <a:gd name="T4" fmla="*/ 50 w 50"/>
                  <a:gd name="T5" fmla="*/ 140 h 140"/>
                </a:gdLst>
                <a:ahLst/>
                <a:cxnLst>
                  <a:cxn ang="0">
                    <a:pos x="T0" y="T1"/>
                  </a:cxn>
                  <a:cxn ang="0">
                    <a:pos x="T2" y="T3"/>
                  </a:cxn>
                  <a:cxn ang="0">
                    <a:pos x="T4" y="T5"/>
                  </a:cxn>
                </a:cxnLst>
                <a:rect l="0" t="0" r="r" b="b"/>
                <a:pathLst>
                  <a:path w="50" h="140">
                    <a:moveTo>
                      <a:pt x="0" y="0"/>
                    </a:moveTo>
                    <a:lnTo>
                      <a:pt x="0" y="90"/>
                    </a:lnTo>
                    <a:lnTo>
                      <a:pt x="50" y="14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9" name="组合 18"/>
          <p:cNvGrpSpPr/>
          <p:nvPr/>
        </p:nvGrpSpPr>
        <p:grpSpPr>
          <a:xfrm>
            <a:off x="3589642" y="1296082"/>
            <a:ext cx="453458" cy="451414"/>
            <a:chOff x="4862160" y="1763487"/>
            <a:chExt cx="614208" cy="614207"/>
          </a:xfrm>
        </p:grpSpPr>
        <p:sp>
          <p:nvSpPr>
            <p:cNvPr id="20" name="椭圆 19"/>
            <p:cNvSpPr/>
            <p:nvPr/>
          </p:nvSpPr>
          <p:spPr>
            <a:xfrm>
              <a:off x="4862160"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5005840" y="1939851"/>
              <a:ext cx="326848" cy="261479"/>
              <a:chOff x="5341938" y="6076950"/>
              <a:chExt cx="381000" cy="304800"/>
            </a:xfrm>
          </p:grpSpPr>
          <p:sp>
            <p:nvSpPr>
              <p:cNvPr id="22" name="Freeform 81"/>
              <p:cNvSpPr/>
              <p:nvPr/>
            </p:nvSpPr>
            <p:spPr bwMode="auto">
              <a:xfrm>
                <a:off x="5341938" y="6076950"/>
                <a:ext cx="381000" cy="139700"/>
              </a:xfrm>
              <a:custGeom>
                <a:avLst/>
                <a:gdLst>
                  <a:gd name="T0" fmla="*/ 240 w 240"/>
                  <a:gd name="T1" fmla="*/ 88 h 88"/>
                  <a:gd name="T2" fmla="*/ 120 w 240"/>
                  <a:gd name="T3" fmla="*/ 0 h 88"/>
                  <a:gd name="T4" fmla="*/ 0 w 240"/>
                  <a:gd name="T5" fmla="*/ 88 h 88"/>
                </a:gdLst>
                <a:ahLst/>
                <a:cxnLst>
                  <a:cxn ang="0">
                    <a:pos x="T0" y="T1"/>
                  </a:cxn>
                  <a:cxn ang="0">
                    <a:pos x="T2" y="T3"/>
                  </a:cxn>
                  <a:cxn ang="0">
                    <a:pos x="T4" y="T5"/>
                  </a:cxn>
                </a:cxnLst>
                <a:rect l="0" t="0" r="r" b="b"/>
                <a:pathLst>
                  <a:path w="240" h="88">
                    <a:moveTo>
                      <a:pt x="240" y="88"/>
                    </a:moveTo>
                    <a:lnTo>
                      <a:pt x="120" y="0"/>
                    </a:lnTo>
                    <a:lnTo>
                      <a:pt x="0" y="88"/>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82"/>
              <p:cNvSpPr/>
              <p:nvPr/>
            </p:nvSpPr>
            <p:spPr bwMode="auto">
              <a:xfrm>
                <a:off x="5386388" y="6181725"/>
                <a:ext cx="292100" cy="200025"/>
              </a:xfrm>
              <a:custGeom>
                <a:avLst/>
                <a:gdLst>
                  <a:gd name="T0" fmla="*/ 184 w 184"/>
                  <a:gd name="T1" fmla="*/ 0 h 126"/>
                  <a:gd name="T2" fmla="*/ 184 w 184"/>
                  <a:gd name="T3" fmla="*/ 126 h 126"/>
                  <a:gd name="T4" fmla="*/ 118 w 184"/>
                  <a:gd name="T5" fmla="*/ 126 h 126"/>
                  <a:gd name="T6" fmla="*/ 118 w 184"/>
                  <a:gd name="T7" fmla="*/ 42 h 126"/>
                  <a:gd name="T8" fmla="*/ 66 w 184"/>
                  <a:gd name="T9" fmla="*/ 42 h 126"/>
                  <a:gd name="T10" fmla="*/ 66 w 184"/>
                  <a:gd name="T11" fmla="*/ 126 h 126"/>
                  <a:gd name="T12" fmla="*/ 0 w 184"/>
                  <a:gd name="T13" fmla="*/ 126 h 126"/>
                  <a:gd name="T14" fmla="*/ 0 w 184"/>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26">
                    <a:moveTo>
                      <a:pt x="184" y="0"/>
                    </a:moveTo>
                    <a:lnTo>
                      <a:pt x="184" y="126"/>
                    </a:lnTo>
                    <a:lnTo>
                      <a:pt x="118" y="126"/>
                    </a:lnTo>
                    <a:lnTo>
                      <a:pt x="118" y="42"/>
                    </a:lnTo>
                    <a:lnTo>
                      <a:pt x="66" y="42"/>
                    </a:lnTo>
                    <a:lnTo>
                      <a:pt x="66" y="126"/>
                    </a:lnTo>
                    <a:lnTo>
                      <a:pt x="0" y="126"/>
                    </a:lnTo>
                    <a:lnTo>
                      <a:pt x="0" y="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2905450" y="2475796"/>
            <a:ext cx="453458" cy="451414"/>
            <a:chOff x="3935424" y="3368641"/>
            <a:chExt cx="614208" cy="614207"/>
          </a:xfrm>
        </p:grpSpPr>
        <p:sp>
          <p:nvSpPr>
            <p:cNvPr id="25" name="椭圆 24"/>
            <p:cNvSpPr/>
            <p:nvPr/>
          </p:nvSpPr>
          <p:spPr>
            <a:xfrm>
              <a:off x="3935424"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082520" y="3512320"/>
              <a:ext cx="280545" cy="326849"/>
              <a:chOff x="6491288" y="6051550"/>
              <a:chExt cx="327025" cy="381000"/>
            </a:xfrm>
          </p:grpSpPr>
          <p:sp>
            <p:nvSpPr>
              <p:cNvPr id="27" name="Oval 83"/>
              <p:cNvSpPr>
                <a:spLocks noChangeArrowheads="1"/>
              </p:cNvSpPr>
              <p:nvPr/>
            </p:nvSpPr>
            <p:spPr bwMode="auto">
              <a:xfrm>
                <a:off x="6719888" y="6051550"/>
                <a:ext cx="98425"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Oval 84"/>
              <p:cNvSpPr>
                <a:spLocks noChangeArrowheads="1"/>
              </p:cNvSpPr>
              <p:nvPr/>
            </p:nvSpPr>
            <p:spPr bwMode="auto">
              <a:xfrm>
                <a:off x="6491288" y="6191250"/>
                <a:ext cx="101600"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Oval 85"/>
              <p:cNvSpPr>
                <a:spLocks noChangeArrowheads="1"/>
              </p:cNvSpPr>
              <p:nvPr/>
            </p:nvSpPr>
            <p:spPr bwMode="auto">
              <a:xfrm>
                <a:off x="6719888" y="6330950"/>
                <a:ext cx="98425" cy="1016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Line 86"/>
              <p:cNvSpPr>
                <a:spLocks noChangeShapeType="1"/>
              </p:cNvSpPr>
              <p:nvPr/>
            </p:nvSpPr>
            <p:spPr bwMode="auto">
              <a:xfrm>
                <a:off x="6583363" y="6267450"/>
                <a:ext cx="142875" cy="8890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87"/>
              <p:cNvSpPr>
                <a:spLocks noChangeShapeType="1"/>
              </p:cNvSpPr>
              <p:nvPr/>
            </p:nvSpPr>
            <p:spPr bwMode="auto">
              <a:xfrm flipV="1">
                <a:off x="6583363" y="6130925"/>
                <a:ext cx="142875" cy="8255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5631904" y="2475796"/>
            <a:ext cx="453458" cy="451414"/>
            <a:chOff x="7642369" y="3368641"/>
            <a:chExt cx="614208" cy="614207"/>
          </a:xfrm>
        </p:grpSpPr>
        <p:sp>
          <p:nvSpPr>
            <p:cNvPr id="33" name="椭圆 32"/>
            <p:cNvSpPr/>
            <p:nvPr/>
          </p:nvSpPr>
          <p:spPr>
            <a:xfrm>
              <a:off x="7642369"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Freeform 88"/>
            <p:cNvSpPr>
              <a:spLocks noEditPoints="1"/>
            </p:cNvSpPr>
            <p:nvPr/>
          </p:nvSpPr>
          <p:spPr bwMode="auto">
            <a:xfrm>
              <a:off x="7851418" y="3512320"/>
              <a:ext cx="196109" cy="326849"/>
            </a:xfrm>
            <a:custGeom>
              <a:avLst/>
              <a:gdLst>
                <a:gd name="T0" fmla="*/ 36 w 72"/>
                <a:gd name="T1" fmla="*/ 0 h 120"/>
                <a:gd name="T2" fmla="*/ 0 w 72"/>
                <a:gd name="T3" fmla="*/ 36 h 120"/>
                <a:gd name="T4" fmla="*/ 0 w 72"/>
                <a:gd name="T5" fmla="*/ 84 h 120"/>
                <a:gd name="T6" fmla="*/ 36 w 72"/>
                <a:gd name="T7" fmla="*/ 120 h 120"/>
                <a:gd name="T8" fmla="*/ 72 w 72"/>
                <a:gd name="T9" fmla="*/ 84 h 120"/>
                <a:gd name="T10" fmla="*/ 72 w 72"/>
                <a:gd name="T11" fmla="*/ 36 h 120"/>
                <a:gd name="T12" fmla="*/ 36 w 72"/>
                <a:gd name="T13" fmla="*/ 0 h 120"/>
                <a:gd name="T14" fmla="*/ 43 w 72"/>
                <a:gd name="T15" fmla="*/ 41 h 120"/>
                <a:gd name="T16" fmla="*/ 37 w 72"/>
                <a:gd name="T17" fmla="*/ 47 h 120"/>
                <a:gd name="T18" fmla="*/ 31 w 72"/>
                <a:gd name="T19" fmla="*/ 41 h 120"/>
                <a:gd name="T20" fmla="*/ 31 w 72"/>
                <a:gd name="T21" fmla="*/ 29 h 120"/>
                <a:gd name="T22" fmla="*/ 37 w 72"/>
                <a:gd name="T23" fmla="*/ 23 h 120"/>
                <a:gd name="T24" fmla="*/ 43 w 72"/>
                <a:gd name="T25" fmla="*/ 29 h 120"/>
                <a:gd name="T26" fmla="*/ 43 w 72"/>
                <a:gd name="T27"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120">
                  <a:moveTo>
                    <a:pt x="36" y="0"/>
                  </a:moveTo>
                  <a:cubicBezTo>
                    <a:pt x="17" y="0"/>
                    <a:pt x="0" y="16"/>
                    <a:pt x="0" y="36"/>
                  </a:cubicBezTo>
                  <a:cubicBezTo>
                    <a:pt x="0" y="84"/>
                    <a:pt x="0" y="84"/>
                    <a:pt x="0" y="84"/>
                  </a:cubicBezTo>
                  <a:cubicBezTo>
                    <a:pt x="0" y="104"/>
                    <a:pt x="17" y="120"/>
                    <a:pt x="36" y="120"/>
                  </a:cubicBezTo>
                  <a:cubicBezTo>
                    <a:pt x="56" y="120"/>
                    <a:pt x="72" y="104"/>
                    <a:pt x="72" y="84"/>
                  </a:cubicBezTo>
                  <a:cubicBezTo>
                    <a:pt x="72" y="36"/>
                    <a:pt x="72" y="36"/>
                    <a:pt x="72" y="36"/>
                  </a:cubicBezTo>
                  <a:cubicBezTo>
                    <a:pt x="72" y="16"/>
                    <a:pt x="56" y="0"/>
                    <a:pt x="36" y="0"/>
                  </a:cubicBezTo>
                  <a:close/>
                  <a:moveTo>
                    <a:pt x="43" y="41"/>
                  </a:moveTo>
                  <a:cubicBezTo>
                    <a:pt x="43" y="44"/>
                    <a:pt x="40" y="47"/>
                    <a:pt x="37" y="47"/>
                  </a:cubicBezTo>
                  <a:cubicBezTo>
                    <a:pt x="34" y="47"/>
                    <a:pt x="31" y="44"/>
                    <a:pt x="31" y="41"/>
                  </a:cubicBezTo>
                  <a:cubicBezTo>
                    <a:pt x="31" y="29"/>
                    <a:pt x="31" y="29"/>
                    <a:pt x="31" y="29"/>
                  </a:cubicBezTo>
                  <a:cubicBezTo>
                    <a:pt x="31" y="25"/>
                    <a:pt x="34" y="23"/>
                    <a:pt x="37" y="23"/>
                  </a:cubicBezTo>
                  <a:cubicBezTo>
                    <a:pt x="40" y="23"/>
                    <a:pt x="43" y="25"/>
                    <a:pt x="43" y="29"/>
                  </a:cubicBezTo>
                  <a:lnTo>
                    <a:pt x="43" y="41"/>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4958026" y="3655510"/>
            <a:ext cx="453458" cy="451414"/>
            <a:chOff x="6715633" y="4973796"/>
            <a:chExt cx="614208" cy="614207"/>
          </a:xfrm>
        </p:grpSpPr>
        <p:sp>
          <p:nvSpPr>
            <p:cNvPr id="36" name="椭圆 35"/>
            <p:cNvSpPr/>
            <p:nvPr/>
          </p:nvSpPr>
          <p:spPr>
            <a:xfrm>
              <a:off x="6715633"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Freeform 95"/>
            <p:cNvSpPr/>
            <p:nvPr/>
          </p:nvSpPr>
          <p:spPr bwMode="auto">
            <a:xfrm>
              <a:off x="6859313" y="5117475"/>
              <a:ext cx="326848" cy="326849"/>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3589642" y="3655510"/>
            <a:ext cx="453458" cy="451414"/>
            <a:chOff x="4862160" y="4973796"/>
            <a:chExt cx="614208" cy="614207"/>
          </a:xfrm>
        </p:grpSpPr>
        <p:sp>
          <p:nvSpPr>
            <p:cNvPr id="39" name="椭圆 38"/>
            <p:cNvSpPr/>
            <p:nvPr/>
          </p:nvSpPr>
          <p:spPr>
            <a:xfrm>
              <a:off x="4862160"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005840" y="5151522"/>
              <a:ext cx="326848" cy="258755"/>
              <a:chOff x="7591425" y="4687888"/>
              <a:chExt cx="381000" cy="301625"/>
            </a:xfrm>
          </p:grpSpPr>
          <p:sp>
            <p:nvSpPr>
              <p:cNvPr id="41" name="Freeform 113"/>
              <p:cNvSpPr/>
              <p:nvPr/>
            </p:nvSpPr>
            <p:spPr bwMode="auto">
              <a:xfrm>
                <a:off x="7591425" y="4687888"/>
                <a:ext cx="361950" cy="301625"/>
              </a:xfrm>
              <a:custGeom>
                <a:avLst/>
                <a:gdLst>
                  <a:gd name="T0" fmla="*/ 67 w 114"/>
                  <a:gd name="T1" fmla="*/ 88 h 95"/>
                  <a:gd name="T2" fmla="*/ 57 w 114"/>
                  <a:gd name="T3" fmla="*/ 88 h 95"/>
                  <a:gd name="T4" fmla="*/ 37 w 114"/>
                  <a:gd name="T5" fmla="*/ 86 h 95"/>
                  <a:gd name="T6" fmla="*/ 19 w 114"/>
                  <a:gd name="T7" fmla="*/ 94 h 95"/>
                  <a:gd name="T8" fmla="*/ 21 w 114"/>
                  <a:gd name="T9" fmla="*/ 79 h 95"/>
                  <a:gd name="T10" fmla="*/ 0 w 114"/>
                  <a:gd name="T11" fmla="*/ 44 h 95"/>
                  <a:gd name="T12" fmla="*/ 57 w 114"/>
                  <a:gd name="T13" fmla="*/ 0 h 95"/>
                  <a:gd name="T14" fmla="*/ 114 w 114"/>
                  <a:gd name="T15" fmla="*/ 4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95">
                    <a:moveTo>
                      <a:pt x="67" y="88"/>
                    </a:moveTo>
                    <a:cubicBezTo>
                      <a:pt x="64" y="88"/>
                      <a:pt x="60" y="88"/>
                      <a:pt x="57" y="88"/>
                    </a:cubicBezTo>
                    <a:cubicBezTo>
                      <a:pt x="51" y="88"/>
                      <a:pt x="42" y="87"/>
                      <a:pt x="37" y="86"/>
                    </a:cubicBezTo>
                    <a:cubicBezTo>
                      <a:pt x="33" y="85"/>
                      <a:pt x="29" y="95"/>
                      <a:pt x="19" y="94"/>
                    </a:cubicBezTo>
                    <a:cubicBezTo>
                      <a:pt x="19" y="94"/>
                      <a:pt x="28" y="82"/>
                      <a:pt x="21" y="79"/>
                    </a:cubicBezTo>
                    <a:cubicBezTo>
                      <a:pt x="8" y="71"/>
                      <a:pt x="0" y="58"/>
                      <a:pt x="0" y="44"/>
                    </a:cubicBezTo>
                    <a:cubicBezTo>
                      <a:pt x="0" y="20"/>
                      <a:pt x="26" y="0"/>
                      <a:pt x="57" y="0"/>
                    </a:cubicBezTo>
                    <a:cubicBezTo>
                      <a:pt x="89" y="0"/>
                      <a:pt x="114" y="20"/>
                      <a:pt x="114" y="44"/>
                    </a:cubicBez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14"/>
              <p:cNvSpPr/>
              <p:nvPr/>
            </p:nvSpPr>
            <p:spPr bwMode="auto">
              <a:xfrm>
                <a:off x="7731125" y="4786313"/>
                <a:ext cx="241300" cy="203200"/>
              </a:xfrm>
              <a:custGeom>
                <a:avLst/>
                <a:gdLst>
                  <a:gd name="T0" fmla="*/ 0 w 76"/>
                  <a:gd name="T1" fmla="*/ 30 h 64"/>
                  <a:gd name="T2" fmla="*/ 38 w 76"/>
                  <a:gd name="T3" fmla="*/ 59 h 64"/>
                  <a:gd name="T4" fmla="*/ 52 w 76"/>
                  <a:gd name="T5" fmla="*/ 58 h 64"/>
                  <a:gd name="T6" fmla="*/ 64 w 76"/>
                  <a:gd name="T7" fmla="*/ 63 h 64"/>
                  <a:gd name="T8" fmla="*/ 62 w 76"/>
                  <a:gd name="T9" fmla="*/ 53 h 64"/>
                  <a:gd name="T10" fmla="*/ 76 w 76"/>
                  <a:gd name="T11" fmla="*/ 30 h 64"/>
                  <a:gd name="T12" fmla="*/ 38 w 76"/>
                  <a:gd name="T13" fmla="*/ 0 h 64"/>
                  <a:gd name="T14" fmla="*/ 0 w 76"/>
                  <a:gd name="T15" fmla="*/ 3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64">
                    <a:moveTo>
                      <a:pt x="0" y="30"/>
                    </a:moveTo>
                    <a:cubicBezTo>
                      <a:pt x="0" y="46"/>
                      <a:pt x="17" y="59"/>
                      <a:pt x="38" y="59"/>
                    </a:cubicBezTo>
                    <a:cubicBezTo>
                      <a:pt x="42" y="59"/>
                      <a:pt x="48" y="58"/>
                      <a:pt x="52" y="58"/>
                    </a:cubicBezTo>
                    <a:cubicBezTo>
                      <a:pt x="54" y="57"/>
                      <a:pt x="57" y="64"/>
                      <a:pt x="64" y="63"/>
                    </a:cubicBezTo>
                    <a:cubicBezTo>
                      <a:pt x="64" y="63"/>
                      <a:pt x="58" y="55"/>
                      <a:pt x="62" y="53"/>
                    </a:cubicBezTo>
                    <a:cubicBezTo>
                      <a:pt x="71" y="47"/>
                      <a:pt x="76" y="39"/>
                      <a:pt x="76" y="30"/>
                    </a:cubicBezTo>
                    <a:cubicBezTo>
                      <a:pt x="76" y="13"/>
                      <a:pt x="59" y="0"/>
                      <a:pt x="38" y="0"/>
                    </a:cubicBezTo>
                    <a:cubicBezTo>
                      <a:pt x="17" y="0"/>
                      <a:pt x="0" y="13"/>
                      <a:pt x="0" y="30"/>
                    </a:cubicBez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6" name="直接连接符 45"/>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p:cNvSpPr/>
          <p:nvPr/>
        </p:nvSpPr>
        <p:spPr>
          <a:xfrm>
            <a:off x="3435429" y="2260207"/>
            <a:ext cx="3294787" cy="783115"/>
          </a:xfrm>
          <a:prstGeom prst="wedgeRoundRectCallout">
            <a:avLst>
              <a:gd name="adj1" fmla="val -67871"/>
              <a:gd name="adj2" fmla="val -1965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3" name="圆角矩形标注"/>
          <p:cNvSpPr/>
          <p:nvPr/>
        </p:nvSpPr>
        <p:spPr>
          <a:xfrm>
            <a:off x="2853638" y="964660"/>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4" name="圆角矩形标注"/>
          <p:cNvSpPr/>
          <p:nvPr/>
        </p:nvSpPr>
        <p:spPr>
          <a:xfrm flipV="1">
            <a:off x="3166802" y="3524486"/>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grpSp>
        <p:nvGrpSpPr>
          <p:cNvPr id="5" name="组合 4"/>
          <p:cNvGrpSpPr/>
          <p:nvPr/>
        </p:nvGrpSpPr>
        <p:grpSpPr>
          <a:xfrm>
            <a:off x="516159" y="1466825"/>
            <a:ext cx="2021034" cy="2125799"/>
            <a:chOff x="2182" y="1912"/>
            <a:chExt cx="4311" cy="4555"/>
          </a:xfrm>
        </p:grpSpPr>
        <p:sp>
          <p:nvSpPr>
            <p:cNvPr id="6" name="椭圆 5"/>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2540000" flipH="1">
              <a:off x="2182" y="1912"/>
              <a:ext cx="1516" cy="3933"/>
              <a:chOff x="9094" y="1721"/>
              <a:chExt cx="1723" cy="7210"/>
            </a:xfrm>
          </p:grpSpPr>
          <p:sp>
            <p:nvSpPr>
              <p:cNvPr id="8" name="矩形 7"/>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椭圆 9"/>
          <p:cNvSpPr/>
          <p:nvPr/>
        </p:nvSpPr>
        <p:spPr>
          <a:xfrm>
            <a:off x="494124" y="1934920"/>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扳手"/>
          <p:cNvSpPr/>
          <p:nvPr/>
        </p:nvSpPr>
        <p:spPr bwMode="auto">
          <a:xfrm>
            <a:off x="656801" y="2078663"/>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2" name="文本框 20"/>
          <p:cNvSpPr txBox="1"/>
          <p:nvPr/>
        </p:nvSpPr>
        <p:spPr>
          <a:xfrm flipH="1">
            <a:off x="869171" y="2615829"/>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文本框 22"/>
          <p:cNvSpPr txBox="1"/>
          <p:nvPr/>
        </p:nvSpPr>
        <p:spPr>
          <a:xfrm flipH="1">
            <a:off x="2956776" y="1010397"/>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4" name="文本框 22"/>
          <p:cNvSpPr txBox="1"/>
          <p:nvPr/>
        </p:nvSpPr>
        <p:spPr>
          <a:xfrm flipH="1">
            <a:off x="3598575" y="2299410"/>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5" name="文本框 22"/>
          <p:cNvSpPr txBox="1"/>
          <p:nvPr/>
        </p:nvSpPr>
        <p:spPr>
          <a:xfrm flipH="1">
            <a:off x="3248375" y="3563688"/>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6" name="文本框 20"/>
          <p:cNvSpPr txBox="1"/>
          <p:nvPr/>
        </p:nvSpPr>
        <p:spPr>
          <a:xfrm flipH="1">
            <a:off x="6148425" y="996862"/>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148425" y="1271746"/>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8" name="文本框 20"/>
          <p:cNvSpPr txBox="1"/>
          <p:nvPr/>
        </p:nvSpPr>
        <p:spPr>
          <a:xfrm flipH="1">
            <a:off x="6730216" y="2295676"/>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9" name="文本框 22"/>
          <p:cNvSpPr txBox="1"/>
          <p:nvPr/>
        </p:nvSpPr>
        <p:spPr>
          <a:xfrm flipH="1">
            <a:off x="6730217" y="2570560"/>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文本框 20"/>
          <p:cNvSpPr txBox="1"/>
          <p:nvPr/>
        </p:nvSpPr>
        <p:spPr>
          <a:xfrm flipH="1">
            <a:off x="6461589" y="3602424"/>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1" name="文本框 22"/>
          <p:cNvSpPr txBox="1"/>
          <p:nvPr/>
        </p:nvSpPr>
        <p:spPr>
          <a:xfrm flipH="1">
            <a:off x="6461589" y="3877308"/>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310555" y="1582262"/>
            <a:ext cx="809632" cy="721045"/>
            <a:chOff x="1145" y="2414"/>
            <a:chExt cx="4995" cy="4464"/>
          </a:xfrm>
        </p:grpSpPr>
        <p:sp>
          <p:nvSpPr>
            <p:cNvPr id="3" name="同侧圆角矩形 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45" y="2414"/>
              <a:ext cx="1723" cy="4465"/>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flipH="1">
            <a:off x="3435195" y="2204834"/>
            <a:ext cx="809632" cy="721045"/>
            <a:chOff x="1145" y="2414"/>
            <a:chExt cx="4995" cy="4464"/>
          </a:xfrm>
        </p:grpSpPr>
        <p:sp>
          <p:nvSpPr>
            <p:cNvPr id="8" name="同侧圆角矩形 7"/>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145" y="2414"/>
              <a:ext cx="1723" cy="4465"/>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flipH="1">
            <a:off x="5559836" y="1582262"/>
            <a:ext cx="809632" cy="721045"/>
            <a:chOff x="1145" y="2414"/>
            <a:chExt cx="4995" cy="4464"/>
          </a:xfrm>
        </p:grpSpPr>
        <p:sp>
          <p:nvSpPr>
            <p:cNvPr id="13" name="同侧圆角矩形 1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145" y="2414"/>
              <a:ext cx="1723" cy="4465"/>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1881095" y="1582262"/>
            <a:ext cx="1375016" cy="2205604"/>
            <a:chOff x="1652" y="5122"/>
            <a:chExt cx="3196" cy="4726"/>
          </a:xfrm>
        </p:grpSpPr>
        <p:grpSp>
          <p:nvGrpSpPr>
            <p:cNvPr id="23" name="组合 22"/>
            <p:cNvGrpSpPr/>
            <p:nvPr/>
          </p:nvGrpSpPr>
          <p:grpSpPr>
            <a:xfrm>
              <a:off x="1652" y="5122"/>
              <a:ext cx="3171" cy="2772"/>
              <a:chOff x="1654" y="6220"/>
              <a:chExt cx="3171" cy="2772"/>
            </a:xfrm>
          </p:grpSpPr>
          <p:sp>
            <p:nvSpPr>
              <p:cNvPr id="27"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8"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4" name="组合 23"/>
            <p:cNvGrpSpPr/>
            <p:nvPr/>
          </p:nvGrpSpPr>
          <p:grpSpPr>
            <a:xfrm>
              <a:off x="1677" y="7942"/>
              <a:ext cx="3171" cy="1906"/>
              <a:chOff x="1539" y="7723"/>
              <a:chExt cx="3171" cy="1906"/>
            </a:xfrm>
          </p:grpSpPr>
          <p:cxnSp>
            <p:nvCxnSpPr>
              <p:cNvPr id="25" name="直接连接符 24"/>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6" name="文本框 33"/>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9" name="组合 28"/>
          <p:cNvGrpSpPr/>
          <p:nvPr/>
        </p:nvGrpSpPr>
        <p:grpSpPr>
          <a:xfrm>
            <a:off x="4005735" y="2193166"/>
            <a:ext cx="1375016" cy="2205604"/>
            <a:chOff x="1652" y="5122"/>
            <a:chExt cx="3196" cy="4726"/>
          </a:xfrm>
        </p:grpSpPr>
        <p:grpSp>
          <p:nvGrpSpPr>
            <p:cNvPr id="30" name="组合 29"/>
            <p:cNvGrpSpPr/>
            <p:nvPr/>
          </p:nvGrpSpPr>
          <p:grpSpPr>
            <a:xfrm>
              <a:off x="1652" y="5122"/>
              <a:ext cx="3171" cy="2772"/>
              <a:chOff x="1654" y="6220"/>
              <a:chExt cx="3171" cy="2772"/>
            </a:xfrm>
          </p:grpSpPr>
          <p:sp>
            <p:nvSpPr>
              <p:cNvPr id="34"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5"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1" name="组合 30"/>
            <p:cNvGrpSpPr/>
            <p:nvPr/>
          </p:nvGrpSpPr>
          <p:grpSpPr>
            <a:xfrm>
              <a:off x="1677" y="7942"/>
              <a:ext cx="3171" cy="1906"/>
              <a:chOff x="1539" y="7723"/>
              <a:chExt cx="3171" cy="1906"/>
            </a:xfrm>
          </p:grpSpPr>
          <p:cxnSp>
            <p:nvCxnSpPr>
              <p:cNvPr id="32" name="直接连接符 31"/>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3" name="文本框 42"/>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43" name="组合 42"/>
          <p:cNvGrpSpPr/>
          <p:nvPr/>
        </p:nvGrpSpPr>
        <p:grpSpPr>
          <a:xfrm>
            <a:off x="6111623" y="1571528"/>
            <a:ext cx="1375016" cy="2205604"/>
            <a:chOff x="1652" y="5122"/>
            <a:chExt cx="3196" cy="4726"/>
          </a:xfrm>
        </p:grpSpPr>
        <p:grpSp>
          <p:nvGrpSpPr>
            <p:cNvPr id="44" name="组合 43"/>
            <p:cNvGrpSpPr/>
            <p:nvPr/>
          </p:nvGrpSpPr>
          <p:grpSpPr>
            <a:xfrm>
              <a:off x="1652" y="5122"/>
              <a:ext cx="3171" cy="2772"/>
              <a:chOff x="1654" y="6220"/>
              <a:chExt cx="3171" cy="2772"/>
            </a:xfrm>
          </p:grpSpPr>
          <p:sp>
            <p:nvSpPr>
              <p:cNvPr id="48"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9"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45" name="组合 44"/>
            <p:cNvGrpSpPr/>
            <p:nvPr/>
          </p:nvGrpSpPr>
          <p:grpSpPr>
            <a:xfrm>
              <a:off x="1677" y="7942"/>
              <a:ext cx="3171" cy="1906"/>
              <a:chOff x="1539" y="7723"/>
              <a:chExt cx="3171" cy="1906"/>
            </a:xfrm>
          </p:grpSpPr>
          <p:cxnSp>
            <p:nvCxnSpPr>
              <p:cNvPr id="46" name="直接连接符 45"/>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7" name="文本框 57"/>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50" name="文本框 20"/>
          <p:cNvSpPr txBox="1"/>
          <p:nvPr/>
        </p:nvSpPr>
        <p:spPr>
          <a:xfrm flipH="1">
            <a:off x="1191477" y="92608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51" name="文本框 20"/>
          <p:cNvSpPr txBox="1"/>
          <p:nvPr/>
        </p:nvSpPr>
        <p:spPr>
          <a:xfrm flipH="1">
            <a:off x="3316586" y="1548660"/>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52" name="文本框 20"/>
          <p:cNvSpPr txBox="1"/>
          <p:nvPr/>
        </p:nvSpPr>
        <p:spPr>
          <a:xfrm flipH="1">
            <a:off x="5429975" y="885019"/>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54" name="放大镜"/>
          <p:cNvSpPr/>
          <p:nvPr/>
        </p:nvSpPr>
        <p:spPr>
          <a:xfrm>
            <a:off x="5735170" y="1759606"/>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6" name="锁链"/>
          <p:cNvSpPr/>
          <p:nvPr/>
        </p:nvSpPr>
        <p:spPr bwMode="auto">
          <a:xfrm>
            <a:off x="3620374" y="2401780"/>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7" name="扳手"/>
          <p:cNvSpPr/>
          <p:nvPr/>
        </p:nvSpPr>
        <p:spPr bwMode="auto">
          <a:xfrm>
            <a:off x="1489640" y="1773141"/>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55" name="直接连接符 5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8"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90653" y="1816866"/>
            <a:ext cx="1575197" cy="156809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Freeform 51"/>
          <p:cNvSpPr/>
          <p:nvPr/>
        </p:nvSpPr>
        <p:spPr bwMode="auto">
          <a:xfrm>
            <a:off x="4325743" y="2164115"/>
            <a:ext cx="505017" cy="477606"/>
          </a:xfrm>
          <a:custGeom>
            <a:avLst/>
            <a:gdLst>
              <a:gd name="T0" fmla="*/ 154 w 240"/>
              <a:gd name="T1" fmla="*/ 78 h 228"/>
              <a:gd name="T2" fmla="*/ 120 w 240"/>
              <a:gd name="T3" fmla="*/ 0 h 228"/>
              <a:gd name="T4" fmla="*/ 86 w 240"/>
              <a:gd name="T5" fmla="*/ 78 h 228"/>
              <a:gd name="T6" fmla="*/ 0 w 240"/>
              <a:gd name="T7" fmla="*/ 86 h 228"/>
              <a:gd name="T8" fmla="*/ 66 w 240"/>
              <a:gd name="T9" fmla="*/ 142 h 228"/>
              <a:gd name="T10" fmla="*/ 46 w 240"/>
              <a:gd name="T11" fmla="*/ 228 h 228"/>
              <a:gd name="T12" fmla="*/ 120 w 240"/>
              <a:gd name="T13" fmla="*/ 182 h 228"/>
              <a:gd name="T14" fmla="*/ 194 w 240"/>
              <a:gd name="T15" fmla="*/ 228 h 228"/>
              <a:gd name="T16" fmla="*/ 174 w 240"/>
              <a:gd name="T17" fmla="*/ 142 h 228"/>
              <a:gd name="T18" fmla="*/ 240 w 240"/>
              <a:gd name="T19" fmla="*/ 86 h 228"/>
              <a:gd name="T20" fmla="*/ 154 w 240"/>
              <a:gd name="T21" fmla="*/ 7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28">
                <a:moveTo>
                  <a:pt x="154" y="78"/>
                </a:moveTo>
                <a:lnTo>
                  <a:pt x="120" y="0"/>
                </a:lnTo>
                <a:lnTo>
                  <a:pt x="86" y="78"/>
                </a:lnTo>
                <a:lnTo>
                  <a:pt x="0" y="86"/>
                </a:lnTo>
                <a:lnTo>
                  <a:pt x="66" y="142"/>
                </a:lnTo>
                <a:lnTo>
                  <a:pt x="46" y="228"/>
                </a:lnTo>
                <a:lnTo>
                  <a:pt x="120" y="182"/>
                </a:lnTo>
                <a:lnTo>
                  <a:pt x="194" y="228"/>
                </a:lnTo>
                <a:lnTo>
                  <a:pt x="174" y="142"/>
                </a:lnTo>
                <a:lnTo>
                  <a:pt x="240" y="86"/>
                </a:lnTo>
                <a:lnTo>
                  <a:pt x="154" y="78"/>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67391" tIns="33696" rIns="67391" bIns="33696" numCol="1" anchor="t" anchorCtr="0" compatLnSpc="1"/>
          <a:lstStyle/>
          <a:p>
            <a:endParaRPr lang="zh-CN" altLang="en-US"/>
          </a:p>
        </p:txBody>
      </p:sp>
      <p:sp>
        <p:nvSpPr>
          <p:cNvPr id="4" name="矩形 3"/>
          <p:cNvSpPr/>
          <p:nvPr/>
        </p:nvSpPr>
        <p:spPr>
          <a:xfrm>
            <a:off x="3712966" y="3796216"/>
            <a:ext cx="1730573" cy="714797"/>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consectetur adipisicing elit, sed eiusmod tempor incididunt ut labore et dolore magna aliqua.  enim ad minim veniam.</a:t>
            </a:r>
          </a:p>
        </p:txBody>
      </p:sp>
      <p:sp>
        <p:nvSpPr>
          <p:cNvPr id="5" name="文本框 2"/>
          <p:cNvSpPr txBox="1"/>
          <p:nvPr/>
        </p:nvSpPr>
        <p:spPr>
          <a:xfrm>
            <a:off x="4158594" y="2740437"/>
            <a:ext cx="944012" cy="391216"/>
          </a:xfrm>
          <a:prstGeom prst="rect">
            <a:avLst/>
          </a:prstGeom>
          <a:noFill/>
        </p:spPr>
        <p:txBody>
          <a:bodyPr wrap="none" lIns="67391" tIns="33696" rIns="67391" bIns="33696" rtlCol="0">
            <a:spAutoFit/>
          </a:bodyPr>
          <a:lstStyle/>
          <a:p>
            <a:r>
              <a:rPr lang="en-US" altLang="zh-CN" sz="2100">
                <a:solidFill>
                  <a:schemeClr val="bg1"/>
                </a:solidFill>
                <a:latin typeface="+mj-lt"/>
              </a:rPr>
              <a:t>81,342</a:t>
            </a:r>
            <a:endParaRPr lang="zh-CN" altLang="en-US" sz="2100">
              <a:solidFill>
                <a:schemeClr val="bg1"/>
              </a:solidFill>
              <a:latin typeface="+mj-lt"/>
            </a:endParaRPr>
          </a:p>
        </p:txBody>
      </p:sp>
      <p:sp>
        <p:nvSpPr>
          <p:cNvPr id="6" name="椭圆 5"/>
          <p:cNvSpPr/>
          <p:nvPr/>
        </p:nvSpPr>
        <p:spPr>
          <a:xfrm>
            <a:off x="83850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7" name="椭圆 6"/>
          <p:cNvSpPr/>
          <p:nvPr/>
        </p:nvSpPr>
        <p:spPr>
          <a:xfrm>
            <a:off x="1915593"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8" name="椭圆 7"/>
          <p:cNvSpPr/>
          <p:nvPr/>
        </p:nvSpPr>
        <p:spPr>
          <a:xfrm>
            <a:off x="299268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9" name="椭圆 8"/>
          <p:cNvSpPr/>
          <p:nvPr/>
        </p:nvSpPr>
        <p:spPr>
          <a:xfrm>
            <a:off x="590094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10" name="椭圆 9"/>
          <p:cNvSpPr/>
          <p:nvPr/>
        </p:nvSpPr>
        <p:spPr>
          <a:xfrm>
            <a:off x="6978032"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11" name="椭圆 10"/>
          <p:cNvSpPr/>
          <p:nvPr/>
        </p:nvSpPr>
        <p:spPr>
          <a:xfrm>
            <a:off x="805512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12" name="矩形 11"/>
          <p:cNvSpPr/>
          <p:nvPr/>
        </p:nvSpPr>
        <p:spPr>
          <a:xfrm>
            <a:off x="347978" y="1816267"/>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13" name="矩形 12"/>
          <p:cNvSpPr/>
          <p:nvPr/>
        </p:nvSpPr>
        <p:spPr>
          <a:xfrm>
            <a:off x="347978" y="1537329"/>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cxnSp>
        <p:nvCxnSpPr>
          <p:cNvPr id="14" name="直接箭头连接符 13"/>
          <p:cNvCxnSpPr>
            <a:stCxn id="8" idx="2"/>
            <a:endCxn id="7" idx="6"/>
          </p:cNvCxnSpPr>
          <p:nvPr/>
        </p:nvCxnSpPr>
        <p:spPr>
          <a:xfrm flipH="1" flipV="1">
            <a:off x="2226346" y="2602607"/>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7" idx="2"/>
            <a:endCxn id="6" idx="6"/>
          </p:cNvCxnSpPr>
          <p:nvPr/>
        </p:nvCxnSpPr>
        <p:spPr>
          <a:xfrm flipH="1" flipV="1">
            <a:off x="1149253" y="2600915"/>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7288786" y="2599222"/>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6211693" y="2597530"/>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04702" y="1814399"/>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19" name="矩形 18"/>
          <p:cNvSpPr/>
          <p:nvPr/>
        </p:nvSpPr>
        <p:spPr>
          <a:xfrm>
            <a:off x="2504702" y="1535462"/>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0" name="矩形 19"/>
          <p:cNvSpPr/>
          <p:nvPr/>
        </p:nvSpPr>
        <p:spPr>
          <a:xfrm>
            <a:off x="1443651" y="3229097"/>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1" name="矩形 20"/>
          <p:cNvSpPr/>
          <p:nvPr/>
        </p:nvSpPr>
        <p:spPr>
          <a:xfrm>
            <a:off x="1443651" y="2950159"/>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2" name="矩形 21"/>
          <p:cNvSpPr/>
          <p:nvPr/>
        </p:nvSpPr>
        <p:spPr>
          <a:xfrm>
            <a:off x="5407251" y="1821895"/>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3" name="矩形 22"/>
          <p:cNvSpPr/>
          <p:nvPr/>
        </p:nvSpPr>
        <p:spPr>
          <a:xfrm>
            <a:off x="5407251" y="1542957"/>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4" name="矩形 23"/>
          <p:cNvSpPr/>
          <p:nvPr/>
        </p:nvSpPr>
        <p:spPr>
          <a:xfrm>
            <a:off x="7563975" y="1820028"/>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5" name="矩形 24"/>
          <p:cNvSpPr/>
          <p:nvPr/>
        </p:nvSpPr>
        <p:spPr>
          <a:xfrm>
            <a:off x="7563975" y="1541090"/>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6" name="矩形 25"/>
          <p:cNvSpPr/>
          <p:nvPr/>
        </p:nvSpPr>
        <p:spPr>
          <a:xfrm>
            <a:off x="6502923" y="3234726"/>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7" name="矩形 26"/>
          <p:cNvSpPr/>
          <p:nvPr/>
        </p:nvSpPr>
        <p:spPr>
          <a:xfrm>
            <a:off x="6502923" y="2955788"/>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8"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186"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836266"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332210"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420442"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感谢您的聆听！</a:t>
            </a:r>
          </a:p>
        </p:txBody>
      </p:sp>
      <p:sp>
        <p:nvSpPr>
          <p:cNvPr id="16" name="文本框 20"/>
          <p:cNvSpPr txBox="1"/>
          <p:nvPr/>
        </p:nvSpPr>
        <p:spPr>
          <a:xfrm flipH="1">
            <a:off x="4140522" y="2870904"/>
            <a:ext cx="1080120" cy="307777"/>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en-US" altLang="zh-CN" sz="1400" dirty="0" smtClean="0">
                <a:solidFill>
                  <a:schemeClr val="bg1"/>
                </a:solidFill>
                <a:latin typeface="微软雅黑" panose="020B0503020204020204" charset="-122"/>
                <a:ea typeface="微软雅黑" panose="020B0503020204020204" charset="-122"/>
                <a:sym typeface="Arial" panose="020B0604020202020204" pitchFamily="34" charset="0"/>
              </a:rPr>
              <a:t>XXX</a:t>
            </a:r>
            <a:r>
              <a:rPr lang="zh-CN" altLang="en-US" sz="1400" dirty="0" smtClean="0">
                <a:solidFill>
                  <a:schemeClr val="bg1"/>
                </a:solidFill>
                <a:latin typeface="微软雅黑" panose="020B0503020204020204" charset="-122"/>
                <a:ea typeface="微软雅黑" panose="020B0503020204020204" charset="-122"/>
                <a:sym typeface="Arial" panose="020B0604020202020204" pitchFamily="34" charset="0"/>
              </a:rPr>
              <a:t>出品</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72970"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59895"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331157"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dirty="0">
                <a:solidFill>
                  <a:schemeClr val="bg1"/>
                </a:solidFill>
                <a:latin typeface="微软雅黑" panose="020B0503020204020204" charset="-122"/>
                <a:ea typeface="微软雅黑" panose="020B0503020204020204" charset="-122"/>
                <a:sym typeface="Arial" panose="020B0604020202020204" pitchFamily="34" charset="0"/>
              </a:rPr>
              <a:t>2017</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cxnSpLocks/>
          </p:cNvCxnSpPr>
          <p:nvPr/>
        </p:nvCxnSpPr>
        <p:spPr>
          <a:xfrm>
            <a:off x="4140522"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flipH="1">
            <a:off x="1822752"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H="1">
            <a:off x="2124298"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85419973"/>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800" decel="100000"/>
                                        <p:tgtEl>
                                          <p:spTgt spid="15"/>
                                        </p:tgtEl>
                                      </p:cBhvr>
                                    </p:animEffect>
                                    <p:anim calcmode="lin" valueType="num">
                                      <p:cBhvr>
                                        <p:cTn id="23" dur="800" decel="100000" fill="hold"/>
                                        <p:tgtEl>
                                          <p:spTgt spid="15"/>
                                        </p:tgtEl>
                                        <p:attrNameLst>
                                          <p:attrName>style.rotation</p:attrName>
                                        </p:attrNameLst>
                                      </p:cBhvr>
                                      <p:tavLst>
                                        <p:tav tm="0">
                                          <p:val>
                                            <p:fltVal val="-90"/>
                                          </p:val>
                                        </p:tav>
                                        <p:tav tm="100000">
                                          <p:val>
                                            <p:fltVal val="0"/>
                                          </p:val>
                                        </p:tav>
                                      </p:tavLst>
                                    </p:anim>
                                    <p:anim calcmode="lin" valueType="num">
                                      <p:cBhvr>
                                        <p:cTn id="24" dur="800" decel="100000" fill="hold"/>
                                        <p:tgtEl>
                                          <p:spTgt spid="15"/>
                                        </p:tgtEl>
                                        <p:attrNameLst>
                                          <p:attrName>ppt_x</p:attrName>
                                        </p:attrNameLst>
                                      </p:cBhvr>
                                      <p:tavLst>
                                        <p:tav tm="0">
                                          <p:val>
                                            <p:strVal val="#ppt_x+0.4"/>
                                          </p:val>
                                        </p:tav>
                                        <p:tav tm="100000">
                                          <p:val>
                                            <p:strVal val="#ppt_x-0.05"/>
                                          </p:val>
                                        </p:tav>
                                      </p:tavLst>
                                    </p:anim>
                                    <p:anim calcmode="lin" valueType="num">
                                      <p:cBhvr>
                                        <p:cTn id="25" dur="800" decel="100000" fill="hold"/>
                                        <p:tgtEl>
                                          <p:spTgt spid="15"/>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downRigh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par>
                                <p:cTn id="49" presetID="22" presetClass="entr" presetSubtype="1"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par>
                                <p:cTn id="52" presetID="42"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300"/>
                                        <p:tgtEl>
                                          <p:spTgt spid="17"/>
                                        </p:tgtEl>
                                      </p:cBhvr>
                                    </p:animEffect>
                                    <p:anim calcmode="lin" valueType="num">
                                      <p:cBhvr>
                                        <p:cTn id="55" dur="300" fill="hold"/>
                                        <p:tgtEl>
                                          <p:spTgt spid="17"/>
                                        </p:tgtEl>
                                        <p:attrNameLst>
                                          <p:attrName>ppt_x</p:attrName>
                                        </p:attrNameLst>
                                      </p:cBhvr>
                                      <p:tavLst>
                                        <p:tav tm="0">
                                          <p:val>
                                            <p:strVal val="#ppt_x"/>
                                          </p:val>
                                        </p:tav>
                                        <p:tav tm="100000">
                                          <p:val>
                                            <p:strVal val="#ppt_x"/>
                                          </p:val>
                                        </p:tav>
                                      </p:tavLst>
                                    </p:anim>
                                    <p:anim calcmode="lin" valueType="num">
                                      <p:cBhvr>
                                        <p:cTn id="56"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01</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p:cNvSpPr>
          <p:nvPr/>
        </p:nvSpPr>
        <p:spPr bwMode="auto">
          <a:xfrm>
            <a:off x="5266023" y="396640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3" name="AutoShape 4"/>
          <p:cNvSpPr>
            <a:spLocks/>
          </p:cNvSpPr>
          <p:nvPr/>
        </p:nvSpPr>
        <p:spPr bwMode="auto">
          <a:xfrm>
            <a:off x="3335223" y="2485818"/>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4" name="AutoShape 6"/>
          <p:cNvSpPr>
            <a:spLocks/>
          </p:cNvSpPr>
          <p:nvPr/>
        </p:nvSpPr>
        <p:spPr bwMode="auto">
          <a:xfrm>
            <a:off x="5256647" y="2871425"/>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5" name="AutoShape 8"/>
          <p:cNvSpPr>
            <a:spLocks/>
          </p:cNvSpPr>
          <p:nvPr/>
        </p:nvSpPr>
        <p:spPr bwMode="auto">
          <a:xfrm>
            <a:off x="3325848" y="1515091"/>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6" name="AutoShape 10"/>
          <p:cNvSpPr>
            <a:spLocks/>
          </p:cNvSpPr>
          <p:nvPr/>
        </p:nvSpPr>
        <p:spPr bwMode="auto">
          <a:xfrm>
            <a:off x="3349872" y="357321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7" name="AutoShape 12"/>
          <p:cNvSpPr>
            <a:spLocks/>
          </p:cNvSpPr>
          <p:nvPr/>
        </p:nvSpPr>
        <p:spPr bwMode="auto">
          <a:xfrm>
            <a:off x="5253131" y="1900698"/>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a:extLst/>
        </p:spPr>
        <p:txBody>
          <a:bodyPr lIns="0" tIns="0" rIns="0" bIns="0" anchor="ctr"/>
          <a:lstStyle/>
          <a:p>
            <a:endParaRPr lang="zh-CN" altLang="en-US"/>
          </a:p>
        </p:txBody>
      </p:sp>
      <p:sp>
        <p:nvSpPr>
          <p:cNvPr id="8" name="Line 16"/>
          <p:cNvSpPr>
            <a:spLocks noChangeShapeType="1"/>
          </p:cNvSpPr>
          <p:nvPr/>
        </p:nvSpPr>
        <p:spPr bwMode="auto">
          <a:xfrm>
            <a:off x="3931163" y="3826985"/>
            <a:ext cx="1159652" cy="34535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9" name="Line 17"/>
          <p:cNvSpPr>
            <a:spLocks noChangeShapeType="1"/>
          </p:cNvSpPr>
          <p:nvPr/>
        </p:nvSpPr>
        <p:spPr bwMode="auto">
          <a:xfrm flipV="1">
            <a:off x="3932921" y="3108273"/>
            <a:ext cx="1136212" cy="70879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0" name="Line 18"/>
          <p:cNvSpPr>
            <a:spLocks noChangeShapeType="1"/>
          </p:cNvSpPr>
          <p:nvPr/>
        </p:nvSpPr>
        <p:spPr bwMode="auto">
          <a:xfrm>
            <a:off x="3929991" y="2725000"/>
            <a:ext cx="1137970" cy="381523"/>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1" name="Line 19"/>
          <p:cNvSpPr>
            <a:spLocks noChangeShapeType="1"/>
          </p:cNvSpPr>
          <p:nvPr/>
        </p:nvSpPr>
        <p:spPr bwMode="auto">
          <a:xfrm flipV="1">
            <a:off x="3932335" y="2148047"/>
            <a:ext cx="1113359" cy="579286"/>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2" name="Line 20"/>
          <p:cNvSpPr>
            <a:spLocks noChangeShapeType="1"/>
          </p:cNvSpPr>
          <p:nvPr/>
        </p:nvSpPr>
        <p:spPr bwMode="auto">
          <a:xfrm>
            <a:off x="3941124" y="1747273"/>
            <a:ext cx="1102226" cy="39202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3" name="AutoShape 21"/>
          <p:cNvSpPr>
            <a:spLocks/>
          </p:cNvSpPr>
          <p:nvPr/>
        </p:nvSpPr>
        <p:spPr bwMode="auto">
          <a:xfrm>
            <a:off x="4963072" y="2057042"/>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4" name="AutoShape 22"/>
          <p:cNvSpPr>
            <a:spLocks/>
          </p:cNvSpPr>
          <p:nvPr/>
        </p:nvSpPr>
        <p:spPr bwMode="auto">
          <a:xfrm>
            <a:off x="4987682" y="3021351"/>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5" name="AutoShape 23"/>
          <p:cNvSpPr>
            <a:spLocks/>
          </p:cNvSpPr>
          <p:nvPr/>
        </p:nvSpPr>
        <p:spPr bwMode="auto">
          <a:xfrm>
            <a:off x="5019325" y="4104085"/>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6" name="AutoShape 24"/>
          <p:cNvSpPr>
            <a:spLocks/>
          </p:cNvSpPr>
          <p:nvPr/>
        </p:nvSpPr>
        <p:spPr bwMode="auto">
          <a:xfrm>
            <a:off x="3873151" y="1665017"/>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7" name="AutoShape 25"/>
          <p:cNvSpPr>
            <a:spLocks/>
          </p:cNvSpPr>
          <p:nvPr/>
        </p:nvSpPr>
        <p:spPr bwMode="auto">
          <a:xfrm>
            <a:off x="3860259" y="2635744"/>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8" name="AutoShape 26"/>
          <p:cNvSpPr>
            <a:spLocks/>
          </p:cNvSpPr>
          <p:nvPr/>
        </p:nvSpPr>
        <p:spPr bwMode="auto">
          <a:xfrm>
            <a:off x="3854400" y="3730729"/>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9" name="TextBox 23"/>
          <p:cNvSpPr txBox="1"/>
          <p:nvPr/>
        </p:nvSpPr>
        <p:spPr>
          <a:xfrm>
            <a:off x="1044150" y="1796547"/>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0" name="TextBox 24"/>
          <p:cNvSpPr txBox="1"/>
          <p:nvPr/>
        </p:nvSpPr>
        <p:spPr>
          <a:xfrm>
            <a:off x="1716608" y="151509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1" name="TextBox 23"/>
          <p:cNvSpPr txBox="1"/>
          <p:nvPr/>
        </p:nvSpPr>
        <p:spPr>
          <a:xfrm>
            <a:off x="1044150" y="2749989"/>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1716608" y="2468533"/>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3" name="TextBox 23"/>
          <p:cNvSpPr txBox="1"/>
          <p:nvPr/>
        </p:nvSpPr>
        <p:spPr>
          <a:xfrm>
            <a:off x="1044150" y="3747673"/>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1716608" y="3466217"/>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5" name="TextBox 23"/>
          <p:cNvSpPr txBox="1"/>
          <p:nvPr/>
        </p:nvSpPr>
        <p:spPr>
          <a:xfrm>
            <a:off x="6212089" y="1796547"/>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6212089" y="151509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7" name="TextBox 23"/>
          <p:cNvSpPr txBox="1"/>
          <p:nvPr/>
        </p:nvSpPr>
        <p:spPr>
          <a:xfrm>
            <a:off x="6212089" y="2749989"/>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6212089" y="2468533"/>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9" name="TextBox 23"/>
          <p:cNvSpPr txBox="1"/>
          <p:nvPr/>
        </p:nvSpPr>
        <p:spPr>
          <a:xfrm>
            <a:off x="6212089" y="3747673"/>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6212089" y="34662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2" name="直接连接符 3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600"/>
                            </p:stCondLst>
                            <p:childTnLst>
                              <p:par>
                                <p:cTn id="9" presetID="9" presetClass="entr" presetSubtype="0" fill="hold" grpId="0" nodeType="afterEffect">
                                  <p:stCondLst>
                                    <p:cond delay="10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800"/>
                            </p:stCondLst>
                            <p:childTnLst>
                              <p:par>
                                <p:cTn id="17" presetID="9" presetClass="entr" presetSubtype="0" fill="hold" nodeType="after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par>
                          <p:cTn id="20" fill="hold">
                            <p:stCondLst>
                              <p:cond delay="2400"/>
                            </p:stCondLst>
                            <p:childTnLst>
                              <p:par>
                                <p:cTn id="21" presetID="9" presetClass="entr" presetSubtype="0" fill="hold" nodeType="afterEffect">
                                  <p:stCondLst>
                                    <p:cond delay="10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par>
                          <p:cTn id="28" fill="hold">
                            <p:stCondLst>
                              <p:cond delay="3600"/>
                            </p:stCondLst>
                            <p:childTnLst>
                              <p:par>
                                <p:cTn id="29" presetID="9" presetClass="entr" presetSubtype="0" fill="hold" nodeType="afterEffect">
                                  <p:stCondLst>
                                    <p:cond delay="10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childTnLst>
                          </p:cTn>
                        </p:par>
                        <p:par>
                          <p:cTn id="32" fill="hold">
                            <p:stCondLst>
                              <p:cond delay="4200"/>
                            </p:stCondLst>
                            <p:childTnLst>
                              <p:par>
                                <p:cTn id="33" presetID="9" presetClass="entr" presetSubtype="0" fill="hold" nodeType="afterEffect">
                                  <p:stCondLst>
                                    <p:cond delay="100"/>
                                  </p:stCondLst>
                                  <p:childTnLst>
                                    <p:set>
                                      <p:cBhvr>
                                        <p:cTn id="34" dur="1" fill="hold">
                                          <p:stCondLst>
                                            <p:cond delay="0"/>
                                          </p:stCondLst>
                                        </p:cTn>
                                        <p:tgtEl>
                                          <p:spTgt spid="14"/>
                                        </p:tgtEl>
                                        <p:attrNameLst>
                                          <p:attrName>style.visibility</p:attrName>
                                        </p:attrNameLst>
                                      </p:cBhvr>
                                      <p:to>
                                        <p:strVal val="visible"/>
                                      </p:to>
                                    </p:set>
                                    <p:animEffect transition="in" filter="dissolve">
                                      <p:cBhvr>
                                        <p:cTn id="35" dur="500"/>
                                        <p:tgtEl>
                                          <p:spTgt spid="14"/>
                                        </p:tgtEl>
                                      </p:cBhvr>
                                    </p:animEffect>
                                  </p:childTnLst>
                                </p:cTn>
                              </p:par>
                            </p:childTnLst>
                          </p:cTn>
                        </p:par>
                        <p:par>
                          <p:cTn id="36" fill="hold">
                            <p:stCondLst>
                              <p:cond delay="4800"/>
                            </p:stCondLst>
                            <p:childTnLst>
                              <p:par>
                                <p:cTn id="37" presetID="9" presetClass="entr" presetSubtype="0" fill="hold" nodeType="afterEffect">
                                  <p:stCondLst>
                                    <p:cond delay="10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5400"/>
                            </p:stCondLst>
                            <p:childTnLst>
                              <p:par>
                                <p:cTn id="41" presetID="9" presetClass="entr" presetSubtype="0" fill="hold" nodeType="afterEffect">
                                  <p:stCondLst>
                                    <p:cond delay="100"/>
                                  </p:stCondLst>
                                  <p:childTnLst>
                                    <p:set>
                                      <p:cBhvr>
                                        <p:cTn id="42" dur="1" fill="hold">
                                          <p:stCondLst>
                                            <p:cond delay="0"/>
                                          </p:stCondLst>
                                        </p:cTn>
                                        <p:tgtEl>
                                          <p:spTgt spid="16"/>
                                        </p:tgtEl>
                                        <p:attrNameLst>
                                          <p:attrName>style.visibility</p:attrName>
                                        </p:attrNameLst>
                                      </p:cBhvr>
                                      <p:to>
                                        <p:strVal val="visible"/>
                                      </p:to>
                                    </p:set>
                                    <p:animEffect transition="in" filter="dissolve">
                                      <p:cBhvr>
                                        <p:cTn id="43" dur="500"/>
                                        <p:tgtEl>
                                          <p:spTgt spid="16"/>
                                        </p:tgtEl>
                                      </p:cBhvr>
                                    </p:animEffect>
                                  </p:childTnLst>
                                </p:cTn>
                              </p:par>
                            </p:childTnLst>
                          </p:cTn>
                        </p:par>
                        <p:par>
                          <p:cTn id="44" fill="hold">
                            <p:stCondLst>
                              <p:cond delay="6000"/>
                            </p:stCondLst>
                            <p:childTnLst>
                              <p:par>
                                <p:cTn id="45" presetID="9" presetClass="entr" presetSubtype="0" fill="hold" nodeType="afterEffect">
                                  <p:stCondLst>
                                    <p:cond delay="10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par>
                          <p:cTn id="48" fill="hold">
                            <p:stCondLst>
                              <p:cond delay="6600"/>
                            </p:stCondLst>
                            <p:childTnLst>
                              <p:par>
                                <p:cTn id="49" presetID="9" presetClass="entr" presetSubtype="0" fill="hold" nodeType="afterEffect">
                                  <p:stCondLst>
                                    <p:cond delay="10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childTnLst>
                          </p:cTn>
                        </p:par>
                        <p:par>
                          <p:cTn id="52" fill="hold">
                            <p:stCondLst>
                              <p:cond delay="7200"/>
                            </p:stCondLst>
                            <p:childTnLst>
                              <p:par>
                                <p:cTn id="53" presetID="9" presetClass="entr" presetSubtype="0" fill="hold" nodeType="afterEffect">
                                  <p:stCondLst>
                                    <p:cond delay="100"/>
                                  </p:stCondLst>
                                  <p:childTnLst>
                                    <p:set>
                                      <p:cBhvr>
                                        <p:cTn id="54" dur="1" fill="hold">
                                          <p:stCondLst>
                                            <p:cond delay="0"/>
                                          </p:stCondLst>
                                        </p:cTn>
                                        <p:tgtEl>
                                          <p:spTgt spid="12"/>
                                        </p:tgtEl>
                                        <p:attrNameLst>
                                          <p:attrName>style.visibility</p:attrName>
                                        </p:attrNameLst>
                                      </p:cBhvr>
                                      <p:to>
                                        <p:strVal val="visible"/>
                                      </p:to>
                                    </p:set>
                                    <p:animEffect transition="in" filter="dissolve">
                                      <p:cBhvr>
                                        <p:cTn id="55" dur="500"/>
                                        <p:tgtEl>
                                          <p:spTgt spid="12"/>
                                        </p:tgtEl>
                                      </p:cBhvr>
                                    </p:animEffect>
                                  </p:childTnLst>
                                </p:cTn>
                              </p:par>
                            </p:childTnLst>
                          </p:cTn>
                        </p:par>
                        <p:par>
                          <p:cTn id="56" fill="hold">
                            <p:stCondLst>
                              <p:cond delay="7800"/>
                            </p:stCondLst>
                            <p:childTnLst>
                              <p:par>
                                <p:cTn id="57" presetID="9" presetClass="entr" presetSubtype="0" fill="hold" nodeType="afterEffect">
                                  <p:stCondLst>
                                    <p:cond delay="100"/>
                                  </p:stCondLst>
                                  <p:childTnLst>
                                    <p:set>
                                      <p:cBhvr>
                                        <p:cTn id="58" dur="1" fill="hold">
                                          <p:stCondLst>
                                            <p:cond delay="0"/>
                                          </p:stCondLst>
                                        </p:cTn>
                                        <p:tgtEl>
                                          <p:spTgt spid="11"/>
                                        </p:tgtEl>
                                        <p:attrNameLst>
                                          <p:attrName>style.visibility</p:attrName>
                                        </p:attrNameLst>
                                      </p:cBhvr>
                                      <p:to>
                                        <p:strVal val="visible"/>
                                      </p:to>
                                    </p:set>
                                    <p:animEffect transition="in" filter="dissolve">
                                      <p:cBhvr>
                                        <p:cTn id="59" dur="500"/>
                                        <p:tgtEl>
                                          <p:spTgt spid="11"/>
                                        </p:tgtEl>
                                      </p:cBhvr>
                                    </p:animEffect>
                                  </p:childTnLst>
                                </p:cTn>
                              </p:par>
                            </p:childTnLst>
                          </p:cTn>
                        </p:par>
                        <p:par>
                          <p:cTn id="60" fill="hold">
                            <p:stCondLst>
                              <p:cond delay="8400"/>
                            </p:stCondLst>
                            <p:childTnLst>
                              <p:par>
                                <p:cTn id="61" presetID="9" presetClass="entr" presetSubtype="0" fill="hold" nodeType="afterEffect">
                                  <p:stCondLst>
                                    <p:cond delay="100"/>
                                  </p:stCondLst>
                                  <p:childTnLst>
                                    <p:set>
                                      <p:cBhvr>
                                        <p:cTn id="62" dur="1" fill="hold">
                                          <p:stCondLst>
                                            <p:cond delay="0"/>
                                          </p:stCondLst>
                                        </p:cTn>
                                        <p:tgtEl>
                                          <p:spTgt spid="10"/>
                                        </p:tgtEl>
                                        <p:attrNameLst>
                                          <p:attrName>style.visibility</p:attrName>
                                        </p:attrNameLst>
                                      </p:cBhvr>
                                      <p:to>
                                        <p:strVal val="visible"/>
                                      </p:to>
                                    </p:set>
                                    <p:animEffect transition="in" filter="dissolve">
                                      <p:cBhvr>
                                        <p:cTn id="63" dur="500"/>
                                        <p:tgtEl>
                                          <p:spTgt spid="10"/>
                                        </p:tgtEl>
                                      </p:cBhvr>
                                    </p:animEffect>
                                  </p:childTnLst>
                                </p:cTn>
                              </p:par>
                            </p:childTnLst>
                          </p:cTn>
                        </p:par>
                        <p:par>
                          <p:cTn id="64" fill="hold">
                            <p:stCondLst>
                              <p:cond delay="9000"/>
                            </p:stCondLst>
                            <p:childTnLst>
                              <p:par>
                                <p:cTn id="65" presetID="9" presetClass="entr" presetSubtype="0" fill="hold" nodeType="afterEffect">
                                  <p:stCondLst>
                                    <p:cond delay="100"/>
                                  </p:stCondLst>
                                  <p:childTnLst>
                                    <p:set>
                                      <p:cBhvr>
                                        <p:cTn id="66" dur="1" fill="hold">
                                          <p:stCondLst>
                                            <p:cond delay="0"/>
                                          </p:stCondLst>
                                        </p:cTn>
                                        <p:tgtEl>
                                          <p:spTgt spid="9"/>
                                        </p:tgtEl>
                                        <p:attrNameLst>
                                          <p:attrName>style.visibility</p:attrName>
                                        </p:attrNameLst>
                                      </p:cBhvr>
                                      <p:to>
                                        <p:strVal val="visible"/>
                                      </p:to>
                                    </p:set>
                                    <p:animEffect transition="in" filter="dissolve">
                                      <p:cBhvr>
                                        <p:cTn id="67" dur="500"/>
                                        <p:tgtEl>
                                          <p:spTgt spid="9"/>
                                        </p:tgtEl>
                                      </p:cBhvr>
                                    </p:animEffect>
                                  </p:childTnLst>
                                </p:cTn>
                              </p:par>
                            </p:childTnLst>
                          </p:cTn>
                        </p:par>
                        <p:par>
                          <p:cTn id="68" fill="hold">
                            <p:stCondLst>
                              <p:cond delay="9600"/>
                            </p:stCondLst>
                            <p:childTnLst>
                              <p:par>
                                <p:cTn id="69" presetID="9" presetClass="entr" presetSubtype="0" fill="hold" nodeType="afterEffect">
                                  <p:stCondLst>
                                    <p:cond delay="100"/>
                                  </p:stCondLst>
                                  <p:childTnLst>
                                    <p:set>
                                      <p:cBhvr>
                                        <p:cTn id="70" dur="1" fill="hold">
                                          <p:stCondLst>
                                            <p:cond delay="0"/>
                                          </p:stCondLst>
                                        </p:cTn>
                                        <p:tgtEl>
                                          <p:spTgt spid="8"/>
                                        </p:tgtEl>
                                        <p:attrNameLst>
                                          <p:attrName>style.visibility</p:attrName>
                                        </p:attrNameLst>
                                      </p:cBhvr>
                                      <p:to>
                                        <p:strVal val="visible"/>
                                      </p:to>
                                    </p:set>
                                    <p:animEffect transition="in" filter="dissolve">
                                      <p:cBhvr>
                                        <p:cTn id="71" dur="500"/>
                                        <p:tgtEl>
                                          <p:spTgt spid="8"/>
                                        </p:tgtEl>
                                      </p:cBhvr>
                                    </p:animEffect>
                                  </p:childTnLst>
                                </p:cTn>
                              </p:par>
                            </p:childTnLst>
                          </p:cTn>
                        </p:par>
                        <p:par>
                          <p:cTn id="72" fill="hold">
                            <p:stCondLst>
                              <p:cond delay="10200"/>
                            </p:stCondLst>
                            <p:childTnLst>
                              <p:par>
                                <p:cTn id="73" presetID="12" presetClass="entr" presetSubtype="4"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ppt_y</p:attrName>
                                        </p:attrNameLst>
                                      </p:cBhvr>
                                      <p:tavLst>
                                        <p:tav tm="0">
                                          <p:val>
                                            <p:strVal val="#ppt_y+#ppt_h*1.125000"/>
                                          </p:val>
                                        </p:tav>
                                        <p:tav tm="100000">
                                          <p:val>
                                            <p:strVal val="#ppt_y"/>
                                          </p:val>
                                        </p:tav>
                                      </p:tavLst>
                                    </p:anim>
                                    <p:animEffect transition="in" filter="wipe(up)">
                                      <p:cBhvr>
                                        <p:cTn id="76" dur="500"/>
                                        <p:tgtEl>
                                          <p:spTgt spid="19"/>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p:tgtEl>
                                          <p:spTgt spid="20"/>
                                        </p:tgtEl>
                                        <p:attrNameLst>
                                          <p:attrName>ppt_y</p:attrName>
                                        </p:attrNameLst>
                                      </p:cBhvr>
                                      <p:tavLst>
                                        <p:tav tm="0">
                                          <p:val>
                                            <p:strVal val="#ppt_y-#ppt_h*1.125000"/>
                                          </p:val>
                                        </p:tav>
                                        <p:tav tm="100000">
                                          <p:val>
                                            <p:strVal val="#ppt_y"/>
                                          </p:val>
                                        </p:tav>
                                      </p:tavLst>
                                    </p:anim>
                                    <p:animEffect transition="in" filter="wipe(down)">
                                      <p:cBhvr>
                                        <p:cTn id="80" dur="500"/>
                                        <p:tgtEl>
                                          <p:spTgt spid="20"/>
                                        </p:tgtEl>
                                      </p:cBhvr>
                                    </p:animEffect>
                                  </p:childTnLst>
                                </p:cTn>
                              </p:par>
                            </p:childTnLst>
                          </p:cTn>
                        </p:par>
                        <p:par>
                          <p:cTn id="81" fill="hold">
                            <p:stCondLst>
                              <p:cond delay="10700"/>
                            </p:stCondLst>
                            <p:childTnLst>
                              <p:par>
                                <p:cTn id="82" presetID="1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ppt_y</p:attrName>
                                        </p:attrNameLst>
                                      </p:cBhvr>
                                      <p:tavLst>
                                        <p:tav tm="0">
                                          <p:val>
                                            <p:strVal val="#ppt_y+#ppt_h*1.125000"/>
                                          </p:val>
                                        </p:tav>
                                        <p:tav tm="100000">
                                          <p:val>
                                            <p:strVal val="#ppt_y"/>
                                          </p:val>
                                        </p:tav>
                                      </p:tavLst>
                                    </p:anim>
                                    <p:animEffect transition="in" filter="wipe(up)">
                                      <p:cBhvr>
                                        <p:cTn id="85" dur="500"/>
                                        <p:tgtEl>
                                          <p:spTgt spid="21"/>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down)">
                                      <p:cBhvr>
                                        <p:cTn id="89" dur="500"/>
                                        <p:tgtEl>
                                          <p:spTgt spid="22"/>
                                        </p:tgtEl>
                                      </p:cBhvr>
                                    </p:animEffect>
                                  </p:childTnLst>
                                </p:cTn>
                              </p:par>
                            </p:childTnLst>
                          </p:cTn>
                        </p:par>
                        <p:par>
                          <p:cTn id="90" fill="hold">
                            <p:stCondLst>
                              <p:cond delay="11200"/>
                            </p:stCondLst>
                            <p:childTnLst>
                              <p:par>
                                <p:cTn id="91" presetID="12" presetClass="entr" presetSubtype="4"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p:tgtEl>
                                          <p:spTgt spid="23"/>
                                        </p:tgtEl>
                                        <p:attrNameLst>
                                          <p:attrName>ppt_y</p:attrName>
                                        </p:attrNameLst>
                                      </p:cBhvr>
                                      <p:tavLst>
                                        <p:tav tm="0">
                                          <p:val>
                                            <p:strVal val="#ppt_y+#ppt_h*1.125000"/>
                                          </p:val>
                                        </p:tav>
                                        <p:tav tm="100000">
                                          <p:val>
                                            <p:strVal val="#ppt_y"/>
                                          </p:val>
                                        </p:tav>
                                      </p:tavLst>
                                    </p:anim>
                                    <p:animEffect transition="in" filter="wipe(up)">
                                      <p:cBhvr>
                                        <p:cTn id="94" dur="500"/>
                                        <p:tgtEl>
                                          <p:spTgt spid="23"/>
                                        </p:tgtEl>
                                      </p:cBhvr>
                                    </p:animEffect>
                                  </p:childTnLst>
                                </p:cTn>
                              </p:par>
                              <p:par>
                                <p:cTn id="95" presetID="12" presetClass="entr" presetSubtype="1"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p:tgtEl>
                                          <p:spTgt spid="24"/>
                                        </p:tgtEl>
                                        <p:attrNameLst>
                                          <p:attrName>ppt_y</p:attrName>
                                        </p:attrNameLst>
                                      </p:cBhvr>
                                      <p:tavLst>
                                        <p:tav tm="0">
                                          <p:val>
                                            <p:strVal val="#ppt_y-#ppt_h*1.125000"/>
                                          </p:val>
                                        </p:tav>
                                        <p:tav tm="100000">
                                          <p:val>
                                            <p:strVal val="#ppt_y"/>
                                          </p:val>
                                        </p:tav>
                                      </p:tavLst>
                                    </p:anim>
                                    <p:animEffect transition="in" filter="wipe(down)">
                                      <p:cBhvr>
                                        <p:cTn id="98" dur="500"/>
                                        <p:tgtEl>
                                          <p:spTgt spid="24"/>
                                        </p:tgtEl>
                                      </p:cBhvr>
                                    </p:animEffect>
                                  </p:childTnLst>
                                </p:cTn>
                              </p:par>
                            </p:childTnLst>
                          </p:cTn>
                        </p:par>
                        <p:par>
                          <p:cTn id="99" fill="hold">
                            <p:stCondLst>
                              <p:cond delay="11700"/>
                            </p:stCondLst>
                            <p:childTnLst>
                              <p:par>
                                <p:cTn id="100" presetID="12" presetClass="entr" presetSubtype="4"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ppt_y</p:attrName>
                                        </p:attrNameLst>
                                      </p:cBhvr>
                                      <p:tavLst>
                                        <p:tav tm="0">
                                          <p:val>
                                            <p:strVal val="#ppt_y+#ppt_h*1.125000"/>
                                          </p:val>
                                        </p:tav>
                                        <p:tav tm="100000">
                                          <p:val>
                                            <p:strVal val="#ppt_y"/>
                                          </p:val>
                                        </p:tav>
                                      </p:tavLst>
                                    </p:anim>
                                    <p:animEffect transition="in" filter="wipe(up)">
                                      <p:cBhvr>
                                        <p:cTn id="103" dur="500"/>
                                        <p:tgtEl>
                                          <p:spTgt spid="25"/>
                                        </p:tgtEl>
                                      </p:cBhvr>
                                    </p:animEffect>
                                  </p:childTnLst>
                                </p:cTn>
                              </p:par>
                              <p:par>
                                <p:cTn id="104" presetID="12" presetClass="entr" presetSubtype="1"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ppt_y</p:attrName>
                                        </p:attrNameLst>
                                      </p:cBhvr>
                                      <p:tavLst>
                                        <p:tav tm="0">
                                          <p:val>
                                            <p:strVal val="#ppt_y-#ppt_h*1.125000"/>
                                          </p:val>
                                        </p:tav>
                                        <p:tav tm="100000">
                                          <p:val>
                                            <p:strVal val="#ppt_y"/>
                                          </p:val>
                                        </p:tav>
                                      </p:tavLst>
                                    </p:anim>
                                    <p:animEffect transition="in" filter="wipe(down)">
                                      <p:cBhvr>
                                        <p:cTn id="107" dur="500"/>
                                        <p:tgtEl>
                                          <p:spTgt spid="26"/>
                                        </p:tgtEl>
                                      </p:cBhvr>
                                    </p:animEffect>
                                  </p:childTnLst>
                                </p:cTn>
                              </p:par>
                            </p:childTnLst>
                          </p:cTn>
                        </p:par>
                        <p:par>
                          <p:cTn id="108" fill="hold">
                            <p:stCondLst>
                              <p:cond delay="12200"/>
                            </p:stCondLst>
                            <p:childTnLst>
                              <p:par>
                                <p:cTn id="109" presetID="1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p:tgtEl>
                                          <p:spTgt spid="27"/>
                                        </p:tgtEl>
                                        <p:attrNameLst>
                                          <p:attrName>ppt_y</p:attrName>
                                        </p:attrNameLst>
                                      </p:cBhvr>
                                      <p:tavLst>
                                        <p:tav tm="0">
                                          <p:val>
                                            <p:strVal val="#ppt_y+#ppt_h*1.125000"/>
                                          </p:val>
                                        </p:tav>
                                        <p:tav tm="100000">
                                          <p:val>
                                            <p:strVal val="#ppt_y"/>
                                          </p:val>
                                        </p:tav>
                                      </p:tavLst>
                                    </p:anim>
                                    <p:animEffect transition="in" filter="wipe(up)">
                                      <p:cBhvr>
                                        <p:cTn id="112" dur="500"/>
                                        <p:tgtEl>
                                          <p:spTgt spid="27"/>
                                        </p:tgtEl>
                                      </p:cBhvr>
                                    </p:animEffect>
                                  </p:childTnLst>
                                </p:cTn>
                              </p:par>
                              <p:par>
                                <p:cTn id="113" presetID="12" presetClass="entr" presetSubtype="1"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ppt_y</p:attrName>
                                        </p:attrNameLst>
                                      </p:cBhvr>
                                      <p:tavLst>
                                        <p:tav tm="0">
                                          <p:val>
                                            <p:strVal val="#ppt_y-#ppt_h*1.125000"/>
                                          </p:val>
                                        </p:tav>
                                        <p:tav tm="100000">
                                          <p:val>
                                            <p:strVal val="#ppt_y"/>
                                          </p:val>
                                        </p:tav>
                                      </p:tavLst>
                                    </p:anim>
                                    <p:animEffect transition="in" filter="wipe(down)">
                                      <p:cBhvr>
                                        <p:cTn id="116" dur="500"/>
                                        <p:tgtEl>
                                          <p:spTgt spid="28"/>
                                        </p:tgtEl>
                                      </p:cBhvr>
                                    </p:animEffect>
                                  </p:childTnLst>
                                </p:cTn>
                              </p:par>
                            </p:childTnLst>
                          </p:cTn>
                        </p:par>
                        <p:par>
                          <p:cTn id="117" fill="hold">
                            <p:stCondLst>
                              <p:cond delay="12700"/>
                            </p:stCondLst>
                            <p:childTnLst>
                              <p:par>
                                <p:cTn id="118" presetID="12" presetClass="entr" presetSubtype="4" fill="hold" grpId="0" nodeType="after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p:tgtEl>
                                          <p:spTgt spid="29"/>
                                        </p:tgtEl>
                                        <p:attrNameLst>
                                          <p:attrName>ppt_y</p:attrName>
                                        </p:attrNameLst>
                                      </p:cBhvr>
                                      <p:tavLst>
                                        <p:tav tm="0">
                                          <p:val>
                                            <p:strVal val="#ppt_y+#ppt_h*1.125000"/>
                                          </p:val>
                                        </p:tav>
                                        <p:tav tm="100000">
                                          <p:val>
                                            <p:strVal val="#ppt_y"/>
                                          </p:val>
                                        </p:tav>
                                      </p:tavLst>
                                    </p:anim>
                                    <p:animEffect transition="in" filter="wipe(up)">
                                      <p:cBhvr>
                                        <p:cTn id="121" dur="500"/>
                                        <p:tgtEl>
                                          <p:spTgt spid="29"/>
                                        </p:tgtEl>
                                      </p:cBhvr>
                                    </p:animEffect>
                                  </p:childTnLst>
                                </p:cTn>
                              </p:par>
                              <p:par>
                                <p:cTn id="122" presetID="12" presetClass="entr" presetSubtype="1" fill="hold" grpId="0" nodeType="withEffect">
                                  <p:stCondLst>
                                    <p:cond delay="0"/>
                                  </p:stCondLst>
                                  <p:childTnLst>
                                    <p:set>
                                      <p:cBhvr>
                                        <p:cTn id="123" dur="1" fill="hold">
                                          <p:stCondLst>
                                            <p:cond delay="0"/>
                                          </p:stCondLst>
                                        </p:cTn>
                                        <p:tgtEl>
                                          <p:spTgt spid="30"/>
                                        </p:tgtEl>
                                        <p:attrNameLst>
                                          <p:attrName>style.visibility</p:attrName>
                                        </p:attrNameLst>
                                      </p:cBhvr>
                                      <p:to>
                                        <p:strVal val="visible"/>
                                      </p:to>
                                    </p:set>
                                    <p:anim calcmode="lin" valueType="num">
                                      <p:cBhvr additive="base">
                                        <p:cTn id="124" dur="500"/>
                                        <p:tgtEl>
                                          <p:spTgt spid="30"/>
                                        </p:tgtEl>
                                        <p:attrNameLst>
                                          <p:attrName>ppt_y</p:attrName>
                                        </p:attrNameLst>
                                      </p:cBhvr>
                                      <p:tavLst>
                                        <p:tav tm="0">
                                          <p:val>
                                            <p:strVal val="#ppt_y-#ppt_h*1.125000"/>
                                          </p:val>
                                        </p:tav>
                                        <p:tav tm="100000">
                                          <p:val>
                                            <p:strVal val="#ppt_y"/>
                                          </p:val>
                                        </p:tav>
                                      </p:tavLst>
                                    </p:anim>
                                    <p:animEffect transition="in" filter="wipe(down)">
                                      <p:cBhvr>
                                        <p:cTn id="1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5" grpId="0" animBg="1" autoUpdateAnimBg="0"/>
      <p:bldP spid="7"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225167" y="2521554"/>
            <a:ext cx="531533" cy="1426572"/>
            <a:chOff x="5588618" y="3680520"/>
            <a:chExt cx="988675" cy="1941036"/>
          </a:xfrm>
          <a:solidFill>
            <a:schemeClr val="tx1">
              <a:lumMod val="85000"/>
              <a:lumOff val="15000"/>
            </a:schemeClr>
          </a:solidFill>
        </p:grpSpPr>
        <p:cxnSp>
          <p:nvCxnSpPr>
            <p:cNvPr id="3" name="Straight Connector 18"/>
            <p:cNvCxnSpPr/>
            <p:nvPr/>
          </p:nvCxnSpPr>
          <p:spPr>
            <a:xfrm>
              <a:off x="5616754" y="3786455"/>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7"/>
            <p:cNvCxnSpPr/>
            <p:nvPr/>
          </p:nvCxnSpPr>
          <p:spPr>
            <a:xfrm>
              <a:off x="6525816" y="37838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28"/>
            <p:cNvCxnSpPr/>
            <p:nvPr/>
          </p:nvCxnSpPr>
          <p:spPr>
            <a:xfrm>
              <a:off x="5833054" y="3682011"/>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9"/>
            <p:cNvCxnSpPr/>
            <p:nvPr/>
          </p:nvCxnSpPr>
          <p:spPr>
            <a:xfrm>
              <a:off x="6328716" y="36805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Freeform 27"/>
            <p:cNvSpPr>
              <a:spLocks noChangeAspect="1" noEditPoints="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pFill/>
            <a:ln>
              <a:noFill/>
            </a:ln>
          </p:spPr>
          <p:txBody>
            <a:bodyPr vert="horz" wrap="square" lIns="72327" tIns="36163" rIns="72327" bIns="36163" numCol="1" anchor="t" anchorCtr="0" compatLnSpc="1">
              <a:prstTxWarp prst="textNoShape">
                <a:avLst/>
              </a:prstTxWarp>
            </a:bodyPr>
            <a:lstStyle/>
            <a:p>
              <a:endParaRPr lang="id-ID" sz="1000"/>
            </a:p>
          </p:txBody>
        </p:sp>
      </p:grpSp>
      <p:grpSp>
        <p:nvGrpSpPr>
          <p:cNvPr id="8" name="Group 9"/>
          <p:cNvGrpSpPr>
            <a:grpSpLocks noChangeAspect="1"/>
          </p:cNvGrpSpPr>
          <p:nvPr/>
        </p:nvGrpSpPr>
        <p:grpSpPr>
          <a:xfrm>
            <a:off x="3332868" y="1073073"/>
            <a:ext cx="2346104" cy="1667132"/>
            <a:chOff x="1969112" y="2879890"/>
            <a:chExt cx="4032281" cy="2863085"/>
          </a:xfrm>
        </p:grpSpPr>
        <p:sp>
          <p:nvSpPr>
            <p:cNvPr id="9" name="Freeform 10"/>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tx1">
                <a:lumMod val="85000"/>
                <a:lumOff val="15000"/>
              </a:schemeClr>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415" tIns="360415" rIns="360415" bIns="360415" numCol="1" spcCol="1270" anchor="ctr" anchorCtr="0">
              <a:noAutofit/>
            </a:bodyPr>
            <a:lstStyle/>
            <a:p>
              <a:pPr algn="ctr" defTabSz="1441336">
                <a:lnSpc>
                  <a:spcPct val="90000"/>
                </a:lnSpc>
                <a:spcAft>
                  <a:spcPct val="35000"/>
                </a:spcAft>
              </a:pPr>
              <a:endParaRPr lang="id-ID" sz="3200" dirty="0"/>
            </a:p>
          </p:txBody>
        </p:sp>
        <p:sp>
          <p:nvSpPr>
            <p:cNvPr id="10" name="Freeform 11"/>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262120" tIns="262120" rIns="262120" bIns="262120" numCol="1" spcCol="1270" anchor="ctr" anchorCtr="0">
              <a:noAutofit/>
            </a:bodyPr>
            <a:lstStyle/>
            <a:p>
              <a:pPr algn="ctr" defTabSz="1048244">
                <a:lnSpc>
                  <a:spcPct val="90000"/>
                </a:lnSpc>
                <a:spcAft>
                  <a:spcPct val="35000"/>
                </a:spcAft>
              </a:pPr>
              <a:endParaRPr lang="id-ID" sz="2400"/>
            </a:p>
          </p:txBody>
        </p:sp>
        <p:sp>
          <p:nvSpPr>
            <p:cNvPr id="11" name="Freeform 12"/>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tx1">
                <a:lumMod val="75000"/>
                <a:lumOff val="25000"/>
              </a:schemeClr>
            </a:solidFill>
            <a:ln>
              <a:noFill/>
            </a:ln>
          </p:spPr>
          <p:style>
            <a:lnRef idx="2">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518736" tIns="518736" rIns="518736" bIns="518736" numCol="1" spcCol="1270" anchor="ctr" anchorCtr="0">
              <a:noAutofit/>
            </a:bodyPr>
            <a:lstStyle/>
            <a:p>
              <a:pPr algn="ctr" defTabSz="786183">
                <a:lnSpc>
                  <a:spcPct val="90000"/>
                </a:lnSpc>
                <a:spcAft>
                  <a:spcPct val="35000"/>
                </a:spcAft>
              </a:pPr>
              <a:endParaRPr lang="id-ID"/>
            </a:p>
          </p:txBody>
        </p:sp>
        <p:sp>
          <p:nvSpPr>
            <p:cNvPr id="12" name="Shape 15"/>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tx1">
                <a:lumMod val="50000"/>
                <a:lumOff val="50000"/>
              </a:schemeClr>
            </a:solidFill>
          </p:spPr>
          <p:style>
            <a:lnRef idx="0">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sp>
        <p:sp>
          <p:nvSpPr>
            <p:cNvPr id="13" name="Circular Arrow 16"/>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tx1">
                <a:lumMod val="85000"/>
                <a:lumOff val="15000"/>
              </a:schemeClr>
            </a:solidFill>
          </p:spPr>
          <p:style>
            <a:lnRef idx="0">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sp>
      </p:grpSp>
      <p:sp>
        <p:nvSpPr>
          <p:cNvPr id="15" name="Freeform 6"/>
          <p:cNvSpPr>
            <a:spLocks noEditPoints="1"/>
          </p:cNvSpPr>
          <p:nvPr/>
        </p:nvSpPr>
        <p:spPr bwMode="auto">
          <a:xfrm>
            <a:off x="3775425" y="1450816"/>
            <a:ext cx="265767" cy="2645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6" name="Freeform 11"/>
          <p:cNvSpPr>
            <a:spLocks noEditPoints="1"/>
          </p:cNvSpPr>
          <p:nvPr/>
        </p:nvSpPr>
        <p:spPr bwMode="auto">
          <a:xfrm>
            <a:off x="4972010" y="1450816"/>
            <a:ext cx="265767" cy="264584"/>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7" name="Freeform 21"/>
          <p:cNvSpPr>
            <a:spLocks noEditPoints="1"/>
          </p:cNvSpPr>
          <p:nvPr/>
        </p:nvSpPr>
        <p:spPr bwMode="auto">
          <a:xfrm>
            <a:off x="4312767" y="2038263"/>
            <a:ext cx="345497" cy="3439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8" name="Freeform 35"/>
          <p:cNvSpPr/>
          <p:nvPr/>
        </p:nvSpPr>
        <p:spPr>
          <a:xfrm>
            <a:off x="4122983" y="2345494"/>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36"/>
          <p:cNvSpPr/>
          <p:nvPr/>
        </p:nvSpPr>
        <p:spPr>
          <a:xfrm>
            <a:off x="3535061"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37"/>
          <p:cNvSpPr/>
          <p:nvPr/>
        </p:nvSpPr>
        <p:spPr>
          <a:xfrm>
            <a:off x="4732922"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1" name="Group 52"/>
          <p:cNvGrpSpPr/>
          <p:nvPr/>
        </p:nvGrpSpPr>
        <p:grpSpPr>
          <a:xfrm>
            <a:off x="2711152" y="1910037"/>
            <a:ext cx="877484" cy="575213"/>
            <a:chOff x="3672114" y="2961703"/>
            <a:chExt cx="1188615" cy="782652"/>
          </a:xfrm>
        </p:grpSpPr>
        <p:cxnSp>
          <p:nvCxnSpPr>
            <p:cNvPr id="22" name="Straight Connector 45"/>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5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4" name="Group 53"/>
          <p:cNvGrpSpPr/>
          <p:nvPr/>
        </p:nvGrpSpPr>
        <p:grpSpPr>
          <a:xfrm flipH="1">
            <a:off x="5425834" y="1910037"/>
            <a:ext cx="877484" cy="575213"/>
            <a:chOff x="3672114" y="2961703"/>
            <a:chExt cx="1188615" cy="782652"/>
          </a:xfrm>
        </p:grpSpPr>
        <p:cxnSp>
          <p:nvCxnSpPr>
            <p:cNvPr id="25" name="Straight Connector 54"/>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55"/>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7" name="Group 56"/>
          <p:cNvGrpSpPr/>
          <p:nvPr/>
        </p:nvGrpSpPr>
        <p:grpSpPr>
          <a:xfrm flipH="1">
            <a:off x="4810269" y="2651920"/>
            <a:ext cx="877484" cy="575213"/>
            <a:chOff x="3672114" y="2961703"/>
            <a:chExt cx="1188615" cy="782652"/>
          </a:xfrm>
        </p:grpSpPr>
        <p:cxnSp>
          <p:nvCxnSpPr>
            <p:cNvPr id="28" name="Straight Connector 57"/>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8"/>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0" name="Group 59"/>
          <p:cNvGrpSpPr/>
          <p:nvPr/>
        </p:nvGrpSpPr>
        <p:grpSpPr>
          <a:xfrm flipV="1">
            <a:off x="3844753" y="3205798"/>
            <a:ext cx="355546" cy="253700"/>
            <a:chOff x="3672114" y="2961703"/>
            <a:chExt cx="1188615" cy="782652"/>
          </a:xfrm>
        </p:grpSpPr>
        <p:cxnSp>
          <p:nvCxnSpPr>
            <p:cNvPr id="31" name="Straight Connector 60"/>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33" name="TextBox 23"/>
          <p:cNvSpPr txBox="1"/>
          <p:nvPr/>
        </p:nvSpPr>
        <p:spPr>
          <a:xfrm>
            <a:off x="6392767" y="2612050"/>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4" name="TextBox 24"/>
          <p:cNvSpPr txBox="1"/>
          <p:nvPr/>
        </p:nvSpPr>
        <p:spPr>
          <a:xfrm>
            <a:off x="6392766" y="23761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5" name="TextBox 23"/>
          <p:cNvSpPr txBox="1"/>
          <p:nvPr/>
        </p:nvSpPr>
        <p:spPr>
          <a:xfrm>
            <a:off x="5826029" y="3388674"/>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6" name="TextBox 24"/>
          <p:cNvSpPr txBox="1"/>
          <p:nvPr/>
        </p:nvSpPr>
        <p:spPr>
          <a:xfrm>
            <a:off x="5826028" y="315274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7" name="TextBox 23"/>
          <p:cNvSpPr txBox="1"/>
          <p:nvPr/>
        </p:nvSpPr>
        <p:spPr>
          <a:xfrm>
            <a:off x="1193263" y="2655727"/>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1468577" y="2419794"/>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9" name="TextBox 23"/>
          <p:cNvSpPr txBox="1"/>
          <p:nvPr/>
        </p:nvSpPr>
        <p:spPr>
          <a:xfrm>
            <a:off x="2333486" y="3388674"/>
            <a:ext cx="1409984"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0" name="TextBox 24"/>
          <p:cNvSpPr txBox="1"/>
          <p:nvPr/>
        </p:nvSpPr>
        <p:spPr>
          <a:xfrm>
            <a:off x="2608800" y="315274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4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14" presetClass="entr" presetSubtype="5"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randombar(vertical)">
                                      <p:cBhvr>
                                        <p:cTn id="15" dur="1000"/>
                                        <p:tgtEl>
                                          <p:spTgt spid="15"/>
                                        </p:tgtEl>
                                      </p:cBhvr>
                                    </p:animEffect>
                                  </p:childTnLst>
                                </p:cTn>
                              </p:par>
                              <p:par>
                                <p:cTn id="16" presetID="14" presetClass="entr" presetSubtype="5" fill="hold" grpId="0"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randombar(vertical)">
                                      <p:cBhvr>
                                        <p:cTn id="18" dur="1000"/>
                                        <p:tgtEl>
                                          <p:spTgt spid="16"/>
                                        </p:tgtEl>
                                      </p:cBhvr>
                                    </p:animEffect>
                                  </p:childTnLst>
                                </p:cTn>
                              </p:par>
                              <p:par>
                                <p:cTn id="19" presetID="14" presetClass="entr" presetSubtype="5"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randombar(vertical)">
                                      <p:cBhvr>
                                        <p:cTn id="21" dur="1000"/>
                                        <p:tgtEl>
                                          <p:spTgt spid="17"/>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1000"/>
                                        <p:tgtEl>
                                          <p:spTgt spid="18"/>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par>
                                <p:cTn id="31" presetID="22" presetClass="entr" presetSubtype="1" fill="hold" nodeType="withEffect">
                                  <p:stCondLst>
                                    <p:cond delay="25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2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1" fill="hold" nodeType="withEffect">
                                  <p:stCondLst>
                                    <p:cond delay="250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500"/>
                                        <p:tgtEl>
                                          <p:spTgt spid="27"/>
                                        </p:tgtEl>
                                      </p:cBhvr>
                                    </p:animEffect>
                                  </p:childTnLst>
                                </p:cTn>
                              </p:par>
                              <p:par>
                                <p:cTn id="40" presetID="22" presetClass="entr" presetSubtype="4" fill="hold" nodeType="withEffect">
                                  <p:stCondLst>
                                    <p:cond delay="250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ppt_y</p:attrName>
                                        </p:attrNameLst>
                                      </p:cBhvr>
                                      <p:tavLst>
                                        <p:tav tm="0">
                                          <p:val>
                                            <p:strVal val="#ppt_y+#ppt_h*1.125000"/>
                                          </p:val>
                                        </p:tav>
                                        <p:tav tm="100000">
                                          <p:val>
                                            <p:strVal val="#ppt_y"/>
                                          </p:val>
                                        </p:tav>
                                      </p:tavLst>
                                    </p:anim>
                                    <p:animEffect transition="in" filter="wipe(up)">
                                      <p:cBhvr>
                                        <p:cTn id="47" dur="500"/>
                                        <p:tgtEl>
                                          <p:spTgt spid="3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p:tgtEl>
                                          <p:spTgt spid="34"/>
                                        </p:tgtEl>
                                        <p:attrNameLst>
                                          <p:attrName>ppt_y</p:attrName>
                                        </p:attrNameLst>
                                      </p:cBhvr>
                                      <p:tavLst>
                                        <p:tav tm="0">
                                          <p:val>
                                            <p:strVal val="#ppt_y-#ppt_h*1.125000"/>
                                          </p:val>
                                        </p:tav>
                                        <p:tav tm="100000">
                                          <p:val>
                                            <p:strVal val="#ppt_y"/>
                                          </p:val>
                                        </p:tav>
                                      </p:tavLst>
                                    </p:anim>
                                    <p:animEffect transition="in" filter="wipe(down)">
                                      <p:cBhvr>
                                        <p:cTn id="51" dur="500"/>
                                        <p:tgtEl>
                                          <p:spTgt spid="34"/>
                                        </p:tgtEl>
                                      </p:cBhvr>
                                    </p:animEffect>
                                  </p:childTnLst>
                                </p:cTn>
                              </p:par>
                            </p:childTnLst>
                          </p:cTn>
                        </p:par>
                        <p:par>
                          <p:cTn id="52" fill="hold">
                            <p:stCondLst>
                              <p:cond delay="3500"/>
                            </p:stCondLst>
                            <p:childTnLst>
                              <p:par>
                                <p:cTn id="53" presetID="12" presetClass="entr" presetSubtype="4"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ppt_y</p:attrName>
                                        </p:attrNameLst>
                                      </p:cBhvr>
                                      <p:tavLst>
                                        <p:tav tm="0">
                                          <p:val>
                                            <p:strVal val="#ppt_y+#ppt_h*1.125000"/>
                                          </p:val>
                                        </p:tav>
                                        <p:tav tm="100000">
                                          <p:val>
                                            <p:strVal val="#ppt_y"/>
                                          </p:val>
                                        </p:tav>
                                      </p:tavLst>
                                    </p:anim>
                                    <p:animEffect transition="in" filter="wipe(up)">
                                      <p:cBhvr>
                                        <p:cTn id="56" dur="500"/>
                                        <p:tgtEl>
                                          <p:spTgt spid="35"/>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p:tgtEl>
                                          <p:spTgt spid="36"/>
                                        </p:tgtEl>
                                        <p:attrNameLst>
                                          <p:attrName>ppt_y</p:attrName>
                                        </p:attrNameLst>
                                      </p:cBhvr>
                                      <p:tavLst>
                                        <p:tav tm="0">
                                          <p:val>
                                            <p:strVal val="#ppt_y-#ppt_h*1.125000"/>
                                          </p:val>
                                        </p:tav>
                                        <p:tav tm="100000">
                                          <p:val>
                                            <p:strVal val="#ppt_y"/>
                                          </p:val>
                                        </p:tav>
                                      </p:tavLst>
                                    </p:anim>
                                    <p:animEffect transition="in" filter="wipe(down)">
                                      <p:cBhvr>
                                        <p:cTn id="60" dur="500"/>
                                        <p:tgtEl>
                                          <p:spTgt spid="36"/>
                                        </p:tgtEl>
                                      </p:cBhvr>
                                    </p:animEffect>
                                  </p:childTnLst>
                                </p:cTn>
                              </p:par>
                            </p:childTnLst>
                          </p:cTn>
                        </p:par>
                        <p:par>
                          <p:cTn id="61" fill="hold">
                            <p:stCondLst>
                              <p:cond delay="4000"/>
                            </p:stCondLst>
                            <p:childTnLst>
                              <p:par>
                                <p:cTn id="62" presetID="12" presetClass="entr" presetSubtype="4"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ppt_y</p:attrName>
                                        </p:attrNameLst>
                                      </p:cBhvr>
                                      <p:tavLst>
                                        <p:tav tm="0">
                                          <p:val>
                                            <p:strVal val="#ppt_y+#ppt_h*1.125000"/>
                                          </p:val>
                                        </p:tav>
                                        <p:tav tm="100000">
                                          <p:val>
                                            <p:strVal val="#ppt_y"/>
                                          </p:val>
                                        </p:tav>
                                      </p:tavLst>
                                    </p:anim>
                                    <p:animEffect transition="in" filter="wipe(up)">
                                      <p:cBhvr>
                                        <p:cTn id="65" dur="500"/>
                                        <p:tgtEl>
                                          <p:spTgt spid="37"/>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ppt_y</p:attrName>
                                        </p:attrNameLst>
                                      </p:cBhvr>
                                      <p:tavLst>
                                        <p:tav tm="0">
                                          <p:val>
                                            <p:strVal val="#ppt_y-#ppt_h*1.125000"/>
                                          </p:val>
                                        </p:tav>
                                        <p:tav tm="100000">
                                          <p:val>
                                            <p:strVal val="#ppt_y"/>
                                          </p:val>
                                        </p:tav>
                                      </p:tavLst>
                                    </p:anim>
                                    <p:animEffect transition="in" filter="wipe(down)">
                                      <p:cBhvr>
                                        <p:cTn id="69" dur="500"/>
                                        <p:tgtEl>
                                          <p:spTgt spid="38"/>
                                        </p:tgtEl>
                                      </p:cBhvr>
                                    </p:animEffect>
                                  </p:childTnLst>
                                </p:cTn>
                              </p:par>
                            </p:childTnLst>
                          </p:cTn>
                        </p:par>
                        <p:par>
                          <p:cTn id="70" fill="hold">
                            <p:stCondLst>
                              <p:cond delay="4500"/>
                            </p:stCondLst>
                            <p:childTnLst>
                              <p:par>
                                <p:cTn id="71" presetID="12" presetClass="entr" presetSubtype="4"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p:tgtEl>
                                          <p:spTgt spid="39"/>
                                        </p:tgtEl>
                                        <p:attrNameLst>
                                          <p:attrName>ppt_y</p:attrName>
                                        </p:attrNameLst>
                                      </p:cBhvr>
                                      <p:tavLst>
                                        <p:tav tm="0">
                                          <p:val>
                                            <p:strVal val="#ppt_y+#ppt_h*1.125000"/>
                                          </p:val>
                                        </p:tav>
                                        <p:tav tm="100000">
                                          <p:val>
                                            <p:strVal val="#ppt_y"/>
                                          </p:val>
                                        </p:tav>
                                      </p:tavLst>
                                    </p:anim>
                                    <p:animEffect transition="in" filter="wipe(up)">
                                      <p:cBhvr>
                                        <p:cTn id="74" dur="500"/>
                                        <p:tgtEl>
                                          <p:spTgt spid="39"/>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ppt_y</p:attrName>
                                        </p:attrNameLst>
                                      </p:cBhvr>
                                      <p:tavLst>
                                        <p:tav tm="0">
                                          <p:val>
                                            <p:strVal val="#ppt_y-#ppt_h*1.125000"/>
                                          </p:val>
                                        </p:tav>
                                        <p:tav tm="100000">
                                          <p:val>
                                            <p:strVal val="#ppt_y"/>
                                          </p:val>
                                        </p:tav>
                                      </p:tavLst>
                                    </p:anim>
                                    <p:animEffect transition="in" filter="wipe(down)">
                                      <p:cBhvr>
                                        <p:cTn id="7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33" grpId="0"/>
      <p:bldP spid="34" grpId="0"/>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边三角形"/>
          <p:cNvSpPr/>
          <p:nvPr/>
        </p:nvSpPr>
        <p:spPr>
          <a:xfrm>
            <a:off x="3521925" y="1753376"/>
            <a:ext cx="2000406" cy="1991390"/>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椭圆 2"/>
          <p:cNvSpPr/>
          <p:nvPr/>
        </p:nvSpPr>
        <p:spPr>
          <a:xfrm>
            <a:off x="4044881" y="1051932"/>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椭圆 3"/>
          <p:cNvSpPr/>
          <p:nvPr/>
        </p:nvSpPr>
        <p:spPr>
          <a:xfrm>
            <a:off x="2842387" y="3367209"/>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椭圆 4"/>
          <p:cNvSpPr/>
          <p:nvPr/>
        </p:nvSpPr>
        <p:spPr>
          <a:xfrm>
            <a:off x="5258626" y="3389611"/>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6" name="组合 5"/>
          <p:cNvGrpSpPr/>
          <p:nvPr/>
        </p:nvGrpSpPr>
        <p:grpSpPr>
          <a:xfrm>
            <a:off x="2290130" y="1393554"/>
            <a:ext cx="1754751" cy="1012263"/>
            <a:chOff x="954" y="7833"/>
            <a:chExt cx="3743" cy="2169"/>
          </a:xfrm>
        </p:grpSpPr>
        <p:sp>
          <p:nvSpPr>
            <p:cNvPr id="7"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dirty="0">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9" name="组合 8"/>
          <p:cNvGrpSpPr/>
          <p:nvPr/>
        </p:nvGrpSpPr>
        <p:grpSpPr>
          <a:xfrm>
            <a:off x="886048" y="3543620"/>
            <a:ext cx="1754751" cy="1012263"/>
            <a:chOff x="954" y="7833"/>
            <a:chExt cx="3743" cy="2169"/>
          </a:xfrm>
        </p:grpSpPr>
        <p:sp>
          <p:nvSpPr>
            <p:cNvPr id="10"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14"/>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12" name="组合 11"/>
          <p:cNvGrpSpPr/>
          <p:nvPr/>
        </p:nvGrpSpPr>
        <p:grpSpPr>
          <a:xfrm>
            <a:off x="6425491" y="3622025"/>
            <a:ext cx="1754751" cy="1012263"/>
            <a:chOff x="954" y="7833"/>
            <a:chExt cx="3743" cy="2169"/>
          </a:xfrm>
        </p:grpSpPr>
        <p:sp>
          <p:nvSpPr>
            <p:cNvPr id="13"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1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sp>
        <p:nvSpPr>
          <p:cNvPr id="15" name="椭圆 14"/>
          <p:cNvSpPr/>
          <p:nvPr/>
        </p:nvSpPr>
        <p:spPr>
          <a:xfrm>
            <a:off x="4095512" y="1102335"/>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椭圆 15"/>
          <p:cNvSpPr/>
          <p:nvPr/>
        </p:nvSpPr>
        <p:spPr>
          <a:xfrm>
            <a:off x="2893018" y="3417612"/>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7" name="椭圆 16"/>
          <p:cNvSpPr/>
          <p:nvPr/>
        </p:nvSpPr>
        <p:spPr>
          <a:xfrm>
            <a:off x="5309257" y="3440013"/>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8" name="弧边三角形"/>
          <p:cNvSpPr/>
          <p:nvPr/>
        </p:nvSpPr>
        <p:spPr>
          <a:xfrm>
            <a:off x="3754688" y="2062328"/>
            <a:ext cx="1528785" cy="1521895"/>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咖啡"/>
          <p:cNvSpPr/>
          <p:nvPr/>
        </p:nvSpPr>
        <p:spPr bwMode="auto">
          <a:xfrm>
            <a:off x="4297569" y="2804841"/>
            <a:ext cx="449587" cy="447561"/>
          </a:xfrm>
          <a:custGeom>
            <a:avLst/>
            <a:gdLst>
              <a:gd name="T0" fmla="*/ 1479542 w 2700"/>
              <a:gd name="T1" fmla="*/ 1396279 h 2780"/>
              <a:gd name="T2" fmla="*/ 1438139 w 2700"/>
              <a:gd name="T3" fmla="*/ 1405346 h 2780"/>
              <a:gd name="T4" fmla="*/ 1428435 w 2700"/>
              <a:gd name="T5" fmla="*/ 1407289 h 2780"/>
              <a:gd name="T6" fmla="*/ 1388324 w 2700"/>
              <a:gd name="T7" fmla="*/ 1411174 h 2780"/>
              <a:gd name="T8" fmla="*/ 1387678 w 2700"/>
              <a:gd name="T9" fmla="*/ 1411174 h 2780"/>
              <a:gd name="T10" fmla="*/ 1347568 w 2700"/>
              <a:gd name="T11" fmla="*/ 1409879 h 2780"/>
              <a:gd name="T12" fmla="*/ 1339157 w 2700"/>
              <a:gd name="T13" fmla="*/ 1409232 h 2780"/>
              <a:gd name="T14" fmla="*/ 1300988 w 2700"/>
              <a:gd name="T15" fmla="*/ 1403403 h 2780"/>
              <a:gd name="T16" fmla="*/ 1101085 w 2700"/>
              <a:gd name="T17" fmla="*/ 1652739 h 2780"/>
              <a:gd name="T18" fmla="*/ 536310 w 2700"/>
              <a:gd name="T19" fmla="*/ 1652739 h 2780"/>
              <a:gd name="T20" fmla="*/ 177907 w 2700"/>
              <a:gd name="T21" fmla="*/ 942942 h 2780"/>
              <a:gd name="T22" fmla="*/ 177907 w 2700"/>
              <a:gd name="T23" fmla="*/ 939704 h 2780"/>
              <a:gd name="T24" fmla="*/ 177907 w 2700"/>
              <a:gd name="T25" fmla="*/ 937761 h 2780"/>
              <a:gd name="T26" fmla="*/ 176614 w 2700"/>
              <a:gd name="T27" fmla="*/ 901494 h 2780"/>
              <a:gd name="T28" fmla="*/ 177907 w 2700"/>
              <a:gd name="T29" fmla="*/ 901494 h 2780"/>
              <a:gd name="T30" fmla="*/ 273007 w 2700"/>
              <a:gd name="T31" fmla="*/ 792045 h 2780"/>
              <a:gd name="T32" fmla="*/ 1357919 w 2700"/>
              <a:gd name="T33" fmla="*/ 792045 h 2780"/>
              <a:gd name="T34" fmla="*/ 1451077 w 2700"/>
              <a:gd name="T35" fmla="*/ 884656 h 2780"/>
              <a:gd name="T36" fmla="*/ 1451077 w 2700"/>
              <a:gd name="T37" fmla="*/ 884656 h 2780"/>
              <a:gd name="T38" fmla="*/ 1494422 w 2700"/>
              <a:gd name="T39" fmla="*/ 889189 h 2780"/>
              <a:gd name="T40" fmla="*/ 1497657 w 2700"/>
              <a:gd name="T41" fmla="*/ 889837 h 2780"/>
              <a:gd name="T42" fmla="*/ 1575289 w 2700"/>
              <a:gd name="T43" fmla="*/ 913799 h 2780"/>
              <a:gd name="T44" fmla="*/ 1579818 w 2700"/>
              <a:gd name="T45" fmla="*/ 915741 h 2780"/>
              <a:gd name="T46" fmla="*/ 1612164 w 2700"/>
              <a:gd name="T47" fmla="*/ 934523 h 2780"/>
              <a:gd name="T48" fmla="*/ 1612811 w 2700"/>
              <a:gd name="T49" fmla="*/ 935170 h 2780"/>
              <a:gd name="T50" fmla="*/ 1641923 w 2700"/>
              <a:gd name="T51" fmla="*/ 957837 h 2780"/>
              <a:gd name="T52" fmla="*/ 1647099 w 2700"/>
              <a:gd name="T53" fmla="*/ 962370 h 2780"/>
              <a:gd name="T54" fmla="*/ 1670389 w 2700"/>
              <a:gd name="T55" fmla="*/ 988275 h 2780"/>
              <a:gd name="T56" fmla="*/ 1671035 w 2700"/>
              <a:gd name="T57" fmla="*/ 989571 h 2780"/>
              <a:gd name="T58" fmla="*/ 1689797 w 2700"/>
              <a:gd name="T59" fmla="*/ 1019361 h 2780"/>
              <a:gd name="T60" fmla="*/ 1693678 w 2700"/>
              <a:gd name="T61" fmla="*/ 1026485 h 2780"/>
              <a:gd name="T62" fmla="*/ 1706617 w 2700"/>
              <a:gd name="T63" fmla="*/ 1059514 h 2780"/>
              <a:gd name="T64" fmla="*/ 1479542 w 2700"/>
              <a:gd name="T65" fmla="*/ 1396279 h 2780"/>
              <a:gd name="T66" fmla="*/ 478086 w 2700"/>
              <a:gd name="T67" fmla="*/ 901494 h 2780"/>
              <a:gd name="T68" fmla="*/ 319586 w 2700"/>
              <a:gd name="T69" fmla="*/ 901494 h 2780"/>
              <a:gd name="T70" fmla="*/ 601650 w 2700"/>
              <a:gd name="T71" fmla="*/ 1558833 h 2780"/>
              <a:gd name="T72" fmla="*/ 478086 w 2700"/>
              <a:gd name="T73" fmla="*/ 901494 h 2780"/>
              <a:gd name="T74" fmla="*/ 1591462 w 2700"/>
              <a:gd name="T75" fmla="*/ 1093838 h 2780"/>
              <a:gd name="T76" fmla="*/ 1451077 w 2700"/>
              <a:gd name="T77" fmla="*/ 987628 h 2780"/>
              <a:gd name="T78" fmla="*/ 1355331 w 2700"/>
              <a:gd name="T79" fmla="*/ 1306907 h 2780"/>
              <a:gd name="T80" fmla="*/ 1370857 w 2700"/>
              <a:gd name="T81" fmla="*/ 1308850 h 2780"/>
              <a:gd name="T82" fmla="*/ 1377974 w 2700"/>
              <a:gd name="T83" fmla="*/ 1309497 h 2780"/>
              <a:gd name="T84" fmla="*/ 1409026 w 2700"/>
              <a:gd name="T85" fmla="*/ 1308850 h 2780"/>
              <a:gd name="T86" fmla="*/ 1418084 w 2700"/>
              <a:gd name="T87" fmla="*/ 1307555 h 2780"/>
              <a:gd name="T88" fmla="*/ 1451724 w 2700"/>
              <a:gd name="T89" fmla="*/ 1300431 h 2780"/>
              <a:gd name="T90" fmla="*/ 1591462 w 2700"/>
              <a:gd name="T91" fmla="*/ 1093838 h 2780"/>
              <a:gd name="T92" fmla="*/ 907004 w 2700"/>
              <a:gd name="T93" fmla="*/ 735054 h 2780"/>
              <a:gd name="T94" fmla="*/ 859778 w 2700"/>
              <a:gd name="T95" fmla="*/ 345832 h 2780"/>
              <a:gd name="T96" fmla="*/ 999516 w 2700"/>
              <a:gd name="T97" fmla="*/ 0 h 2780"/>
              <a:gd name="T98" fmla="*/ 907004 w 2700"/>
              <a:gd name="T99" fmla="*/ 735054 h 2780"/>
              <a:gd name="T100" fmla="*/ 663109 w 2700"/>
              <a:gd name="T101" fmla="*/ 735054 h 2780"/>
              <a:gd name="T102" fmla="*/ 624293 w 2700"/>
              <a:gd name="T103" fmla="*/ 419013 h 2780"/>
              <a:gd name="T104" fmla="*/ 738801 w 2700"/>
              <a:gd name="T105" fmla="*/ 135354 h 2780"/>
              <a:gd name="T106" fmla="*/ 663109 w 2700"/>
              <a:gd name="T107" fmla="*/ 735054 h 2780"/>
              <a:gd name="T108" fmla="*/ 1462722 w 2700"/>
              <a:gd name="T109" fmla="*/ 1800397 h 2780"/>
              <a:gd name="T110" fmla="*/ 130034 w 2700"/>
              <a:gd name="T111" fmla="*/ 1800397 h 2780"/>
              <a:gd name="T112" fmla="*/ 18761 w 2700"/>
              <a:gd name="T113" fmla="*/ 1692891 h 2780"/>
              <a:gd name="T114" fmla="*/ 1561056 w 2700"/>
              <a:gd name="T115" fmla="*/ 1692891 h 2780"/>
              <a:gd name="T116" fmla="*/ 1462722 w 2700"/>
              <a:gd name="T117" fmla="*/ 1800397 h 2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0" h="2780">
                <a:moveTo>
                  <a:pt x="2287" y="2156"/>
                </a:moveTo>
                <a:cubicBezTo>
                  <a:pt x="2266" y="2162"/>
                  <a:pt x="2244" y="2167"/>
                  <a:pt x="2223" y="2170"/>
                </a:cubicBezTo>
                <a:cubicBezTo>
                  <a:pt x="2218" y="2171"/>
                  <a:pt x="2213" y="2172"/>
                  <a:pt x="2208" y="2173"/>
                </a:cubicBezTo>
                <a:cubicBezTo>
                  <a:pt x="2187" y="2176"/>
                  <a:pt x="2166" y="2178"/>
                  <a:pt x="2146" y="2179"/>
                </a:cubicBezTo>
                <a:cubicBezTo>
                  <a:pt x="2145" y="2179"/>
                  <a:pt x="2145" y="2179"/>
                  <a:pt x="2145" y="2179"/>
                </a:cubicBezTo>
                <a:cubicBezTo>
                  <a:pt x="2124" y="2180"/>
                  <a:pt x="2103" y="2179"/>
                  <a:pt x="2083" y="2177"/>
                </a:cubicBezTo>
                <a:cubicBezTo>
                  <a:pt x="2079" y="2177"/>
                  <a:pt x="2074" y="2176"/>
                  <a:pt x="2070" y="2176"/>
                </a:cubicBezTo>
                <a:cubicBezTo>
                  <a:pt x="2050" y="2174"/>
                  <a:pt x="2030" y="2171"/>
                  <a:pt x="2011" y="2167"/>
                </a:cubicBezTo>
                <a:cubicBezTo>
                  <a:pt x="1935" y="2278"/>
                  <a:pt x="1834" y="2435"/>
                  <a:pt x="1702" y="2552"/>
                </a:cubicBezTo>
                <a:cubicBezTo>
                  <a:pt x="1669" y="2552"/>
                  <a:pt x="866" y="2552"/>
                  <a:pt x="829" y="2552"/>
                </a:cubicBezTo>
                <a:cubicBezTo>
                  <a:pt x="364" y="2311"/>
                  <a:pt x="288" y="1656"/>
                  <a:pt x="275" y="1456"/>
                </a:cubicBezTo>
                <a:cubicBezTo>
                  <a:pt x="275" y="1455"/>
                  <a:pt x="275" y="1453"/>
                  <a:pt x="275" y="1451"/>
                </a:cubicBezTo>
                <a:cubicBezTo>
                  <a:pt x="275" y="1448"/>
                  <a:pt x="275" y="1448"/>
                  <a:pt x="275" y="1448"/>
                </a:cubicBezTo>
                <a:cubicBezTo>
                  <a:pt x="273" y="1413"/>
                  <a:pt x="273" y="1392"/>
                  <a:pt x="273" y="1392"/>
                </a:cubicBezTo>
                <a:cubicBezTo>
                  <a:pt x="275" y="1392"/>
                  <a:pt x="275" y="1392"/>
                  <a:pt x="275" y="1392"/>
                </a:cubicBezTo>
                <a:cubicBezTo>
                  <a:pt x="275" y="1311"/>
                  <a:pt x="340" y="1223"/>
                  <a:pt x="422" y="1223"/>
                </a:cubicBezTo>
                <a:cubicBezTo>
                  <a:pt x="2099" y="1223"/>
                  <a:pt x="2099" y="1223"/>
                  <a:pt x="2099" y="1223"/>
                </a:cubicBezTo>
                <a:cubicBezTo>
                  <a:pt x="2171" y="1223"/>
                  <a:pt x="2231" y="1297"/>
                  <a:pt x="2243" y="1366"/>
                </a:cubicBezTo>
                <a:cubicBezTo>
                  <a:pt x="2243" y="1366"/>
                  <a:pt x="2243" y="1366"/>
                  <a:pt x="2243" y="1366"/>
                </a:cubicBezTo>
                <a:cubicBezTo>
                  <a:pt x="2266" y="1367"/>
                  <a:pt x="2288" y="1369"/>
                  <a:pt x="2310" y="1373"/>
                </a:cubicBezTo>
                <a:cubicBezTo>
                  <a:pt x="2312" y="1373"/>
                  <a:pt x="2313" y="1373"/>
                  <a:pt x="2315" y="1374"/>
                </a:cubicBezTo>
                <a:cubicBezTo>
                  <a:pt x="2357" y="1381"/>
                  <a:pt x="2398" y="1393"/>
                  <a:pt x="2435" y="1411"/>
                </a:cubicBezTo>
                <a:cubicBezTo>
                  <a:pt x="2437" y="1412"/>
                  <a:pt x="2439" y="1413"/>
                  <a:pt x="2442" y="1414"/>
                </a:cubicBezTo>
                <a:cubicBezTo>
                  <a:pt x="2459" y="1423"/>
                  <a:pt x="2477" y="1432"/>
                  <a:pt x="2492" y="1443"/>
                </a:cubicBezTo>
                <a:cubicBezTo>
                  <a:pt x="2493" y="1443"/>
                  <a:pt x="2493" y="1443"/>
                  <a:pt x="2493" y="1444"/>
                </a:cubicBezTo>
                <a:cubicBezTo>
                  <a:pt x="2509" y="1454"/>
                  <a:pt x="2524" y="1466"/>
                  <a:pt x="2538" y="1479"/>
                </a:cubicBezTo>
                <a:cubicBezTo>
                  <a:pt x="2541" y="1481"/>
                  <a:pt x="2543" y="1484"/>
                  <a:pt x="2546" y="1486"/>
                </a:cubicBezTo>
                <a:cubicBezTo>
                  <a:pt x="2559" y="1499"/>
                  <a:pt x="2571" y="1512"/>
                  <a:pt x="2582" y="1526"/>
                </a:cubicBezTo>
                <a:cubicBezTo>
                  <a:pt x="2582" y="1526"/>
                  <a:pt x="2583" y="1527"/>
                  <a:pt x="2583" y="1528"/>
                </a:cubicBezTo>
                <a:cubicBezTo>
                  <a:pt x="2594" y="1542"/>
                  <a:pt x="2604" y="1558"/>
                  <a:pt x="2612" y="1574"/>
                </a:cubicBezTo>
                <a:cubicBezTo>
                  <a:pt x="2614" y="1577"/>
                  <a:pt x="2616" y="1581"/>
                  <a:pt x="2618" y="1585"/>
                </a:cubicBezTo>
                <a:cubicBezTo>
                  <a:pt x="2626" y="1602"/>
                  <a:pt x="2633" y="1619"/>
                  <a:pt x="2638" y="1636"/>
                </a:cubicBezTo>
                <a:cubicBezTo>
                  <a:pt x="2700" y="1848"/>
                  <a:pt x="2543" y="2081"/>
                  <a:pt x="2287" y="2156"/>
                </a:cubicBezTo>
                <a:close/>
                <a:moveTo>
                  <a:pt x="739" y="1392"/>
                </a:moveTo>
                <a:cubicBezTo>
                  <a:pt x="494" y="1392"/>
                  <a:pt x="494" y="1392"/>
                  <a:pt x="494" y="1392"/>
                </a:cubicBezTo>
                <a:cubicBezTo>
                  <a:pt x="494" y="1392"/>
                  <a:pt x="462" y="2161"/>
                  <a:pt x="930" y="2407"/>
                </a:cubicBezTo>
                <a:cubicBezTo>
                  <a:pt x="565" y="1693"/>
                  <a:pt x="739" y="1392"/>
                  <a:pt x="739" y="1392"/>
                </a:cubicBezTo>
                <a:close/>
                <a:moveTo>
                  <a:pt x="2460" y="1689"/>
                </a:moveTo>
                <a:cubicBezTo>
                  <a:pt x="2433" y="1597"/>
                  <a:pt x="2347" y="1537"/>
                  <a:pt x="2243" y="1525"/>
                </a:cubicBezTo>
                <a:cubicBezTo>
                  <a:pt x="2237" y="1643"/>
                  <a:pt x="2203" y="1825"/>
                  <a:pt x="2095" y="2018"/>
                </a:cubicBezTo>
                <a:cubicBezTo>
                  <a:pt x="2103" y="2019"/>
                  <a:pt x="2111" y="2021"/>
                  <a:pt x="2119" y="2021"/>
                </a:cubicBezTo>
                <a:cubicBezTo>
                  <a:pt x="2123" y="2021"/>
                  <a:pt x="2126" y="2022"/>
                  <a:pt x="2130" y="2022"/>
                </a:cubicBezTo>
                <a:cubicBezTo>
                  <a:pt x="2146" y="2023"/>
                  <a:pt x="2162" y="2022"/>
                  <a:pt x="2178" y="2021"/>
                </a:cubicBezTo>
                <a:cubicBezTo>
                  <a:pt x="2183" y="2020"/>
                  <a:pt x="2187" y="2020"/>
                  <a:pt x="2192" y="2019"/>
                </a:cubicBezTo>
                <a:cubicBezTo>
                  <a:pt x="2209" y="2017"/>
                  <a:pt x="2227" y="2013"/>
                  <a:pt x="2244" y="2008"/>
                </a:cubicBezTo>
                <a:cubicBezTo>
                  <a:pt x="2401" y="1962"/>
                  <a:pt x="2498" y="1819"/>
                  <a:pt x="2460" y="1689"/>
                </a:cubicBezTo>
                <a:close/>
                <a:moveTo>
                  <a:pt x="1402" y="1135"/>
                </a:moveTo>
                <a:cubicBezTo>
                  <a:pt x="1716" y="713"/>
                  <a:pt x="1402" y="608"/>
                  <a:pt x="1329" y="534"/>
                </a:cubicBezTo>
                <a:cubicBezTo>
                  <a:pt x="1255" y="460"/>
                  <a:pt x="1187" y="59"/>
                  <a:pt x="1545" y="0"/>
                </a:cubicBezTo>
                <a:cubicBezTo>
                  <a:pt x="1142" y="412"/>
                  <a:pt x="2182" y="605"/>
                  <a:pt x="1402" y="1135"/>
                </a:cubicBezTo>
                <a:close/>
                <a:moveTo>
                  <a:pt x="1025" y="1135"/>
                </a:moveTo>
                <a:cubicBezTo>
                  <a:pt x="1282" y="789"/>
                  <a:pt x="1025" y="707"/>
                  <a:pt x="965" y="647"/>
                </a:cubicBezTo>
                <a:cubicBezTo>
                  <a:pt x="905" y="587"/>
                  <a:pt x="849" y="257"/>
                  <a:pt x="1142" y="209"/>
                </a:cubicBezTo>
                <a:cubicBezTo>
                  <a:pt x="813" y="546"/>
                  <a:pt x="1664" y="701"/>
                  <a:pt x="1025" y="1135"/>
                </a:cubicBezTo>
                <a:close/>
                <a:moveTo>
                  <a:pt x="2261" y="2780"/>
                </a:moveTo>
                <a:cubicBezTo>
                  <a:pt x="2099" y="2780"/>
                  <a:pt x="402" y="2780"/>
                  <a:pt x="201" y="2780"/>
                </a:cubicBezTo>
                <a:cubicBezTo>
                  <a:pt x="0" y="2780"/>
                  <a:pt x="29" y="2614"/>
                  <a:pt x="29" y="2614"/>
                </a:cubicBezTo>
                <a:cubicBezTo>
                  <a:pt x="2413" y="2614"/>
                  <a:pt x="2413" y="2614"/>
                  <a:pt x="2413" y="2614"/>
                </a:cubicBezTo>
                <a:cubicBezTo>
                  <a:pt x="2413" y="2614"/>
                  <a:pt x="2422" y="2780"/>
                  <a:pt x="2261" y="27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0" name="文本框 20"/>
          <p:cNvSpPr txBox="1"/>
          <p:nvPr/>
        </p:nvSpPr>
        <p:spPr>
          <a:xfrm flipH="1">
            <a:off x="4203807" y="1221809"/>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A</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1" name="文本框 24"/>
          <p:cNvSpPr txBox="1"/>
          <p:nvPr/>
        </p:nvSpPr>
        <p:spPr>
          <a:xfrm flipH="1">
            <a:off x="2990999" y="3536153"/>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B</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2" name="文本框 25"/>
          <p:cNvSpPr txBox="1"/>
          <p:nvPr/>
        </p:nvSpPr>
        <p:spPr>
          <a:xfrm flipH="1">
            <a:off x="5409113" y="3584222"/>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sz="3500">
                <a:solidFill>
                  <a:schemeClr val="bg1"/>
                </a:solidFill>
                <a:latin typeface="Impact" panose="020B0806030902050204" charset="0"/>
                <a:ea typeface="微软雅黑" panose="020B0503020204020204" charset="-122"/>
                <a:sym typeface="Arial" panose="020B0604020202020204" pitchFamily="34" charset="0"/>
              </a:rPr>
              <a:t>C</a:t>
            </a:r>
          </a:p>
        </p:txBody>
      </p:sp>
      <p:sp>
        <p:nvSpPr>
          <p:cNvPr id="2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5" name="直接连接符 2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16200000">
            <a:off x="985018"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文本框 22"/>
          <p:cNvSpPr txBox="1"/>
          <p:nvPr/>
        </p:nvSpPr>
        <p:spPr>
          <a:xfrm flipH="1">
            <a:off x="1082714" y="3789569"/>
            <a:ext cx="6835698"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4" name="圆角矩形 3"/>
          <p:cNvSpPr/>
          <p:nvPr/>
        </p:nvSpPr>
        <p:spPr>
          <a:xfrm rot="16200000">
            <a:off x="253677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圆角矩形 4"/>
          <p:cNvSpPr/>
          <p:nvPr/>
        </p:nvSpPr>
        <p:spPr>
          <a:xfrm rot="16200000">
            <a:off x="4088531"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圆角矩形 5"/>
          <p:cNvSpPr/>
          <p:nvPr/>
        </p:nvSpPr>
        <p:spPr>
          <a:xfrm rot="16200000">
            <a:off x="5640287"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圆角矩形 6"/>
          <p:cNvSpPr/>
          <p:nvPr/>
        </p:nvSpPr>
        <p:spPr>
          <a:xfrm rot="16200000">
            <a:off x="719204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8" name="文本框 20"/>
          <p:cNvSpPr txBox="1"/>
          <p:nvPr/>
        </p:nvSpPr>
        <p:spPr>
          <a:xfrm flipH="1">
            <a:off x="62820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9" name="文本框 20"/>
          <p:cNvSpPr txBox="1"/>
          <p:nvPr/>
        </p:nvSpPr>
        <p:spPr>
          <a:xfrm flipH="1">
            <a:off x="218042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0" name="文本框 20"/>
          <p:cNvSpPr txBox="1"/>
          <p:nvPr/>
        </p:nvSpPr>
        <p:spPr>
          <a:xfrm flipH="1">
            <a:off x="373265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0"/>
          <p:cNvSpPr txBox="1"/>
          <p:nvPr/>
        </p:nvSpPr>
        <p:spPr>
          <a:xfrm flipH="1">
            <a:off x="528487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2" name="文本框 20"/>
          <p:cNvSpPr txBox="1"/>
          <p:nvPr/>
        </p:nvSpPr>
        <p:spPr>
          <a:xfrm flipH="1">
            <a:off x="6837105"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购物车"/>
          <p:cNvSpPr/>
          <p:nvPr/>
        </p:nvSpPr>
        <p:spPr>
          <a:xfrm>
            <a:off x="1099826" y="2676033"/>
            <a:ext cx="621171" cy="426560"/>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手提包"/>
          <p:cNvSpPr/>
          <p:nvPr/>
        </p:nvSpPr>
        <p:spPr>
          <a:xfrm>
            <a:off x="2737843" y="2654098"/>
            <a:ext cx="450525" cy="448495"/>
          </a:xfrm>
          <a:custGeom>
            <a:avLst/>
            <a:gdLst/>
            <a:ahLst/>
            <a:cxnLst/>
            <a:rect l="l" t="t" r="r" b="b"/>
            <a:pathLst>
              <a:path w="479183" h="536596">
                <a:moveTo>
                  <a:pt x="58051" y="188299"/>
                </a:moveTo>
                <a:lnTo>
                  <a:pt x="421132" y="188299"/>
                </a:lnTo>
                <a:cubicBezTo>
                  <a:pt x="453193" y="188299"/>
                  <a:pt x="479183" y="214289"/>
                  <a:pt x="479183" y="246350"/>
                </a:cubicBezTo>
                <a:lnTo>
                  <a:pt x="479183" y="257105"/>
                </a:lnTo>
                <a:lnTo>
                  <a:pt x="479183" y="470074"/>
                </a:lnTo>
                <a:lnTo>
                  <a:pt x="479183" y="478545"/>
                </a:lnTo>
                <a:cubicBezTo>
                  <a:pt x="479183" y="510606"/>
                  <a:pt x="453193" y="536596"/>
                  <a:pt x="421132" y="536596"/>
                </a:cubicBezTo>
                <a:lnTo>
                  <a:pt x="58051" y="536596"/>
                </a:lnTo>
                <a:cubicBezTo>
                  <a:pt x="25990" y="536596"/>
                  <a:pt x="0" y="510606"/>
                  <a:pt x="0" y="478545"/>
                </a:cubicBezTo>
                <a:lnTo>
                  <a:pt x="0" y="470074"/>
                </a:lnTo>
                <a:lnTo>
                  <a:pt x="0" y="257105"/>
                </a:lnTo>
                <a:lnTo>
                  <a:pt x="0" y="246350"/>
                </a:lnTo>
                <a:cubicBezTo>
                  <a:pt x="0" y="214289"/>
                  <a:pt x="25990" y="188299"/>
                  <a:pt x="58051" y="188299"/>
                </a:cubicBezTo>
                <a:close/>
                <a:moveTo>
                  <a:pt x="239592" y="0"/>
                </a:moveTo>
                <a:cubicBezTo>
                  <a:pt x="323787" y="0"/>
                  <a:pt x="395928" y="65958"/>
                  <a:pt x="425920" y="159710"/>
                </a:cubicBezTo>
                <a:lnTo>
                  <a:pt x="403705" y="159710"/>
                </a:lnTo>
                <a:cubicBezTo>
                  <a:pt x="375551" y="78471"/>
                  <a:pt x="312624" y="22172"/>
                  <a:pt x="239592" y="22172"/>
                </a:cubicBezTo>
                <a:cubicBezTo>
                  <a:pt x="166559" y="22172"/>
                  <a:pt x="103632" y="78471"/>
                  <a:pt x="75478" y="159710"/>
                </a:cubicBezTo>
                <a:lnTo>
                  <a:pt x="53263" y="159710"/>
                </a:lnTo>
                <a:cubicBezTo>
                  <a:pt x="83255" y="65958"/>
                  <a:pt x="155396" y="0"/>
                  <a:pt x="23959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504108"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rgbClr val="FFFFFF"/>
              </a:solidFill>
            </a:endParaRPr>
          </a:p>
        </p:txBody>
      </p:sp>
      <p:sp>
        <p:nvSpPr>
          <p:cNvPr id="15" name="衣服"/>
          <p:cNvSpPr/>
          <p:nvPr/>
        </p:nvSpPr>
        <p:spPr bwMode="auto">
          <a:xfrm>
            <a:off x="5756501" y="2697968"/>
            <a:ext cx="617890" cy="410692"/>
          </a:xfrm>
          <a:custGeom>
            <a:avLst/>
            <a:gdLst>
              <a:gd name="T0" fmla="*/ 452521 w 3346"/>
              <a:gd name="T1" fmla="*/ 1329699 h 2470"/>
              <a:gd name="T2" fmla="*/ 452521 w 3346"/>
              <a:gd name="T3" fmla="*/ 562565 h 2470"/>
              <a:gd name="T4" fmla="*/ 173798 w 3346"/>
              <a:gd name="T5" fmla="*/ 732142 h 2470"/>
              <a:gd name="T6" fmla="*/ 0 w 3346"/>
              <a:gd name="T7" fmla="*/ 486121 h 2470"/>
              <a:gd name="T8" fmla="*/ 469201 w 3346"/>
              <a:gd name="T9" fmla="*/ 68369 h 2470"/>
              <a:gd name="T10" fmla="*/ 707030 w 3346"/>
              <a:gd name="T11" fmla="*/ 4307 h 2470"/>
              <a:gd name="T12" fmla="*/ 1076687 w 3346"/>
              <a:gd name="T13" fmla="*/ 0 h 2470"/>
              <a:gd name="T14" fmla="*/ 1364019 w 3346"/>
              <a:gd name="T15" fmla="*/ 78598 h 2470"/>
              <a:gd name="T16" fmla="*/ 1800397 w 3346"/>
              <a:gd name="T17" fmla="*/ 483967 h 2470"/>
              <a:gd name="T18" fmla="*/ 1628751 w 3346"/>
              <a:gd name="T19" fmla="*/ 732142 h 2470"/>
              <a:gd name="T20" fmla="*/ 1339267 w 3346"/>
              <a:gd name="T21" fmla="*/ 568487 h 2470"/>
              <a:gd name="T22" fmla="*/ 1337115 w 3346"/>
              <a:gd name="T23" fmla="*/ 1327546 h 2470"/>
              <a:gd name="T24" fmla="*/ 452521 w 3346"/>
              <a:gd name="T25" fmla="*/ 1329699 h 24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46" h="2470">
                <a:moveTo>
                  <a:pt x="841" y="2470"/>
                </a:moveTo>
                <a:cubicBezTo>
                  <a:pt x="841" y="1045"/>
                  <a:pt x="841" y="1045"/>
                  <a:pt x="841" y="1045"/>
                </a:cubicBezTo>
                <a:cubicBezTo>
                  <a:pt x="323" y="1360"/>
                  <a:pt x="323" y="1360"/>
                  <a:pt x="323" y="1360"/>
                </a:cubicBezTo>
                <a:cubicBezTo>
                  <a:pt x="0" y="903"/>
                  <a:pt x="0" y="903"/>
                  <a:pt x="0" y="903"/>
                </a:cubicBezTo>
                <a:cubicBezTo>
                  <a:pt x="872" y="127"/>
                  <a:pt x="872" y="127"/>
                  <a:pt x="872" y="127"/>
                </a:cubicBezTo>
                <a:cubicBezTo>
                  <a:pt x="1314" y="8"/>
                  <a:pt x="1314" y="8"/>
                  <a:pt x="1314" y="8"/>
                </a:cubicBezTo>
                <a:cubicBezTo>
                  <a:pt x="1314" y="8"/>
                  <a:pt x="1633" y="330"/>
                  <a:pt x="2001" y="0"/>
                </a:cubicBezTo>
                <a:cubicBezTo>
                  <a:pt x="2535" y="146"/>
                  <a:pt x="2535" y="146"/>
                  <a:pt x="2535" y="146"/>
                </a:cubicBezTo>
                <a:cubicBezTo>
                  <a:pt x="3346" y="899"/>
                  <a:pt x="3346" y="899"/>
                  <a:pt x="3346" y="899"/>
                </a:cubicBezTo>
                <a:cubicBezTo>
                  <a:pt x="3027" y="1360"/>
                  <a:pt x="3027" y="1360"/>
                  <a:pt x="3027" y="1360"/>
                </a:cubicBezTo>
                <a:cubicBezTo>
                  <a:pt x="2489" y="1056"/>
                  <a:pt x="2489" y="1056"/>
                  <a:pt x="2489" y="1056"/>
                </a:cubicBezTo>
                <a:cubicBezTo>
                  <a:pt x="2485" y="2466"/>
                  <a:pt x="2485" y="2466"/>
                  <a:pt x="2485" y="2466"/>
                </a:cubicBezTo>
                <a:cubicBezTo>
                  <a:pt x="841" y="2470"/>
                  <a:pt x="841" y="2470"/>
                  <a:pt x="841" y="247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眼镜"/>
          <p:cNvSpPr/>
          <p:nvPr/>
        </p:nvSpPr>
        <p:spPr bwMode="auto">
          <a:xfrm>
            <a:off x="7403425" y="2711035"/>
            <a:ext cx="520378" cy="397625"/>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5"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5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6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5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5"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chemeClr val="tx1">
              <a:lumMod val="75000"/>
              <a:lumOff val="25000"/>
            </a:schemeClr>
          </a:solidFill>
          <a:ln>
            <a:noFill/>
          </a:ln>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行李箱"/>
          <p:cNvSpPr/>
          <p:nvPr/>
        </p:nvSpPr>
        <p:spPr bwMode="auto">
          <a:xfrm>
            <a:off x="4336480" y="2561226"/>
            <a:ext cx="357232" cy="697710"/>
          </a:xfrm>
          <a:custGeom>
            <a:avLst/>
            <a:gdLst>
              <a:gd name="T0" fmla="*/ 2147483646 w 3382"/>
              <a:gd name="T1" fmla="*/ 2147483646 h 7079"/>
              <a:gd name="T2" fmla="*/ 2147483646 w 3382"/>
              <a:gd name="T3" fmla="*/ 2147483646 h 7079"/>
              <a:gd name="T4" fmla="*/ 2147483646 w 3382"/>
              <a:gd name="T5" fmla="*/ 2147483646 h 7079"/>
              <a:gd name="T6" fmla="*/ 2147483646 w 3382"/>
              <a:gd name="T7" fmla="*/ 2147483646 h 7079"/>
              <a:gd name="T8" fmla="*/ 2147483646 w 3382"/>
              <a:gd name="T9" fmla="*/ 2147483646 h 7079"/>
              <a:gd name="T10" fmla="*/ 2147483646 w 3382"/>
              <a:gd name="T11" fmla="*/ 2147483646 h 7079"/>
              <a:gd name="T12" fmla="*/ 2147483646 w 3382"/>
              <a:gd name="T13" fmla="*/ 2147483646 h 7079"/>
              <a:gd name="T14" fmla="*/ 2147483646 w 3382"/>
              <a:gd name="T15" fmla="*/ 2147483646 h 7079"/>
              <a:gd name="T16" fmla="*/ 2147483646 w 3382"/>
              <a:gd name="T17" fmla="*/ 1325175750 h 7079"/>
              <a:gd name="T18" fmla="*/ 2147483646 w 3382"/>
              <a:gd name="T19" fmla="*/ 0 h 7079"/>
              <a:gd name="T20" fmla="*/ 2147483646 w 3382"/>
              <a:gd name="T21" fmla="*/ 876981107 h 7079"/>
              <a:gd name="T22" fmla="*/ 2147483646 w 3382"/>
              <a:gd name="T23" fmla="*/ 2147483646 h 7079"/>
              <a:gd name="T24" fmla="*/ 2147483646 w 3382"/>
              <a:gd name="T25" fmla="*/ 2147483646 h 7079"/>
              <a:gd name="T26" fmla="*/ 2147483646 w 3382"/>
              <a:gd name="T27" fmla="*/ 2147483646 h 7079"/>
              <a:gd name="T28" fmla="*/ 2147483646 w 3382"/>
              <a:gd name="T29" fmla="*/ 2147483646 h 7079"/>
              <a:gd name="T30" fmla="*/ 2147483646 w 3382"/>
              <a:gd name="T31" fmla="*/ 2147483646 h 7079"/>
              <a:gd name="T32" fmla="*/ 2147483646 w 3382"/>
              <a:gd name="T33" fmla="*/ 2147483646 h 7079"/>
              <a:gd name="T34" fmla="*/ 2147483646 w 3382"/>
              <a:gd name="T35" fmla="*/ 2147483646 h 7079"/>
              <a:gd name="T36" fmla="*/ 2147483646 w 3382"/>
              <a:gd name="T37" fmla="*/ 2147483646 h 7079"/>
              <a:gd name="T38" fmla="*/ 2147483646 w 3382"/>
              <a:gd name="T39" fmla="*/ 2147483646 h 7079"/>
              <a:gd name="T40" fmla="*/ 2147483646 w 3382"/>
              <a:gd name="T41" fmla="*/ 2147483646 h 7079"/>
              <a:gd name="T42" fmla="*/ 2147483646 w 3382"/>
              <a:gd name="T43" fmla="*/ 2147483646 h 7079"/>
              <a:gd name="T44" fmla="*/ 2147483646 w 3382"/>
              <a:gd name="T45" fmla="*/ 2147483646 h 7079"/>
              <a:gd name="T46" fmla="*/ 2147483646 w 3382"/>
              <a:gd name="T47" fmla="*/ 2147483646 h 7079"/>
              <a:gd name="T48" fmla="*/ 2147483646 w 3382"/>
              <a:gd name="T49" fmla="*/ 2147483646 h 7079"/>
              <a:gd name="T50" fmla="*/ 2147483646 w 3382"/>
              <a:gd name="T51" fmla="*/ 2147483646 h 7079"/>
              <a:gd name="T52" fmla="*/ 2147483646 w 3382"/>
              <a:gd name="T53" fmla="*/ 2147483646 h 7079"/>
              <a:gd name="T54" fmla="*/ 2147483646 w 3382"/>
              <a:gd name="T55" fmla="*/ 2147483646 h 7079"/>
              <a:gd name="T56" fmla="*/ 2147483646 w 3382"/>
              <a:gd name="T57" fmla="*/ 2147483646 h 7079"/>
              <a:gd name="T58" fmla="*/ 2147483646 w 3382"/>
              <a:gd name="T59" fmla="*/ 2147483646 h 7079"/>
              <a:gd name="T60" fmla="*/ 2147483646 w 3382"/>
              <a:gd name="T61" fmla="*/ 2147483646 h 7079"/>
              <a:gd name="T62" fmla="*/ 2147483646 w 3382"/>
              <a:gd name="T63" fmla="*/ 2147483646 h 7079"/>
              <a:gd name="T64" fmla="*/ 2147483646 w 3382"/>
              <a:gd name="T65" fmla="*/ 2147483646 h 7079"/>
              <a:gd name="T66" fmla="*/ 2147483646 w 3382"/>
              <a:gd name="T67" fmla="*/ 2147483646 h 7079"/>
              <a:gd name="T68" fmla="*/ 2130940616 w 3382"/>
              <a:gd name="T69" fmla="*/ 2147483646 h 7079"/>
              <a:gd name="T70" fmla="*/ 0 w 3382"/>
              <a:gd name="T71" fmla="*/ 2147483646 h 7079"/>
              <a:gd name="T72" fmla="*/ 2147483646 w 3382"/>
              <a:gd name="T73" fmla="*/ 2147483646 h 7079"/>
              <a:gd name="T74" fmla="*/ 2147483646 w 3382"/>
              <a:gd name="T75" fmla="*/ 2147483646 h 7079"/>
              <a:gd name="T76" fmla="*/ 2147483646 w 3382"/>
              <a:gd name="T77" fmla="*/ 2147483646 h 7079"/>
              <a:gd name="T78" fmla="*/ 2147483646 w 3382"/>
              <a:gd name="T79" fmla="*/ 2147483646 h 7079"/>
              <a:gd name="T80" fmla="*/ 2147483646 w 3382"/>
              <a:gd name="T81" fmla="*/ 2147483646 h 7079"/>
              <a:gd name="T82" fmla="*/ 2147483646 w 3382"/>
              <a:gd name="T83" fmla="*/ 2147483646 h 7079"/>
              <a:gd name="T84" fmla="*/ 2147483646 w 3382"/>
              <a:gd name="T85" fmla="*/ 2147483646 h 7079"/>
              <a:gd name="T86" fmla="*/ 2147483646 w 3382"/>
              <a:gd name="T87" fmla="*/ 2147483646 h 7079"/>
              <a:gd name="T88" fmla="*/ 2147483646 w 3382"/>
              <a:gd name="T89" fmla="*/ 2147483646 h 7079"/>
              <a:gd name="T90" fmla="*/ 2147483646 w 3382"/>
              <a:gd name="T91" fmla="*/ 2147483646 h 7079"/>
              <a:gd name="T92" fmla="*/ 2147483646 w 3382"/>
              <a:gd name="T93" fmla="*/ 2147483646 h 7079"/>
              <a:gd name="T94" fmla="*/ 2147483646 w 3382"/>
              <a:gd name="T95" fmla="*/ 2147483646 h 7079"/>
              <a:gd name="T96" fmla="*/ 2147483646 w 3382"/>
              <a:gd name="T97" fmla="*/ 2147483646 h 7079"/>
              <a:gd name="T98" fmla="*/ 2147483646 w 3382"/>
              <a:gd name="T99" fmla="*/ 2147483646 h 7079"/>
              <a:gd name="T100" fmla="*/ 2147483646 w 3382"/>
              <a:gd name="T101" fmla="*/ 2147483646 h 7079"/>
              <a:gd name="T102" fmla="*/ 2147483646 w 3382"/>
              <a:gd name="T103" fmla="*/ 2147483646 h 7079"/>
              <a:gd name="T104" fmla="*/ 2147483646 w 3382"/>
              <a:gd name="T105" fmla="*/ 2147483646 h 7079"/>
              <a:gd name="T106" fmla="*/ 2147483646 w 3382"/>
              <a:gd name="T107" fmla="*/ 2147483646 h 7079"/>
              <a:gd name="T108" fmla="*/ 2147483646 w 3382"/>
              <a:gd name="T109" fmla="*/ 2147483646 h 7079"/>
              <a:gd name="T110" fmla="*/ 2147483646 w 3382"/>
              <a:gd name="T111" fmla="*/ 2147483646 h 7079"/>
              <a:gd name="T112" fmla="*/ 2147483646 w 3382"/>
              <a:gd name="T113" fmla="*/ 2147483646 h 7079"/>
              <a:gd name="T114" fmla="*/ 2147483646 w 3382"/>
              <a:gd name="T115" fmla="*/ 2147483646 h 7079"/>
              <a:gd name="T116" fmla="*/ 2147483646 w 3382"/>
              <a:gd name="T117" fmla="*/ 2147483646 h 70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382" h="7079">
                <a:moveTo>
                  <a:pt x="532" y="6887"/>
                </a:moveTo>
                <a:lnTo>
                  <a:pt x="532" y="6887"/>
                </a:lnTo>
                <a:lnTo>
                  <a:pt x="534" y="6907"/>
                </a:lnTo>
                <a:lnTo>
                  <a:pt x="536" y="6926"/>
                </a:lnTo>
                <a:lnTo>
                  <a:pt x="541" y="6945"/>
                </a:lnTo>
                <a:lnTo>
                  <a:pt x="547" y="6962"/>
                </a:lnTo>
                <a:lnTo>
                  <a:pt x="555" y="6979"/>
                </a:lnTo>
                <a:lnTo>
                  <a:pt x="564" y="6994"/>
                </a:lnTo>
                <a:lnTo>
                  <a:pt x="575" y="7010"/>
                </a:lnTo>
                <a:lnTo>
                  <a:pt x="588" y="7023"/>
                </a:lnTo>
                <a:lnTo>
                  <a:pt x="601" y="7036"/>
                </a:lnTo>
                <a:lnTo>
                  <a:pt x="616" y="7046"/>
                </a:lnTo>
                <a:lnTo>
                  <a:pt x="632" y="7056"/>
                </a:lnTo>
                <a:lnTo>
                  <a:pt x="648" y="7064"/>
                </a:lnTo>
                <a:lnTo>
                  <a:pt x="666" y="7071"/>
                </a:lnTo>
                <a:lnTo>
                  <a:pt x="684" y="7076"/>
                </a:lnTo>
                <a:lnTo>
                  <a:pt x="702" y="7078"/>
                </a:lnTo>
                <a:lnTo>
                  <a:pt x="721" y="7079"/>
                </a:lnTo>
                <a:lnTo>
                  <a:pt x="741" y="7078"/>
                </a:lnTo>
                <a:lnTo>
                  <a:pt x="760" y="7076"/>
                </a:lnTo>
                <a:lnTo>
                  <a:pt x="778" y="7071"/>
                </a:lnTo>
                <a:lnTo>
                  <a:pt x="796" y="7064"/>
                </a:lnTo>
                <a:lnTo>
                  <a:pt x="812" y="7056"/>
                </a:lnTo>
                <a:lnTo>
                  <a:pt x="828" y="7046"/>
                </a:lnTo>
                <a:lnTo>
                  <a:pt x="843" y="7036"/>
                </a:lnTo>
                <a:lnTo>
                  <a:pt x="856" y="7023"/>
                </a:lnTo>
                <a:lnTo>
                  <a:pt x="868" y="7010"/>
                </a:lnTo>
                <a:lnTo>
                  <a:pt x="879" y="6994"/>
                </a:lnTo>
                <a:lnTo>
                  <a:pt x="889" y="6979"/>
                </a:lnTo>
                <a:lnTo>
                  <a:pt x="896" y="6962"/>
                </a:lnTo>
                <a:lnTo>
                  <a:pt x="903" y="6945"/>
                </a:lnTo>
                <a:lnTo>
                  <a:pt x="908" y="6926"/>
                </a:lnTo>
                <a:lnTo>
                  <a:pt x="910" y="6907"/>
                </a:lnTo>
                <a:lnTo>
                  <a:pt x="911" y="6887"/>
                </a:lnTo>
                <a:lnTo>
                  <a:pt x="911" y="6715"/>
                </a:lnTo>
                <a:lnTo>
                  <a:pt x="532" y="6715"/>
                </a:lnTo>
                <a:lnTo>
                  <a:pt x="532" y="6887"/>
                </a:lnTo>
                <a:close/>
                <a:moveTo>
                  <a:pt x="1199" y="465"/>
                </a:moveTo>
                <a:lnTo>
                  <a:pt x="1199" y="465"/>
                </a:lnTo>
                <a:lnTo>
                  <a:pt x="1200" y="444"/>
                </a:lnTo>
                <a:lnTo>
                  <a:pt x="1203" y="423"/>
                </a:lnTo>
                <a:lnTo>
                  <a:pt x="1209" y="403"/>
                </a:lnTo>
                <a:lnTo>
                  <a:pt x="1216" y="384"/>
                </a:lnTo>
                <a:lnTo>
                  <a:pt x="1224" y="366"/>
                </a:lnTo>
                <a:lnTo>
                  <a:pt x="1235" y="349"/>
                </a:lnTo>
                <a:lnTo>
                  <a:pt x="1246" y="332"/>
                </a:lnTo>
                <a:lnTo>
                  <a:pt x="1259" y="318"/>
                </a:lnTo>
                <a:lnTo>
                  <a:pt x="1275" y="304"/>
                </a:lnTo>
                <a:lnTo>
                  <a:pt x="1290" y="292"/>
                </a:lnTo>
                <a:lnTo>
                  <a:pt x="1308" y="281"/>
                </a:lnTo>
                <a:lnTo>
                  <a:pt x="1326" y="272"/>
                </a:lnTo>
                <a:lnTo>
                  <a:pt x="1344" y="265"/>
                </a:lnTo>
                <a:lnTo>
                  <a:pt x="1364" y="260"/>
                </a:lnTo>
                <a:lnTo>
                  <a:pt x="1386" y="256"/>
                </a:lnTo>
                <a:lnTo>
                  <a:pt x="1407" y="255"/>
                </a:lnTo>
                <a:lnTo>
                  <a:pt x="1832" y="255"/>
                </a:lnTo>
                <a:lnTo>
                  <a:pt x="1853" y="256"/>
                </a:lnTo>
                <a:lnTo>
                  <a:pt x="1874" y="260"/>
                </a:lnTo>
                <a:lnTo>
                  <a:pt x="1893" y="265"/>
                </a:lnTo>
                <a:lnTo>
                  <a:pt x="1913" y="272"/>
                </a:lnTo>
                <a:lnTo>
                  <a:pt x="1931" y="281"/>
                </a:lnTo>
                <a:lnTo>
                  <a:pt x="1947" y="292"/>
                </a:lnTo>
                <a:lnTo>
                  <a:pt x="1964" y="304"/>
                </a:lnTo>
                <a:lnTo>
                  <a:pt x="1978" y="318"/>
                </a:lnTo>
                <a:lnTo>
                  <a:pt x="1992" y="332"/>
                </a:lnTo>
                <a:lnTo>
                  <a:pt x="2004" y="349"/>
                </a:lnTo>
                <a:lnTo>
                  <a:pt x="2015" y="366"/>
                </a:lnTo>
                <a:lnTo>
                  <a:pt x="2023" y="384"/>
                </a:lnTo>
                <a:lnTo>
                  <a:pt x="2030" y="403"/>
                </a:lnTo>
                <a:lnTo>
                  <a:pt x="2035" y="423"/>
                </a:lnTo>
                <a:lnTo>
                  <a:pt x="2038" y="444"/>
                </a:lnTo>
                <a:lnTo>
                  <a:pt x="2039" y="465"/>
                </a:lnTo>
                <a:lnTo>
                  <a:pt x="2039" y="476"/>
                </a:lnTo>
                <a:lnTo>
                  <a:pt x="2292" y="476"/>
                </a:lnTo>
                <a:lnTo>
                  <a:pt x="2292" y="465"/>
                </a:lnTo>
                <a:lnTo>
                  <a:pt x="2292" y="442"/>
                </a:lnTo>
                <a:lnTo>
                  <a:pt x="2290" y="418"/>
                </a:lnTo>
                <a:lnTo>
                  <a:pt x="2287" y="395"/>
                </a:lnTo>
                <a:lnTo>
                  <a:pt x="2283" y="372"/>
                </a:lnTo>
                <a:lnTo>
                  <a:pt x="2278" y="350"/>
                </a:lnTo>
                <a:lnTo>
                  <a:pt x="2272" y="327"/>
                </a:lnTo>
                <a:lnTo>
                  <a:pt x="2264" y="306"/>
                </a:lnTo>
                <a:lnTo>
                  <a:pt x="2255" y="285"/>
                </a:lnTo>
                <a:lnTo>
                  <a:pt x="2247" y="264"/>
                </a:lnTo>
                <a:lnTo>
                  <a:pt x="2237" y="244"/>
                </a:lnTo>
                <a:lnTo>
                  <a:pt x="2226" y="225"/>
                </a:lnTo>
                <a:lnTo>
                  <a:pt x="2213" y="206"/>
                </a:lnTo>
                <a:lnTo>
                  <a:pt x="2201" y="187"/>
                </a:lnTo>
                <a:lnTo>
                  <a:pt x="2187" y="169"/>
                </a:lnTo>
                <a:lnTo>
                  <a:pt x="2173" y="153"/>
                </a:lnTo>
                <a:lnTo>
                  <a:pt x="2157" y="136"/>
                </a:lnTo>
                <a:lnTo>
                  <a:pt x="2141" y="121"/>
                </a:lnTo>
                <a:lnTo>
                  <a:pt x="2124" y="107"/>
                </a:lnTo>
                <a:lnTo>
                  <a:pt x="2107" y="92"/>
                </a:lnTo>
                <a:lnTo>
                  <a:pt x="2089" y="79"/>
                </a:lnTo>
                <a:lnTo>
                  <a:pt x="2070" y="68"/>
                </a:lnTo>
                <a:lnTo>
                  <a:pt x="2051" y="56"/>
                </a:lnTo>
                <a:lnTo>
                  <a:pt x="2031" y="45"/>
                </a:lnTo>
                <a:lnTo>
                  <a:pt x="2011" y="37"/>
                </a:lnTo>
                <a:lnTo>
                  <a:pt x="1990" y="29"/>
                </a:lnTo>
                <a:lnTo>
                  <a:pt x="1969" y="20"/>
                </a:lnTo>
                <a:lnTo>
                  <a:pt x="1947" y="15"/>
                </a:lnTo>
                <a:lnTo>
                  <a:pt x="1925" y="10"/>
                </a:lnTo>
                <a:lnTo>
                  <a:pt x="1903" y="5"/>
                </a:lnTo>
                <a:lnTo>
                  <a:pt x="1879" y="3"/>
                </a:lnTo>
                <a:lnTo>
                  <a:pt x="1855" y="0"/>
                </a:lnTo>
                <a:lnTo>
                  <a:pt x="1832" y="0"/>
                </a:lnTo>
                <a:lnTo>
                  <a:pt x="1407" y="0"/>
                </a:lnTo>
                <a:lnTo>
                  <a:pt x="1382" y="0"/>
                </a:lnTo>
                <a:lnTo>
                  <a:pt x="1360" y="3"/>
                </a:lnTo>
                <a:lnTo>
                  <a:pt x="1336" y="5"/>
                </a:lnTo>
                <a:lnTo>
                  <a:pt x="1314" y="10"/>
                </a:lnTo>
                <a:lnTo>
                  <a:pt x="1291" y="15"/>
                </a:lnTo>
                <a:lnTo>
                  <a:pt x="1270" y="20"/>
                </a:lnTo>
                <a:lnTo>
                  <a:pt x="1249" y="29"/>
                </a:lnTo>
                <a:lnTo>
                  <a:pt x="1228" y="37"/>
                </a:lnTo>
                <a:lnTo>
                  <a:pt x="1207" y="45"/>
                </a:lnTo>
                <a:lnTo>
                  <a:pt x="1187" y="56"/>
                </a:lnTo>
                <a:lnTo>
                  <a:pt x="1167" y="68"/>
                </a:lnTo>
                <a:lnTo>
                  <a:pt x="1150" y="79"/>
                </a:lnTo>
                <a:lnTo>
                  <a:pt x="1131" y="92"/>
                </a:lnTo>
                <a:lnTo>
                  <a:pt x="1114" y="107"/>
                </a:lnTo>
                <a:lnTo>
                  <a:pt x="1097" y="121"/>
                </a:lnTo>
                <a:lnTo>
                  <a:pt x="1081" y="136"/>
                </a:lnTo>
                <a:lnTo>
                  <a:pt x="1066" y="153"/>
                </a:lnTo>
                <a:lnTo>
                  <a:pt x="1052" y="169"/>
                </a:lnTo>
                <a:lnTo>
                  <a:pt x="1038" y="187"/>
                </a:lnTo>
                <a:lnTo>
                  <a:pt x="1025" y="206"/>
                </a:lnTo>
                <a:lnTo>
                  <a:pt x="1013" y="225"/>
                </a:lnTo>
                <a:lnTo>
                  <a:pt x="1002" y="244"/>
                </a:lnTo>
                <a:lnTo>
                  <a:pt x="992" y="264"/>
                </a:lnTo>
                <a:lnTo>
                  <a:pt x="982" y="285"/>
                </a:lnTo>
                <a:lnTo>
                  <a:pt x="974" y="306"/>
                </a:lnTo>
                <a:lnTo>
                  <a:pt x="967" y="327"/>
                </a:lnTo>
                <a:lnTo>
                  <a:pt x="961" y="350"/>
                </a:lnTo>
                <a:lnTo>
                  <a:pt x="956" y="372"/>
                </a:lnTo>
                <a:lnTo>
                  <a:pt x="951" y="395"/>
                </a:lnTo>
                <a:lnTo>
                  <a:pt x="949" y="418"/>
                </a:lnTo>
                <a:lnTo>
                  <a:pt x="947" y="442"/>
                </a:lnTo>
                <a:lnTo>
                  <a:pt x="947" y="465"/>
                </a:lnTo>
                <a:lnTo>
                  <a:pt x="947" y="476"/>
                </a:lnTo>
                <a:lnTo>
                  <a:pt x="1199" y="476"/>
                </a:lnTo>
                <a:lnTo>
                  <a:pt x="1199" y="465"/>
                </a:lnTo>
                <a:close/>
                <a:moveTo>
                  <a:pt x="3365" y="2609"/>
                </a:moveTo>
                <a:lnTo>
                  <a:pt x="2978" y="2003"/>
                </a:lnTo>
                <a:lnTo>
                  <a:pt x="2969" y="1991"/>
                </a:lnTo>
                <a:lnTo>
                  <a:pt x="2961" y="1980"/>
                </a:lnTo>
                <a:lnTo>
                  <a:pt x="2942" y="1959"/>
                </a:lnTo>
                <a:lnTo>
                  <a:pt x="2922" y="1940"/>
                </a:lnTo>
                <a:lnTo>
                  <a:pt x="2901" y="1924"/>
                </a:lnTo>
                <a:lnTo>
                  <a:pt x="2877" y="1910"/>
                </a:lnTo>
                <a:lnTo>
                  <a:pt x="2854" y="1898"/>
                </a:lnTo>
                <a:lnTo>
                  <a:pt x="2829" y="1888"/>
                </a:lnTo>
                <a:lnTo>
                  <a:pt x="2803" y="1881"/>
                </a:lnTo>
                <a:lnTo>
                  <a:pt x="2777" y="1877"/>
                </a:lnTo>
                <a:lnTo>
                  <a:pt x="2750" y="1874"/>
                </a:lnTo>
                <a:lnTo>
                  <a:pt x="2723" y="1875"/>
                </a:lnTo>
                <a:lnTo>
                  <a:pt x="2697" y="1879"/>
                </a:lnTo>
                <a:lnTo>
                  <a:pt x="2670" y="1885"/>
                </a:lnTo>
                <a:lnTo>
                  <a:pt x="2644" y="1893"/>
                </a:lnTo>
                <a:lnTo>
                  <a:pt x="2631" y="1899"/>
                </a:lnTo>
                <a:lnTo>
                  <a:pt x="2619" y="1905"/>
                </a:lnTo>
                <a:lnTo>
                  <a:pt x="2606" y="1911"/>
                </a:lnTo>
                <a:lnTo>
                  <a:pt x="2594" y="1919"/>
                </a:lnTo>
                <a:lnTo>
                  <a:pt x="2790" y="2056"/>
                </a:lnTo>
                <a:lnTo>
                  <a:pt x="2803" y="2063"/>
                </a:lnTo>
                <a:lnTo>
                  <a:pt x="2816" y="2073"/>
                </a:lnTo>
                <a:lnTo>
                  <a:pt x="2828" y="2083"/>
                </a:lnTo>
                <a:lnTo>
                  <a:pt x="2832" y="2089"/>
                </a:lnTo>
                <a:lnTo>
                  <a:pt x="2837" y="2096"/>
                </a:lnTo>
                <a:lnTo>
                  <a:pt x="2843" y="2106"/>
                </a:lnTo>
                <a:lnTo>
                  <a:pt x="2848" y="2116"/>
                </a:lnTo>
                <a:lnTo>
                  <a:pt x="2851" y="2127"/>
                </a:lnTo>
                <a:lnTo>
                  <a:pt x="2854" y="2137"/>
                </a:lnTo>
                <a:lnTo>
                  <a:pt x="2855" y="2148"/>
                </a:lnTo>
                <a:lnTo>
                  <a:pt x="2855" y="2159"/>
                </a:lnTo>
                <a:lnTo>
                  <a:pt x="2855" y="2170"/>
                </a:lnTo>
                <a:lnTo>
                  <a:pt x="2853" y="2181"/>
                </a:lnTo>
                <a:lnTo>
                  <a:pt x="2850" y="2192"/>
                </a:lnTo>
                <a:lnTo>
                  <a:pt x="2847" y="2201"/>
                </a:lnTo>
                <a:lnTo>
                  <a:pt x="2842" y="2211"/>
                </a:lnTo>
                <a:lnTo>
                  <a:pt x="2836" y="2220"/>
                </a:lnTo>
                <a:lnTo>
                  <a:pt x="2829" y="2229"/>
                </a:lnTo>
                <a:lnTo>
                  <a:pt x="2822" y="2238"/>
                </a:lnTo>
                <a:lnTo>
                  <a:pt x="2814" y="2245"/>
                </a:lnTo>
                <a:lnTo>
                  <a:pt x="2804" y="2252"/>
                </a:lnTo>
                <a:lnTo>
                  <a:pt x="2795" y="2258"/>
                </a:lnTo>
                <a:lnTo>
                  <a:pt x="2784" y="2262"/>
                </a:lnTo>
                <a:lnTo>
                  <a:pt x="2773" y="2266"/>
                </a:lnTo>
                <a:lnTo>
                  <a:pt x="2763" y="2268"/>
                </a:lnTo>
                <a:lnTo>
                  <a:pt x="2752" y="2270"/>
                </a:lnTo>
                <a:lnTo>
                  <a:pt x="2742" y="2270"/>
                </a:lnTo>
                <a:lnTo>
                  <a:pt x="2731" y="2270"/>
                </a:lnTo>
                <a:lnTo>
                  <a:pt x="2720" y="2267"/>
                </a:lnTo>
                <a:lnTo>
                  <a:pt x="2710" y="2265"/>
                </a:lnTo>
                <a:lnTo>
                  <a:pt x="2700" y="2261"/>
                </a:lnTo>
                <a:lnTo>
                  <a:pt x="2690" y="2255"/>
                </a:lnTo>
                <a:lnTo>
                  <a:pt x="2681" y="2251"/>
                </a:lnTo>
                <a:lnTo>
                  <a:pt x="2672" y="2244"/>
                </a:lnTo>
                <a:lnTo>
                  <a:pt x="2664" y="2237"/>
                </a:lnTo>
                <a:lnTo>
                  <a:pt x="2657" y="2227"/>
                </a:lnTo>
                <a:lnTo>
                  <a:pt x="2650" y="2219"/>
                </a:lnTo>
                <a:lnTo>
                  <a:pt x="2644" y="2206"/>
                </a:lnTo>
                <a:lnTo>
                  <a:pt x="2639" y="2192"/>
                </a:lnTo>
                <a:lnTo>
                  <a:pt x="2635" y="2179"/>
                </a:lnTo>
                <a:lnTo>
                  <a:pt x="2634" y="2165"/>
                </a:lnTo>
                <a:lnTo>
                  <a:pt x="2483" y="2060"/>
                </a:lnTo>
                <a:lnTo>
                  <a:pt x="2478" y="2075"/>
                </a:lnTo>
                <a:lnTo>
                  <a:pt x="2474" y="2090"/>
                </a:lnTo>
                <a:lnTo>
                  <a:pt x="2470" y="2106"/>
                </a:lnTo>
                <a:lnTo>
                  <a:pt x="2468" y="2121"/>
                </a:lnTo>
                <a:lnTo>
                  <a:pt x="2467" y="2137"/>
                </a:lnTo>
                <a:lnTo>
                  <a:pt x="2465" y="2154"/>
                </a:lnTo>
                <a:lnTo>
                  <a:pt x="2465" y="2169"/>
                </a:lnTo>
                <a:lnTo>
                  <a:pt x="2467" y="2186"/>
                </a:lnTo>
                <a:lnTo>
                  <a:pt x="2469" y="2202"/>
                </a:lnTo>
                <a:lnTo>
                  <a:pt x="2471" y="2218"/>
                </a:lnTo>
                <a:lnTo>
                  <a:pt x="2475" y="2234"/>
                </a:lnTo>
                <a:lnTo>
                  <a:pt x="2480" y="2250"/>
                </a:lnTo>
                <a:lnTo>
                  <a:pt x="2486" y="2265"/>
                </a:lnTo>
                <a:lnTo>
                  <a:pt x="2493" y="2280"/>
                </a:lnTo>
                <a:lnTo>
                  <a:pt x="2501" y="2296"/>
                </a:lnTo>
                <a:lnTo>
                  <a:pt x="2509" y="2310"/>
                </a:lnTo>
                <a:lnTo>
                  <a:pt x="2896" y="2916"/>
                </a:lnTo>
                <a:lnTo>
                  <a:pt x="2903" y="2926"/>
                </a:lnTo>
                <a:lnTo>
                  <a:pt x="2910" y="2933"/>
                </a:lnTo>
                <a:lnTo>
                  <a:pt x="2919" y="2941"/>
                </a:lnTo>
                <a:lnTo>
                  <a:pt x="2927" y="2947"/>
                </a:lnTo>
                <a:lnTo>
                  <a:pt x="2935" y="2953"/>
                </a:lnTo>
                <a:lnTo>
                  <a:pt x="2945" y="2958"/>
                </a:lnTo>
                <a:lnTo>
                  <a:pt x="2954" y="2961"/>
                </a:lnTo>
                <a:lnTo>
                  <a:pt x="2965" y="2963"/>
                </a:lnTo>
                <a:lnTo>
                  <a:pt x="2974" y="2966"/>
                </a:lnTo>
                <a:lnTo>
                  <a:pt x="2985" y="2966"/>
                </a:lnTo>
                <a:lnTo>
                  <a:pt x="2995" y="2966"/>
                </a:lnTo>
                <a:lnTo>
                  <a:pt x="3006" y="2965"/>
                </a:lnTo>
                <a:lnTo>
                  <a:pt x="3017" y="2962"/>
                </a:lnTo>
                <a:lnTo>
                  <a:pt x="3026" y="2959"/>
                </a:lnTo>
                <a:lnTo>
                  <a:pt x="3037" y="2954"/>
                </a:lnTo>
                <a:lnTo>
                  <a:pt x="3046" y="2949"/>
                </a:lnTo>
                <a:lnTo>
                  <a:pt x="3333" y="2760"/>
                </a:lnTo>
                <a:lnTo>
                  <a:pt x="3342" y="2755"/>
                </a:lnTo>
                <a:lnTo>
                  <a:pt x="3351" y="2746"/>
                </a:lnTo>
                <a:lnTo>
                  <a:pt x="3358" y="2739"/>
                </a:lnTo>
                <a:lnTo>
                  <a:pt x="3364" y="2730"/>
                </a:lnTo>
                <a:lnTo>
                  <a:pt x="3369" y="2722"/>
                </a:lnTo>
                <a:lnTo>
                  <a:pt x="3373" y="2712"/>
                </a:lnTo>
                <a:lnTo>
                  <a:pt x="3378" y="2701"/>
                </a:lnTo>
                <a:lnTo>
                  <a:pt x="3380" y="2692"/>
                </a:lnTo>
                <a:lnTo>
                  <a:pt x="3381" y="2681"/>
                </a:lnTo>
                <a:lnTo>
                  <a:pt x="3382" y="2671"/>
                </a:lnTo>
                <a:lnTo>
                  <a:pt x="3381" y="2660"/>
                </a:lnTo>
                <a:lnTo>
                  <a:pt x="3380" y="2650"/>
                </a:lnTo>
                <a:lnTo>
                  <a:pt x="3378" y="2639"/>
                </a:lnTo>
                <a:lnTo>
                  <a:pt x="3374" y="2629"/>
                </a:lnTo>
                <a:lnTo>
                  <a:pt x="3371" y="2619"/>
                </a:lnTo>
                <a:lnTo>
                  <a:pt x="3365" y="2609"/>
                </a:lnTo>
                <a:close/>
                <a:moveTo>
                  <a:pt x="2324" y="6887"/>
                </a:moveTo>
                <a:lnTo>
                  <a:pt x="2324" y="6887"/>
                </a:lnTo>
                <a:lnTo>
                  <a:pt x="2325" y="6907"/>
                </a:lnTo>
                <a:lnTo>
                  <a:pt x="2327" y="6926"/>
                </a:lnTo>
                <a:lnTo>
                  <a:pt x="2332" y="6945"/>
                </a:lnTo>
                <a:lnTo>
                  <a:pt x="2339" y="6962"/>
                </a:lnTo>
                <a:lnTo>
                  <a:pt x="2346" y="6979"/>
                </a:lnTo>
                <a:lnTo>
                  <a:pt x="2356" y="6994"/>
                </a:lnTo>
                <a:lnTo>
                  <a:pt x="2368" y="7010"/>
                </a:lnTo>
                <a:lnTo>
                  <a:pt x="2379" y="7023"/>
                </a:lnTo>
                <a:lnTo>
                  <a:pt x="2393" y="7036"/>
                </a:lnTo>
                <a:lnTo>
                  <a:pt x="2408" y="7046"/>
                </a:lnTo>
                <a:lnTo>
                  <a:pt x="2423" y="7056"/>
                </a:lnTo>
                <a:lnTo>
                  <a:pt x="2439" y="7064"/>
                </a:lnTo>
                <a:lnTo>
                  <a:pt x="2457" y="7071"/>
                </a:lnTo>
                <a:lnTo>
                  <a:pt x="2475" y="7076"/>
                </a:lnTo>
                <a:lnTo>
                  <a:pt x="2494" y="7078"/>
                </a:lnTo>
                <a:lnTo>
                  <a:pt x="2514" y="7079"/>
                </a:lnTo>
                <a:lnTo>
                  <a:pt x="2533" y="7078"/>
                </a:lnTo>
                <a:lnTo>
                  <a:pt x="2552" y="7076"/>
                </a:lnTo>
                <a:lnTo>
                  <a:pt x="2569" y="7071"/>
                </a:lnTo>
                <a:lnTo>
                  <a:pt x="2587" y="7064"/>
                </a:lnTo>
                <a:lnTo>
                  <a:pt x="2604" y="7056"/>
                </a:lnTo>
                <a:lnTo>
                  <a:pt x="2620" y="7046"/>
                </a:lnTo>
                <a:lnTo>
                  <a:pt x="2634" y="7036"/>
                </a:lnTo>
                <a:lnTo>
                  <a:pt x="2647" y="7023"/>
                </a:lnTo>
                <a:lnTo>
                  <a:pt x="2660" y="7010"/>
                </a:lnTo>
                <a:lnTo>
                  <a:pt x="2671" y="6994"/>
                </a:lnTo>
                <a:lnTo>
                  <a:pt x="2680" y="6979"/>
                </a:lnTo>
                <a:lnTo>
                  <a:pt x="2688" y="6962"/>
                </a:lnTo>
                <a:lnTo>
                  <a:pt x="2694" y="6945"/>
                </a:lnTo>
                <a:lnTo>
                  <a:pt x="2699" y="6926"/>
                </a:lnTo>
                <a:lnTo>
                  <a:pt x="2703" y="6907"/>
                </a:lnTo>
                <a:lnTo>
                  <a:pt x="2703" y="6887"/>
                </a:lnTo>
                <a:lnTo>
                  <a:pt x="2703" y="6715"/>
                </a:lnTo>
                <a:lnTo>
                  <a:pt x="2324" y="6715"/>
                </a:lnTo>
                <a:lnTo>
                  <a:pt x="2324" y="6887"/>
                </a:lnTo>
                <a:close/>
                <a:moveTo>
                  <a:pt x="2039" y="732"/>
                </a:moveTo>
                <a:lnTo>
                  <a:pt x="2292" y="732"/>
                </a:lnTo>
                <a:lnTo>
                  <a:pt x="2292" y="1708"/>
                </a:lnTo>
                <a:lnTo>
                  <a:pt x="2039" y="1531"/>
                </a:lnTo>
                <a:lnTo>
                  <a:pt x="2039" y="732"/>
                </a:lnTo>
                <a:close/>
                <a:moveTo>
                  <a:pt x="3142" y="3099"/>
                </a:moveTo>
                <a:lnTo>
                  <a:pt x="3142" y="3099"/>
                </a:lnTo>
                <a:lnTo>
                  <a:pt x="3124" y="3110"/>
                </a:lnTo>
                <a:lnTo>
                  <a:pt x="3106" y="3119"/>
                </a:lnTo>
                <a:lnTo>
                  <a:pt x="3087" y="3127"/>
                </a:lnTo>
                <a:lnTo>
                  <a:pt x="3067" y="3133"/>
                </a:lnTo>
                <a:lnTo>
                  <a:pt x="3048" y="3139"/>
                </a:lnTo>
                <a:lnTo>
                  <a:pt x="3028" y="3143"/>
                </a:lnTo>
                <a:lnTo>
                  <a:pt x="3007" y="3145"/>
                </a:lnTo>
                <a:lnTo>
                  <a:pt x="2987" y="3145"/>
                </a:lnTo>
                <a:lnTo>
                  <a:pt x="2969" y="3145"/>
                </a:lnTo>
                <a:lnTo>
                  <a:pt x="2952" y="3143"/>
                </a:lnTo>
                <a:lnTo>
                  <a:pt x="2934" y="3140"/>
                </a:lnTo>
                <a:lnTo>
                  <a:pt x="2916" y="3137"/>
                </a:lnTo>
                <a:lnTo>
                  <a:pt x="2900" y="3131"/>
                </a:lnTo>
                <a:lnTo>
                  <a:pt x="2883" y="3125"/>
                </a:lnTo>
                <a:lnTo>
                  <a:pt x="2867" y="3118"/>
                </a:lnTo>
                <a:lnTo>
                  <a:pt x="2851" y="3110"/>
                </a:lnTo>
                <a:lnTo>
                  <a:pt x="2836" y="3101"/>
                </a:lnTo>
                <a:lnTo>
                  <a:pt x="2821" y="3091"/>
                </a:lnTo>
                <a:lnTo>
                  <a:pt x="2808" y="3080"/>
                </a:lnTo>
                <a:lnTo>
                  <a:pt x="2794" y="3068"/>
                </a:lnTo>
                <a:lnTo>
                  <a:pt x="2782" y="3057"/>
                </a:lnTo>
                <a:lnTo>
                  <a:pt x="2769" y="3042"/>
                </a:lnTo>
                <a:lnTo>
                  <a:pt x="2758" y="3028"/>
                </a:lnTo>
                <a:lnTo>
                  <a:pt x="2748" y="3013"/>
                </a:lnTo>
                <a:lnTo>
                  <a:pt x="2360" y="2408"/>
                </a:lnTo>
                <a:lnTo>
                  <a:pt x="2351" y="2392"/>
                </a:lnTo>
                <a:lnTo>
                  <a:pt x="2343" y="2377"/>
                </a:lnTo>
                <a:lnTo>
                  <a:pt x="2327" y="2345"/>
                </a:lnTo>
                <a:lnTo>
                  <a:pt x="2314" y="2313"/>
                </a:lnTo>
                <a:lnTo>
                  <a:pt x="2305" y="2280"/>
                </a:lnTo>
                <a:lnTo>
                  <a:pt x="2298" y="2247"/>
                </a:lnTo>
                <a:lnTo>
                  <a:pt x="2292" y="2213"/>
                </a:lnTo>
                <a:lnTo>
                  <a:pt x="2290" y="2180"/>
                </a:lnTo>
                <a:lnTo>
                  <a:pt x="2290" y="2146"/>
                </a:lnTo>
                <a:lnTo>
                  <a:pt x="2292" y="2094"/>
                </a:lnTo>
                <a:lnTo>
                  <a:pt x="2292" y="1925"/>
                </a:lnTo>
                <a:lnTo>
                  <a:pt x="2039" y="1748"/>
                </a:lnTo>
                <a:lnTo>
                  <a:pt x="2039" y="2094"/>
                </a:lnTo>
                <a:lnTo>
                  <a:pt x="1199" y="2094"/>
                </a:lnTo>
                <a:lnTo>
                  <a:pt x="1199" y="732"/>
                </a:lnTo>
                <a:lnTo>
                  <a:pt x="947" y="732"/>
                </a:lnTo>
                <a:lnTo>
                  <a:pt x="947" y="2094"/>
                </a:lnTo>
                <a:lnTo>
                  <a:pt x="897" y="2094"/>
                </a:lnTo>
                <a:lnTo>
                  <a:pt x="851" y="2095"/>
                </a:lnTo>
                <a:lnTo>
                  <a:pt x="805" y="2097"/>
                </a:lnTo>
                <a:lnTo>
                  <a:pt x="760" y="2103"/>
                </a:lnTo>
                <a:lnTo>
                  <a:pt x="717" y="2111"/>
                </a:lnTo>
                <a:lnTo>
                  <a:pt x="673" y="2122"/>
                </a:lnTo>
                <a:lnTo>
                  <a:pt x="630" y="2134"/>
                </a:lnTo>
                <a:lnTo>
                  <a:pt x="589" y="2148"/>
                </a:lnTo>
                <a:lnTo>
                  <a:pt x="548" y="2165"/>
                </a:lnTo>
                <a:lnTo>
                  <a:pt x="509" y="2182"/>
                </a:lnTo>
                <a:lnTo>
                  <a:pt x="470" y="2202"/>
                </a:lnTo>
                <a:lnTo>
                  <a:pt x="432" y="2225"/>
                </a:lnTo>
                <a:lnTo>
                  <a:pt x="396" y="2248"/>
                </a:lnTo>
                <a:lnTo>
                  <a:pt x="361" y="2273"/>
                </a:lnTo>
                <a:lnTo>
                  <a:pt x="327" y="2300"/>
                </a:lnTo>
                <a:lnTo>
                  <a:pt x="294" y="2329"/>
                </a:lnTo>
                <a:lnTo>
                  <a:pt x="263" y="2359"/>
                </a:lnTo>
                <a:lnTo>
                  <a:pt x="234" y="2390"/>
                </a:lnTo>
                <a:lnTo>
                  <a:pt x="206" y="2423"/>
                </a:lnTo>
                <a:lnTo>
                  <a:pt x="178" y="2457"/>
                </a:lnTo>
                <a:lnTo>
                  <a:pt x="154" y="2494"/>
                </a:lnTo>
                <a:lnTo>
                  <a:pt x="130" y="2530"/>
                </a:lnTo>
                <a:lnTo>
                  <a:pt x="109" y="2568"/>
                </a:lnTo>
                <a:lnTo>
                  <a:pt x="89" y="2607"/>
                </a:lnTo>
                <a:lnTo>
                  <a:pt x="71" y="2647"/>
                </a:lnTo>
                <a:lnTo>
                  <a:pt x="56" y="2688"/>
                </a:lnTo>
                <a:lnTo>
                  <a:pt x="42" y="2731"/>
                </a:lnTo>
                <a:lnTo>
                  <a:pt x="29" y="2773"/>
                </a:lnTo>
                <a:lnTo>
                  <a:pt x="19" y="2818"/>
                </a:lnTo>
                <a:lnTo>
                  <a:pt x="11" y="2862"/>
                </a:lnTo>
                <a:lnTo>
                  <a:pt x="5" y="2908"/>
                </a:lnTo>
                <a:lnTo>
                  <a:pt x="1" y="2954"/>
                </a:lnTo>
                <a:lnTo>
                  <a:pt x="0" y="3000"/>
                </a:lnTo>
                <a:lnTo>
                  <a:pt x="0" y="6459"/>
                </a:lnTo>
                <a:lnTo>
                  <a:pt x="3237" y="6459"/>
                </a:lnTo>
                <a:lnTo>
                  <a:pt x="3237" y="3037"/>
                </a:lnTo>
                <a:lnTo>
                  <a:pt x="3142" y="3099"/>
                </a:lnTo>
                <a:close/>
                <a:moveTo>
                  <a:pt x="1367" y="2586"/>
                </a:moveTo>
                <a:lnTo>
                  <a:pt x="1872" y="2586"/>
                </a:lnTo>
                <a:lnTo>
                  <a:pt x="1881" y="2586"/>
                </a:lnTo>
                <a:lnTo>
                  <a:pt x="1890" y="2588"/>
                </a:lnTo>
                <a:lnTo>
                  <a:pt x="1898" y="2589"/>
                </a:lnTo>
                <a:lnTo>
                  <a:pt x="1906" y="2593"/>
                </a:lnTo>
                <a:lnTo>
                  <a:pt x="1914" y="2596"/>
                </a:lnTo>
                <a:lnTo>
                  <a:pt x="1921" y="2601"/>
                </a:lnTo>
                <a:lnTo>
                  <a:pt x="1929" y="2606"/>
                </a:lnTo>
                <a:lnTo>
                  <a:pt x="1934" y="2612"/>
                </a:lnTo>
                <a:lnTo>
                  <a:pt x="1940" y="2619"/>
                </a:lnTo>
                <a:lnTo>
                  <a:pt x="1945" y="2626"/>
                </a:lnTo>
                <a:lnTo>
                  <a:pt x="1950" y="2633"/>
                </a:lnTo>
                <a:lnTo>
                  <a:pt x="1953" y="2640"/>
                </a:lnTo>
                <a:lnTo>
                  <a:pt x="1957" y="2648"/>
                </a:lnTo>
                <a:lnTo>
                  <a:pt x="1959" y="2658"/>
                </a:lnTo>
                <a:lnTo>
                  <a:pt x="1960" y="2666"/>
                </a:lnTo>
                <a:lnTo>
                  <a:pt x="1960" y="2675"/>
                </a:lnTo>
                <a:lnTo>
                  <a:pt x="1960" y="2685"/>
                </a:lnTo>
                <a:lnTo>
                  <a:pt x="1959" y="2693"/>
                </a:lnTo>
                <a:lnTo>
                  <a:pt x="1957" y="2703"/>
                </a:lnTo>
                <a:lnTo>
                  <a:pt x="1953" y="2711"/>
                </a:lnTo>
                <a:lnTo>
                  <a:pt x="1950" y="2718"/>
                </a:lnTo>
                <a:lnTo>
                  <a:pt x="1945" y="2725"/>
                </a:lnTo>
                <a:lnTo>
                  <a:pt x="1940" y="2732"/>
                </a:lnTo>
                <a:lnTo>
                  <a:pt x="1934" y="2739"/>
                </a:lnTo>
                <a:lnTo>
                  <a:pt x="1929" y="2745"/>
                </a:lnTo>
                <a:lnTo>
                  <a:pt x="1921" y="2750"/>
                </a:lnTo>
                <a:lnTo>
                  <a:pt x="1914" y="2755"/>
                </a:lnTo>
                <a:lnTo>
                  <a:pt x="1906" y="2758"/>
                </a:lnTo>
                <a:lnTo>
                  <a:pt x="1898" y="2762"/>
                </a:lnTo>
                <a:lnTo>
                  <a:pt x="1890" y="2763"/>
                </a:lnTo>
                <a:lnTo>
                  <a:pt x="1881" y="2765"/>
                </a:lnTo>
                <a:lnTo>
                  <a:pt x="1872" y="2765"/>
                </a:lnTo>
                <a:lnTo>
                  <a:pt x="1367" y="2765"/>
                </a:lnTo>
                <a:lnTo>
                  <a:pt x="1357" y="2765"/>
                </a:lnTo>
                <a:lnTo>
                  <a:pt x="1348" y="2763"/>
                </a:lnTo>
                <a:lnTo>
                  <a:pt x="1340" y="2762"/>
                </a:lnTo>
                <a:lnTo>
                  <a:pt x="1331" y="2758"/>
                </a:lnTo>
                <a:lnTo>
                  <a:pt x="1324" y="2755"/>
                </a:lnTo>
                <a:lnTo>
                  <a:pt x="1317" y="2750"/>
                </a:lnTo>
                <a:lnTo>
                  <a:pt x="1310" y="2745"/>
                </a:lnTo>
                <a:lnTo>
                  <a:pt x="1304" y="2739"/>
                </a:lnTo>
                <a:lnTo>
                  <a:pt x="1298" y="2732"/>
                </a:lnTo>
                <a:lnTo>
                  <a:pt x="1292" y="2725"/>
                </a:lnTo>
                <a:lnTo>
                  <a:pt x="1289" y="2718"/>
                </a:lnTo>
                <a:lnTo>
                  <a:pt x="1284" y="2711"/>
                </a:lnTo>
                <a:lnTo>
                  <a:pt x="1282" y="2703"/>
                </a:lnTo>
                <a:lnTo>
                  <a:pt x="1279" y="2693"/>
                </a:lnTo>
                <a:lnTo>
                  <a:pt x="1278" y="2685"/>
                </a:lnTo>
                <a:lnTo>
                  <a:pt x="1277" y="2675"/>
                </a:lnTo>
                <a:lnTo>
                  <a:pt x="1278" y="2666"/>
                </a:lnTo>
                <a:lnTo>
                  <a:pt x="1279" y="2658"/>
                </a:lnTo>
                <a:lnTo>
                  <a:pt x="1282" y="2648"/>
                </a:lnTo>
                <a:lnTo>
                  <a:pt x="1284" y="2640"/>
                </a:lnTo>
                <a:lnTo>
                  <a:pt x="1289" y="2633"/>
                </a:lnTo>
                <a:lnTo>
                  <a:pt x="1292" y="2626"/>
                </a:lnTo>
                <a:lnTo>
                  <a:pt x="1298" y="2619"/>
                </a:lnTo>
                <a:lnTo>
                  <a:pt x="1304" y="2612"/>
                </a:lnTo>
                <a:lnTo>
                  <a:pt x="1310" y="2606"/>
                </a:lnTo>
                <a:lnTo>
                  <a:pt x="1317" y="2601"/>
                </a:lnTo>
                <a:lnTo>
                  <a:pt x="1324" y="2596"/>
                </a:lnTo>
                <a:lnTo>
                  <a:pt x="1331" y="2593"/>
                </a:lnTo>
                <a:lnTo>
                  <a:pt x="1340" y="2589"/>
                </a:lnTo>
                <a:lnTo>
                  <a:pt x="1348" y="2588"/>
                </a:lnTo>
                <a:lnTo>
                  <a:pt x="1357" y="2586"/>
                </a:lnTo>
                <a:lnTo>
                  <a:pt x="1367" y="2586"/>
                </a:lnTo>
                <a:close/>
                <a:moveTo>
                  <a:pt x="2198" y="6203"/>
                </a:moveTo>
                <a:lnTo>
                  <a:pt x="1041" y="6203"/>
                </a:lnTo>
                <a:lnTo>
                  <a:pt x="1041" y="3771"/>
                </a:lnTo>
                <a:lnTo>
                  <a:pt x="1042" y="3754"/>
                </a:lnTo>
                <a:lnTo>
                  <a:pt x="1045" y="3736"/>
                </a:lnTo>
                <a:lnTo>
                  <a:pt x="1048" y="3721"/>
                </a:lnTo>
                <a:lnTo>
                  <a:pt x="1054" y="3704"/>
                </a:lnTo>
                <a:lnTo>
                  <a:pt x="1061" y="3690"/>
                </a:lnTo>
                <a:lnTo>
                  <a:pt x="1069" y="3676"/>
                </a:lnTo>
                <a:lnTo>
                  <a:pt x="1079" y="3663"/>
                </a:lnTo>
                <a:lnTo>
                  <a:pt x="1091" y="3651"/>
                </a:lnTo>
                <a:lnTo>
                  <a:pt x="1102" y="3640"/>
                </a:lnTo>
                <a:lnTo>
                  <a:pt x="1115" y="3630"/>
                </a:lnTo>
                <a:lnTo>
                  <a:pt x="1128" y="3622"/>
                </a:lnTo>
                <a:lnTo>
                  <a:pt x="1144" y="3615"/>
                </a:lnTo>
                <a:lnTo>
                  <a:pt x="1159" y="3609"/>
                </a:lnTo>
                <a:lnTo>
                  <a:pt x="1174" y="3604"/>
                </a:lnTo>
                <a:lnTo>
                  <a:pt x="1191" y="3602"/>
                </a:lnTo>
                <a:lnTo>
                  <a:pt x="1209" y="3602"/>
                </a:lnTo>
                <a:lnTo>
                  <a:pt x="2030" y="3602"/>
                </a:lnTo>
                <a:lnTo>
                  <a:pt x="2047" y="3602"/>
                </a:lnTo>
                <a:lnTo>
                  <a:pt x="2063" y="3604"/>
                </a:lnTo>
                <a:lnTo>
                  <a:pt x="2080" y="3609"/>
                </a:lnTo>
                <a:lnTo>
                  <a:pt x="2095" y="3615"/>
                </a:lnTo>
                <a:lnTo>
                  <a:pt x="2109" y="3622"/>
                </a:lnTo>
                <a:lnTo>
                  <a:pt x="2123" y="3630"/>
                </a:lnTo>
                <a:lnTo>
                  <a:pt x="2136" y="3640"/>
                </a:lnTo>
                <a:lnTo>
                  <a:pt x="2148" y="3651"/>
                </a:lnTo>
                <a:lnTo>
                  <a:pt x="2159" y="3663"/>
                </a:lnTo>
                <a:lnTo>
                  <a:pt x="2168" y="3676"/>
                </a:lnTo>
                <a:lnTo>
                  <a:pt x="2178" y="3690"/>
                </a:lnTo>
                <a:lnTo>
                  <a:pt x="2185" y="3704"/>
                </a:lnTo>
                <a:lnTo>
                  <a:pt x="2189" y="3721"/>
                </a:lnTo>
                <a:lnTo>
                  <a:pt x="2194" y="3736"/>
                </a:lnTo>
                <a:lnTo>
                  <a:pt x="2196" y="3754"/>
                </a:lnTo>
                <a:lnTo>
                  <a:pt x="2198" y="3771"/>
                </a:lnTo>
                <a:lnTo>
                  <a:pt x="2198" y="6203"/>
                </a:lnTo>
                <a:close/>
                <a:moveTo>
                  <a:pt x="2703" y="6203"/>
                </a:moveTo>
                <a:lnTo>
                  <a:pt x="2450" y="6203"/>
                </a:lnTo>
                <a:lnTo>
                  <a:pt x="2450" y="3771"/>
                </a:lnTo>
                <a:lnTo>
                  <a:pt x="2449" y="3749"/>
                </a:lnTo>
                <a:lnTo>
                  <a:pt x="2448" y="3728"/>
                </a:lnTo>
                <a:lnTo>
                  <a:pt x="2445" y="3706"/>
                </a:lnTo>
                <a:lnTo>
                  <a:pt x="2442" y="3686"/>
                </a:lnTo>
                <a:lnTo>
                  <a:pt x="2437" y="3664"/>
                </a:lnTo>
                <a:lnTo>
                  <a:pt x="2431" y="3644"/>
                </a:lnTo>
                <a:lnTo>
                  <a:pt x="2424" y="3624"/>
                </a:lnTo>
                <a:lnTo>
                  <a:pt x="2417" y="3605"/>
                </a:lnTo>
                <a:lnTo>
                  <a:pt x="2409" y="3586"/>
                </a:lnTo>
                <a:lnTo>
                  <a:pt x="2399" y="3569"/>
                </a:lnTo>
                <a:lnTo>
                  <a:pt x="2389" y="3550"/>
                </a:lnTo>
                <a:lnTo>
                  <a:pt x="2378" y="3533"/>
                </a:lnTo>
                <a:lnTo>
                  <a:pt x="2366" y="3517"/>
                </a:lnTo>
                <a:lnTo>
                  <a:pt x="2355" y="3500"/>
                </a:lnTo>
                <a:lnTo>
                  <a:pt x="2340" y="3485"/>
                </a:lnTo>
                <a:lnTo>
                  <a:pt x="2327" y="3470"/>
                </a:lnTo>
                <a:lnTo>
                  <a:pt x="2312" y="3455"/>
                </a:lnTo>
                <a:lnTo>
                  <a:pt x="2297" y="3442"/>
                </a:lnTo>
                <a:lnTo>
                  <a:pt x="2281" y="3430"/>
                </a:lnTo>
                <a:lnTo>
                  <a:pt x="2265" y="3418"/>
                </a:lnTo>
                <a:lnTo>
                  <a:pt x="2247" y="3407"/>
                </a:lnTo>
                <a:lnTo>
                  <a:pt x="2229" y="3396"/>
                </a:lnTo>
                <a:lnTo>
                  <a:pt x="2212" y="3387"/>
                </a:lnTo>
                <a:lnTo>
                  <a:pt x="2193" y="3379"/>
                </a:lnTo>
                <a:lnTo>
                  <a:pt x="2174" y="3371"/>
                </a:lnTo>
                <a:lnTo>
                  <a:pt x="2155" y="3365"/>
                </a:lnTo>
                <a:lnTo>
                  <a:pt x="2135" y="3359"/>
                </a:lnTo>
                <a:lnTo>
                  <a:pt x="2115" y="3354"/>
                </a:lnTo>
                <a:lnTo>
                  <a:pt x="2094" y="3350"/>
                </a:lnTo>
                <a:lnTo>
                  <a:pt x="2072" y="3347"/>
                </a:lnTo>
                <a:lnTo>
                  <a:pt x="2051" y="3346"/>
                </a:lnTo>
                <a:lnTo>
                  <a:pt x="2030" y="3346"/>
                </a:lnTo>
                <a:lnTo>
                  <a:pt x="1209" y="3346"/>
                </a:lnTo>
                <a:lnTo>
                  <a:pt x="1187" y="3346"/>
                </a:lnTo>
                <a:lnTo>
                  <a:pt x="1166" y="3347"/>
                </a:lnTo>
                <a:lnTo>
                  <a:pt x="1145" y="3350"/>
                </a:lnTo>
                <a:lnTo>
                  <a:pt x="1124" y="3354"/>
                </a:lnTo>
                <a:lnTo>
                  <a:pt x="1104" y="3359"/>
                </a:lnTo>
                <a:lnTo>
                  <a:pt x="1084" y="3365"/>
                </a:lnTo>
                <a:lnTo>
                  <a:pt x="1065" y="3371"/>
                </a:lnTo>
                <a:lnTo>
                  <a:pt x="1045" y="3379"/>
                </a:lnTo>
                <a:lnTo>
                  <a:pt x="1027" y="3387"/>
                </a:lnTo>
                <a:lnTo>
                  <a:pt x="1008" y="3396"/>
                </a:lnTo>
                <a:lnTo>
                  <a:pt x="990" y="3407"/>
                </a:lnTo>
                <a:lnTo>
                  <a:pt x="974" y="3418"/>
                </a:lnTo>
                <a:lnTo>
                  <a:pt x="957" y="3430"/>
                </a:lnTo>
                <a:lnTo>
                  <a:pt x="941" y="3442"/>
                </a:lnTo>
                <a:lnTo>
                  <a:pt x="927" y="3455"/>
                </a:lnTo>
                <a:lnTo>
                  <a:pt x="911" y="3470"/>
                </a:lnTo>
                <a:lnTo>
                  <a:pt x="897" y="3485"/>
                </a:lnTo>
                <a:lnTo>
                  <a:pt x="884" y="3500"/>
                </a:lnTo>
                <a:lnTo>
                  <a:pt x="872" y="3517"/>
                </a:lnTo>
                <a:lnTo>
                  <a:pt x="861" y="3533"/>
                </a:lnTo>
                <a:lnTo>
                  <a:pt x="849" y="3550"/>
                </a:lnTo>
                <a:lnTo>
                  <a:pt x="839" y="3569"/>
                </a:lnTo>
                <a:lnTo>
                  <a:pt x="830" y="3586"/>
                </a:lnTo>
                <a:lnTo>
                  <a:pt x="822" y="3605"/>
                </a:lnTo>
                <a:lnTo>
                  <a:pt x="813" y="3624"/>
                </a:lnTo>
                <a:lnTo>
                  <a:pt x="807" y="3644"/>
                </a:lnTo>
                <a:lnTo>
                  <a:pt x="802" y="3664"/>
                </a:lnTo>
                <a:lnTo>
                  <a:pt x="797" y="3686"/>
                </a:lnTo>
                <a:lnTo>
                  <a:pt x="793" y="3706"/>
                </a:lnTo>
                <a:lnTo>
                  <a:pt x="790" y="3728"/>
                </a:lnTo>
                <a:lnTo>
                  <a:pt x="789" y="3749"/>
                </a:lnTo>
                <a:lnTo>
                  <a:pt x="789" y="3771"/>
                </a:lnTo>
                <a:lnTo>
                  <a:pt x="789" y="6203"/>
                </a:lnTo>
                <a:lnTo>
                  <a:pt x="535" y="6203"/>
                </a:lnTo>
                <a:lnTo>
                  <a:pt x="535" y="3771"/>
                </a:lnTo>
                <a:lnTo>
                  <a:pt x="536" y="3736"/>
                </a:lnTo>
                <a:lnTo>
                  <a:pt x="538" y="3701"/>
                </a:lnTo>
                <a:lnTo>
                  <a:pt x="543" y="3667"/>
                </a:lnTo>
                <a:lnTo>
                  <a:pt x="549" y="3634"/>
                </a:lnTo>
                <a:lnTo>
                  <a:pt x="556" y="3601"/>
                </a:lnTo>
                <a:lnTo>
                  <a:pt x="566" y="3569"/>
                </a:lnTo>
                <a:lnTo>
                  <a:pt x="576" y="3537"/>
                </a:lnTo>
                <a:lnTo>
                  <a:pt x="588" y="3506"/>
                </a:lnTo>
                <a:lnTo>
                  <a:pt x="602" y="3476"/>
                </a:lnTo>
                <a:lnTo>
                  <a:pt x="616" y="3446"/>
                </a:lnTo>
                <a:lnTo>
                  <a:pt x="633" y="3418"/>
                </a:lnTo>
                <a:lnTo>
                  <a:pt x="650" y="3389"/>
                </a:lnTo>
                <a:lnTo>
                  <a:pt x="669" y="3363"/>
                </a:lnTo>
                <a:lnTo>
                  <a:pt x="689" y="3337"/>
                </a:lnTo>
                <a:lnTo>
                  <a:pt x="711" y="3313"/>
                </a:lnTo>
                <a:lnTo>
                  <a:pt x="733" y="3289"/>
                </a:lnTo>
                <a:lnTo>
                  <a:pt x="757" y="3267"/>
                </a:lnTo>
                <a:lnTo>
                  <a:pt x="780" y="3245"/>
                </a:lnTo>
                <a:lnTo>
                  <a:pt x="806" y="3224"/>
                </a:lnTo>
                <a:lnTo>
                  <a:pt x="832" y="3205"/>
                </a:lnTo>
                <a:lnTo>
                  <a:pt x="859" y="3188"/>
                </a:lnTo>
                <a:lnTo>
                  <a:pt x="888" y="3171"/>
                </a:lnTo>
                <a:lnTo>
                  <a:pt x="917" y="3157"/>
                </a:lnTo>
                <a:lnTo>
                  <a:pt x="947" y="3143"/>
                </a:lnTo>
                <a:lnTo>
                  <a:pt x="977" y="3131"/>
                </a:lnTo>
                <a:lnTo>
                  <a:pt x="1008" y="3119"/>
                </a:lnTo>
                <a:lnTo>
                  <a:pt x="1041" y="3111"/>
                </a:lnTo>
                <a:lnTo>
                  <a:pt x="1073" y="3103"/>
                </a:lnTo>
                <a:lnTo>
                  <a:pt x="1106" y="3097"/>
                </a:lnTo>
                <a:lnTo>
                  <a:pt x="1140" y="3092"/>
                </a:lnTo>
                <a:lnTo>
                  <a:pt x="1174" y="3090"/>
                </a:lnTo>
                <a:lnTo>
                  <a:pt x="1209" y="3088"/>
                </a:lnTo>
                <a:lnTo>
                  <a:pt x="2030" y="3088"/>
                </a:lnTo>
                <a:lnTo>
                  <a:pt x="2064" y="3090"/>
                </a:lnTo>
                <a:lnTo>
                  <a:pt x="2098" y="3092"/>
                </a:lnTo>
                <a:lnTo>
                  <a:pt x="2133" y="3097"/>
                </a:lnTo>
                <a:lnTo>
                  <a:pt x="2166" y="3103"/>
                </a:lnTo>
                <a:lnTo>
                  <a:pt x="2198" y="3111"/>
                </a:lnTo>
                <a:lnTo>
                  <a:pt x="2229" y="3119"/>
                </a:lnTo>
                <a:lnTo>
                  <a:pt x="2261" y="3131"/>
                </a:lnTo>
                <a:lnTo>
                  <a:pt x="2292" y="3143"/>
                </a:lnTo>
                <a:lnTo>
                  <a:pt x="2321" y="3157"/>
                </a:lnTo>
                <a:lnTo>
                  <a:pt x="2351" y="3171"/>
                </a:lnTo>
                <a:lnTo>
                  <a:pt x="2378" y="3188"/>
                </a:lnTo>
                <a:lnTo>
                  <a:pt x="2406" y="3205"/>
                </a:lnTo>
                <a:lnTo>
                  <a:pt x="2432" y="3224"/>
                </a:lnTo>
                <a:lnTo>
                  <a:pt x="2457" y="3245"/>
                </a:lnTo>
                <a:lnTo>
                  <a:pt x="2482" y="3267"/>
                </a:lnTo>
                <a:lnTo>
                  <a:pt x="2506" y="3289"/>
                </a:lnTo>
                <a:lnTo>
                  <a:pt x="2528" y="3313"/>
                </a:lnTo>
                <a:lnTo>
                  <a:pt x="2549" y="3337"/>
                </a:lnTo>
                <a:lnTo>
                  <a:pt x="2569" y="3363"/>
                </a:lnTo>
                <a:lnTo>
                  <a:pt x="2588" y="3389"/>
                </a:lnTo>
                <a:lnTo>
                  <a:pt x="2606" y="3418"/>
                </a:lnTo>
                <a:lnTo>
                  <a:pt x="2621" y="3446"/>
                </a:lnTo>
                <a:lnTo>
                  <a:pt x="2637" y="3476"/>
                </a:lnTo>
                <a:lnTo>
                  <a:pt x="2650" y="3506"/>
                </a:lnTo>
                <a:lnTo>
                  <a:pt x="2663" y="3537"/>
                </a:lnTo>
                <a:lnTo>
                  <a:pt x="2673" y="3569"/>
                </a:lnTo>
                <a:lnTo>
                  <a:pt x="2681" y="3601"/>
                </a:lnTo>
                <a:lnTo>
                  <a:pt x="2690" y="3634"/>
                </a:lnTo>
                <a:lnTo>
                  <a:pt x="2696" y="3667"/>
                </a:lnTo>
                <a:lnTo>
                  <a:pt x="2699" y="3701"/>
                </a:lnTo>
                <a:lnTo>
                  <a:pt x="2703" y="3736"/>
                </a:lnTo>
                <a:lnTo>
                  <a:pt x="2703" y="3771"/>
                </a:lnTo>
                <a:lnTo>
                  <a:pt x="2703" y="620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圆角矩形 17"/>
          <p:cNvSpPr/>
          <p:nvPr/>
        </p:nvSpPr>
        <p:spPr>
          <a:xfrm rot="16200000">
            <a:off x="1200017" y="1103455"/>
            <a:ext cx="873125" cy="877078"/>
          </a:xfrm>
          <a:prstGeom prst="roundRect">
            <a:avLst>
              <a:gd name="adj" fmla="val 21969"/>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9" name="文本框 22"/>
          <p:cNvSpPr txBox="1"/>
          <p:nvPr/>
        </p:nvSpPr>
        <p:spPr>
          <a:xfrm flipH="1">
            <a:off x="2223559" y="1268013"/>
            <a:ext cx="5635079"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20" name="喇叭"/>
          <p:cNvSpPr/>
          <p:nvPr/>
        </p:nvSpPr>
        <p:spPr bwMode="auto">
          <a:xfrm>
            <a:off x="1326260" y="1323082"/>
            <a:ext cx="675084" cy="437761"/>
          </a:xfrm>
          <a:custGeom>
            <a:avLst/>
            <a:gdLst>
              <a:gd name="T0" fmla="*/ 2147483646 w 534"/>
              <a:gd name="T1" fmla="*/ 2147483646 h 354"/>
              <a:gd name="T2" fmla="*/ 2147483646 w 534"/>
              <a:gd name="T3" fmla="*/ 2147483646 h 354"/>
              <a:gd name="T4" fmla="*/ 2147483646 w 534"/>
              <a:gd name="T5" fmla="*/ 0 h 354"/>
              <a:gd name="T6" fmla="*/ 2147483646 w 534"/>
              <a:gd name="T7" fmla="*/ 2147483646 h 354"/>
              <a:gd name="T8" fmla="*/ 2147483646 w 534"/>
              <a:gd name="T9" fmla="*/ 2147483646 h 354"/>
              <a:gd name="T10" fmla="*/ 2147483646 w 534"/>
              <a:gd name="T11" fmla="*/ 2147483646 h 354"/>
              <a:gd name="T12" fmla="*/ 2147483646 w 534"/>
              <a:gd name="T13" fmla="*/ 2147483646 h 354"/>
              <a:gd name="T14" fmla="*/ 2147483646 w 534"/>
              <a:gd name="T15" fmla="*/ 2147483646 h 354"/>
              <a:gd name="T16" fmla="*/ 2147483646 w 534"/>
              <a:gd name="T17" fmla="*/ 2147483646 h 354"/>
              <a:gd name="T18" fmla="*/ 2147483646 w 534"/>
              <a:gd name="T19" fmla="*/ 2147483646 h 354"/>
              <a:gd name="T20" fmla="*/ 0 w 534"/>
              <a:gd name="T21" fmla="*/ 2147483646 h 354"/>
              <a:gd name="T22" fmla="*/ 0 w 534"/>
              <a:gd name="T23" fmla="*/ 2147483646 h 354"/>
              <a:gd name="T24" fmla="*/ 2147483646 w 534"/>
              <a:gd name="T25" fmla="*/ 2147483646 h 354"/>
              <a:gd name="T26" fmla="*/ 2147483646 w 534"/>
              <a:gd name="T27" fmla="*/ 2147483646 h 354"/>
              <a:gd name="T28" fmla="*/ 2147483646 w 534"/>
              <a:gd name="T29" fmla="*/ 2147483646 h 354"/>
              <a:gd name="T30" fmla="*/ 2147483646 w 534"/>
              <a:gd name="T31" fmla="*/ 2147483646 h 354"/>
              <a:gd name="T32" fmla="*/ 2147483646 w 534"/>
              <a:gd name="T33" fmla="*/ 2147483646 h 354"/>
              <a:gd name="T34" fmla="*/ 2147483646 w 534"/>
              <a:gd name="T35" fmla="*/ 2147483646 h 354"/>
              <a:gd name="T36" fmla="*/ 2147483646 w 534"/>
              <a:gd name="T37" fmla="*/ 2147483646 h 354"/>
              <a:gd name="T38" fmla="*/ 2147483646 w 534"/>
              <a:gd name="T39" fmla="*/ 2147483646 h 354"/>
              <a:gd name="T40" fmla="*/ 2147483646 w 534"/>
              <a:gd name="T41" fmla="*/ 2147483646 h 354"/>
              <a:gd name="T42" fmla="*/ 2147483646 w 534"/>
              <a:gd name="T43" fmla="*/ 2147483646 h 354"/>
              <a:gd name="T44" fmla="*/ 2147483646 w 534"/>
              <a:gd name="T45" fmla="*/ 2147483646 h 354"/>
              <a:gd name="T46" fmla="*/ 2147483646 w 534"/>
              <a:gd name="T47" fmla="*/ 2147483646 h 354"/>
              <a:gd name="T48" fmla="*/ 2147483646 w 534"/>
              <a:gd name="T49" fmla="*/ 2147483646 h 354"/>
              <a:gd name="T50" fmla="*/ 2147483646 w 534"/>
              <a:gd name="T51" fmla="*/ 2147483646 h 354"/>
              <a:gd name="T52" fmla="*/ 2147483646 w 534"/>
              <a:gd name="T53" fmla="*/ 2147483646 h 354"/>
              <a:gd name="T54" fmla="*/ 2147483646 w 534"/>
              <a:gd name="T55" fmla="*/ 2147483646 h 354"/>
              <a:gd name="T56" fmla="*/ 2147483646 w 534"/>
              <a:gd name="T57" fmla="*/ 2147483646 h 354"/>
              <a:gd name="T58" fmla="*/ 2147483646 w 534"/>
              <a:gd name="T59" fmla="*/ 2147483646 h 354"/>
              <a:gd name="T60" fmla="*/ 2147483646 w 534"/>
              <a:gd name="T61" fmla="*/ 2147483646 h 3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4" h="354">
                <a:moveTo>
                  <a:pt x="140" y="105"/>
                </a:moveTo>
                <a:lnTo>
                  <a:pt x="190" y="85"/>
                </a:lnTo>
                <a:lnTo>
                  <a:pt x="394" y="0"/>
                </a:lnTo>
                <a:lnTo>
                  <a:pt x="394" y="165"/>
                </a:lnTo>
                <a:lnTo>
                  <a:pt x="394" y="329"/>
                </a:lnTo>
                <a:lnTo>
                  <a:pt x="190" y="245"/>
                </a:lnTo>
                <a:lnTo>
                  <a:pt x="140" y="230"/>
                </a:lnTo>
                <a:lnTo>
                  <a:pt x="175" y="354"/>
                </a:lnTo>
                <a:lnTo>
                  <a:pt x="75" y="354"/>
                </a:lnTo>
                <a:lnTo>
                  <a:pt x="45" y="225"/>
                </a:lnTo>
                <a:lnTo>
                  <a:pt x="0" y="225"/>
                </a:lnTo>
                <a:lnTo>
                  <a:pt x="0" y="105"/>
                </a:lnTo>
                <a:lnTo>
                  <a:pt x="140" y="105"/>
                </a:lnTo>
                <a:close/>
                <a:moveTo>
                  <a:pt x="444" y="230"/>
                </a:moveTo>
                <a:lnTo>
                  <a:pt x="524" y="255"/>
                </a:lnTo>
                <a:lnTo>
                  <a:pt x="509" y="284"/>
                </a:lnTo>
                <a:lnTo>
                  <a:pt x="434" y="259"/>
                </a:lnTo>
                <a:lnTo>
                  <a:pt x="444" y="230"/>
                </a:lnTo>
                <a:close/>
                <a:moveTo>
                  <a:pt x="439" y="70"/>
                </a:moveTo>
                <a:lnTo>
                  <a:pt x="514" y="45"/>
                </a:lnTo>
                <a:lnTo>
                  <a:pt x="524" y="75"/>
                </a:lnTo>
                <a:lnTo>
                  <a:pt x="449" y="105"/>
                </a:lnTo>
                <a:lnTo>
                  <a:pt x="439" y="70"/>
                </a:lnTo>
                <a:close/>
                <a:moveTo>
                  <a:pt x="454" y="150"/>
                </a:moveTo>
                <a:lnTo>
                  <a:pt x="534" y="150"/>
                </a:lnTo>
                <a:lnTo>
                  <a:pt x="534" y="185"/>
                </a:lnTo>
                <a:lnTo>
                  <a:pt x="454" y="185"/>
                </a:lnTo>
                <a:lnTo>
                  <a:pt x="454" y="1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2" name="直接连接符 2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자유형 88"/>
          <p:cNvSpPr/>
          <p:nvPr/>
        </p:nvSpPr>
        <p:spPr bwMode="auto">
          <a:xfrm>
            <a:off x="952738" y="1998086"/>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3" name="자유형 87"/>
          <p:cNvSpPr/>
          <p:nvPr/>
        </p:nvSpPr>
        <p:spPr bwMode="auto">
          <a:xfrm>
            <a:off x="1988071" y="3457359"/>
            <a:ext cx="621614" cy="425496"/>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4" name="자유형 200"/>
          <p:cNvSpPr/>
          <p:nvPr/>
        </p:nvSpPr>
        <p:spPr bwMode="auto">
          <a:xfrm>
            <a:off x="1116290" y="2054464"/>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5" name="자유형 124"/>
          <p:cNvSpPr/>
          <p:nvPr/>
        </p:nvSpPr>
        <p:spPr bwMode="auto">
          <a:xfrm>
            <a:off x="1925560" y="1888698"/>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6" name="타원 113"/>
          <p:cNvSpPr/>
          <p:nvPr/>
        </p:nvSpPr>
        <p:spPr bwMode="auto">
          <a:xfrm>
            <a:off x="1904147" y="1645166"/>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1</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7" name="자유형 88"/>
          <p:cNvSpPr/>
          <p:nvPr/>
        </p:nvSpPr>
        <p:spPr bwMode="auto">
          <a:xfrm>
            <a:off x="3556326" y="2054464"/>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8" name="자유형 87"/>
          <p:cNvSpPr/>
          <p:nvPr/>
        </p:nvSpPr>
        <p:spPr bwMode="auto">
          <a:xfrm>
            <a:off x="4516042" y="3468560"/>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9" name="자유형 200"/>
          <p:cNvSpPr/>
          <p:nvPr/>
        </p:nvSpPr>
        <p:spPr bwMode="auto">
          <a:xfrm>
            <a:off x="3719878" y="2110843"/>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0" name="자유형 124"/>
          <p:cNvSpPr/>
          <p:nvPr/>
        </p:nvSpPr>
        <p:spPr bwMode="auto">
          <a:xfrm>
            <a:off x="4529148" y="1945076"/>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1" name="타원 113"/>
          <p:cNvSpPr/>
          <p:nvPr/>
        </p:nvSpPr>
        <p:spPr bwMode="auto">
          <a:xfrm>
            <a:off x="4507735" y="1701544"/>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2</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2" name="자유형 88"/>
          <p:cNvSpPr/>
          <p:nvPr/>
        </p:nvSpPr>
        <p:spPr bwMode="auto">
          <a:xfrm>
            <a:off x="6159914" y="2022513"/>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13" name="자유형 87"/>
          <p:cNvSpPr/>
          <p:nvPr/>
        </p:nvSpPr>
        <p:spPr bwMode="auto">
          <a:xfrm>
            <a:off x="7119630" y="3436608"/>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4" name="자유형 200"/>
          <p:cNvSpPr/>
          <p:nvPr/>
        </p:nvSpPr>
        <p:spPr bwMode="auto">
          <a:xfrm>
            <a:off x="6323466" y="2078891"/>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5" name="자유형 124"/>
          <p:cNvSpPr/>
          <p:nvPr/>
        </p:nvSpPr>
        <p:spPr bwMode="auto">
          <a:xfrm>
            <a:off x="7132736" y="1913125"/>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6" name="타원 113"/>
          <p:cNvSpPr/>
          <p:nvPr/>
        </p:nvSpPr>
        <p:spPr bwMode="auto">
          <a:xfrm>
            <a:off x="7111323" y="1669593"/>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3</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7" name="Rectangle 24"/>
          <p:cNvSpPr>
            <a:spLocks noChangeArrowheads="1"/>
          </p:cNvSpPr>
          <p:nvPr/>
        </p:nvSpPr>
        <p:spPr bwMode="auto">
          <a:xfrm>
            <a:off x="3796268"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8" name="Rectangle 24"/>
          <p:cNvSpPr>
            <a:spLocks noChangeArrowheads="1"/>
          </p:cNvSpPr>
          <p:nvPr/>
        </p:nvSpPr>
        <p:spPr bwMode="auto">
          <a:xfrm>
            <a:off x="6399856"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9" name="Rectangle 24"/>
          <p:cNvSpPr>
            <a:spLocks noChangeArrowheads="1"/>
          </p:cNvSpPr>
          <p:nvPr/>
        </p:nvSpPr>
        <p:spPr bwMode="auto">
          <a:xfrm>
            <a:off x="1153090"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0" name="文本框 5"/>
          <p:cNvSpPr txBox="1">
            <a:spLocks noChangeArrowheads="1"/>
          </p:cNvSpPr>
          <p:nvPr/>
        </p:nvSpPr>
        <p:spPr bwMode="auto">
          <a:xfrm>
            <a:off x="1393724" y="2078891"/>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1" name="文本框 5"/>
          <p:cNvSpPr txBox="1">
            <a:spLocks noChangeArrowheads="1"/>
          </p:cNvSpPr>
          <p:nvPr/>
        </p:nvSpPr>
        <p:spPr bwMode="auto">
          <a:xfrm>
            <a:off x="3997312" y="214798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2" name="文本框 5"/>
          <p:cNvSpPr txBox="1">
            <a:spLocks noChangeArrowheads="1"/>
          </p:cNvSpPr>
          <p:nvPr/>
        </p:nvSpPr>
        <p:spPr bwMode="auto">
          <a:xfrm>
            <a:off x="6600900" y="211230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4" name="直接连接符 23"/>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02</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466405110"/>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k2"/>
</p:tagLst>
</file>

<file path=ppt/tags/tag2.xml><?xml version="1.0" encoding="utf-8"?>
<p:tagLst xmlns:a="http://schemas.openxmlformats.org/drawingml/2006/main" xmlns:r="http://schemas.openxmlformats.org/officeDocument/2006/relationships" xmlns:p="http://schemas.openxmlformats.org/presentationml/2006/main">
  <p:tag name="TIMING" val="|0.6|0.8|0.7|1.1|0.8|0.7|0.9"/>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IMING" val="|1.3|1.2|0.6|1.4|0.8|0.8|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2287</Words>
  <Application>Microsoft Office PowerPoint</Application>
  <PresentationFormat>自定义</PresentationFormat>
  <Paragraphs>278</Paragraphs>
  <Slides>25</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Gill Sans</vt:lpstr>
      <vt:lpstr>Helvetica Light</vt:lpstr>
      <vt:lpstr>Lato</vt:lpstr>
      <vt:lpstr>맑은 고딕</vt:lpstr>
      <vt:lpstr>ＭＳ Ｐゴシック</vt:lpstr>
      <vt:lpstr>ＭＳ Ｐゴシック</vt:lpstr>
      <vt:lpstr>Open Sans Extrabold</vt:lpstr>
      <vt:lpstr>冬青黑体简体中文 W3</vt:lpstr>
      <vt:lpstr>方正细黑一简体</vt:lpstr>
      <vt:lpstr>华文细黑</vt:lpstr>
      <vt:lpstr>宋体</vt:lpstr>
      <vt:lpstr>微软雅黑</vt:lpstr>
      <vt:lpstr>Arial</vt:lpstr>
      <vt:lpstr>Calibri</vt:lpstr>
      <vt:lpstr>Century Gothic</vt:lpstr>
      <vt:lpstr>Helvetica</vt:lpstr>
      <vt:lpstr>Impact</vt:lpstr>
      <vt:lpstr>Vani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ok2</dc:title>
  <cp:lastModifiedBy>Windows 用户</cp:lastModifiedBy>
  <cp:revision>29</cp:revision>
  <dcterms:modified xsi:type="dcterms:W3CDTF">2017-07-23T12:42:52Z</dcterms:modified>
</cp:coreProperties>
</file>