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836" r:id="rId2"/>
    <p:sldId id="1179" r:id="rId3"/>
    <p:sldId id="1204" r:id="rId4"/>
    <p:sldId id="1211" r:id="rId5"/>
    <p:sldId id="1212" r:id="rId6"/>
    <p:sldId id="1213" r:id="rId7"/>
    <p:sldId id="1214" r:id="rId8"/>
    <p:sldId id="1205" r:id="rId9"/>
    <p:sldId id="1208" r:id="rId10"/>
    <p:sldId id="1209" r:id="rId11"/>
    <p:sldId id="1219" r:id="rId12"/>
    <p:sldId id="1210" r:id="rId13"/>
    <p:sldId id="1221" r:id="rId14"/>
    <p:sldId id="1206" r:id="rId15"/>
    <p:sldId id="1225" r:id="rId16"/>
    <p:sldId id="1224" r:id="rId17"/>
    <p:sldId id="1220" r:id="rId18"/>
    <p:sldId id="1223" r:id="rId19"/>
    <p:sldId id="1207" r:id="rId20"/>
    <p:sldId id="1215" r:id="rId21"/>
    <p:sldId id="1217" r:id="rId22"/>
    <p:sldId id="1216" r:id="rId23"/>
    <p:sldId id="1218" r:id="rId24"/>
    <p:sldId id="1222" r:id="rId25"/>
    <p:sldId id="1203" r:id="rId26"/>
  </p:sldIdLst>
  <p:sldSz cx="9144000" cy="5143500" type="screen16x9"/>
  <p:notesSz cx="6858000" cy="9144000"/>
  <p:custDataLst>
    <p:tags r:id="rId28"/>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3354" autoAdjust="0"/>
  </p:normalViewPr>
  <p:slideViewPr>
    <p:cSldViewPr>
      <p:cViewPr varScale="1">
        <p:scale>
          <a:sx n="150" d="100"/>
          <a:sy n="150" d="100"/>
        </p:scale>
        <p:origin x="762" y="126"/>
      </p:cViewPr>
      <p:guideLst>
        <p:guide orient="horz" pos="1620"/>
        <p:guide pos="2880"/>
      </p:guideLst>
    </p:cSldViewPr>
  </p:slideViewPr>
  <p:notesTextViewPr>
    <p:cViewPr>
      <p:scale>
        <a:sx n="1" d="1"/>
        <a:sy n="1" d="1"/>
      </p:scale>
      <p:origin x="0" y="0"/>
    </p:cViewPr>
  </p:notesTextViewPr>
  <p:sorterViewPr>
    <p:cViewPr>
      <p:scale>
        <a:sx n="66" d="100"/>
        <a:sy n="66"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2017/7/23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1</a:t>
            </a:fld>
            <a:endParaRPr lang="zh-CN" altLang="en-US"/>
          </a:p>
        </p:txBody>
      </p:sp>
    </p:spTree>
    <p:extLst>
      <p:ext uri="{BB962C8B-B14F-4D97-AF65-F5344CB8AC3E}">
        <p14:creationId xmlns:p14="http://schemas.microsoft.com/office/powerpoint/2010/main" val="29487565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49ABC0-61AB-43DD-A7D8-706CCBB05237}" type="slidenum">
              <a:rPr lang="zh-CN" altLang="en-US" smtClean="0"/>
              <a:pPr/>
              <a:t>11</a:t>
            </a:fld>
            <a:endParaRPr lang="zh-CN" altLang="en-US"/>
          </a:p>
        </p:txBody>
      </p:sp>
    </p:spTree>
    <p:extLst>
      <p:ext uri="{BB962C8B-B14F-4D97-AF65-F5344CB8AC3E}">
        <p14:creationId xmlns:p14="http://schemas.microsoft.com/office/powerpoint/2010/main" val="25441064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pPr/>
              <a:t>12</a:t>
            </a:fld>
            <a:endParaRPr lang="en-GB"/>
          </a:p>
        </p:txBody>
      </p:sp>
    </p:spTree>
    <p:extLst>
      <p:ext uri="{BB962C8B-B14F-4D97-AF65-F5344CB8AC3E}">
        <p14:creationId xmlns:p14="http://schemas.microsoft.com/office/powerpoint/2010/main" val="32649583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49ABC0-61AB-43DD-A7D8-706CCBB05237}" type="slidenum">
              <a:rPr lang="zh-CN" altLang="en-US" smtClean="0"/>
              <a:pPr/>
              <a:t>13</a:t>
            </a:fld>
            <a:endParaRPr lang="zh-CN" altLang="en-US"/>
          </a:p>
        </p:txBody>
      </p:sp>
    </p:spTree>
    <p:extLst>
      <p:ext uri="{BB962C8B-B14F-4D97-AF65-F5344CB8AC3E}">
        <p14:creationId xmlns:p14="http://schemas.microsoft.com/office/powerpoint/2010/main" val="42560153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18333296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15</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16</a:t>
            </a:fld>
            <a:endParaRPr lang="zh-CN" altLang="en-US"/>
          </a:p>
        </p:txBody>
      </p:sp>
    </p:spTree>
    <p:extLst>
      <p:ext uri="{BB962C8B-B14F-4D97-AF65-F5344CB8AC3E}">
        <p14:creationId xmlns:p14="http://schemas.microsoft.com/office/powerpoint/2010/main" val="9871764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49ABC0-61AB-43DD-A7D8-706CCBB05237}" type="slidenum">
              <a:rPr lang="zh-CN" altLang="en-US" smtClean="0"/>
              <a:pPr/>
              <a:t>17</a:t>
            </a:fld>
            <a:endParaRPr lang="zh-CN" altLang="en-US"/>
          </a:p>
        </p:txBody>
      </p:sp>
    </p:spTree>
    <p:extLst>
      <p:ext uri="{BB962C8B-B14F-4D97-AF65-F5344CB8AC3E}">
        <p14:creationId xmlns:p14="http://schemas.microsoft.com/office/powerpoint/2010/main" val="9567725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18</a:t>
            </a:fld>
            <a:endParaRPr lang="zh-CN" altLang="en-US"/>
          </a:p>
        </p:txBody>
      </p:sp>
    </p:spTree>
    <p:extLst>
      <p:ext uri="{BB962C8B-B14F-4D97-AF65-F5344CB8AC3E}">
        <p14:creationId xmlns:p14="http://schemas.microsoft.com/office/powerpoint/2010/main" val="3570704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8333296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幻灯片图像占位符 1"/>
          <p:cNvSpPr>
            <a:spLocks noGrp="1" noRot="1" noChangeAspect="1" noTextEdit="1"/>
          </p:cNvSpPr>
          <p:nvPr>
            <p:ph type="sldImg"/>
          </p:nvPr>
        </p:nvSpPr>
        <p:spPr bwMode="auto">
          <a:noFill/>
          <a:ln>
            <a:solidFill>
              <a:srgbClr val="000000"/>
            </a:solidFill>
            <a:miter lim="800000"/>
            <a:headEnd/>
            <a:tailEnd/>
          </a:ln>
        </p:spPr>
      </p:sp>
      <p:sp>
        <p:nvSpPr>
          <p:cNvPr id="2355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23556" name="灯片编号占位符 3"/>
          <p:cNvSpPr>
            <a:spLocks noGrp="1"/>
          </p:cNvSpPr>
          <p:nvPr>
            <p:ph type="sldNum" sz="quarter" idx="5"/>
          </p:nvPr>
        </p:nvSpPr>
        <p:spPr bwMode="auto">
          <a:noFill/>
          <a:ln>
            <a:miter lim="800000"/>
            <a:headEnd/>
            <a:tailEnd/>
          </a:ln>
        </p:spPr>
        <p:txBody>
          <a:bodyPr/>
          <a:lstStyle/>
          <a:p>
            <a:fld id="{5B877518-DA22-40F5-A760-EE50766904C8}" type="slidenum">
              <a:rPr lang="zh-CN" altLang="en-US"/>
              <a:pPr/>
              <a:t>20</a:t>
            </a:fld>
            <a:endParaRPr lang="zh-CN" altLang="en-US"/>
          </a:p>
        </p:txBody>
      </p:sp>
    </p:spTree>
    <p:extLst>
      <p:ext uri="{BB962C8B-B14F-4D97-AF65-F5344CB8AC3E}">
        <p14:creationId xmlns:p14="http://schemas.microsoft.com/office/powerpoint/2010/main" val="22485555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265118576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49ABC0-61AB-43DD-A7D8-706CCBB05237}" type="slidenum">
              <a:rPr lang="zh-CN" altLang="en-US" smtClean="0"/>
              <a:pPr/>
              <a:t>21</a:t>
            </a:fld>
            <a:endParaRPr lang="zh-CN" altLang="en-US"/>
          </a:p>
        </p:txBody>
      </p:sp>
    </p:spTree>
    <p:extLst>
      <p:ext uri="{BB962C8B-B14F-4D97-AF65-F5344CB8AC3E}">
        <p14:creationId xmlns:p14="http://schemas.microsoft.com/office/powerpoint/2010/main" val="711216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幻灯片图像占位符 1"/>
          <p:cNvSpPr>
            <a:spLocks noGrp="1" noRot="1" noChangeAspect="1" noTextEdit="1"/>
          </p:cNvSpPr>
          <p:nvPr>
            <p:ph type="sldImg"/>
          </p:nvPr>
        </p:nvSpPr>
        <p:spPr bwMode="auto">
          <a:noFill/>
          <a:ln>
            <a:solidFill>
              <a:srgbClr val="000000"/>
            </a:solidFill>
            <a:miter lim="800000"/>
            <a:headEnd/>
            <a:tailEnd/>
          </a:ln>
        </p:spPr>
      </p:sp>
      <p:sp>
        <p:nvSpPr>
          <p:cNvPr id="4608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smtClean="0"/>
          </a:p>
        </p:txBody>
      </p:sp>
      <p:sp>
        <p:nvSpPr>
          <p:cNvPr id="46084" name="灯片编号占位符 3"/>
          <p:cNvSpPr>
            <a:spLocks noGrp="1"/>
          </p:cNvSpPr>
          <p:nvPr>
            <p:ph type="sldNum" sz="quarter" idx="5"/>
          </p:nvPr>
        </p:nvSpPr>
        <p:spPr bwMode="auto">
          <a:noFill/>
          <a:ln>
            <a:miter lim="800000"/>
            <a:headEnd/>
            <a:tailEnd/>
          </a:ln>
        </p:spPr>
        <p:txBody>
          <a:bodyPr/>
          <a:lstStyle/>
          <a:p>
            <a:fld id="{7BD92150-B678-4319-B20F-0420B636FE2C}" type="slidenum">
              <a:rPr lang="zh-CN" altLang="en-US"/>
              <a:pPr/>
              <a:t>22</a:t>
            </a:fld>
            <a:endParaRPr lang="zh-CN" altLang="en-US"/>
          </a:p>
        </p:txBody>
      </p:sp>
    </p:spTree>
    <p:extLst>
      <p:ext uri="{BB962C8B-B14F-4D97-AF65-F5344CB8AC3E}">
        <p14:creationId xmlns:p14="http://schemas.microsoft.com/office/powerpoint/2010/main" val="12055037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549ABC0-61AB-43DD-A7D8-706CCBB05237}" type="slidenum">
              <a:rPr lang="zh-CN" altLang="en-US" smtClean="0"/>
              <a:pPr/>
              <a:t>23</a:t>
            </a:fld>
            <a:endParaRPr lang="zh-CN" altLang="en-US"/>
          </a:p>
        </p:txBody>
      </p:sp>
    </p:spTree>
    <p:extLst>
      <p:ext uri="{BB962C8B-B14F-4D97-AF65-F5344CB8AC3E}">
        <p14:creationId xmlns:p14="http://schemas.microsoft.com/office/powerpoint/2010/main" val="32250125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pPr/>
              <a:t>24</a:t>
            </a:fld>
            <a:endParaRPr lang="zh-CN" altLang="en-US"/>
          </a:p>
        </p:txBody>
      </p:sp>
    </p:spTree>
    <p:extLst>
      <p:ext uri="{BB962C8B-B14F-4D97-AF65-F5344CB8AC3E}">
        <p14:creationId xmlns:p14="http://schemas.microsoft.com/office/powerpoint/2010/main" val="36164255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7795A699-AB68-4A20-99FB-6F69DC266D45}" type="slidenum">
              <a:rPr lang="zh-CN" altLang="en-US" smtClean="0"/>
              <a:pPr/>
              <a:t>25</a:t>
            </a:fld>
            <a:endParaRPr lang="zh-CN" altLang="en-US"/>
          </a:p>
        </p:txBody>
      </p:sp>
    </p:spTree>
    <p:extLst>
      <p:ext uri="{BB962C8B-B14F-4D97-AF65-F5344CB8AC3E}">
        <p14:creationId xmlns:p14="http://schemas.microsoft.com/office/powerpoint/2010/main" val="9289668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18333296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pPr/>
              <a:t>4</a:t>
            </a:fld>
            <a:endParaRPr lang="en-GB"/>
          </a:p>
        </p:txBody>
      </p:sp>
    </p:spTree>
    <p:extLst>
      <p:ext uri="{BB962C8B-B14F-4D97-AF65-F5344CB8AC3E}">
        <p14:creationId xmlns:p14="http://schemas.microsoft.com/office/powerpoint/2010/main" val="3935048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pPr/>
              <a:t>5</a:t>
            </a:fld>
            <a:endParaRPr lang="en-GB"/>
          </a:p>
        </p:txBody>
      </p:sp>
    </p:spTree>
    <p:extLst>
      <p:ext uri="{BB962C8B-B14F-4D97-AF65-F5344CB8AC3E}">
        <p14:creationId xmlns:p14="http://schemas.microsoft.com/office/powerpoint/2010/main" val="4235922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pPr/>
              <a:t>6</a:t>
            </a:fld>
            <a:endParaRPr lang="en-GB"/>
          </a:p>
        </p:txBody>
      </p:sp>
    </p:spTree>
    <p:extLst>
      <p:ext uri="{BB962C8B-B14F-4D97-AF65-F5344CB8AC3E}">
        <p14:creationId xmlns:p14="http://schemas.microsoft.com/office/powerpoint/2010/main" val="17602987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8333296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pPr/>
              <a:t>9</a:t>
            </a:fld>
            <a:endParaRPr lang="en-GB"/>
          </a:p>
        </p:txBody>
      </p:sp>
    </p:spTree>
    <p:extLst>
      <p:ext uri="{BB962C8B-B14F-4D97-AF65-F5344CB8AC3E}">
        <p14:creationId xmlns:p14="http://schemas.microsoft.com/office/powerpoint/2010/main" val="8807908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28139947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lumMod val="95000"/>
          </a:schemeClr>
        </a:solidFill>
        <a:effectLst/>
      </p:bgPr>
    </p:bg>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2017/7/23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5" name="文本框 12"/>
          <p:cNvSpPr txBox="1">
            <a:spLocks noChangeArrowheads="1"/>
          </p:cNvSpPr>
          <p:nvPr userDrawn="1"/>
        </p:nvSpPr>
        <p:spPr bwMode="auto">
          <a:xfrm>
            <a:off x="467544" y="195486"/>
            <a:ext cx="1796090" cy="2811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mn-ea"/>
                <a:sym typeface="+mn-lt"/>
              </a:rPr>
              <a:t>添加标</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mn-ea"/>
                <a:sym typeface="+mn-lt"/>
              </a:rPr>
              <a:t>题文字</a:t>
            </a:r>
          </a:p>
        </p:txBody>
      </p:sp>
      <p:sp>
        <p:nvSpPr>
          <p:cNvPr id="10" name="矩形 9"/>
          <p:cNvSpPr/>
          <p:nvPr userDrawn="1"/>
        </p:nvSpPr>
        <p:spPr>
          <a:xfrm>
            <a:off x="0" y="195486"/>
            <a:ext cx="323528" cy="2880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3213560"/>
      </p:ext>
    </p:extLst>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929207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2017/7/23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912897"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工作回顾</a:t>
            </a:r>
          </a:p>
        </p:txBody>
      </p:sp>
      <p:sp>
        <p:nvSpPr>
          <p:cNvPr id="15" name="文本框 38"/>
          <p:cNvSpPr txBox="1"/>
          <p:nvPr userDrawn="1"/>
        </p:nvSpPr>
        <p:spPr>
          <a:xfrm>
            <a:off x="899592" y="432889"/>
            <a:ext cx="892058" cy="258958"/>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Work review</a:t>
            </a:r>
            <a:endParaRPr lang="zh-CN" altLang="en-US" sz="1050" dirty="0">
              <a:solidFill>
                <a:schemeClr val="tx1">
                  <a:lumMod val="50000"/>
                  <a:lumOff val="50000"/>
                </a:schemeClr>
              </a:solidFill>
              <a:cs typeface="+mn-ea"/>
              <a:sym typeface="+mn-lt"/>
            </a:endParaRPr>
          </a:p>
        </p:txBody>
      </p:sp>
      <p:pic>
        <p:nvPicPr>
          <p:cNvPr id="10" name="Picture 3" descr="C:\Users\Administrator\Desktop\微立体创业计划\005.png"/>
          <p:cNvPicPr>
            <a:picLocks noChangeAspect="1" noChangeArrowheads="1"/>
          </p:cNvPicPr>
          <p:nvPr userDrawn="1"/>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7504" y="123478"/>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1" name="Picture 4" descr="C:\Users\Administrator\Desktop\微立体创业计划\004.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59903" y="1328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21356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2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2017/7/23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912897"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自我评价</a:t>
            </a:r>
          </a:p>
        </p:txBody>
      </p:sp>
      <p:sp>
        <p:nvSpPr>
          <p:cNvPr id="15" name="文本框 38"/>
          <p:cNvSpPr txBox="1"/>
          <p:nvPr userDrawn="1"/>
        </p:nvSpPr>
        <p:spPr>
          <a:xfrm>
            <a:off x="899592" y="432889"/>
            <a:ext cx="1012283" cy="258958"/>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Self-evaluation</a:t>
            </a:r>
            <a:endParaRPr lang="zh-CN" altLang="en-US" sz="1050" dirty="0">
              <a:solidFill>
                <a:schemeClr val="tx1">
                  <a:lumMod val="50000"/>
                  <a:lumOff val="50000"/>
                </a:schemeClr>
              </a:solidFill>
              <a:cs typeface="+mn-ea"/>
              <a:sym typeface="+mn-lt"/>
            </a:endParaRPr>
          </a:p>
        </p:txBody>
      </p:sp>
      <p:pic>
        <p:nvPicPr>
          <p:cNvPr id="10" name="Picture 3" descr="C:\Users\Administrator\Desktop\微立体创业计划\005.png"/>
          <p:cNvPicPr>
            <a:picLocks noChangeAspect="1" noChangeArrowheads="1"/>
          </p:cNvPicPr>
          <p:nvPr userDrawn="1"/>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7504" y="123478"/>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1" name="Picture 4" descr="C:\Users\Administrator\Desktop\微立体创业计划\004.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59903" y="1328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21356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3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2017/7/23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912897"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工作体会</a:t>
            </a:r>
          </a:p>
        </p:txBody>
      </p:sp>
      <p:sp>
        <p:nvSpPr>
          <p:cNvPr id="15" name="文本框 38"/>
          <p:cNvSpPr txBox="1"/>
          <p:nvPr userDrawn="1"/>
        </p:nvSpPr>
        <p:spPr>
          <a:xfrm>
            <a:off x="899592" y="432889"/>
            <a:ext cx="1126097" cy="258958"/>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Work experience</a:t>
            </a:r>
            <a:endParaRPr lang="zh-CN" altLang="en-US" sz="1050" dirty="0">
              <a:solidFill>
                <a:schemeClr val="tx1">
                  <a:lumMod val="50000"/>
                  <a:lumOff val="50000"/>
                </a:schemeClr>
              </a:solidFill>
              <a:cs typeface="+mn-ea"/>
              <a:sym typeface="+mn-lt"/>
            </a:endParaRPr>
          </a:p>
        </p:txBody>
      </p:sp>
      <p:pic>
        <p:nvPicPr>
          <p:cNvPr id="10" name="Picture 3" descr="C:\Users\Administrator\Desktop\微立体创业计划\005.png"/>
          <p:cNvPicPr>
            <a:picLocks noChangeAspect="1" noChangeArrowheads="1"/>
          </p:cNvPicPr>
          <p:nvPr userDrawn="1"/>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7504" y="123478"/>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1" name="Picture 4" descr="C:\Users\Administrator\Desktop\微立体创业计划\004.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59903" y="1328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213560"/>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4_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2017/7/23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899592" y="239588"/>
            <a:ext cx="1451506"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工作规划和展望</a:t>
            </a:r>
          </a:p>
        </p:txBody>
      </p:sp>
      <p:sp>
        <p:nvSpPr>
          <p:cNvPr id="15" name="文本框 38"/>
          <p:cNvSpPr txBox="1"/>
          <p:nvPr userDrawn="1"/>
        </p:nvSpPr>
        <p:spPr>
          <a:xfrm>
            <a:off x="899592" y="432889"/>
            <a:ext cx="1584556" cy="258958"/>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Job planning and Outlook</a:t>
            </a:r>
            <a:endParaRPr lang="zh-CN" altLang="en-US" sz="1050" dirty="0">
              <a:solidFill>
                <a:schemeClr val="tx1">
                  <a:lumMod val="50000"/>
                  <a:lumOff val="50000"/>
                </a:schemeClr>
              </a:solidFill>
              <a:cs typeface="+mn-ea"/>
              <a:sym typeface="+mn-lt"/>
            </a:endParaRPr>
          </a:p>
        </p:txBody>
      </p:sp>
      <p:pic>
        <p:nvPicPr>
          <p:cNvPr id="10" name="Picture 3" descr="C:\Users\Administrator\Desktop\微立体创业计划\005.png"/>
          <p:cNvPicPr>
            <a:picLocks noChangeAspect="1" noChangeArrowheads="1"/>
          </p:cNvPicPr>
          <p:nvPr userDrawn="1"/>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7504" y="123478"/>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1" name="Picture 4" descr="C:\Users\Administrator\Desktop\微立体创业计划\004.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59903" y="132850"/>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213560"/>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8500361" y="241918"/>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dirty="0"/>
          </a:p>
        </p:txBody>
      </p:sp>
      <p:sp>
        <p:nvSpPr>
          <p:cNvPr id="6" name="Isosceles Triangle 10"/>
          <p:cNvSpPr/>
          <p:nvPr userDrawn="1"/>
        </p:nvSpPr>
        <p:spPr>
          <a:xfrm rot="10610802">
            <a:off x="8504736" y="316259"/>
            <a:ext cx="366581" cy="196391"/>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1420" tIns="45709" rIns="91420" bIns="45709" rtlCol="0" anchor="ctr"/>
          <a:lstStyle/>
          <a:p>
            <a:pPr algn="ctr"/>
            <a:endParaRPr lang="en-US"/>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709"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000" smtClean="0"/>
              <a:pPr/>
              <a:t>‹#›</a:t>
            </a:fld>
            <a:endParaRPr lang="en-US" sz="1000" dirty="0"/>
          </a:p>
        </p:txBody>
      </p:sp>
      <p:grpSp>
        <p:nvGrpSpPr>
          <p:cNvPr id="2"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grpSp>
        <p:nvGrpSpPr>
          <p:cNvPr id="3"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pic>
        <p:nvPicPr>
          <p:cNvPr id="15" name="Picture 3" descr="C:\Users\Administrator\Desktop\微立体创业计划\005.png"/>
          <p:cNvPicPr>
            <a:picLocks noChangeAspect="1" noChangeArrowheads="1"/>
          </p:cNvPicPr>
          <p:nvPr userDrawn="1"/>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95536" y="210344"/>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pic>
        <p:nvPicPr>
          <p:cNvPr id="16" name="Picture 4" descr="C:\Users\Administrator\Desktop\微立体创业计划\004.pn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547935" y="219716"/>
            <a:ext cx="609601" cy="609601"/>
          </a:xfrm>
          <a:prstGeom prst="rect">
            <a:avLst/>
          </a:prstGeom>
          <a:noFill/>
          <a:effectLst>
            <a:outerShdw blurRad="127000" dist="63500" dir="3000000" sx="104000" sy="104000" algn="tl" rotWithShape="0">
              <a:prstClr val="black">
                <a:alpha val="34000"/>
              </a:prstClr>
            </a:outerShdw>
          </a:effectLst>
          <a:extLst>
            <a:ext uri="{909E8E84-426E-40DD-AFC4-6F175D3DCCD1}">
              <a14:hiddenFill xmlns:a14="http://schemas.microsoft.com/office/drawing/2010/main">
                <a:solidFill>
                  <a:srgbClr val="FFFFFF"/>
                </a:solidFill>
              </a14:hiddenFill>
            </a:ext>
          </a:extLst>
        </p:spPr>
      </p:pic>
      <p:sp>
        <p:nvSpPr>
          <p:cNvPr id="17" name="矩形 3"/>
          <p:cNvSpPr>
            <a:spLocks noChangeArrowheads="1"/>
          </p:cNvSpPr>
          <p:nvPr userDrawn="1"/>
        </p:nvSpPr>
        <p:spPr bwMode="auto">
          <a:xfrm>
            <a:off x="1187624" y="612722"/>
            <a:ext cx="2587892" cy="230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p>
            <a:r>
              <a:rPr lang="en-US" altLang="zh-CN" sz="1050" b="0" dirty="0">
                <a:solidFill>
                  <a:schemeClr val="tx1">
                    <a:lumMod val="85000"/>
                    <a:lumOff val="15000"/>
                  </a:schemeClr>
                </a:solidFill>
                <a:latin typeface="微软雅黑" pitchFamily="34" charset="-122"/>
                <a:ea typeface="微软雅黑" pitchFamily="34" charset="-122"/>
                <a:sym typeface="Arial" pitchFamily="34" charset="0"/>
              </a:rPr>
              <a:t>Click here to add the title text content</a:t>
            </a:r>
            <a:endParaRPr lang="zh-CN" altLang="en-US" sz="1050" b="0" dirty="0">
              <a:solidFill>
                <a:schemeClr val="tx1">
                  <a:lumMod val="85000"/>
                  <a:lumOff val="15000"/>
                </a:schemeClr>
              </a:solidFill>
              <a:latin typeface="微软雅黑" pitchFamily="34" charset="-122"/>
              <a:ea typeface="微软雅黑" pitchFamily="34" charset="-122"/>
              <a:sym typeface="Arial" pitchFamily="34" charset="0"/>
            </a:endParaRPr>
          </a:p>
        </p:txBody>
      </p:sp>
      <p:sp>
        <p:nvSpPr>
          <p:cNvPr id="18" name="标题 1"/>
          <p:cNvSpPr>
            <a:spLocks noGrp="1"/>
          </p:cNvSpPr>
          <p:nvPr>
            <p:ph type="title"/>
          </p:nvPr>
        </p:nvSpPr>
        <p:spPr>
          <a:xfrm>
            <a:off x="1184649" y="250504"/>
            <a:ext cx="3216269" cy="377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lIns="68582" tIns="34292" rIns="68582" bIns="34292">
            <a:spAutoFit/>
          </a:bodyPr>
          <a:lstStyle>
            <a:lvl1pPr>
              <a:defRPr lang="zh-CN" altLang="en-US" sz="2000" b="0">
                <a:solidFill>
                  <a:schemeClr val="tx1">
                    <a:lumMod val="85000"/>
                    <a:lumOff val="15000"/>
                  </a:schemeClr>
                </a:solidFill>
                <a:latin typeface="微软雅黑" pitchFamily="34" charset="-122"/>
                <a:cs typeface="+mn-cs"/>
              </a:defRPr>
            </a:lvl1pPr>
          </a:lstStyle>
          <a:p>
            <a:pPr lvl="0" algn="l"/>
            <a:r>
              <a:rPr lang="zh-CN" altLang="en-US" dirty="0"/>
              <a:t>单击此处编辑母版标题样式</a:t>
            </a:r>
          </a:p>
        </p:txBody>
      </p:sp>
    </p:spTree>
    <p:extLst>
      <p:ext uri="{BB962C8B-B14F-4D97-AF65-F5344CB8AC3E}">
        <p14:creationId xmlns:p14="http://schemas.microsoft.com/office/powerpoint/2010/main" val="160921018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14:presetBounceEnd="50000">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14:bounceEnd="50000">
                                          <p:cBhvr additive="base">
                                            <p:cTn id="7" dur="12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14:presetBounceEnd="50000">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14:bounceEnd="50000">
                                          <p:cBhvr additive="base">
                                            <p:cTn id="11" dur="1200" fill="hold"/>
                                            <p:tgtEl>
                                              <p:spTgt spid="16"/>
                                            </p:tgtEl>
                                            <p:attrNameLst>
                                              <p:attrName>ppt_x</p:attrName>
                                            </p:attrNameLst>
                                          </p:cBhvr>
                                          <p:tavLst>
                                            <p:tav tm="0">
                                              <p:val>
                                                <p:strVal val="#ppt_x"/>
                                              </p:val>
                                            </p:tav>
                                            <p:tav tm="100000">
                                              <p:val>
                                                <p:strVal val="#ppt_x"/>
                                              </p:val>
                                            </p:tav>
                                          </p:tavLst>
                                        </p:anim>
                                        <p:anim calcmode="lin" valueType="num" p14:bounceEnd="50000">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1200" fill="hold"/>
                                            <p:tgtEl>
                                              <p:spTgt spid="15"/>
                                            </p:tgtEl>
                                            <p:attrNameLst>
                                              <p:attrName>ppt_x</p:attrName>
                                            </p:attrNameLst>
                                          </p:cBhvr>
                                          <p:tavLst>
                                            <p:tav tm="0">
                                              <p:val>
                                                <p:strVal val="0-#ppt_w/2"/>
                                              </p:val>
                                            </p:tav>
                                            <p:tav tm="100000">
                                              <p:val>
                                                <p:strVal val="#ppt_x"/>
                                              </p:val>
                                            </p:tav>
                                          </p:tavLst>
                                        </p:anim>
                                        <p:anim calcmode="lin" valueType="num">
                                          <p:cBhvr additive="base">
                                            <p:cTn id="8" dur="1200" fill="hold"/>
                                            <p:tgtEl>
                                              <p:spTgt spid="1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1200" fill="hold"/>
                                            <p:tgtEl>
                                              <p:spTgt spid="16"/>
                                            </p:tgtEl>
                                            <p:attrNameLst>
                                              <p:attrName>ppt_x</p:attrName>
                                            </p:attrNameLst>
                                          </p:cBhvr>
                                          <p:tavLst>
                                            <p:tav tm="0">
                                              <p:val>
                                                <p:strVal val="#ppt_x"/>
                                              </p:val>
                                            </p:tav>
                                            <p:tav tm="100000">
                                              <p:val>
                                                <p:strVal val="#ppt_x"/>
                                              </p:val>
                                            </p:tav>
                                          </p:tavLst>
                                        </p:anim>
                                        <p:anim calcmode="lin" valueType="num">
                                          <p:cBhvr additive="base">
                                            <p:cTn id="12" dur="12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12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F61BD0C8-D35A-439E-96FB-C8D4A6430554}" type="datetimeFigureOut">
              <a:rPr lang="zh-CN" altLang="en-US" smtClean="0"/>
              <a:pPr/>
              <a:t>2017/7/23</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70F15A6-E82C-4E1E-834E-C415C51F7DF3}" type="slidenum">
              <a:rPr lang="zh-CN" altLang="en-US" smtClean="0"/>
              <a:pPr/>
              <a:t>‹#›</a:t>
            </a:fld>
            <a:endParaRPr lang="zh-CN" altLang="en-US"/>
          </a:p>
        </p:txBody>
      </p:sp>
    </p:spTree>
    <p:extLst>
      <p:ext uri="{BB962C8B-B14F-4D97-AF65-F5344CB8AC3E}">
        <p14:creationId xmlns:p14="http://schemas.microsoft.com/office/powerpoint/2010/main" val="4164599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00" dirty="0">
                <a:cs typeface="+mn-ea"/>
                <a:sym typeface="+mn-lt"/>
              </a:endParaRPr>
            </a:p>
          </p:txBody>
        </p:sp>
      </p:grpSp>
      <p:sp>
        <p:nvSpPr>
          <p:cNvPr id="6" name="文本框 12"/>
          <p:cNvSpPr txBox="1">
            <a:spLocks noChangeArrowheads="1"/>
          </p:cNvSpPr>
          <p:nvPr userDrawn="1"/>
        </p:nvSpPr>
        <p:spPr bwMode="auto">
          <a:xfrm>
            <a:off x="-1" y="370296"/>
            <a:ext cx="1796090" cy="619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21168080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617682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2017/7/23</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70" r:id="rId2"/>
    <p:sldLayoutId id="2147483671" r:id="rId3"/>
    <p:sldLayoutId id="2147483672" r:id="rId4"/>
    <p:sldLayoutId id="2147483673" r:id="rId5"/>
    <p:sldLayoutId id="2147483663" r:id="rId6"/>
    <p:sldLayoutId id="2147483665" r:id="rId7"/>
    <p:sldLayoutId id="2147483674" r:id="rId8"/>
    <p:sldLayoutId id="2147483675" r:id="rId9"/>
    <p:sldLayoutId id="2147483676" r:id="rId10"/>
  </p:sldLayoutIdLst>
  <p:transition/>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audio" Target="file:///E:\&#21315;&#22270;&#32593;\&#12304;&#38899;&#20048;&#32032;&#26448;&#24211;&#12305;\&#32431;&#38899;&#20048;%20-%20&#29233;&#30340;&#21327;&#22863;&#26354;%20-%20concerto%20pour%20unr%20j.mp3" TargetMode="Externa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8" Type="http://schemas.openxmlformats.org/officeDocument/2006/relationships/notesSlide" Target="../notesSlides/notesSlide2.xml"/><Relationship Id="rId3" Type="http://schemas.openxmlformats.org/officeDocument/2006/relationships/tags" Target="../tags/tag4.xml"/><Relationship Id="rId7" Type="http://schemas.openxmlformats.org/officeDocument/2006/relationships/slideLayout" Target="../slideLayouts/slideLayout9.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 Id="rId9"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audio" Target="file:///E:\&#21315;&#22270;&#32593;\&#12304;&#38899;&#20048;&#32032;&#26448;&#24211;&#12305;\&#31616;&#21333;&#30340;&#31036;&#29289;%20simple%20gifts.mp3" TargetMode="External"/><Relationship Id="rId5" Type="http://schemas.openxmlformats.org/officeDocument/2006/relationships/image" Target="../media/image4.jpe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259"/>
          <p:cNvSpPr>
            <a:spLocks noChangeArrowheads="1"/>
          </p:cNvSpPr>
          <p:nvPr/>
        </p:nvSpPr>
        <p:spPr bwMode="auto">
          <a:xfrm>
            <a:off x="4012892" y="3554601"/>
            <a:ext cx="3367420" cy="1692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100" dirty="0">
                <a:solidFill>
                  <a:schemeClr val="tx1">
                    <a:lumMod val="65000"/>
                    <a:lumOff val="35000"/>
                  </a:schemeClr>
                </a:solidFill>
                <a:cs typeface="Arial" panose="020B0604020202020204" pitchFamily="34" charset="0"/>
              </a:rPr>
              <a:t>汇报人：</a:t>
            </a:r>
            <a:r>
              <a:rPr lang="en-US" altLang="zh-CN" sz="1100" dirty="0">
                <a:solidFill>
                  <a:schemeClr val="tx1">
                    <a:lumMod val="65000"/>
                    <a:lumOff val="35000"/>
                  </a:schemeClr>
                </a:solidFill>
                <a:cs typeface="Arial" panose="020B0604020202020204" pitchFamily="34" charset="0"/>
              </a:rPr>
              <a:t>XXX  Report Person: WWW</a:t>
            </a:r>
            <a:endParaRPr lang="zh-CN" altLang="en-US" sz="1100" dirty="0">
              <a:solidFill>
                <a:schemeClr val="tx1">
                  <a:lumMod val="65000"/>
                  <a:lumOff val="35000"/>
                </a:schemeClr>
              </a:solidFill>
              <a:cs typeface="Arial" panose="020B0604020202020204" pitchFamily="34" charset="0"/>
            </a:endParaRPr>
          </a:p>
        </p:txBody>
      </p:sp>
      <p:sp>
        <p:nvSpPr>
          <p:cNvPr id="11" name="矩形 259"/>
          <p:cNvSpPr>
            <a:spLocks noChangeArrowheads="1"/>
          </p:cNvSpPr>
          <p:nvPr/>
        </p:nvSpPr>
        <p:spPr bwMode="auto">
          <a:xfrm>
            <a:off x="3995936" y="2834521"/>
            <a:ext cx="4352484"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000" dirty="0">
                <a:solidFill>
                  <a:schemeClr val="tx1">
                    <a:lumMod val="65000"/>
                    <a:lumOff val="35000"/>
                  </a:schemeClr>
                </a:solidFill>
                <a:latin typeface="Arial" panose="020B0604020202020204" pitchFamily="34" charset="0"/>
                <a:cs typeface="Arial" panose="020B0604020202020204" pitchFamily="34" charset="0"/>
              </a:rPr>
              <a:t>BUSINESS FINANCING PPT</a:t>
            </a:r>
          </a:p>
          <a:p>
            <a:pPr>
              <a:buNone/>
            </a:pPr>
            <a:r>
              <a:rPr lang="zh-CN" altLang="en-US" sz="900" dirty="0">
                <a:solidFill>
                  <a:schemeClr val="tx1">
                    <a:lumMod val="65000"/>
                    <a:lumOff val="35000"/>
                  </a:schemeClr>
                </a:solidFill>
                <a:latin typeface="Arial" panose="020B0604020202020204" pitchFamily="34" charset="0"/>
                <a:cs typeface="Arial" panose="020B0604020202020204" pitchFamily="34" charset="0"/>
              </a:rPr>
              <a:t>工作计划 工作报告 销售培训 年终总结</a:t>
            </a:r>
            <a:endParaRPr lang="en-US" altLang="zh-CN" sz="9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3" name="矩形 259"/>
          <p:cNvSpPr>
            <a:spLocks noChangeArrowheads="1"/>
          </p:cNvSpPr>
          <p:nvPr/>
        </p:nvSpPr>
        <p:spPr bwMode="auto">
          <a:xfrm>
            <a:off x="3995936" y="2114441"/>
            <a:ext cx="5186484" cy="677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4400" b="1" dirty="0" smtClean="0">
                <a:solidFill>
                  <a:schemeClr val="tx1">
                    <a:lumMod val="65000"/>
                    <a:lumOff val="35000"/>
                  </a:schemeClr>
                </a:solidFill>
                <a:latin typeface="Arial" panose="020B0604020202020204" pitchFamily="34" charset="0"/>
                <a:cs typeface="Arial" panose="020B0604020202020204" pitchFamily="34" charset="0"/>
              </a:rPr>
              <a:t>商务通用</a:t>
            </a:r>
            <a:r>
              <a:rPr lang="en-US" altLang="zh-CN" sz="4400" b="1" dirty="0" smtClean="0">
                <a:solidFill>
                  <a:schemeClr val="tx1">
                    <a:lumMod val="65000"/>
                    <a:lumOff val="35000"/>
                  </a:schemeClr>
                </a:solidFill>
                <a:latin typeface="Arial" panose="020B0604020202020204" pitchFamily="34" charset="0"/>
                <a:cs typeface="Arial" panose="020B0604020202020204" pitchFamily="34" charset="0"/>
              </a:rPr>
              <a:t>PPT</a:t>
            </a:r>
            <a:r>
              <a:rPr lang="zh-CN" altLang="en-US" sz="4400" b="1" dirty="0" smtClean="0">
                <a:solidFill>
                  <a:schemeClr val="tx1">
                    <a:lumMod val="65000"/>
                    <a:lumOff val="35000"/>
                  </a:schemeClr>
                </a:solidFill>
                <a:latin typeface="Arial" panose="020B0604020202020204" pitchFamily="34" charset="0"/>
                <a:cs typeface="Arial" panose="020B0604020202020204" pitchFamily="34" charset="0"/>
              </a:rPr>
              <a:t>模版</a:t>
            </a:r>
            <a:endParaRPr lang="en-US" altLang="zh-CN" sz="44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4" name="矩形 259"/>
          <p:cNvSpPr>
            <a:spLocks noChangeArrowheads="1"/>
          </p:cNvSpPr>
          <p:nvPr/>
        </p:nvSpPr>
        <p:spPr bwMode="auto">
          <a:xfrm>
            <a:off x="3997844" y="1275606"/>
            <a:ext cx="2664296"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5400" b="1" dirty="0" smtClean="0">
                <a:solidFill>
                  <a:schemeClr val="tx1">
                    <a:lumMod val="75000"/>
                    <a:lumOff val="25000"/>
                  </a:schemeClr>
                </a:solidFill>
                <a:cs typeface="Arial" panose="020B0604020202020204" pitchFamily="34" charset="0"/>
              </a:rPr>
              <a:t>LOGO</a:t>
            </a:r>
            <a:endParaRPr lang="en-US" altLang="zh-CN" sz="5400" b="1" dirty="0">
              <a:solidFill>
                <a:schemeClr val="tx1">
                  <a:lumMod val="75000"/>
                  <a:lumOff val="25000"/>
                </a:schemeClr>
              </a:solidFill>
              <a:cs typeface="Arial" panose="020B0604020202020204" pitchFamily="34" charset="0"/>
            </a:endParaRPr>
          </a:p>
        </p:txBody>
      </p:sp>
      <p:sp>
        <p:nvSpPr>
          <p:cNvPr id="15" name="Freeform 5"/>
          <p:cNvSpPr>
            <a:spLocks/>
          </p:cNvSpPr>
          <p:nvPr/>
        </p:nvSpPr>
        <p:spPr bwMode="auto">
          <a:xfrm>
            <a:off x="1404646" y="2661194"/>
            <a:ext cx="2015226" cy="779160"/>
          </a:xfrm>
          <a:custGeom>
            <a:avLst/>
            <a:gdLst>
              <a:gd name="T0" fmla="*/ 155 w 1401"/>
              <a:gd name="T1" fmla="*/ 0 h 441"/>
              <a:gd name="T2" fmla="*/ 0 w 1401"/>
              <a:gd name="T3" fmla="*/ 441 h 441"/>
              <a:gd name="T4" fmla="*/ 1230 w 1401"/>
              <a:gd name="T5" fmla="*/ 441 h 441"/>
              <a:gd name="T6" fmla="*/ 1401 w 1401"/>
              <a:gd name="T7" fmla="*/ 0 h 441"/>
              <a:gd name="T8" fmla="*/ 155 w 1401"/>
              <a:gd name="T9" fmla="*/ 0 h 441"/>
            </a:gdLst>
            <a:ahLst/>
            <a:cxnLst>
              <a:cxn ang="0">
                <a:pos x="T0" y="T1"/>
              </a:cxn>
              <a:cxn ang="0">
                <a:pos x="T2" y="T3"/>
              </a:cxn>
              <a:cxn ang="0">
                <a:pos x="T4" y="T5"/>
              </a:cxn>
              <a:cxn ang="0">
                <a:pos x="T6" y="T7"/>
              </a:cxn>
              <a:cxn ang="0">
                <a:pos x="T8" y="T9"/>
              </a:cxn>
            </a:cxnLst>
            <a:rect l="0" t="0" r="r" b="b"/>
            <a:pathLst>
              <a:path w="1401" h="441">
                <a:moveTo>
                  <a:pt x="155" y="0"/>
                </a:moveTo>
                <a:lnTo>
                  <a:pt x="0" y="441"/>
                </a:lnTo>
                <a:lnTo>
                  <a:pt x="1230" y="441"/>
                </a:lnTo>
                <a:lnTo>
                  <a:pt x="1401" y="0"/>
                </a:lnTo>
                <a:lnTo>
                  <a:pt x="155" y="0"/>
                </a:lnTo>
                <a:close/>
              </a:path>
            </a:pathLst>
          </a:custGeom>
          <a:solidFill>
            <a:schemeClr val="accent2"/>
          </a:solidFill>
          <a:ln>
            <a:noFill/>
          </a:ln>
          <a:extLst/>
        </p:spPr>
        <p:txBody>
          <a:bodyPr vert="horz" wrap="square" lIns="91428" tIns="45714" rIns="91428" bIns="45714" numCol="1" anchor="t" anchorCtr="0" compatLnSpc="1">
            <a:prstTxWarp prst="textNoShape">
              <a:avLst/>
            </a:prstTxWarp>
          </a:bodyPr>
          <a:lstStyle/>
          <a:p>
            <a:endParaRPr lang="zh-CN" altLang="en-US" sz="1400" dirty="0"/>
          </a:p>
        </p:txBody>
      </p:sp>
      <p:sp>
        <p:nvSpPr>
          <p:cNvPr id="17" name="Freeform 6"/>
          <p:cNvSpPr>
            <a:spLocks/>
          </p:cNvSpPr>
          <p:nvPr/>
        </p:nvSpPr>
        <p:spPr bwMode="auto">
          <a:xfrm>
            <a:off x="-440552" y="921863"/>
            <a:ext cx="2050534" cy="571788"/>
          </a:xfrm>
          <a:custGeom>
            <a:avLst/>
            <a:gdLst>
              <a:gd name="T0" fmla="*/ 171 w 1806"/>
              <a:gd name="T1" fmla="*/ 0 h 410"/>
              <a:gd name="T2" fmla="*/ 0 w 1806"/>
              <a:gd name="T3" fmla="*/ 410 h 410"/>
              <a:gd name="T4" fmla="*/ 1650 w 1806"/>
              <a:gd name="T5" fmla="*/ 410 h 410"/>
              <a:gd name="T6" fmla="*/ 1806 w 1806"/>
              <a:gd name="T7" fmla="*/ 0 h 410"/>
              <a:gd name="T8" fmla="*/ 171 w 1806"/>
              <a:gd name="T9" fmla="*/ 0 h 410"/>
            </a:gdLst>
            <a:ahLst/>
            <a:cxnLst>
              <a:cxn ang="0">
                <a:pos x="T0" y="T1"/>
              </a:cxn>
              <a:cxn ang="0">
                <a:pos x="T2" y="T3"/>
              </a:cxn>
              <a:cxn ang="0">
                <a:pos x="T4" y="T5"/>
              </a:cxn>
              <a:cxn ang="0">
                <a:pos x="T6" y="T7"/>
              </a:cxn>
              <a:cxn ang="0">
                <a:pos x="T8" y="T9"/>
              </a:cxn>
            </a:cxnLst>
            <a:rect l="0" t="0" r="r" b="b"/>
            <a:pathLst>
              <a:path w="1806" h="410">
                <a:moveTo>
                  <a:pt x="171" y="0"/>
                </a:moveTo>
                <a:lnTo>
                  <a:pt x="0" y="410"/>
                </a:lnTo>
                <a:lnTo>
                  <a:pt x="1650" y="410"/>
                </a:lnTo>
                <a:lnTo>
                  <a:pt x="1806" y="0"/>
                </a:lnTo>
                <a:lnTo>
                  <a:pt x="171" y="0"/>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zh-CN" altLang="en-US" sz="1400" dirty="0"/>
          </a:p>
        </p:txBody>
      </p:sp>
      <p:sp>
        <p:nvSpPr>
          <p:cNvPr id="20" name="Freeform 7"/>
          <p:cNvSpPr>
            <a:spLocks/>
          </p:cNvSpPr>
          <p:nvPr/>
        </p:nvSpPr>
        <p:spPr bwMode="auto">
          <a:xfrm>
            <a:off x="-756592" y="1176148"/>
            <a:ext cx="4388163" cy="2364487"/>
          </a:xfrm>
          <a:custGeom>
            <a:avLst/>
            <a:gdLst>
              <a:gd name="T0" fmla="*/ 436 w 2585"/>
              <a:gd name="T1" fmla="*/ 0 h 1134"/>
              <a:gd name="T2" fmla="*/ 0 w 2585"/>
              <a:gd name="T3" fmla="*/ 1134 h 1134"/>
              <a:gd name="T4" fmla="*/ 2149 w 2585"/>
              <a:gd name="T5" fmla="*/ 1134 h 1134"/>
              <a:gd name="T6" fmla="*/ 2585 w 2585"/>
              <a:gd name="T7" fmla="*/ 0 h 1134"/>
              <a:gd name="T8" fmla="*/ 436 w 2585"/>
              <a:gd name="T9" fmla="*/ 0 h 1134"/>
            </a:gdLst>
            <a:ahLst/>
            <a:cxnLst>
              <a:cxn ang="0">
                <a:pos x="T0" y="T1"/>
              </a:cxn>
              <a:cxn ang="0">
                <a:pos x="T2" y="T3"/>
              </a:cxn>
              <a:cxn ang="0">
                <a:pos x="T4" y="T5"/>
              </a:cxn>
              <a:cxn ang="0">
                <a:pos x="T6" y="T7"/>
              </a:cxn>
              <a:cxn ang="0">
                <a:pos x="T8" y="T9"/>
              </a:cxn>
            </a:cxnLst>
            <a:rect l="0" t="0" r="r" b="b"/>
            <a:pathLst>
              <a:path w="2585" h="1134">
                <a:moveTo>
                  <a:pt x="436" y="0"/>
                </a:moveTo>
                <a:lnTo>
                  <a:pt x="0" y="1134"/>
                </a:lnTo>
                <a:lnTo>
                  <a:pt x="2149" y="1134"/>
                </a:lnTo>
                <a:lnTo>
                  <a:pt x="2585" y="0"/>
                </a:lnTo>
                <a:lnTo>
                  <a:pt x="436" y="0"/>
                </a:lnTo>
                <a:close/>
              </a:path>
            </a:pathLst>
          </a:custGeom>
          <a:blipFill dpi="0" rotWithShape="1">
            <a:blip r:embed="rId4" cstate="print"/>
            <a:srcRect/>
            <a:stretch>
              <a:fillRect/>
            </a:stretch>
          </a:blipFill>
          <a:ln>
            <a:noFill/>
          </a:ln>
        </p:spPr>
        <p:txBody>
          <a:bodyPr vert="horz" wrap="square" lIns="91428" tIns="45714" rIns="91428" bIns="45714" numCol="1" anchor="t" anchorCtr="0" compatLnSpc="1">
            <a:prstTxWarp prst="textNoShape">
              <a:avLst/>
            </a:prstTxWarp>
          </a:bodyPr>
          <a:lstStyle/>
          <a:p>
            <a:endParaRPr lang="zh-CN" altLang="en-US" sz="1400" dirty="0"/>
          </a:p>
        </p:txBody>
      </p:sp>
      <p:sp>
        <p:nvSpPr>
          <p:cNvPr id="22" name="Freeform 8"/>
          <p:cNvSpPr>
            <a:spLocks/>
          </p:cNvSpPr>
          <p:nvPr/>
        </p:nvSpPr>
        <p:spPr bwMode="auto">
          <a:xfrm>
            <a:off x="-520097" y="3206653"/>
            <a:ext cx="2415447" cy="949273"/>
          </a:xfrm>
          <a:custGeom>
            <a:avLst/>
            <a:gdLst>
              <a:gd name="T0" fmla="*/ 233 w 1869"/>
              <a:gd name="T1" fmla="*/ 0 h 598"/>
              <a:gd name="T2" fmla="*/ 0 w 1869"/>
              <a:gd name="T3" fmla="*/ 598 h 598"/>
              <a:gd name="T4" fmla="*/ 1635 w 1869"/>
              <a:gd name="T5" fmla="*/ 598 h 598"/>
              <a:gd name="T6" fmla="*/ 1869 w 1869"/>
              <a:gd name="T7" fmla="*/ 0 h 598"/>
              <a:gd name="T8" fmla="*/ 233 w 1869"/>
              <a:gd name="T9" fmla="*/ 0 h 598"/>
            </a:gdLst>
            <a:ahLst/>
            <a:cxnLst>
              <a:cxn ang="0">
                <a:pos x="T0" y="T1"/>
              </a:cxn>
              <a:cxn ang="0">
                <a:pos x="T2" y="T3"/>
              </a:cxn>
              <a:cxn ang="0">
                <a:pos x="T4" y="T5"/>
              </a:cxn>
              <a:cxn ang="0">
                <a:pos x="T6" y="T7"/>
              </a:cxn>
              <a:cxn ang="0">
                <a:pos x="T8" y="T9"/>
              </a:cxn>
            </a:cxnLst>
            <a:rect l="0" t="0" r="r" b="b"/>
            <a:pathLst>
              <a:path w="1869" h="598">
                <a:moveTo>
                  <a:pt x="233" y="0"/>
                </a:moveTo>
                <a:lnTo>
                  <a:pt x="0" y="598"/>
                </a:lnTo>
                <a:lnTo>
                  <a:pt x="1635" y="598"/>
                </a:lnTo>
                <a:lnTo>
                  <a:pt x="1869" y="0"/>
                </a:lnTo>
                <a:lnTo>
                  <a:pt x="233" y="0"/>
                </a:lnTo>
                <a:close/>
              </a:path>
            </a:pathLst>
          </a:custGeom>
          <a:solidFill>
            <a:schemeClr val="accent4"/>
          </a:solidFill>
          <a:ln>
            <a:noFill/>
          </a:ln>
          <a:extLst/>
        </p:spPr>
        <p:txBody>
          <a:bodyPr vert="horz" wrap="square" lIns="91428" tIns="45714" rIns="91428" bIns="45714" numCol="1" anchor="t" anchorCtr="0" compatLnSpc="1">
            <a:prstTxWarp prst="textNoShape">
              <a:avLst/>
            </a:prstTxWarp>
          </a:bodyPr>
          <a:lstStyle/>
          <a:p>
            <a:endParaRPr lang="zh-CN" altLang="en-US" sz="1400" dirty="0"/>
          </a:p>
        </p:txBody>
      </p:sp>
      <p:pic>
        <p:nvPicPr>
          <p:cNvPr id="26" name="纯音乐 - 爱的协奏曲 - concerto pour unr j.mp3">
            <a:hlinkClick r:id="" action="ppaction://media"/>
          </p:cNvPr>
          <p:cNvPicPr>
            <a:picLocks noRot="1" noChangeAspect="1"/>
          </p:cNvPicPr>
          <p:nvPr>
            <a:audioFile r:link="rId1"/>
          </p:nvPr>
        </p:nvPicPr>
        <p:blipFill>
          <a:blip r:embed="rId5" cstate="print"/>
          <a:stretch>
            <a:fillRect/>
          </a:stretch>
        </p:blipFill>
        <p:spPr>
          <a:xfrm>
            <a:off x="-304800" y="195486"/>
            <a:ext cx="304800" cy="304800"/>
          </a:xfrm>
          <a:prstGeom prst="rect">
            <a:avLst/>
          </a:prstGeom>
        </p:spPr>
      </p:pic>
    </p:spTree>
    <p:extLst>
      <p:ext uri="{BB962C8B-B14F-4D97-AF65-F5344CB8AC3E}">
        <p14:creationId xmlns:p14="http://schemas.microsoft.com/office/powerpoint/2010/main" val="1557010203"/>
      </p:ext>
    </p:extLst>
  </p:cSld>
  <p:clrMapOvr>
    <a:masterClrMapping/>
  </p:clrMapOvr>
  <p:transition spd="med" advClick="0" advTm="0">
    <p:cover dir="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6"/>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8" accel="4000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250" fill="hold"/>
                                        <p:tgtEl>
                                          <p:spTgt spid="15"/>
                                        </p:tgtEl>
                                        <p:attrNameLst>
                                          <p:attrName>ppt_x</p:attrName>
                                        </p:attrNameLst>
                                      </p:cBhvr>
                                      <p:tavLst>
                                        <p:tav tm="0">
                                          <p:val>
                                            <p:strVal val="0-#ppt_w/2"/>
                                          </p:val>
                                        </p:tav>
                                        <p:tav tm="100000">
                                          <p:val>
                                            <p:strVal val="#ppt_x"/>
                                          </p:val>
                                        </p:tav>
                                      </p:tavLst>
                                    </p:anim>
                                    <p:anim calcmode="lin" valueType="num">
                                      <p:cBhvr additive="base">
                                        <p:cTn id="12" dur="125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accel="4000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1250" fill="hold"/>
                                        <p:tgtEl>
                                          <p:spTgt spid="17"/>
                                        </p:tgtEl>
                                        <p:attrNameLst>
                                          <p:attrName>ppt_x</p:attrName>
                                        </p:attrNameLst>
                                      </p:cBhvr>
                                      <p:tavLst>
                                        <p:tav tm="0">
                                          <p:val>
                                            <p:strVal val="0-#ppt_w/2"/>
                                          </p:val>
                                        </p:tav>
                                        <p:tav tm="100000">
                                          <p:val>
                                            <p:strVal val="#ppt_x"/>
                                          </p:val>
                                        </p:tav>
                                      </p:tavLst>
                                    </p:anim>
                                    <p:anim calcmode="lin" valueType="num">
                                      <p:cBhvr additive="base">
                                        <p:cTn id="18" dur="125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accel="4000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250" fill="hold"/>
                                        <p:tgtEl>
                                          <p:spTgt spid="20"/>
                                        </p:tgtEl>
                                        <p:attrNameLst>
                                          <p:attrName>ppt_x</p:attrName>
                                        </p:attrNameLst>
                                      </p:cBhvr>
                                      <p:tavLst>
                                        <p:tav tm="0">
                                          <p:val>
                                            <p:strVal val="0-#ppt_w/2"/>
                                          </p:val>
                                        </p:tav>
                                        <p:tav tm="100000">
                                          <p:val>
                                            <p:strVal val="#ppt_x"/>
                                          </p:val>
                                        </p:tav>
                                      </p:tavLst>
                                    </p:anim>
                                    <p:anim calcmode="lin" valueType="num">
                                      <p:cBhvr additive="base">
                                        <p:cTn id="24" dur="125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accel="40000"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1250" fill="hold"/>
                                        <p:tgtEl>
                                          <p:spTgt spid="22"/>
                                        </p:tgtEl>
                                        <p:attrNameLst>
                                          <p:attrName>ppt_x</p:attrName>
                                        </p:attrNameLst>
                                      </p:cBhvr>
                                      <p:tavLst>
                                        <p:tav tm="0">
                                          <p:val>
                                            <p:strVal val="0-#ppt_w/2"/>
                                          </p:val>
                                        </p:tav>
                                        <p:tav tm="100000">
                                          <p:val>
                                            <p:strVal val="#ppt_x"/>
                                          </p:val>
                                        </p:tav>
                                      </p:tavLst>
                                    </p:anim>
                                    <p:anim calcmode="lin" valueType="num">
                                      <p:cBhvr additive="base">
                                        <p:cTn id="30" dur="125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1" presetClass="entr" presetSubtype="0" fill="hold" grpId="0" nodeType="clickEffect">
                                  <p:stCondLst>
                                    <p:cond delay="0"/>
                                  </p:stCondLst>
                                  <p:iterate type="lt">
                                    <p:tmPct val="10000"/>
                                  </p:iterate>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4"/>
                                        </p:tgtEl>
                                        <p:attrNameLst>
                                          <p:attrName>ppt_y</p:attrName>
                                        </p:attrNameLst>
                                      </p:cBhvr>
                                      <p:tavLst>
                                        <p:tav tm="0">
                                          <p:val>
                                            <p:strVal val="#ppt_y"/>
                                          </p:val>
                                        </p:tav>
                                        <p:tav tm="100000">
                                          <p:val>
                                            <p:strVal val="#ppt_y"/>
                                          </p:val>
                                        </p:tav>
                                      </p:tavLst>
                                    </p:anim>
                                    <p:anim calcmode="lin" valueType="num">
                                      <p:cBhvr>
                                        <p:cTn id="37"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4"/>
                                        </p:tgtEl>
                                      </p:cBhvr>
                                    </p:animEffect>
                                  </p:childTnLst>
                                </p:cTn>
                              </p:par>
                            </p:childTnLst>
                          </p:cTn>
                        </p:par>
                        <p:par>
                          <p:cTn id="40" fill="hold">
                            <p:stCondLst>
                              <p:cond delay="650"/>
                            </p:stCondLst>
                            <p:childTnLst>
                              <p:par>
                                <p:cTn id="41" presetID="26" presetClass="emph" presetSubtype="0" fill="hold" grpId="1" nodeType="afterEffect">
                                  <p:stCondLst>
                                    <p:cond delay="0"/>
                                  </p:stCondLst>
                                  <p:iterate type="lt">
                                    <p:tmPct val="0"/>
                                  </p:iterate>
                                  <p:childTnLst>
                                    <p:animEffect transition="out" filter="fade">
                                      <p:cBhvr>
                                        <p:cTn id="42" dur="500" tmFilter="0, 0; .2, .5; .8, .5; 1, 0"/>
                                        <p:tgtEl>
                                          <p:spTgt spid="14"/>
                                        </p:tgtEl>
                                      </p:cBhvr>
                                    </p:animEffect>
                                    <p:animScale>
                                      <p:cBhvr>
                                        <p:cTn id="43" dur="250" autoRev="1" fill="hold"/>
                                        <p:tgtEl>
                                          <p:spTgt spid="14"/>
                                        </p:tgtEl>
                                      </p:cBhvr>
                                      <p:by x="105000" y="105000"/>
                                    </p:animScale>
                                  </p:childTnLst>
                                </p:cTn>
                              </p:par>
                            </p:childTnLst>
                          </p:cTn>
                        </p:par>
                      </p:childTnLst>
                    </p:cTn>
                  </p:par>
                  <p:par>
                    <p:cTn id="44" fill="hold">
                      <p:stCondLst>
                        <p:cond delay="indefinite"/>
                      </p:stCondLst>
                      <p:childTnLst>
                        <p:par>
                          <p:cTn id="45" fill="hold">
                            <p:stCondLst>
                              <p:cond delay="0"/>
                            </p:stCondLst>
                            <p:childTnLst>
                              <p:par>
                                <p:cTn id="46" presetID="41" presetClass="entr" presetSubtype="0" fill="hold" grpId="0" nodeType="clickEffect">
                                  <p:stCondLst>
                                    <p:cond delay="0"/>
                                  </p:stCondLst>
                                  <p:iterate type="lt">
                                    <p:tmPct val="10000"/>
                                  </p:iterate>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13"/>
                                        </p:tgtEl>
                                        <p:attrNameLst>
                                          <p:attrName>ppt_y</p:attrName>
                                        </p:attrNameLst>
                                      </p:cBhvr>
                                      <p:tavLst>
                                        <p:tav tm="0">
                                          <p:val>
                                            <p:strVal val="#ppt_y"/>
                                          </p:val>
                                        </p:tav>
                                        <p:tav tm="100000">
                                          <p:val>
                                            <p:strVal val="#ppt_y"/>
                                          </p:val>
                                        </p:tav>
                                      </p:tavLst>
                                    </p:anim>
                                    <p:anim calcmode="lin" valueType="num">
                                      <p:cBhvr>
                                        <p:cTn id="50"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13"/>
                                        </p:tgtEl>
                                      </p:cBhvr>
                                    </p:animEffect>
                                  </p:childTnLst>
                                </p:cTn>
                              </p:par>
                            </p:childTnLst>
                          </p:cTn>
                        </p:par>
                        <p:par>
                          <p:cTn id="53" fill="hold">
                            <p:stCondLst>
                              <p:cond delay="900"/>
                            </p:stCondLst>
                            <p:childTnLst>
                              <p:par>
                                <p:cTn id="54" presetID="26" presetClass="emph" presetSubtype="0" fill="hold" grpId="1" nodeType="afterEffect">
                                  <p:stCondLst>
                                    <p:cond delay="0"/>
                                  </p:stCondLst>
                                  <p:iterate type="lt">
                                    <p:tmPct val="0"/>
                                  </p:iterate>
                                  <p:childTnLst>
                                    <p:animEffect transition="out" filter="fade">
                                      <p:cBhvr>
                                        <p:cTn id="55" dur="500" tmFilter="0, 0; .2, .5; .8, .5; 1, 0"/>
                                        <p:tgtEl>
                                          <p:spTgt spid="13"/>
                                        </p:tgtEl>
                                      </p:cBhvr>
                                    </p:animEffect>
                                    <p:animScale>
                                      <p:cBhvr>
                                        <p:cTn id="56" dur="250" autoRev="1" fill="hold"/>
                                        <p:tgtEl>
                                          <p:spTgt spid="13"/>
                                        </p:tgtEl>
                                      </p:cBhvr>
                                      <p:by x="105000" y="105000"/>
                                    </p:animScale>
                                  </p:childTnLst>
                                </p:cTn>
                              </p:par>
                            </p:childTnLst>
                          </p:cTn>
                        </p:par>
                      </p:childTnLst>
                    </p:cTn>
                  </p:par>
                  <p:par>
                    <p:cTn id="57" fill="hold">
                      <p:stCondLst>
                        <p:cond delay="indefinite"/>
                      </p:stCondLst>
                      <p:childTnLst>
                        <p:par>
                          <p:cTn id="58" fill="hold">
                            <p:stCondLst>
                              <p:cond delay="0"/>
                            </p:stCondLst>
                            <p:childTnLst>
                              <p:par>
                                <p:cTn id="59" presetID="41" presetClass="entr" presetSubtype="0" fill="hold" grpId="0" nodeType="clickEffect">
                                  <p:stCondLst>
                                    <p:cond delay="0"/>
                                  </p:stCondLst>
                                  <p:iterate type="lt">
                                    <p:tmPct val="10000"/>
                                  </p:iterate>
                                  <p:childTnLst>
                                    <p:set>
                                      <p:cBhvr>
                                        <p:cTn id="60" dur="1" fill="hold">
                                          <p:stCondLst>
                                            <p:cond delay="0"/>
                                          </p:stCondLst>
                                        </p:cTn>
                                        <p:tgtEl>
                                          <p:spTgt spid="11"/>
                                        </p:tgtEl>
                                        <p:attrNameLst>
                                          <p:attrName>style.visibility</p:attrName>
                                        </p:attrNameLst>
                                      </p:cBhvr>
                                      <p:to>
                                        <p:strVal val="visible"/>
                                      </p:to>
                                    </p:set>
                                    <p:anim calcmode="lin" valueType="num">
                                      <p:cBhvr>
                                        <p:cTn id="61"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11"/>
                                        </p:tgtEl>
                                        <p:attrNameLst>
                                          <p:attrName>ppt_y</p:attrName>
                                        </p:attrNameLst>
                                      </p:cBhvr>
                                      <p:tavLst>
                                        <p:tav tm="0">
                                          <p:val>
                                            <p:strVal val="#ppt_y"/>
                                          </p:val>
                                        </p:tav>
                                        <p:tav tm="100000">
                                          <p:val>
                                            <p:strVal val="#ppt_y"/>
                                          </p:val>
                                        </p:tav>
                                      </p:tavLst>
                                    </p:anim>
                                    <p:anim calcmode="lin" valueType="num">
                                      <p:cBhvr>
                                        <p:cTn id="63"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11"/>
                                        </p:tgtEl>
                                      </p:cBhvr>
                                    </p:animEffect>
                                  </p:childTnLst>
                                </p:cTn>
                              </p:par>
                            </p:childTnLst>
                          </p:cTn>
                        </p:par>
                        <p:par>
                          <p:cTn id="66" fill="hold">
                            <p:stCondLst>
                              <p:cond delay="2250"/>
                            </p:stCondLst>
                            <p:childTnLst>
                              <p:par>
                                <p:cTn id="67" presetID="26" presetClass="emph" presetSubtype="0" fill="hold" grpId="1" nodeType="afterEffect">
                                  <p:stCondLst>
                                    <p:cond delay="0"/>
                                  </p:stCondLst>
                                  <p:iterate type="lt">
                                    <p:tmPct val="0"/>
                                  </p:iterate>
                                  <p:childTnLst>
                                    <p:animEffect transition="out" filter="fade">
                                      <p:cBhvr>
                                        <p:cTn id="68" dur="500" tmFilter="0, 0; .2, .5; .8, .5; 1, 0"/>
                                        <p:tgtEl>
                                          <p:spTgt spid="11"/>
                                        </p:tgtEl>
                                      </p:cBhvr>
                                    </p:animEffect>
                                    <p:animScale>
                                      <p:cBhvr>
                                        <p:cTn id="69" dur="250" autoRev="1" fill="hold"/>
                                        <p:tgtEl>
                                          <p:spTgt spid="11"/>
                                        </p:tgtEl>
                                      </p:cBhvr>
                                      <p:by x="105000" y="105000"/>
                                    </p:animScale>
                                  </p:childTnLst>
                                </p:cTn>
                              </p:par>
                            </p:childTnLst>
                          </p:cTn>
                        </p:par>
                      </p:childTnLst>
                    </p:cTn>
                  </p:par>
                  <p:par>
                    <p:cTn id="70" fill="hold">
                      <p:stCondLst>
                        <p:cond delay="indefinite"/>
                      </p:stCondLst>
                      <p:childTnLst>
                        <p:par>
                          <p:cTn id="71" fill="hold">
                            <p:stCondLst>
                              <p:cond delay="0"/>
                            </p:stCondLst>
                            <p:childTnLst>
                              <p:par>
                                <p:cTn id="72" presetID="41" presetClass="entr" presetSubtype="0" fill="hold" grpId="0" nodeType="clickEffect">
                                  <p:stCondLst>
                                    <p:cond delay="0"/>
                                  </p:stCondLst>
                                  <p:iterate type="lt">
                                    <p:tmPct val="10000"/>
                                  </p:iterate>
                                  <p:childTnLst>
                                    <p:set>
                                      <p:cBhvr>
                                        <p:cTn id="73" dur="1" fill="hold">
                                          <p:stCondLst>
                                            <p:cond delay="0"/>
                                          </p:stCondLst>
                                        </p:cTn>
                                        <p:tgtEl>
                                          <p:spTgt spid="10"/>
                                        </p:tgtEl>
                                        <p:attrNameLst>
                                          <p:attrName>style.visibility</p:attrName>
                                        </p:attrNameLst>
                                      </p:cBhvr>
                                      <p:to>
                                        <p:strVal val="visible"/>
                                      </p:to>
                                    </p:set>
                                    <p:anim calcmode="lin" valueType="num">
                                      <p:cBhvr>
                                        <p:cTn id="74"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10"/>
                                        </p:tgtEl>
                                        <p:attrNameLst>
                                          <p:attrName>ppt_y</p:attrName>
                                        </p:attrNameLst>
                                      </p:cBhvr>
                                      <p:tavLst>
                                        <p:tav tm="0">
                                          <p:val>
                                            <p:strVal val="#ppt_y"/>
                                          </p:val>
                                        </p:tav>
                                        <p:tav tm="100000">
                                          <p:val>
                                            <p:strVal val="#ppt_y"/>
                                          </p:val>
                                        </p:tav>
                                      </p:tavLst>
                                    </p:anim>
                                    <p:anim calcmode="lin" valueType="num">
                                      <p:cBhvr>
                                        <p:cTn id="76"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10"/>
                                        </p:tgtEl>
                                      </p:cBhvr>
                                    </p:animEffect>
                                  </p:childTnLst>
                                </p:cTn>
                              </p:par>
                            </p:childTnLst>
                          </p:cTn>
                        </p:par>
                        <p:par>
                          <p:cTn id="79" fill="hold">
                            <p:stCondLst>
                              <p:cond delay="1600"/>
                            </p:stCondLst>
                            <p:childTnLst>
                              <p:par>
                                <p:cTn id="80" presetID="26" presetClass="emph" presetSubtype="0" fill="hold" grpId="1" nodeType="afterEffect">
                                  <p:stCondLst>
                                    <p:cond delay="0"/>
                                  </p:stCondLst>
                                  <p:iterate type="lt">
                                    <p:tmPct val="0"/>
                                  </p:iterate>
                                  <p:childTnLst>
                                    <p:animEffect transition="out" filter="fade">
                                      <p:cBhvr>
                                        <p:cTn id="81" dur="500" tmFilter="0, 0; .2, .5; .8, .5; 1, 0"/>
                                        <p:tgtEl>
                                          <p:spTgt spid="10"/>
                                        </p:tgtEl>
                                      </p:cBhvr>
                                    </p:animEffect>
                                    <p:animScale>
                                      <p:cBhvr>
                                        <p:cTn id="82"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83" repeatCount="indefinite" fill="hold" display="0">
                  <p:stCondLst>
                    <p:cond delay="indefinite"/>
                  </p:stCondLst>
                  <p:endCondLst>
                    <p:cond evt="onPrev" delay="0">
                      <p:tgtEl>
                        <p:sldTgt/>
                      </p:tgtEl>
                    </p:cond>
                    <p:cond evt="onStopAudio" delay="0">
                      <p:tgtEl>
                        <p:sldTgt/>
                      </p:tgtEl>
                    </p:cond>
                  </p:endCondLst>
                </p:cTn>
                <p:tgtEl>
                  <p:spTgt spid="26"/>
                </p:tgtEl>
              </p:cMediaNode>
            </p:audio>
          </p:childTnLst>
        </p:cTn>
      </p:par>
    </p:tnLst>
    <p:bldLst>
      <p:bldP spid="10" grpId="0"/>
      <p:bldP spid="10" grpId="1"/>
      <p:bldP spid="11" grpId="0"/>
      <p:bldP spid="11" grpId="1"/>
      <p:bldP spid="13" grpId="0"/>
      <p:bldP spid="13" grpId="1"/>
      <p:bldP spid="14" grpId="0"/>
      <p:bldP spid="14" grpId="1"/>
      <p:bldP spid="15" grpId="0" animBg="1"/>
      <p:bldP spid="17" grpId="0" animBg="1"/>
      <p:bldP spid="20" grpId="0" animBg="1"/>
      <p:bldP spid="2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Round Same Side Corner Rectangle 112"/>
          <p:cNvSpPr/>
          <p:nvPr/>
        </p:nvSpPr>
        <p:spPr>
          <a:xfrm rot="16200000">
            <a:off x="3602959" y="-1911481"/>
            <a:ext cx="1445399" cy="7700225"/>
          </a:xfrm>
          <a:prstGeom prst="round2SameRect">
            <a:avLst>
              <a:gd name="adj1" fmla="val 50000"/>
              <a:gd name="adj2" fmla="val 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5023" tIns="32511" rIns="65023" bIns="32511" rtlCol="0" anchor="ctr">
            <a:noAutofit/>
          </a:bodyPr>
          <a:lstStyle/>
          <a:p>
            <a:pPr algn="ct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115" name="Round Same Side Corner Rectangle 114"/>
          <p:cNvSpPr/>
          <p:nvPr/>
        </p:nvSpPr>
        <p:spPr>
          <a:xfrm rot="10800000">
            <a:off x="1537806" y="1225496"/>
            <a:ext cx="814970" cy="702598"/>
          </a:xfrm>
          <a:prstGeom prst="round2SameRect">
            <a:avLst/>
          </a:prstGeom>
          <a:ln/>
          <a:effectLst/>
        </p:spPr>
        <p:style>
          <a:lnRef idx="1">
            <a:schemeClr val="accent1"/>
          </a:lnRef>
          <a:fillRef idx="3">
            <a:schemeClr val="accent1"/>
          </a:fillRef>
          <a:effectRef idx="2">
            <a:schemeClr val="accent1"/>
          </a:effectRef>
          <a:fontRef idx="minor">
            <a:schemeClr val="lt1"/>
          </a:fontRef>
        </p:style>
        <p:txBody>
          <a:bodyPr wrap="square" lIns="65023" tIns="32511" rIns="65023" bIns="32511" rtlCol="0" anchor="ctr">
            <a:noAutofit/>
          </a:bodyPr>
          <a:lstStyle/>
          <a:p>
            <a:pPr algn="ct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116" name="Round Same Side Corner Rectangle 115"/>
          <p:cNvSpPr/>
          <p:nvPr/>
        </p:nvSpPr>
        <p:spPr>
          <a:xfrm rot="10800000">
            <a:off x="4198524" y="1225498"/>
            <a:ext cx="814970" cy="882930"/>
          </a:xfrm>
          <a:prstGeom prst="round2SameRect">
            <a:avLst/>
          </a:prstGeom>
          <a:ln/>
          <a:effectLst/>
        </p:spPr>
        <p:style>
          <a:lnRef idx="1">
            <a:schemeClr val="accent3"/>
          </a:lnRef>
          <a:fillRef idx="3">
            <a:schemeClr val="accent3"/>
          </a:fillRef>
          <a:effectRef idx="2">
            <a:schemeClr val="accent3"/>
          </a:effectRef>
          <a:fontRef idx="minor">
            <a:schemeClr val="lt1"/>
          </a:fontRef>
        </p:style>
        <p:txBody>
          <a:bodyPr wrap="square" lIns="65023" tIns="32511" rIns="65023" bIns="32511" rtlCol="0" anchor="ctr">
            <a:noAutofit/>
          </a:bodyPr>
          <a:lstStyle/>
          <a:p>
            <a:pPr algn="ct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117" name="Round Same Side Corner Rectangle 116"/>
          <p:cNvSpPr/>
          <p:nvPr/>
        </p:nvSpPr>
        <p:spPr>
          <a:xfrm rot="10800000">
            <a:off x="2867707" y="1225496"/>
            <a:ext cx="814970" cy="1086686"/>
          </a:xfrm>
          <a:prstGeom prst="round2SameRect">
            <a:avLst/>
          </a:prstGeom>
          <a:ln/>
          <a:effectLst/>
        </p:spPr>
        <p:style>
          <a:lnRef idx="1">
            <a:schemeClr val="accent2"/>
          </a:lnRef>
          <a:fillRef idx="3">
            <a:schemeClr val="accent2"/>
          </a:fillRef>
          <a:effectRef idx="2">
            <a:schemeClr val="accent2"/>
          </a:effectRef>
          <a:fontRef idx="minor">
            <a:schemeClr val="lt1"/>
          </a:fontRef>
        </p:style>
        <p:txBody>
          <a:bodyPr wrap="square" lIns="65023" tIns="32511" rIns="65023" bIns="32511" rtlCol="0" anchor="ctr">
            <a:noAutofit/>
          </a:bodyPr>
          <a:lstStyle/>
          <a:p>
            <a:pPr algn="ct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118" name="Round Same Side Corner Rectangle 117"/>
          <p:cNvSpPr/>
          <p:nvPr/>
        </p:nvSpPr>
        <p:spPr>
          <a:xfrm rot="10800000">
            <a:off x="5463264" y="1225496"/>
            <a:ext cx="814970" cy="1086686"/>
          </a:xfrm>
          <a:prstGeom prst="round2SameRect">
            <a:avLst/>
          </a:prstGeom>
          <a:ln/>
          <a:effectLst/>
        </p:spPr>
        <p:style>
          <a:lnRef idx="1">
            <a:schemeClr val="accent4"/>
          </a:lnRef>
          <a:fillRef idx="3">
            <a:schemeClr val="accent4"/>
          </a:fillRef>
          <a:effectRef idx="2">
            <a:schemeClr val="accent4"/>
          </a:effectRef>
          <a:fontRef idx="minor">
            <a:schemeClr val="lt1"/>
          </a:fontRef>
        </p:style>
        <p:txBody>
          <a:bodyPr wrap="square" lIns="65023" tIns="32511" rIns="65023" bIns="32511" rtlCol="0" anchor="ctr">
            <a:noAutofit/>
          </a:bodyPr>
          <a:lstStyle/>
          <a:p>
            <a:pPr algn="ct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119" name="Round Same Side Corner Rectangle 118"/>
          <p:cNvSpPr/>
          <p:nvPr/>
        </p:nvSpPr>
        <p:spPr>
          <a:xfrm rot="10800000">
            <a:off x="6708429" y="1225496"/>
            <a:ext cx="814970" cy="702598"/>
          </a:xfrm>
          <a:prstGeom prst="round2SameRect">
            <a:avLst/>
          </a:prstGeom>
          <a:ln/>
          <a:effectLst/>
        </p:spPr>
        <p:style>
          <a:lnRef idx="1">
            <a:schemeClr val="accent5"/>
          </a:lnRef>
          <a:fillRef idx="3">
            <a:schemeClr val="accent5"/>
          </a:fillRef>
          <a:effectRef idx="2">
            <a:schemeClr val="accent5"/>
          </a:effectRef>
          <a:fontRef idx="minor">
            <a:schemeClr val="lt1"/>
          </a:fontRef>
        </p:style>
        <p:txBody>
          <a:bodyPr wrap="square" lIns="65023" tIns="32511" rIns="65023" bIns="32511" rtlCol="0" anchor="ctr">
            <a:noAutofit/>
          </a:bodyPr>
          <a:lstStyle/>
          <a:p>
            <a:pPr algn="ct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120" name="Freeform 103"/>
          <p:cNvSpPr>
            <a:spLocks noEditPoints="1"/>
          </p:cNvSpPr>
          <p:nvPr/>
        </p:nvSpPr>
        <p:spPr bwMode="auto">
          <a:xfrm>
            <a:off x="1802434" y="1366424"/>
            <a:ext cx="285714" cy="420745"/>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vert="horz" wrap="square" lIns="81496" tIns="40748" rIns="81496" bIns="40748" numCol="1" anchor="t" anchorCtr="0" compatLnSpc="1">
            <a:prstTxWarp prst="textNoShape">
              <a:avLst/>
            </a:prstTxWarp>
            <a:noAutofit/>
          </a:bodyPr>
          <a:lstStyle/>
          <a:p>
            <a:pPr>
              <a:lnSpc>
                <a:spcPct val="120000"/>
              </a:lnSpc>
            </a:pPr>
            <a:endParaRPr lang="en-US" sz="11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21" name="Freeform 178"/>
          <p:cNvSpPr>
            <a:spLocks noEditPoints="1"/>
          </p:cNvSpPr>
          <p:nvPr/>
        </p:nvSpPr>
        <p:spPr bwMode="auto">
          <a:xfrm>
            <a:off x="3079667" y="1621570"/>
            <a:ext cx="391050" cy="294539"/>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headEnd/>
            <a:tailEnd/>
          </a:ln>
        </p:spPr>
        <p:txBody>
          <a:bodyPr vert="horz" wrap="square" lIns="81496" tIns="40748" rIns="81496" bIns="40748" numCol="1" anchor="t" anchorCtr="0" compatLnSpc="1">
            <a:prstTxWarp prst="textNoShape">
              <a:avLst/>
            </a:prstTxWarp>
            <a:noAutofit/>
          </a:bodyPr>
          <a:lstStyle/>
          <a:p>
            <a:pP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122" name="Freeform 83"/>
          <p:cNvSpPr>
            <a:spLocks noEditPoints="1"/>
          </p:cNvSpPr>
          <p:nvPr/>
        </p:nvSpPr>
        <p:spPr bwMode="auto">
          <a:xfrm>
            <a:off x="4469966" y="1462883"/>
            <a:ext cx="272087" cy="408158"/>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81496" tIns="40748" rIns="81496" bIns="40748" numCol="1" anchor="t" anchorCtr="0" compatLnSpc="1">
            <a:prstTxWarp prst="textNoShape">
              <a:avLst/>
            </a:prstTxWarp>
            <a:noAutofit/>
          </a:bodyPr>
          <a:lstStyle/>
          <a:p>
            <a:pP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123" name="Freeform 62"/>
          <p:cNvSpPr>
            <a:spLocks noEditPoints="1"/>
          </p:cNvSpPr>
          <p:nvPr/>
        </p:nvSpPr>
        <p:spPr bwMode="auto">
          <a:xfrm>
            <a:off x="5678072" y="1574610"/>
            <a:ext cx="385355" cy="388457"/>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headEnd/>
            <a:tailEnd/>
          </a:ln>
        </p:spPr>
        <p:txBody>
          <a:bodyPr vert="horz" wrap="square" lIns="81496" tIns="40748" rIns="81496" bIns="40748" numCol="1" anchor="t" anchorCtr="0" compatLnSpc="1">
            <a:prstTxWarp prst="textNoShape">
              <a:avLst/>
            </a:prstTxWarp>
            <a:noAutofit/>
          </a:bodyPr>
          <a:lstStyle/>
          <a:p>
            <a:pP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124" name="Freeform 228"/>
          <p:cNvSpPr>
            <a:spLocks/>
          </p:cNvSpPr>
          <p:nvPr/>
        </p:nvSpPr>
        <p:spPr bwMode="auto">
          <a:xfrm>
            <a:off x="6947465" y="1380239"/>
            <a:ext cx="336900" cy="339209"/>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w="9525">
            <a:noFill/>
            <a:round/>
            <a:headEnd/>
            <a:tailEnd/>
          </a:ln>
        </p:spPr>
        <p:txBody>
          <a:bodyPr vert="horz" wrap="square" lIns="81496" tIns="40748" rIns="81496" bIns="40748" numCol="1" anchor="t" anchorCtr="0" compatLnSpc="1">
            <a:prstTxWarp prst="textNoShape">
              <a:avLst/>
            </a:prstTxWarp>
            <a:noAutofit/>
          </a:bodyPr>
          <a:lstStyle/>
          <a:p>
            <a:pPr>
              <a:lnSpc>
                <a:spcPct val="120000"/>
              </a:lnSpc>
            </a:pPr>
            <a:endParaRPr lang="en-US" sz="1100" dirty="0">
              <a:latin typeface="Arial" panose="020B0604020202020204" pitchFamily="34" charset="0"/>
              <a:ea typeface="微软雅黑" panose="020B0503020204020204" pitchFamily="34" charset="-122"/>
              <a:sym typeface="Arial" panose="020B0604020202020204" pitchFamily="34" charset="0"/>
            </a:endParaRPr>
          </a:p>
        </p:txBody>
      </p:sp>
      <p:grpSp>
        <p:nvGrpSpPr>
          <p:cNvPr id="2" name="Group 151"/>
          <p:cNvGrpSpPr/>
          <p:nvPr/>
        </p:nvGrpSpPr>
        <p:grpSpPr>
          <a:xfrm>
            <a:off x="1856083" y="1972595"/>
            <a:ext cx="178416" cy="1168208"/>
            <a:chOff x="4067062" y="2800350"/>
            <a:chExt cx="200183" cy="1310663"/>
          </a:xfrm>
        </p:grpSpPr>
        <p:sp>
          <p:nvSpPr>
            <p:cNvPr id="126" name="Oval 125"/>
            <p:cNvSpPr>
              <a:spLocks noChangeAspect="1"/>
            </p:cNvSpPr>
            <p:nvPr/>
          </p:nvSpPr>
          <p:spPr>
            <a:xfrm>
              <a:off x="4067062" y="2800350"/>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8" name="TextBox 127"/>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29" name="Straight Connector 128"/>
            <p:cNvCxnSpPr/>
            <p:nvPr/>
          </p:nvCxnSpPr>
          <p:spPr>
            <a:xfrm rot="16200000" flipH="1">
              <a:off x="3761109" y="3454873"/>
              <a:ext cx="812091" cy="2"/>
            </a:xfrm>
            <a:prstGeom prst="line">
              <a:avLst/>
            </a:prstGeom>
            <a:ln w="12700">
              <a:solidFill>
                <a:schemeClr val="bg1">
                  <a:lumMod val="6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3" name="Group 155"/>
          <p:cNvGrpSpPr/>
          <p:nvPr/>
        </p:nvGrpSpPr>
        <p:grpSpPr>
          <a:xfrm>
            <a:off x="3181480" y="2339351"/>
            <a:ext cx="178416" cy="1168208"/>
            <a:chOff x="4067062" y="2800350"/>
            <a:chExt cx="200183" cy="1310663"/>
          </a:xfrm>
        </p:grpSpPr>
        <p:sp>
          <p:nvSpPr>
            <p:cNvPr id="157" name="Oval 156"/>
            <p:cNvSpPr>
              <a:spLocks noChangeAspect="1"/>
            </p:cNvSpPr>
            <p:nvPr/>
          </p:nvSpPr>
          <p:spPr>
            <a:xfrm>
              <a:off x="4067062" y="2800350"/>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8" name="TextBox 157"/>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59" name="Straight Connector 158"/>
            <p:cNvCxnSpPr/>
            <p:nvPr/>
          </p:nvCxnSpPr>
          <p:spPr>
            <a:xfrm rot="16200000" flipH="1">
              <a:off x="3761109" y="3454873"/>
              <a:ext cx="812091" cy="2"/>
            </a:xfrm>
            <a:prstGeom prst="line">
              <a:avLst/>
            </a:prstGeom>
            <a:ln w="12700">
              <a:solidFill>
                <a:schemeClr val="bg1">
                  <a:lumMod val="6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4" name="Group 159"/>
          <p:cNvGrpSpPr/>
          <p:nvPr/>
        </p:nvGrpSpPr>
        <p:grpSpPr>
          <a:xfrm>
            <a:off x="4545462" y="2142388"/>
            <a:ext cx="178416" cy="1168208"/>
            <a:chOff x="4067062" y="2800350"/>
            <a:chExt cx="200183" cy="1310663"/>
          </a:xfrm>
        </p:grpSpPr>
        <p:sp>
          <p:nvSpPr>
            <p:cNvPr id="161" name="Oval 160"/>
            <p:cNvSpPr>
              <a:spLocks noChangeAspect="1"/>
            </p:cNvSpPr>
            <p:nvPr/>
          </p:nvSpPr>
          <p:spPr>
            <a:xfrm>
              <a:off x="4067062" y="2800350"/>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2" name="TextBox 161"/>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63" name="Straight Connector 162"/>
            <p:cNvCxnSpPr/>
            <p:nvPr/>
          </p:nvCxnSpPr>
          <p:spPr>
            <a:xfrm rot="16200000" flipH="1">
              <a:off x="3761109" y="3454873"/>
              <a:ext cx="812091" cy="2"/>
            </a:xfrm>
            <a:prstGeom prst="line">
              <a:avLst/>
            </a:prstGeom>
            <a:ln w="12700">
              <a:solidFill>
                <a:schemeClr val="bg1">
                  <a:lumMod val="6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5" name="Group 163"/>
          <p:cNvGrpSpPr/>
          <p:nvPr/>
        </p:nvGrpSpPr>
        <p:grpSpPr>
          <a:xfrm>
            <a:off x="5781541" y="2339351"/>
            <a:ext cx="178416" cy="1168208"/>
            <a:chOff x="4067062" y="2800350"/>
            <a:chExt cx="200183" cy="1310663"/>
          </a:xfrm>
        </p:grpSpPr>
        <p:sp>
          <p:nvSpPr>
            <p:cNvPr id="165" name="Oval 164"/>
            <p:cNvSpPr>
              <a:spLocks noChangeAspect="1"/>
            </p:cNvSpPr>
            <p:nvPr/>
          </p:nvSpPr>
          <p:spPr>
            <a:xfrm>
              <a:off x="4067062" y="2800350"/>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6" name="TextBox 165"/>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67" name="Straight Connector 166"/>
            <p:cNvCxnSpPr/>
            <p:nvPr/>
          </p:nvCxnSpPr>
          <p:spPr>
            <a:xfrm rot="16200000" flipH="1">
              <a:off x="3761109" y="3454873"/>
              <a:ext cx="812091" cy="2"/>
            </a:xfrm>
            <a:prstGeom prst="line">
              <a:avLst/>
            </a:prstGeom>
            <a:ln w="12700">
              <a:solidFill>
                <a:schemeClr val="bg1">
                  <a:lumMod val="6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6" name="Group 167"/>
          <p:cNvGrpSpPr/>
          <p:nvPr/>
        </p:nvGrpSpPr>
        <p:grpSpPr>
          <a:xfrm>
            <a:off x="7026706" y="1981084"/>
            <a:ext cx="178416" cy="1168208"/>
            <a:chOff x="4067062" y="2800350"/>
            <a:chExt cx="200183" cy="1310663"/>
          </a:xfrm>
        </p:grpSpPr>
        <p:sp>
          <p:nvSpPr>
            <p:cNvPr id="169" name="Oval 168"/>
            <p:cNvSpPr>
              <a:spLocks noChangeAspect="1"/>
            </p:cNvSpPr>
            <p:nvPr/>
          </p:nvSpPr>
          <p:spPr>
            <a:xfrm>
              <a:off x="4067062" y="2800350"/>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16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0" name="TextBox 169"/>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000"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71" name="Straight Connector 170"/>
            <p:cNvCxnSpPr/>
            <p:nvPr/>
          </p:nvCxnSpPr>
          <p:spPr>
            <a:xfrm rot="16200000" flipH="1">
              <a:off x="3761109" y="3454873"/>
              <a:ext cx="812091" cy="2"/>
            </a:xfrm>
            <a:prstGeom prst="line">
              <a:avLst/>
            </a:prstGeom>
            <a:ln w="12700">
              <a:solidFill>
                <a:schemeClr val="bg1">
                  <a:lumMod val="6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7" name="Group 56"/>
          <p:cNvGrpSpPr/>
          <p:nvPr/>
        </p:nvGrpSpPr>
        <p:grpSpPr>
          <a:xfrm>
            <a:off x="1498284" y="3023812"/>
            <a:ext cx="1016117" cy="999090"/>
            <a:chOff x="1315495" y="1137651"/>
            <a:chExt cx="3432321" cy="710319"/>
          </a:xfrm>
        </p:grpSpPr>
        <p:sp>
          <p:nvSpPr>
            <p:cNvPr id="45" name="Text Placeholder 3"/>
            <p:cNvSpPr txBox="1">
              <a:spLocks/>
            </p:cNvSpPr>
            <p:nvPr/>
          </p:nvSpPr>
          <p:spPr>
            <a:xfrm>
              <a:off x="1315495" y="1137651"/>
              <a:ext cx="3432318" cy="367616"/>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814970">
                <a:lnSpc>
                  <a:spcPct val="120000"/>
                </a:lnSpc>
                <a:spcBef>
                  <a:spcPct val="20000"/>
                </a:spcBef>
                <a:defRPr/>
              </a:pPr>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 Placeholder 3"/>
            <p:cNvSpPr txBox="1">
              <a:spLocks/>
            </p:cNvSpPr>
            <p:nvPr/>
          </p:nvSpPr>
          <p:spPr>
            <a:xfrm>
              <a:off x="1315498" y="1375322"/>
              <a:ext cx="3432318" cy="47264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814970">
                <a:lnSpc>
                  <a:spcPct val="120000"/>
                </a:lnSpc>
                <a:spcBef>
                  <a:spcPct val="20000"/>
                </a:spcBef>
                <a:defRPr/>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Group 56"/>
          <p:cNvGrpSpPr/>
          <p:nvPr/>
        </p:nvGrpSpPr>
        <p:grpSpPr>
          <a:xfrm>
            <a:off x="2817268" y="3330965"/>
            <a:ext cx="1016117" cy="1054489"/>
            <a:chOff x="1315495" y="1137651"/>
            <a:chExt cx="3432321" cy="749706"/>
          </a:xfrm>
        </p:grpSpPr>
        <p:sp>
          <p:nvSpPr>
            <p:cNvPr id="48" name="Text Placeholder 3"/>
            <p:cNvSpPr txBox="1">
              <a:spLocks/>
            </p:cNvSpPr>
            <p:nvPr/>
          </p:nvSpPr>
          <p:spPr>
            <a:xfrm>
              <a:off x="1315495" y="1137651"/>
              <a:ext cx="3432318" cy="367616"/>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814970">
                <a:lnSpc>
                  <a:spcPct val="120000"/>
                </a:lnSpc>
                <a:spcBef>
                  <a:spcPct val="20000"/>
                </a:spcBef>
                <a:defRPr/>
              </a:pPr>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 Placeholder 3"/>
            <p:cNvSpPr txBox="1">
              <a:spLocks/>
            </p:cNvSpPr>
            <p:nvPr/>
          </p:nvSpPr>
          <p:spPr>
            <a:xfrm>
              <a:off x="1315498" y="1335934"/>
              <a:ext cx="3432318" cy="55142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814970">
                <a:lnSpc>
                  <a:spcPct val="120000"/>
                </a:lnSpc>
                <a:spcBef>
                  <a:spcPct val="20000"/>
                </a:spcBef>
                <a:defRPr/>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 name="Group 56"/>
          <p:cNvGrpSpPr/>
          <p:nvPr/>
        </p:nvGrpSpPr>
        <p:grpSpPr>
          <a:xfrm>
            <a:off x="4136255" y="3023813"/>
            <a:ext cx="1016117" cy="999090"/>
            <a:chOff x="1315495" y="1137652"/>
            <a:chExt cx="3432321" cy="710319"/>
          </a:xfrm>
        </p:grpSpPr>
        <p:sp>
          <p:nvSpPr>
            <p:cNvPr id="51" name="Text Placeholder 3"/>
            <p:cNvSpPr txBox="1">
              <a:spLocks/>
            </p:cNvSpPr>
            <p:nvPr/>
          </p:nvSpPr>
          <p:spPr>
            <a:xfrm>
              <a:off x="1315495" y="1137652"/>
              <a:ext cx="3432318" cy="367616"/>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814970">
                <a:lnSpc>
                  <a:spcPct val="120000"/>
                </a:lnSpc>
                <a:spcBef>
                  <a:spcPct val="20000"/>
                </a:spcBef>
                <a:defRPr/>
              </a:pPr>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 Placeholder 3"/>
            <p:cNvSpPr txBox="1">
              <a:spLocks/>
            </p:cNvSpPr>
            <p:nvPr/>
          </p:nvSpPr>
          <p:spPr>
            <a:xfrm>
              <a:off x="1315498" y="1375323"/>
              <a:ext cx="3432318" cy="47264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814970">
                <a:lnSpc>
                  <a:spcPct val="120000"/>
                </a:lnSpc>
                <a:spcBef>
                  <a:spcPct val="20000"/>
                </a:spcBef>
                <a:defRPr/>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56"/>
          <p:cNvGrpSpPr/>
          <p:nvPr/>
        </p:nvGrpSpPr>
        <p:grpSpPr>
          <a:xfrm>
            <a:off x="5387872" y="3330966"/>
            <a:ext cx="1016117" cy="999090"/>
            <a:chOff x="1315495" y="1137652"/>
            <a:chExt cx="3432321" cy="710319"/>
          </a:xfrm>
        </p:grpSpPr>
        <p:sp>
          <p:nvSpPr>
            <p:cNvPr id="54" name="Text Placeholder 3"/>
            <p:cNvSpPr txBox="1">
              <a:spLocks/>
            </p:cNvSpPr>
            <p:nvPr/>
          </p:nvSpPr>
          <p:spPr>
            <a:xfrm>
              <a:off x="1315495" y="1137652"/>
              <a:ext cx="3432318" cy="367616"/>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814970">
                <a:lnSpc>
                  <a:spcPct val="120000"/>
                </a:lnSpc>
                <a:spcBef>
                  <a:spcPct val="20000"/>
                </a:spcBef>
                <a:defRPr/>
              </a:pPr>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 Placeholder 3"/>
            <p:cNvSpPr txBox="1">
              <a:spLocks/>
            </p:cNvSpPr>
            <p:nvPr/>
          </p:nvSpPr>
          <p:spPr>
            <a:xfrm>
              <a:off x="1315498" y="1375323"/>
              <a:ext cx="3432318" cy="47264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814970">
                <a:lnSpc>
                  <a:spcPct val="120000"/>
                </a:lnSpc>
                <a:spcBef>
                  <a:spcPct val="20000"/>
                </a:spcBef>
                <a:defRPr/>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56"/>
          <p:cNvGrpSpPr/>
          <p:nvPr/>
        </p:nvGrpSpPr>
        <p:grpSpPr>
          <a:xfrm>
            <a:off x="6602637" y="3023813"/>
            <a:ext cx="1016117" cy="1054491"/>
            <a:chOff x="1315495" y="1137652"/>
            <a:chExt cx="3432321" cy="749707"/>
          </a:xfrm>
        </p:grpSpPr>
        <p:sp>
          <p:nvSpPr>
            <p:cNvPr id="57" name="Text Placeholder 3"/>
            <p:cNvSpPr txBox="1">
              <a:spLocks/>
            </p:cNvSpPr>
            <p:nvPr/>
          </p:nvSpPr>
          <p:spPr>
            <a:xfrm>
              <a:off x="1315495" y="1137652"/>
              <a:ext cx="3432318" cy="367616"/>
            </a:xfrm>
            <a:prstGeom prst="rect">
              <a:avLst/>
            </a:prstGeom>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814970">
                <a:lnSpc>
                  <a:spcPct val="120000"/>
                </a:lnSpc>
                <a:spcBef>
                  <a:spcPct val="20000"/>
                </a:spcBef>
                <a:defRPr/>
              </a:pPr>
              <a:r>
                <a:rPr lang="zh-CN" alt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Text Placeholder 3"/>
            <p:cNvSpPr txBox="1">
              <a:spLocks/>
            </p:cNvSpPr>
            <p:nvPr/>
          </p:nvSpPr>
          <p:spPr>
            <a:xfrm>
              <a:off x="1315498" y="1335936"/>
              <a:ext cx="3432318" cy="551423"/>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algn="l" defTabSz="814970">
                <a:lnSpc>
                  <a:spcPct val="120000"/>
                </a:lnSpc>
                <a:spcBef>
                  <a:spcPct val="20000"/>
                </a:spcBef>
                <a:defRPr/>
              </a:pP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4148353571"/>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wipe(right)">
                                      <p:cBhvr>
                                        <p:cTn id="7" dur="500"/>
                                        <p:tgtEl>
                                          <p:spTgt spid="11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15"/>
                                        </p:tgtEl>
                                        <p:attrNameLst>
                                          <p:attrName>style.visibility</p:attrName>
                                        </p:attrNameLst>
                                      </p:cBhvr>
                                      <p:to>
                                        <p:strVal val="visible"/>
                                      </p:to>
                                    </p:set>
                                    <p:animEffect transition="in" filter="wipe(up)">
                                      <p:cBhvr>
                                        <p:cTn id="11" dur="500"/>
                                        <p:tgtEl>
                                          <p:spTgt spid="115"/>
                                        </p:tgtEl>
                                      </p:cBhvr>
                                    </p:animEffect>
                                  </p:childTnLst>
                                </p:cTn>
                              </p:par>
                            </p:childTnLst>
                          </p:cTn>
                        </p:par>
                        <p:par>
                          <p:cTn id="12" fill="hold">
                            <p:stCondLst>
                              <p:cond delay="1000"/>
                            </p:stCondLst>
                            <p:childTnLst>
                              <p:par>
                                <p:cTn id="13" presetID="53" presetClass="entr" presetSubtype="0" fill="hold" grpId="0" nodeType="afterEffect">
                                  <p:stCondLst>
                                    <p:cond delay="0"/>
                                  </p:stCondLst>
                                  <p:childTnLst>
                                    <p:set>
                                      <p:cBhvr>
                                        <p:cTn id="14" dur="1" fill="hold">
                                          <p:stCondLst>
                                            <p:cond delay="0"/>
                                          </p:stCondLst>
                                        </p:cTn>
                                        <p:tgtEl>
                                          <p:spTgt spid="120"/>
                                        </p:tgtEl>
                                        <p:attrNameLst>
                                          <p:attrName>style.visibility</p:attrName>
                                        </p:attrNameLst>
                                      </p:cBhvr>
                                      <p:to>
                                        <p:strVal val="visible"/>
                                      </p:to>
                                    </p:set>
                                    <p:anim calcmode="lin" valueType="num">
                                      <p:cBhvr>
                                        <p:cTn id="15" dur="500" fill="hold"/>
                                        <p:tgtEl>
                                          <p:spTgt spid="120"/>
                                        </p:tgtEl>
                                        <p:attrNameLst>
                                          <p:attrName>ppt_w</p:attrName>
                                        </p:attrNameLst>
                                      </p:cBhvr>
                                      <p:tavLst>
                                        <p:tav tm="0">
                                          <p:val>
                                            <p:fltVal val="0"/>
                                          </p:val>
                                        </p:tav>
                                        <p:tav tm="100000">
                                          <p:val>
                                            <p:strVal val="#ppt_w"/>
                                          </p:val>
                                        </p:tav>
                                      </p:tavLst>
                                    </p:anim>
                                    <p:anim calcmode="lin" valueType="num">
                                      <p:cBhvr>
                                        <p:cTn id="16" dur="500" fill="hold"/>
                                        <p:tgtEl>
                                          <p:spTgt spid="120"/>
                                        </p:tgtEl>
                                        <p:attrNameLst>
                                          <p:attrName>ppt_h</p:attrName>
                                        </p:attrNameLst>
                                      </p:cBhvr>
                                      <p:tavLst>
                                        <p:tav tm="0">
                                          <p:val>
                                            <p:fltVal val="0"/>
                                          </p:val>
                                        </p:tav>
                                        <p:tav tm="100000">
                                          <p:val>
                                            <p:strVal val="#ppt_h"/>
                                          </p:val>
                                        </p:tav>
                                      </p:tavLst>
                                    </p:anim>
                                    <p:animEffect transition="in" filter="fade">
                                      <p:cBhvr>
                                        <p:cTn id="17" dur="500"/>
                                        <p:tgtEl>
                                          <p:spTgt spid="120"/>
                                        </p:tgtEl>
                                      </p:cBhvr>
                                    </p:animEffect>
                                  </p:childTnLst>
                                </p:cTn>
                              </p:par>
                            </p:childTnLst>
                          </p:cTn>
                        </p:par>
                        <p:par>
                          <p:cTn id="18" fill="hold">
                            <p:stCondLst>
                              <p:cond delay="1500"/>
                            </p:stCondLst>
                            <p:childTnLst>
                              <p:par>
                                <p:cTn id="19" presetID="22" presetClass="entr" presetSubtype="1"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wipe(up)">
                                      <p:cBhvr>
                                        <p:cTn id="21" dur="500"/>
                                        <p:tgtEl>
                                          <p:spTgt spid="2"/>
                                        </p:tgtEl>
                                      </p:cBhvr>
                                    </p:animEffect>
                                  </p:childTnLst>
                                </p:cTn>
                              </p:par>
                            </p:childTnLst>
                          </p:cTn>
                        </p:par>
                        <p:par>
                          <p:cTn id="22" fill="hold">
                            <p:stCondLst>
                              <p:cond delay="2000"/>
                            </p:stCondLst>
                            <p:childTnLst>
                              <p:par>
                                <p:cTn id="23" presetID="22" presetClass="entr" presetSubtype="1" fill="hold" grpId="0" nodeType="afterEffect">
                                  <p:stCondLst>
                                    <p:cond delay="0"/>
                                  </p:stCondLst>
                                  <p:childTnLst>
                                    <p:set>
                                      <p:cBhvr>
                                        <p:cTn id="24" dur="1" fill="hold">
                                          <p:stCondLst>
                                            <p:cond delay="0"/>
                                          </p:stCondLst>
                                        </p:cTn>
                                        <p:tgtEl>
                                          <p:spTgt spid="117"/>
                                        </p:tgtEl>
                                        <p:attrNameLst>
                                          <p:attrName>style.visibility</p:attrName>
                                        </p:attrNameLst>
                                      </p:cBhvr>
                                      <p:to>
                                        <p:strVal val="visible"/>
                                      </p:to>
                                    </p:set>
                                    <p:animEffect transition="in" filter="wipe(up)">
                                      <p:cBhvr>
                                        <p:cTn id="25" dur="500"/>
                                        <p:tgtEl>
                                          <p:spTgt spid="117"/>
                                        </p:tgtEl>
                                      </p:cBhvr>
                                    </p:animEffect>
                                  </p:childTnLst>
                                </p:cTn>
                              </p:par>
                            </p:childTnLst>
                          </p:cTn>
                        </p:par>
                        <p:par>
                          <p:cTn id="26" fill="hold">
                            <p:stCondLst>
                              <p:cond delay="2500"/>
                            </p:stCondLst>
                            <p:childTnLst>
                              <p:par>
                                <p:cTn id="27" presetID="53" presetClass="entr" presetSubtype="0" fill="hold" grpId="0" nodeType="afterEffect">
                                  <p:stCondLst>
                                    <p:cond delay="0"/>
                                  </p:stCondLst>
                                  <p:childTnLst>
                                    <p:set>
                                      <p:cBhvr>
                                        <p:cTn id="28" dur="1" fill="hold">
                                          <p:stCondLst>
                                            <p:cond delay="0"/>
                                          </p:stCondLst>
                                        </p:cTn>
                                        <p:tgtEl>
                                          <p:spTgt spid="121"/>
                                        </p:tgtEl>
                                        <p:attrNameLst>
                                          <p:attrName>style.visibility</p:attrName>
                                        </p:attrNameLst>
                                      </p:cBhvr>
                                      <p:to>
                                        <p:strVal val="visible"/>
                                      </p:to>
                                    </p:set>
                                    <p:anim calcmode="lin" valueType="num">
                                      <p:cBhvr>
                                        <p:cTn id="29" dur="500" fill="hold"/>
                                        <p:tgtEl>
                                          <p:spTgt spid="121"/>
                                        </p:tgtEl>
                                        <p:attrNameLst>
                                          <p:attrName>ppt_w</p:attrName>
                                        </p:attrNameLst>
                                      </p:cBhvr>
                                      <p:tavLst>
                                        <p:tav tm="0">
                                          <p:val>
                                            <p:fltVal val="0"/>
                                          </p:val>
                                        </p:tav>
                                        <p:tav tm="100000">
                                          <p:val>
                                            <p:strVal val="#ppt_w"/>
                                          </p:val>
                                        </p:tav>
                                      </p:tavLst>
                                    </p:anim>
                                    <p:anim calcmode="lin" valueType="num">
                                      <p:cBhvr>
                                        <p:cTn id="30" dur="500" fill="hold"/>
                                        <p:tgtEl>
                                          <p:spTgt spid="121"/>
                                        </p:tgtEl>
                                        <p:attrNameLst>
                                          <p:attrName>ppt_h</p:attrName>
                                        </p:attrNameLst>
                                      </p:cBhvr>
                                      <p:tavLst>
                                        <p:tav tm="0">
                                          <p:val>
                                            <p:fltVal val="0"/>
                                          </p:val>
                                        </p:tav>
                                        <p:tav tm="100000">
                                          <p:val>
                                            <p:strVal val="#ppt_h"/>
                                          </p:val>
                                        </p:tav>
                                      </p:tavLst>
                                    </p:anim>
                                    <p:animEffect transition="in" filter="fade">
                                      <p:cBhvr>
                                        <p:cTn id="31" dur="500"/>
                                        <p:tgtEl>
                                          <p:spTgt spid="121"/>
                                        </p:tgtEl>
                                      </p:cBhvr>
                                    </p:animEffect>
                                  </p:childTnLst>
                                </p:cTn>
                              </p:par>
                            </p:childTnLst>
                          </p:cTn>
                        </p:par>
                        <p:par>
                          <p:cTn id="32" fill="hold">
                            <p:stCondLst>
                              <p:cond delay="3000"/>
                            </p:stCondLst>
                            <p:childTnLst>
                              <p:par>
                                <p:cTn id="33" presetID="22" presetClass="entr" presetSubtype="1"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up)">
                                      <p:cBhvr>
                                        <p:cTn id="35" dur="500"/>
                                        <p:tgtEl>
                                          <p:spTgt spid="3"/>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116"/>
                                        </p:tgtEl>
                                        <p:attrNameLst>
                                          <p:attrName>style.visibility</p:attrName>
                                        </p:attrNameLst>
                                      </p:cBhvr>
                                      <p:to>
                                        <p:strVal val="visible"/>
                                      </p:to>
                                    </p:set>
                                    <p:animEffect transition="in" filter="wipe(up)">
                                      <p:cBhvr>
                                        <p:cTn id="39" dur="500"/>
                                        <p:tgtEl>
                                          <p:spTgt spid="116"/>
                                        </p:tgtEl>
                                      </p:cBhvr>
                                    </p:animEffect>
                                  </p:childTnLst>
                                </p:cTn>
                              </p:par>
                            </p:childTnLst>
                          </p:cTn>
                        </p:par>
                        <p:par>
                          <p:cTn id="40" fill="hold">
                            <p:stCondLst>
                              <p:cond delay="4000"/>
                            </p:stCondLst>
                            <p:childTnLst>
                              <p:par>
                                <p:cTn id="41" presetID="53" presetClass="entr" presetSubtype="0" fill="hold" grpId="0" nodeType="afterEffect">
                                  <p:stCondLst>
                                    <p:cond delay="0"/>
                                  </p:stCondLst>
                                  <p:childTnLst>
                                    <p:set>
                                      <p:cBhvr>
                                        <p:cTn id="42" dur="1" fill="hold">
                                          <p:stCondLst>
                                            <p:cond delay="0"/>
                                          </p:stCondLst>
                                        </p:cTn>
                                        <p:tgtEl>
                                          <p:spTgt spid="122"/>
                                        </p:tgtEl>
                                        <p:attrNameLst>
                                          <p:attrName>style.visibility</p:attrName>
                                        </p:attrNameLst>
                                      </p:cBhvr>
                                      <p:to>
                                        <p:strVal val="visible"/>
                                      </p:to>
                                    </p:set>
                                    <p:anim calcmode="lin" valueType="num">
                                      <p:cBhvr>
                                        <p:cTn id="43" dur="500" fill="hold"/>
                                        <p:tgtEl>
                                          <p:spTgt spid="122"/>
                                        </p:tgtEl>
                                        <p:attrNameLst>
                                          <p:attrName>ppt_w</p:attrName>
                                        </p:attrNameLst>
                                      </p:cBhvr>
                                      <p:tavLst>
                                        <p:tav tm="0">
                                          <p:val>
                                            <p:fltVal val="0"/>
                                          </p:val>
                                        </p:tav>
                                        <p:tav tm="100000">
                                          <p:val>
                                            <p:strVal val="#ppt_w"/>
                                          </p:val>
                                        </p:tav>
                                      </p:tavLst>
                                    </p:anim>
                                    <p:anim calcmode="lin" valueType="num">
                                      <p:cBhvr>
                                        <p:cTn id="44" dur="500" fill="hold"/>
                                        <p:tgtEl>
                                          <p:spTgt spid="122"/>
                                        </p:tgtEl>
                                        <p:attrNameLst>
                                          <p:attrName>ppt_h</p:attrName>
                                        </p:attrNameLst>
                                      </p:cBhvr>
                                      <p:tavLst>
                                        <p:tav tm="0">
                                          <p:val>
                                            <p:fltVal val="0"/>
                                          </p:val>
                                        </p:tav>
                                        <p:tav tm="100000">
                                          <p:val>
                                            <p:strVal val="#ppt_h"/>
                                          </p:val>
                                        </p:tav>
                                      </p:tavLst>
                                    </p:anim>
                                    <p:animEffect transition="in" filter="fade">
                                      <p:cBhvr>
                                        <p:cTn id="45" dur="500"/>
                                        <p:tgtEl>
                                          <p:spTgt spid="122"/>
                                        </p:tgtEl>
                                      </p:cBhvr>
                                    </p:animEffect>
                                  </p:childTnLst>
                                </p:cTn>
                              </p:par>
                            </p:childTnLst>
                          </p:cTn>
                        </p:par>
                        <p:par>
                          <p:cTn id="46" fill="hold">
                            <p:stCondLst>
                              <p:cond delay="4500"/>
                            </p:stCondLst>
                            <p:childTnLst>
                              <p:par>
                                <p:cTn id="47" presetID="22" presetClass="entr" presetSubtype="1"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wipe(up)">
                                      <p:cBhvr>
                                        <p:cTn id="49" dur="500"/>
                                        <p:tgtEl>
                                          <p:spTgt spid="4"/>
                                        </p:tgtEl>
                                      </p:cBhvr>
                                    </p:animEffect>
                                  </p:childTnLst>
                                </p:cTn>
                              </p:par>
                            </p:childTnLst>
                          </p:cTn>
                        </p:par>
                        <p:par>
                          <p:cTn id="50" fill="hold">
                            <p:stCondLst>
                              <p:cond delay="5000"/>
                            </p:stCondLst>
                            <p:childTnLst>
                              <p:par>
                                <p:cTn id="51" presetID="22" presetClass="entr" presetSubtype="1" fill="hold" grpId="0" nodeType="afterEffect">
                                  <p:stCondLst>
                                    <p:cond delay="0"/>
                                  </p:stCondLst>
                                  <p:childTnLst>
                                    <p:set>
                                      <p:cBhvr>
                                        <p:cTn id="52" dur="1" fill="hold">
                                          <p:stCondLst>
                                            <p:cond delay="0"/>
                                          </p:stCondLst>
                                        </p:cTn>
                                        <p:tgtEl>
                                          <p:spTgt spid="118"/>
                                        </p:tgtEl>
                                        <p:attrNameLst>
                                          <p:attrName>style.visibility</p:attrName>
                                        </p:attrNameLst>
                                      </p:cBhvr>
                                      <p:to>
                                        <p:strVal val="visible"/>
                                      </p:to>
                                    </p:set>
                                    <p:animEffect transition="in" filter="wipe(up)">
                                      <p:cBhvr>
                                        <p:cTn id="53" dur="500"/>
                                        <p:tgtEl>
                                          <p:spTgt spid="118"/>
                                        </p:tgtEl>
                                      </p:cBhvr>
                                    </p:animEffect>
                                  </p:childTnLst>
                                </p:cTn>
                              </p:par>
                            </p:childTnLst>
                          </p:cTn>
                        </p:par>
                        <p:par>
                          <p:cTn id="54" fill="hold">
                            <p:stCondLst>
                              <p:cond delay="5500"/>
                            </p:stCondLst>
                            <p:childTnLst>
                              <p:par>
                                <p:cTn id="55" presetID="53" presetClass="entr" presetSubtype="0" fill="hold" grpId="0" nodeType="afterEffect">
                                  <p:stCondLst>
                                    <p:cond delay="0"/>
                                  </p:stCondLst>
                                  <p:childTnLst>
                                    <p:set>
                                      <p:cBhvr>
                                        <p:cTn id="56" dur="1" fill="hold">
                                          <p:stCondLst>
                                            <p:cond delay="0"/>
                                          </p:stCondLst>
                                        </p:cTn>
                                        <p:tgtEl>
                                          <p:spTgt spid="123"/>
                                        </p:tgtEl>
                                        <p:attrNameLst>
                                          <p:attrName>style.visibility</p:attrName>
                                        </p:attrNameLst>
                                      </p:cBhvr>
                                      <p:to>
                                        <p:strVal val="visible"/>
                                      </p:to>
                                    </p:set>
                                    <p:anim calcmode="lin" valueType="num">
                                      <p:cBhvr>
                                        <p:cTn id="57" dur="500" fill="hold"/>
                                        <p:tgtEl>
                                          <p:spTgt spid="123"/>
                                        </p:tgtEl>
                                        <p:attrNameLst>
                                          <p:attrName>ppt_w</p:attrName>
                                        </p:attrNameLst>
                                      </p:cBhvr>
                                      <p:tavLst>
                                        <p:tav tm="0">
                                          <p:val>
                                            <p:fltVal val="0"/>
                                          </p:val>
                                        </p:tav>
                                        <p:tav tm="100000">
                                          <p:val>
                                            <p:strVal val="#ppt_w"/>
                                          </p:val>
                                        </p:tav>
                                      </p:tavLst>
                                    </p:anim>
                                    <p:anim calcmode="lin" valueType="num">
                                      <p:cBhvr>
                                        <p:cTn id="58" dur="500" fill="hold"/>
                                        <p:tgtEl>
                                          <p:spTgt spid="123"/>
                                        </p:tgtEl>
                                        <p:attrNameLst>
                                          <p:attrName>ppt_h</p:attrName>
                                        </p:attrNameLst>
                                      </p:cBhvr>
                                      <p:tavLst>
                                        <p:tav tm="0">
                                          <p:val>
                                            <p:fltVal val="0"/>
                                          </p:val>
                                        </p:tav>
                                        <p:tav tm="100000">
                                          <p:val>
                                            <p:strVal val="#ppt_h"/>
                                          </p:val>
                                        </p:tav>
                                      </p:tavLst>
                                    </p:anim>
                                    <p:animEffect transition="in" filter="fade">
                                      <p:cBhvr>
                                        <p:cTn id="59" dur="500"/>
                                        <p:tgtEl>
                                          <p:spTgt spid="123"/>
                                        </p:tgtEl>
                                      </p:cBhvr>
                                    </p:animEffect>
                                  </p:childTnLst>
                                </p:cTn>
                              </p:par>
                            </p:childTnLst>
                          </p:cTn>
                        </p:par>
                        <p:par>
                          <p:cTn id="60" fill="hold">
                            <p:stCondLst>
                              <p:cond delay="6000"/>
                            </p:stCondLst>
                            <p:childTnLst>
                              <p:par>
                                <p:cTn id="61" presetID="22" presetClass="entr" presetSubtype="1" fill="hold" nodeType="after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wipe(up)">
                                      <p:cBhvr>
                                        <p:cTn id="63" dur="500"/>
                                        <p:tgtEl>
                                          <p:spTgt spid="5"/>
                                        </p:tgtEl>
                                      </p:cBhvr>
                                    </p:animEffect>
                                  </p:childTnLst>
                                </p:cTn>
                              </p:par>
                            </p:childTnLst>
                          </p:cTn>
                        </p:par>
                        <p:par>
                          <p:cTn id="64" fill="hold">
                            <p:stCondLst>
                              <p:cond delay="6500"/>
                            </p:stCondLst>
                            <p:childTnLst>
                              <p:par>
                                <p:cTn id="65" presetID="22" presetClass="entr" presetSubtype="1" fill="hold" grpId="0" nodeType="afterEffect">
                                  <p:stCondLst>
                                    <p:cond delay="0"/>
                                  </p:stCondLst>
                                  <p:childTnLst>
                                    <p:set>
                                      <p:cBhvr>
                                        <p:cTn id="66" dur="1" fill="hold">
                                          <p:stCondLst>
                                            <p:cond delay="0"/>
                                          </p:stCondLst>
                                        </p:cTn>
                                        <p:tgtEl>
                                          <p:spTgt spid="119"/>
                                        </p:tgtEl>
                                        <p:attrNameLst>
                                          <p:attrName>style.visibility</p:attrName>
                                        </p:attrNameLst>
                                      </p:cBhvr>
                                      <p:to>
                                        <p:strVal val="visible"/>
                                      </p:to>
                                    </p:set>
                                    <p:animEffect transition="in" filter="wipe(up)">
                                      <p:cBhvr>
                                        <p:cTn id="67" dur="500"/>
                                        <p:tgtEl>
                                          <p:spTgt spid="119"/>
                                        </p:tgtEl>
                                      </p:cBhvr>
                                    </p:animEffect>
                                  </p:childTnLst>
                                </p:cTn>
                              </p:par>
                            </p:childTnLst>
                          </p:cTn>
                        </p:par>
                        <p:par>
                          <p:cTn id="68" fill="hold">
                            <p:stCondLst>
                              <p:cond delay="7000"/>
                            </p:stCondLst>
                            <p:childTnLst>
                              <p:par>
                                <p:cTn id="69" presetID="53" presetClass="entr" presetSubtype="0" fill="hold" grpId="0" nodeType="afterEffect">
                                  <p:stCondLst>
                                    <p:cond delay="0"/>
                                  </p:stCondLst>
                                  <p:childTnLst>
                                    <p:set>
                                      <p:cBhvr>
                                        <p:cTn id="70" dur="1" fill="hold">
                                          <p:stCondLst>
                                            <p:cond delay="0"/>
                                          </p:stCondLst>
                                        </p:cTn>
                                        <p:tgtEl>
                                          <p:spTgt spid="124"/>
                                        </p:tgtEl>
                                        <p:attrNameLst>
                                          <p:attrName>style.visibility</p:attrName>
                                        </p:attrNameLst>
                                      </p:cBhvr>
                                      <p:to>
                                        <p:strVal val="visible"/>
                                      </p:to>
                                    </p:set>
                                    <p:anim calcmode="lin" valueType="num">
                                      <p:cBhvr>
                                        <p:cTn id="71" dur="500" fill="hold"/>
                                        <p:tgtEl>
                                          <p:spTgt spid="124"/>
                                        </p:tgtEl>
                                        <p:attrNameLst>
                                          <p:attrName>ppt_w</p:attrName>
                                        </p:attrNameLst>
                                      </p:cBhvr>
                                      <p:tavLst>
                                        <p:tav tm="0">
                                          <p:val>
                                            <p:fltVal val="0"/>
                                          </p:val>
                                        </p:tav>
                                        <p:tav tm="100000">
                                          <p:val>
                                            <p:strVal val="#ppt_w"/>
                                          </p:val>
                                        </p:tav>
                                      </p:tavLst>
                                    </p:anim>
                                    <p:anim calcmode="lin" valueType="num">
                                      <p:cBhvr>
                                        <p:cTn id="72" dur="500" fill="hold"/>
                                        <p:tgtEl>
                                          <p:spTgt spid="124"/>
                                        </p:tgtEl>
                                        <p:attrNameLst>
                                          <p:attrName>ppt_h</p:attrName>
                                        </p:attrNameLst>
                                      </p:cBhvr>
                                      <p:tavLst>
                                        <p:tav tm="0">
                                          <p:val>
                                            <p:fltVal val="0"/>
                                          </p:val>
                                        </p:tav>
                                        <p:tav tm="100000">
                                          <p:val>
                                            <p:strVal val="#ppt_h"/>
                                          </p:val>
                                        </p:tav>
                                      </p:tavLst>
                                    </p:anim>
                                    <p:animEffect transition="in" filter="fade">
                                      <p:cBhvr>
                                        <p:cTn id="73" dur="500"/>
                                        <p:tgtEl>
                                          <p:spTgt spid="124"/>
                                        </p:tgtEl>
                                      </p:cBhvr>
                                    </p:animEffect>
                                  </p:childTnLst>
                                </p:cTn>
                              </p:par>
                            </p:childTnLst>
                          </p:cTn>
                        </p:par>
                        <p:par>
                          <p:cTn id="74" fill="hold">
                            <p:stCondLst>
                              <p:cond delay="7500"/>
                            </p:stCondLst>
                            <p:childTnLst>
                              <p:par>
                                <p:cTn id="75" presetID="22" presetClass="entr" presetSubtype="1" fill="hold" nodeType="afterEffect">
                                  <p:stCondLst>
                                    <p:cond delay="0"/>
                                  </p:stCondLst>
                                  <p:childTnLst>
                                    <p:set>
                                      <p:cBhvr>
                                        <p:cTn id="76" dur="1" fill="hold">
                                          <p:stCondLst>
                                            <p:cond delay="0"/>
                                          </p:stCondLst>
                                        </p:cTn>
                                        <p:tgtEl>
                                          <p:spTgt spid="6"/>
                                        </p:tgtEl>
                                        <p:attrNameLst>
                                          <p:attrName>style.visibility</p:attrName>
                                        </p:attrNameLst>
                                      </p:cBhvr>
                                      <p:to>
                                        <p:strVal val="visible"/>
                                      </p:to>
                                    </p:set>
                                    <p:animEffect transition="in" filter="wipe(up)">
                                      <p:cBhvr>
                                        <p:cTn id="77" dur="500"/>
                                        <p:tgtEl>
                                          <p:spTgt spid="6"/>
                                        </p:tgtEl>
                                      </p:cBhvr>
                                    </p:animEffect>
                                  </p:childTnLst>
                                </p:cTn>
                              </p:par>
                            </p:childTnLst>
                          </p:cTn>
                        </p:par>
                        <p:par>
                          <p:cTn id="78" fill="hold">
                            <p:stCondLst>
                              <p:cond delay="8000"/>
                            </p:stCondLst>
                            <p:childTnLst>
                              <p:par>
                                <p:cTn id="79" presetID="2" presetClass="entr" presetSubtype="4" accel="50000" decel="50000" fill="hold" nodeType="afterEffect">
                                  <p:stCondLst>
                                    <p:cond delay="0"/>
                                  </p:stCondLst>
                                  <p:childTnLst>
                                    <p:set>
                                      <p:cBhvr>
                                        <p:cTn id="80" dur="1" fill="hold">
                                          <p:stCondLst>
                                            <p:cond delay="0"/>
                                          </p:stCondLst>
                                        </p:cTn>
                                        <p:tgtEl>
                                          <p:spTgt spid="7"/>
                                        </p:tgtEl>
                                        <p:attrNameLst>
                                          <p:attrName>style.visibility</p:attrName>
                                        </p:attrNameLst>
                                      </p:cBhvr>
                                      <p:to>
                                        <p:strVal val="visible"/>
                                      </p:to>
                                    </p:set>
                                    <p:anim calcmode="lin" valueType="num">
                                      <p:cBhvr additive="base">
                                        <p:cTn id="81" dur="500" fill="hold"/>
                                        <p:tgtEl>
                                          <p:spTgt spid="7"/>
                                        </p:tgtEl>
                                        <p:attrNameLst>
                                          <p:attrName>ppt_x</p:attrName>
                                        </p:attrNameLst>
                                      </p:cBhvr>
                                      <p:tavLst>
                                        <p:tav tm="0">
                                          <p:val>
                                            <p:strVal val="#ppt_x"/>
                                          </p:val>
                                        </p:tav>
                                        <p:tav tm="100000">
                                          <p:val>
                                            <p:strVal val="#ppt_x"/>
                                          </p:val>
                                        </p:tav>
                                      </p:tavLst>
                                    </p:anim>
                                    <p:anim calcmode="lin" valueType="num">
                                      <p:cBhvr additive="base">
                                        <p:cTn id="82" dur="500" fill="hold"/>
                                        <p:tgtEl>
                                          <p:spTgt spid="7"/>
                                        </p:tgtEl>
                                        <p:attrNameLst>
                                          <p:attrName>ppt_y</p:attrName>
                                        </p:attrNameLst>
                                      </p:cBhvr>
                                      <p:tavLst>
                                        <p:tav tm="0">
                                          <p:val>
                                            <p:strVal val="1+#ppt_h/2"/>
                                          </p:val>
                                        </p:tav>
                                        <p:tav tm="100000">
                                          <p:val>
                                            <p:strVal val="#ppt_y"/>
                                          </p:val>
                                        </p:tav>
                                      </p:tavLst>
                                    </p:anim>
                                  </p:childTnLst>
                                </p:cTn>
                              </p:par>
                            </p:childTnLst>
                          </p:cTn>
                        </p:par>
                        <p:par>
                          <p:cTn id="83" fill="hold">
                            <p:stCondLst>
                              <p:cond delay="8500"/>
                            </p:stCondLst>
                            <p:childTnLst>
                              <p:par>
                                <p:cTn id="84" presetID="2" presetClass="entr" presetSubtype="4" accel="50000" decel="50000" fill="hold" nodeType="afterEffect">
                                  <p:stCondLst>
                                    <p:cond delay="0"/>
                                  </p:stCondLst>
                                  <p:childTnLst>
                                    <p:set>
                                      <p:cBhvr>
                                        <p:cTn id="85" dur="1" fill="hold">
                                          <p:stCondLst>
                                            <p:cond delay="0"/>
                                          </p:stCondLst>
                                        </p:cTn>
                                        <p:tgtEl>
                                          <p:spTgt spid="8"/>
                                        </p:tgtEl>
                                        <p:attrNameLst>
                                          <p:attrName>style.visibility</p:attrName>
                                        </p:attrNameLst>
                                      </p:cBhvr>
                                      <p:to>
                                        <p:strVal val="visible"/>
                                      </p:to>
                                    </p:set>
                                    <p:anim calcmode="lin" valueType="num">
                                      <p:cBhvr additive="base">
                                        <p:cTn id="86" dur="500" fill="hold"/>
                                        <p:tgtEl>
                                          <p:spTgt spid="8"/>
                                        </p:tgtEl>
                                        <p:attrNameLst>
                                          <p:attrName>ppt_x</p:attrName>
                                        </p:attrNameLst>
                                      </p:cBhvr>
                                      <p:tavLst>
                                        <p:tav tm="0">
                                          <p:val>
                                            <p:strVal val="#ppt_x"/>
                                          </p:val>
                                        </p:tav>
                                        <p:tav tm="100000">
                                          <p:val>
                                            <p:strVal val="#ppt_x"/>
                                          </p:val>
                                        </p:tav>
                                      </p:tavLst>
                                    </p:anim>
                                    <p:anim calcmode="lin" valueType="num">
                                      <p:cBhvr additive="base">
                                        <p:cTn id="87" dur="500" fill="hold"/>
                                        <p:tgtEl>
                                          <p:spTgt spid="8"/>
                                        </p:tgtEl>
                                        <p:attrNameLst>
                                          <p:attrName>ppt_y</p:attrName>
                                        </p:attrNameLst>
                                      </p:cBhvr>
                                      <p:tavLst>
                                        <p:tav tm="0">
                                          <p:val>
                                            <p:strVal val="1+#ppt_h/2"/>
                                          </p:val>
                                        </p:tav>
                                        <p:tav tm="100000">
                                          <p:val>
                                            <p:strVal val="#ppt_y"/>
                                          </p:val>
                                        </p:tav>
                                      </p:tavLst>
                                    </p:anim>
                                  </p:childTnLst>
                                </p:cTn>
                              </p:par>
                            </p:childTnLst>
                          </p:cTn>
                        </p:par>
                        <p:par>
                          <p:cTn id="88" fill="hold">
                            <p:stCondLst>
                              <p:cond delay="9000"/>
                            </p:stCondLst>
                            <p:childTnLst>
                              <p:par>
                                <p:cTn id="89" presetID="2" presetClass="entr" presetSubtype="4" accel="50000" decel="50000" fill="hold" nodeType="afterEffect">
                                  <p:stCondLst>
                                    <p:cond delay="0"/>
                                  </p:stCondLst>
                                  <p:childTnLst>
                                    <p:set>
                                      <p:cBhvr>
                                        <p:cTn id="90" dur="1" fill="hold">
                                          <p:stCondLst>
                                            <p:cond delay="0"/>
                                          </p:stCondLst>
                                        </p:cTn>
                                        <p:tgtEl>
                                          <p:spTgt spid="9"/>
                                        </p:tgtEl>
                                        <p:attrNameLst>
                                          <p:attrName>style.visibility</p:attrName>
                                        </p:attrNameLst>
                                      </p:cBhvr>
                                      <p:to>
                                        <p:strVal val="visible"/>
                                      </p:to>
                                    </p:set>
                                    <p:anim calcmode="lin" valueType="num">
                                      <p:cBhvr additive="base">
                                        <p:cTn id="91" dur="500" fill="hold"/>
                                        <p:tgtEl>
                                          <p:spTgt spid="9"/>
                                        </p:tgtEl>
                                        <p:attrNameLst>
                                          <p:attrName>ppt_x</p:attrName>
                                        </p:attrNameLst>
                                      </p:cBhvr>
                                      <p:tavLst>
                                        <p:tav tm="0">
                                          <p:val>
                                            <p:strVal val="#ppt_x"/>
                                          </p:val>
                                        </p:tav>
                                        <p:tav tm="100000">
                                          <p:val>
                                            <p:strVal val="#ppt_x"/>
                                          </p:val>
                                        </p:tav>
                                      </p:tavLst>
                                    </p:anim>
                                    <p:anim calcmode="lin" valueType="num">
                                      <p:cBhvr additive="base">
                                        <p:cTn id="92" dur="500" fill="hold"/>
                                        <p:tgtEl>
                                          <p:spTgt spid="9"/>
                                        </p:tgtEl>
                                        <p:attrNameLst>
                                          <p:attrName>ppt_y</p:attrName>
                                        </p:attrNameLst>
                                      </p:cBhvr>
                                      <p:tavLst>
                                        <p:tav tm="0">
                                          <p:val>
                                            <p:strVal val="1+#ppt_h/2"/>
                                          </p:val>
                                        </p:tav>
                                        <p:tav tm="100000">
                                          <p:val>
                                            <p:strVal val="#ppt_y"/>
                                          </p:val>
                                        </p:tav>
                                      </p:tavLst>
                                    </p:anim>
                                  </p:childTnLst>
                                </p:cTn>
                              </p:par>
                            </p:childTnLst>
                          </p:cTn>
                        </p:par>
                        <p:par>
                          <p:cTn id="93" fill="hold">
                            <p:stCondLst>
                              <p:cond delay="9500"/>
                            </p:stCondLst>
                            <p:childTnLst>
                              <p:par>
                                <p:cTn id="94" presetID="2" presetClass="entr" presetSubtype="4" accel="50000" decel="50000" fill="hold" nodeType="afterEffect">
                                  <p:stCondLst>
                                    <p:cond delay="0"/>
                                  </p:stCondLst>
                                  <p:childTnLst>
                                    <p:set>
                                      <p:cBhvr>
                                        <p:cTn id="95" dur="1" fill="hold">
                                          <p:stCondLst>
                                            <p:cond delay="0"/>
                                          </p:stCondLst>
                                        </p:cTn>
                                        <p:tgtEl>
                                          <p:spTgt spid="10"/>
                                        </p:tgtEl>
                                        <p:attrNameLst>
                                          <p:attrName>style.visibility</p:attrName>
                                        </p:attrNameLst>
                                      </p:cBhvr>
                                      <p:to>
                                        <p:strVal val="visible"/>
                                      </p:to>
                                    </p:set>
                                    <p:anim calcmode="lin" valueType="num">
                                      <p:cBhvr additive="base">
                                        <p:cTn id="96" dur="500" fill="hold"/>
                                        <p:tgtEl>
                                          <p:spTgt spid="10"/>
                                        </p:tgtEl>
                                        <p:attrNameLst>
                                          <p:attrName>ppt_x</p:attrName>
                                        </p:attrNameLst>
                                      </p:cBhvr>
                                      <p:tavLst>
                                        <p:tav tm="0">
                                          <p:val>
                                            <p:strVal val="#ppt_x"/>
                                          </p:val>
                                        </p:tav>
                                        <p:tav tm="100000">
                                          <p:val>
                                            <p:strVal val="#ppt_x"/>
                                          </p:val>
                                        </p:tav>
                                      </p:tavLst>
                                    </p:anim>
                                    <p:anim calcmode="lin" valueType="num">
                                      <p:cBhvr additive="base">
                                        <p:cTn id="97" dur="500" fill="hold"/>
                                        <p:tgtEl>
                                          <p:spTgt spid="10"/>
                                        </p:tgtEl>
                                        <p:attrNameLst>
                                          <p:attrName>ppt_y</p:attrName>
                                        </p:attrNameLst>
                                      </p:cBhvr>
                                      <p:tavLst>
                                        <p:tav tm="0">
                                          <p:val>
                                            <p:strVal val="1+#ppt_h/2"/>
                                          </p:val>
                                        </p:tav>
                                        <p:tav tm="100000">
                                          <p:val>
                                            <p:strVal val="#ppt_y"/>
                                          </p:val>
                                        </p:tav>
                                      </p:tavLst>
                                    </p:anim>
                                  </p:childTnLst>
                                </p:cTn>
                              </p:par>
                            </p:childTnLst>
                          </p:cTn>
                        </p:par>
                        <p:par>
                          <p:cTn id="98" fill="hold">
                            <p:stCondLst>
                              <p:cond delay="10000"/>
                            </p:stCondLst>
                            <p:childTnLst>
                              <p:par>
                                <p:cTn id="99" presetID="2" presetClass="entr" presetSubtype="4" accel="50000" decel="50000" fill="hold" nodeType="afterEffect">
                                  <p:stCondLst>
                                    <p:cond delay="0"/>
                                  </p:stCondLst>
                                  <p:childTnLst>
                                    <p:set>
                                      <p:cBhvr>
                                        <p:cTn id="100" dur="1" fill="hold">
                                          <p:stCondLst>
                                            <p:cond delay="0"/>
                                          </p:stCondLst>
                                        </p:cTn>
                                        <p:tgtEl>
                                          <p:spTgt spid="11"/>
                                        </p:tgtEl>
                                        <p:attrNameLst>
                                          <p:attrName>style.visibility</p:attrName>
                                        </p:attrNameLst>
                                      </p:cBhvr>
                                      <p:to>
                                        <p:strVal val="visible"/>
                                      </p:to>
                                    </p:set>
                                    <p:anim calcmode="lin" valueType="num">
                                      <p:cBhvr additive="base">
                                        <p:cTn id="101" dur="500" fill="hold"/>
                                        <p:tgtEl>
                                          <p:spTgt spid="11"/>
                                        </p:tgtEl>
                                        <p:attrNameLst>
                                          <p:attrName>ppt_x</p:attrName>
                                        </p:attrNameLst>
                                      </p:cBhvr>
                                      <p:tavLst>
                                        <p:tav tm="0">
                                          <p:val>
                                            <p:strVal val="#ppt_x"/>
                                          </p:val>
                                        </p:tav>
                                        <p:tav tm="100000">
                                          <p:val>
                                            <p:strVal val="#ppt_x"/>
                                          </p:val>
                                        </p:tav>
                                      </p:tavLst>
                                    </p:anim>
                                    <p:anim calcmode="lin" valueType="num">
                                      <p:cBhvr additive="base">
                                        <p:cTn id="10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5" grpId="0" animBg="1"/>
      <p:bldP spid="116" grpId="0" animBg="1"/>
      <p:bldP spid="117" grpId="0" animBg="1"/>
      <p:bldP spid="118" grpId="0" animBg="1"/>
      <p:bldP spid="119" grpId="0" animBg="1"/>
      <p:bldP spid="120" grpId="0" animBg="1"/>
      <p:bldP spid="121" grpId="0" animBg="1"/>
      <p:bldP spid="122" grpId="0" animBg="1"/>
      <p:bldP spid="123" grpId="0" animBg="1"/>
      <p:bldP spid="12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2506765" y="4030300"/>
            <a:ext cx="3901863" cy="4098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711" tIns="33856" rIns="67711" bIns="33856" rtlCol="0" anchor="ctr"/>
          <a:lstStyle/>
          <a:p>
            <a:pPr algn="ctr"/>
            <a:endParaRPr lang="zh-CN" altLang="en-US">
              <a:solidFill>
                <a:prstClr val="white"/>
              </a:solidFill>
            </a:endParaRPr>
          </a:p>
        </p:txBody>
      </p:sp>
      <p:sp>
        <p:nvSpPr>
          <p:cNvPr id="9" name="圆柱形 8"/>
          <p:cNvSpPr/>
          <p:nvPr/>
        </p:nvSpPr>
        <p:spPr>
          <a:xfrm>
            <a:off x="2488772" y="1194013"/>
            <a:ext cx="33476" cy="2877269"/>
          </a:xfrm>
          <a:prstGeom prst="can">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711" tIns="33856" rIns="67711" bIns="33856" rtlCol="0" anchor="ctr"/>
          <a:lstStyle/>
          <a:p>
            <a:pPr algn="ctr"/>
            <a:endParaRPr lang="zh-CN" altLang="en-US">
              <a:solidFill>
                <a:schemeClr val="bg1">
                  <a:lumMod val="50000"/>
                </a:schemeClr>
              </a:solidFill>
            </a:endParaRPr>
          </a:p>
        </p:txBody>
      </p:sp>
      <p:sp>
        <p:nvSpPr>
          <p:cNvPr id="10" name="右箭头 9"/>
          <p:cNvSpPr/>
          <p:nvPr/>
        </p:nvSpPr>
        <p:spPr>
          <a:xfrm>
            <a:off x="2532793" y="2759518"/>
            <a:ext cx="2991154" cy="1261741"/>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7711" tIns="33856" rIns="67711" bIns="33856" rtlCol="0" anchor="ctr"/>
          <a:lstStyle/>
          <a:p>
            <a:pPr algn="ctr"/>
            <a:endParaRPr lang="zh-CN" altLang="en-US">
              <a:solidFill>
                <a:prstClr val="white"/>
              </a:solidFill>
            </a:endParaRPr>
          </a:p>
        </p:txBody>
      </p:sp>
      <p:sp>
        <p:nvSpPr>
          <p:cNvPr id="11" name="右箭头 10"/>
          <p:cNvSpPr/>
          <p:nvPr/>
        </p:nvSpPr>
        <p:spPr>
          <a:xfrm>
            <a:off x="2532793" y="2260482"/>
            <a:ext cx="4078412" cy="1194960"/>
          </a:xfrm>
          <a:prstGeom prst="righ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7711" tIns="33856" rIns="67711" bIns="33856" rtlCol="0" anchor="ctr"/>
          <a:lstStyle/>
          <a:p>
            <a:pPr algn="ctr"/>
            <a:endParaRPr lang="zh-CN" altLang="en-US">
              <a:solidFill>
                <a:prstClr val="white"/>
              </a:solidFill>
            </a:endParaRPr>
          </a:p>
        </p:txBody>
      </p:sp>
      <p:sp>
        <p:nvSpPr>
          <p:cNvPr id="12" name="右箭头 11"/>
          <p:cNvSpPr/>
          <p:nvPr/>
        </p:nvSpPr>
        <p:spPr>
          <a:xfrm>
            <a:off x="2532795" y="1787691"/>
            <a:ext cx="2430978" cy="1194958"/>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7711" tIns="33856" rIns="67711" bIns="33856" rtlCol="0" anchor="ctr"/>
          <a:lstStyle/>
          <a:p>
            <a:pPr algn="ctr"/>
            <a:endParaRPr lang="zh-CN" altLang="en-US">
              <a:solidFill>
                <a:prstClr val="white"/>
              </a:solidFill>
            </a:endParaRPr>
          </a:p>
        </p:txBody>
      </p:sp>
      <p:sp>
        <p:nvSpPr>
          <p:cNvPr id="13" name="右箭头 12"/>
          <p:cNvSpPr/>
          <p:nvPr/>
        </p:nvSpPr>
        <p:spPr>
          <a:xfrm>
            <a:off x="2532798" y="1194013"/>
            <a:ext cx="3367588" cy="1261741"/>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711" tIns="33856" rIns="67711" bIns="33856" rtlCol="0" anchor="ctr"/>
          <a:lstStyle/>
          <a:p>
            <a:pPr algn="ctr"/>
            <a:endParaRPr lang="zh-CN" altLang="en-US">
              <a:solidFill>
                <a:prstClr val="white"/>
              </a:solidFill>
            </a:endParaRPr>
          </a:p>
        </p:txBody>
      </p:sp>
      <p:sp>
        <p:nvSpPr>
          <p:cNvPr id="14" name="文本框 25"/>
          <p:cNvSpPr txBox="1"/>
          <p:nvPr/>
        </p:nvSpPr>
        <p:spPr>
          <a:xfrm>
            <a:off x="1879875" y="3186289"/>
            <a:ext cx="572873" cy="564670"/>
          </a:xfrm>
          <a:prstGeom prst="rect">
            <a:avLst/>
          </a:prstGeom>
          <a:noFill/>
        </p:spPr>
        <p:txBody>
          <a:bodyPr wrap="square" lIns="67711" tIns="33856" rIns="67711" bIns="33856" rtlCol="0">
            <a:spAutoFit/>
          </a:bodyPr>
          <a:lstStyle/>
          <a:p>
            <a:r>
              <a:rPr lang="en-US" altLang="zh-CN" sz="3200" dirty="0">
                <a:solidFill>
                  <a:schemeClr val="bg1">
                    <a:lumMod val="50000"/>
                  </a:schemeClr>
                </a:solidFill>
              </a:rPr>
              <a:t>01</a:t>
            </a:r>
            <a:endParaRPr lang="zh-CN" altLang="en-US" sz="3200" dirty="0">
              <a:solidFill>
                <a:schemeClr val="bg1">
                  <a:lumMod val="50000"/>
                </a:schemeClr>
              </a:solidFill>
            </a:endParaRPr>
          </a:p>
        </p:txBody>
      </p:sp>
      <p:sp>
        <p:nvSpPr>
          <p:cNvPr id="15" name="文本框 26"/>
          <p:cNvSpPr txBox="1"/>
          <p:nvPr/>
        </p:nvSpPr>
        <p:spPr>
          <a:xfrm>
            <a:off x="1879875" y="2649066"/>
            <a:ext cx="608900" cy="564670"/>
          </a:xfrm>
          <a:prstGeom prst="rect">
            <a:avLst/>
          </a:prstGeom>
          <a:noFill/>
        </p:spPr>
        <p:txBody>
          <a:bodyPr wrap="square" lIns="67711" tIns="33856" rIns="67711" bIns="33856" rtlCol="0">
            <a:spAutoFit/>
          </a:bodyPr>
          <a:lstStyle/>
          <a:p>
            <a:r>
              <a:rPr lang="en-US" altLang="zh-CN" sz="3200" dirty="0">
                <a:solidFill>
                  <a:schemeClr val="bg1">
                    <a:lumMod val="50000"/>
                  </a:schemeClr>
                </a:solidFill>
              </a:rPr>
              <a:t>02</a:t>
            </a:r>
            <a:endParaRPr lang="zh-CN" altLang="en-US" sz="3200" dirty="0">
              <a:solidFill>
                <a:schemeClr val="bg1">
                  <a:lumMod val="50000"/>
                </a:schemeClr>
              </a:solidFill>
            </a:endParaRPr>
          </a:p>
        </p:txBody>
      </p:sp>
      <p:sp>
        <p:nvSpPr>
          <p:cNvPr id="16" name="文本框 27"/>
          <p:cNvSpPr txBox="1"/>
          <p:nvPr/>
        </p:nvSpPr>
        <p:spPr>
          <a:xfrm>
            <a:off x="1879875" y="2111842"/>
            <a:ext cx="572873" cy="564670"/>
          </a:xfrm>
          <a:prstGeom prst="rect">
            <a:avLst/>
          </a:prstGeom>
          <a:noFill/>
        </p:spPr>
        <p:txBody>
          <a:bodyPr wrap="square" lIns="67711" tIns="33856" rIns="67711" bIns="33856" rtlCol="0">
            <a:spAutoFit/>
          </a:bodyPr>
          <a:lstStyle/>
          <a:p>
            <a:r>
              <a:rPr lang="en-US" altLang="zh-CN" sz="3200" dirty="0">
                <a:solidFill>
                  <a:schemeClr val="bg1">
                    <a:lumMod val="50000"/>
                  </a:schemeClr>
                </a:solidFill>
              </a:rPr>
              <a:t>03</a:t>
            </a:r>
            <a:endParaRPr lang="zh-CN" altLang="en-US" sz="3200" dirty="0">
              <a:solidFill>
                <a:schemeClr val="bg1">
                  <a:lumMod val="50000"/>
                </a:schemeClr>
              </a:solidFill>
            </a:endParaRPr>
          </a:p>
        </p:txBody>
      </p:sp>
      <p:sp>
        <p:nvSpPr>
          <p:cNvPr id="17" name="文本框 28"/>
          <p:cNvSpPr txBox="1"/>
          <p:nvPr/>
        </p:nvSpPr>
        <p:spPr>
          <a:xfrm>
            <a:off x="1879875" y="1574621"/>
            <a:ext cx="572873" cy="564670"/>
          </a:xfrm>
          <a:prstGeom prst="rect">
            <a:avLst/>
          </a:prstGeom>
          <a:noFill/>
        </p:spPr>
        <p:txBody>
          <a:bodyPr wrap="square" lIns="67711" tIns="33856" rIns="67711" bIns="33856" rtlCol="0">
            <a:spAutoFit/>
          </a:bodyPr>
          <a:lstStyle/>
          <a:p>
            <a:r>
              <a:rPr lang="en-US" altLang="zh-CN" sz="3200" dirty="0">
                <a:solidFill>
                  <a:schemeClr val="bg1">
                    <a:lumMod val="50000"/>
                  </a:schemeClr>
                </a:solidFill>
              </a:rPr>
              <a:t>04</a:t>
            </a:r>
            <a:endParaRPr lang="zh-CN" altLang="en-US" sz="3200" dirty="0">
              <a:solidFill>
                <a:schemeClr val="bg1">
                  <a:lumMod val="50000"/>
                </a:schemeClr>
              </a:solidFill>
            </a:endParaRPr>
          </a:p>
        </p:txBody>
      </p:sp>
      <p:grpSp>
        <p:nvGrpSpPr>
          <p:cNvPr id="2" name="组合 17"/>
          <p:cNvGrpSpPr/>
          <p:nvPr/>
        </p:nvGrpSpPr>
        <p:grpSpPr>
          <a:xfrm>
            <a:off x="2452749" y="4077417"/>
            <a:ext cx="4351084" cy="400110"/>
            <a:chOff x="3315765" y="5498862"/>
            <a:chExt cx="5102399" cy="533479"/>
          </a:xfrm>
        </p:grpSpPr>
        <p:sp>
          <p:nvSpPr>
            <p:cNvPr id="19" name="文本框 29"/>
            <p:cNvSpPr txBox="1"/>
            <p:nvPr/>
          </p:nvSpPr>
          <p:spPr>
            <a:xfrm>
              <a:off x="3315765" y="5498862"/>
              <a:ext cx="776569" cy="533479"/>
            </a:xfrm>
            <a:prstGeom prst="rect">
              <a:avLst/>
            </a:prstGeom>
            <a:noFill/>
          </p:spPr>
          <p:txBody>
            <a:bodyPr wrap="square" rtlCol="0">
              <a:spAutoFit/>
            </a:bodyPr>
            <a:lstStyle/>
            <a:p>
              <a:r>
                <a:rPr lang="en-US" altLang="zh-CN" sz="2000" dirty="0">
                  <a:solidFill>
                    <a:prstClr val="white">
                      <a:lumMod val="50000"/>
                    </a:prstClr>
                  </a:solidFill>
                </a:rPr>
                <a:t>10</a:t>
              </a:r>
              <a:r>
                <a:rPr lang="en-US" altLang="zh-CN" dirty="0">
                  <a:solidFill>
                    <a:prstClr val="white">
                      <a:lumMod val="50000"/>
                    </a:prstClr>
                  </a:solidFill>
                </a:rPr>
                <a:t>%</a:t>
              </a:r>
              <a:endParaRPr lang="zh-CN" altLang="en-US" dirty="0">
                <a:solidFill>
                  <a:prstClr val="white">
                    <a:lumMod val="50000"/>
                  </a:prstClr>
                </a:solidFill>
              </a:endParaRPr>
            </a:p>
          </p:txBody>
        </p:sp>
        <p:sp>
          <p:nvSpPr>
            <p:cNvPr id="20" name="文本框 30"/>
            <p:cNvSpPr txBox="1"/>
            <p:nvPr/>
          </p:nvSpPr>
          <p:spPr>
            <a:xfrm>
              <a:off x="3925419" y="5498862"/>
              <a:ext cx="794549" cy="533479"/>
            </a:xfrm>
            <a:prstGeom prst="rect">
              <a:avLst/>
            </a:prstGeom>
            <a:noFill/>
          </p:spPr>
          <p:txBody>
            <a:bodyPr wrap="square" rtlCol="0">
              <a:spAutoFit/>
            </a:bodyPr>
            <a:lstStyle/>
            <a:p>
              <a:r>
                <a:rPr lang="en-US" altLang="zh-CN" sz="2000" dirty="0">
                  <a:solidFill>
                    <a:prstClr val="white">
                      <a:lumMod val="50000"/>
                    </a:prstClr>
                  </a:solidFill>
                </a:rPr>
                <a:t>20</a:t>
              </a:r>
              <a:r>
                <a:rPr lang="en-US" altLang="zh-CN" dirty="0">
                  <a:solidFill>
                    <a:prstClr val="white">
                      <a:lumMod val="50000"/>
                    </a:prstClr>
                  </a:solidFill>
                </a:rPr>
                <a:t>%</a:t>
              </a:r>
              <a:endParaRPr lang="zh-CN" altLang="en-US" dirty="0">
                <a:solidFill>
                  <a:prstClr val="white">
                    <a:lumMod val="50000"/>
                  </a:prstClr>
                </a:solidFill>
              </a:endParaRPr>
            </a:p>
          </p:txBody>
        </p:sp>
        <p:sp>
          <p:nvSpPr>
            <p:cNvPr id="21" name="文本框 31"/>
            <p:cNvSpPr txBox="1"/>
            <p:nvPr/>
          </p:nvSpPr>
          <p:spPr>
            <a:xfrm>
              <a:off x="4535076" y="5498862"/>
              <a:ext cx="794549" cy="533479"/>
            </a:xfrm>
            <a:prstGeom prst="rect">
              <a:avLst/>
            </a:prstGeom>
            <a:noFill/>
          </p:spPr>
          <p:txBody>
            <a:bodyPr wrap="square" rtlCol="0">
              <a:spAutoFit/>
            </a:bodyPr>
            <a:lstStyle/>
            <a:p>
              <a:r>
                <a:rPr lang="en-US" altLang="zh-CN" sz="2000" dirty="0">
                  <a:solidFill>
                    <a:prstClr val="white">
                      <a:lumMod val="50000"/>
                    </a:prstClr>
                  </a:solidFill>
                </a:rPr>
                <a:t>30</a:t>
              </a:r>
              <a:r>
                <a:rPr lang="en-US" altLang="zh-CN" dirty="0">
                  <a:solidFill>
                    <a:prstClr val="white">
                      <a:lumMod val="50000"/>
                    </a:prstClr>
                  </a:solidFill>
                </a:rPr>
                <a:t>%</a:t>
              </a:r>
              <a:endParaRPr lang="zh-CN" altLang="en-US" dirty="0">
                <a:solidFill>
                  <a:prstClr val="white">
                    <a:lumMod val="50000"/>
                  </a:prstClr>
                </a:solidFill>
              </a:endParaRPr>
            </a:p>
          </p:txBody>
        </p:sp>
        <p:sp>
          <p:nvSpPr>
            <p:cNvPr id="22" name="文本框 32"/>
            <p:cNvSpPr txBox="1"/>
            <p:nvPr/>
          </p:nvSpPr>
          <p:spPr>
            <a:xfrm>
              <a:off x="5144730" y="5498862"/>
              <a:ext cx="889125" cy="533479"/>
            </a:xfrm>
            <a:prstGeom prst="rect">
              <a:avLst/>
            </a:prstGeom>
            <a:noFill/>
          </p:spPr>
          <p:txBody>
            <a:bodyPr wrap="square" rtlCol="0">
              <a:spAutoFit/>
            </a:bodyPr>
            <a:lstStyle/>
            <a:p>
              <a:r>
                <a:rPr lang="en-US" altLang="zh-CN" sz="2000" dirty="0">
                  <a:solidFill>
                    <a:prstClr val="white">
                      <a:lumMod val="50000"/>
                    </a:prstClr>
                  </a:solidFill>
                </a:rPr>
                <a:t>40</a:t>
              </a:r>
              <a:r>
                <a:rPr lang="en-US" altLang="zh-CN" dirty="0">
                  <a:solidFill>
                    <a:prstClr val="white">
                      <a:lumMod val="50000"/>
                    </a:prstClr>
                  </a:solidFill>
                </a:rPr>
                <a:t>%</a:t>
              </a:r>
              <a:endParaRPr lang="zh-CN" altLang="en-US" dirty="0">
                <a:solidFill>
                  <a:prstClr val="white">
                    <a:lumMod val="50000"/>
                  </a:prstClr>
                </a:solidFill>
              </a:endParaRPr>
            </a:p>
          </p:txBody>
        </p:sp>
        <p:sp>
          <p:nvSpPr>
            <p:cNvPr id="23" name="文本框 33"/>
            <p:cNvSpPr txBox="1"/>
            <p:nvPr/>
          </p:nvSpPr>
          <p:spPr>
            <a:xfrm>
              <a:off x="5754386" y="5498862"/>
              <a:ext cx="889125" cy="533479"/>
            </a:xfrm>
            <a:prstGeom prst="rect">
              <a:avLst/>
            </a:prstGeom>
            <a:noFill/>
          </p:spPr>
          <p:txBody>
            <a:bodyPr wrap="square" rtlCol="0">
              <a:spAutoFit/>
            </a:bodyPr>
            <a:lstStyle/>
            <a:p>
              <a:r>
                <a:rPr lang="en-US" altLang="zh-CN" sz="2000" dirty="0">
                  <a:solidFill>
                    <a:prstClr val="white">
                      <a:lumMod val="50000"/>
                    </a:prstClr>
                  </a:solidFill>
                </a:rPr>
                <a:t>50</a:t>
              </a:r>
              <a:r>
                <a:rPr lang="en-US" altLang="zh-CN" dirty="0">
                  <a:solidFill>
                    <a:prstClr val="white">
                      <a:lumMod val="50000"/>
                    </a:prstClr>
                  </a:solidFill>
                </a:rPr>
                <a:t>%</a:t>
              </a:r>
              <a:endParaRPr lang="zh-CN" altLang="en-US" dirty="0">
                <a:solidFill>
                  <a:prstClr val="white">
                    <a:lumMod val="50000"/>
                  </a:prstClr>
                </a:solidFill>
              </a:endParaRPr>
            </a:p>
          </p:txBody>
        </p:sp>
        <p:sp>
          <p:nvSpPr>
            <p:cNvPr id="24" name="文本框 34"/>
            <p:cNvSpPr txBox="1"/>
            <p:nvPr/>
          </p:nvSpPr>
          <p:spPr>
            <a:xfrm>
              <a:off x="6364042" y="5498862"/>
              <a:ext cx="794549" cy="533479"/>
            </a:xfrm>
            <a:prstGeom prst="rect">
              <a:avLst/>
            </a:prstGeom>
            <a:noFill/>
          </p:spPr>
          <p:txBody>
            <a:bodyPr wrap="square" rtlCol="0">
              <a:spAutoFit/>
            </a:bodyPr>
            <a:lstStyle/>
            <a:p>
              <a:r>
                <a:rPr lang="en-US" altLang="zh-CN" sz="2000" dirty="0">
                  <a:solidFill>
                    <a:prstClr val="white">
                      <a:lumMod val="50000"/>
                    </a:prstClr>
                  </a:solidFill>
                </a:rPr>
                <a:t>60</a:t>
              </a:r>
              <a:r>
                <a:rPr lang="en-US" altLang="zh-CN" dirty="0">
                  <a:solidFill>
                    <a:prstClr val="white">
                      <a:lumMod val="50000"/>
                    </a:prstClr>
                  </a:solidFill>
                </a:rPr>
                <a:t>%</a:t>
              </a:r>
              <a:endParaRPr lang="zh-CN" altLang="en-US" dirty="0">
                <a:solidFill>
                  <a:prstClr val="white">
                    <a:lumMod val="50000"/>
                  </a:prstClr>
                </a:solidFill>
              </a:endParaRPr>
            </a:p>
          </p:txBody>
        </p:sp>
        <p:sp>
          <p:nvSpPr>
            <p:cNvPr id="25" name="文本框 35"/>
            <p:cNvSpPr txBox="1"/>
            <p:nvPr/>
          </p:nvSpPr>
          <p:spPr>
            <a:xfrm>
              <a:off x="6973698" y="5498862"/>
              <a:ext cx="849701" cy="533479"/>
            </a:xfrm>
            <a:prstGeom prst="rect">
              <a:avLst/>
            </a:prstGeom>
            <a:noFill/>
          </p:spPr>
          <p:txBody>
            <a:bodyPr wrap="square" rtlCol="0">
              <a:spAutoFit/>
            </a:bodyPr>
            <a:lstStyle/>
            <a:p>
              <a:r>
                <a:rPr lang="en-US" altLang="zh-CN" sz="2000" dirty="0">
                  <a:solidFill>
                    <a:prstClr val="white">
                      <a:lumMod val="50000"/>
                    </a:prstClr>
                  </a:solidFill>
                </a:rPr>
                <a:t>70</a:t>
              </a:r>
              <a:r>
                <a:rPr lang="en-US" altLang="zh-CN" dirty="0">
                  <a:solidFill>
                    <a:prstClr val="white">
                      <a:lumMod val="50000"/>
                    </a:prstClr>
                  </a:solidFill>
                </a:rPr>
                <a:t>%</a:t>
              </a:r>
              <a:endParaRPr lang="zh-CN" altLang="en-US" dirty="0">
                <a:solidFill>
                  <a:prstClr val="white">
                    <a:lumMod val="50000"/>
                  </a:prstClr>
                </a:solidFill>
              </a:endParaRPr>
            </a:p>
          </p:txBody>
        </p:sp>
        <p:sp>
          <p:nvSpPr>
            <p:cNvPr id="26" name="文本框 36"/>
            <p:cNvSpPr txBox="1"/>
            <p:nvPr/>
          </p:nvSpPr>
          <p:spPr>
            <a:xfrm>
              <a:off x="7583352" y="5498862"/>
              <a:ext cx="834812" cy="533479"/>
            </a:xfrm>
            <a:prstGeom prst="rect">
              <a:avLst/>
            </a:prstGeom>
            <a:noFill/>
          </p:spPr>
          <p:txBody>
            <a:bodyPr wrap="square" rtlCol="0">
              <a:spAutoFit/>
            </a:bodyPr>
            <a:lstStyle/>
            <a:p>
              <a:r>
                <a:rPr lang="en-US" altLang="zh-CN" sz="2000" dirty="0">
                  <a:solidFill>
                    <a:prstClr val="white">
                      <a:lumMod val="50000"/>
                    </a:prstClr>
                  </a:solidFill>
                </a:rPr>
                <a:t>80</a:t>
              </a:r>
              <a:r>
                <a:rPr lang="en-US" altLang="zh-CN" dirty="0">
                  <a:solidFill>
                    <a:prstClr val="white">
                      <a:lumMod val="50000"/>
                    </a:prstClr>
                  </a:solidFill>
                </a:rPr>
                <a:t>%</a:t>
              </a:r>
              <a:endParaRPr lang="zh-CN" altLang="en-US" dirty="0">
                <a:solidFill>
                  <a:prstClr val="white">
                    <a:lumMod val="50000"/>
                  </a:prstClr>
                </a:solidFill>
              </a:endParaRPr>
            </a:p>
          </p:txBody>
        </p:sp>
      </p:grpSp>
      <p:sp>
        <p:nvSpPr>
          <p:cNvPr id="27" name="文本框 39"/>
          <p:cNvSpPr txBox="1"/>
          <p:nvPr/>
        </p:nvSpPr>
        <p:spPr>
          <a:xfrm>
            <a:off x="6571229" y="1445498"/>
            <a:ext cx="2200219" cy="376150"/>
          </a:xfrm>
          <a:prstGeom prst="rect">
            <a:avLst/>
          </a:prstGeom>
          <a:noFill/>
        </p:spPr>
        <p:txBody>
          <a:bodyPr wrap="square" lIns="67711" tIns="33856" rIns="67711" bIns="33856" rtlCol="0">
            <a:spAutoFit/>
          </a:bodyPr>
          <a:lstStyle/>
          <a:p>
            <a:pPr algn="just"/>
            <a:r>
              <a:rPr lang="zh-CN" altLang="en-US" sz="1000" dirty="0">
                <a:solidFill>
                  <a:schemeClr val="bg1">
                    <a:lumMod val="50000"/>
                  </a:schemeClr>
                </a:solidFill>
                <a:latin typeface="微软雅黑" panose="020B0503020204020204" pitchFamily="34" charset="-122"/>
                <a:ea typeface="微软雅黑" panose="020B0503020204020204" pitchFamily="34" charset="-122"/>
              </a:rPr>
              <a:t>文字说明文字说明</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a:p>
            <a:pPr algn="just"/>
            <a:r>
              <a:rPr lang="zh-CN" altLang="en-US" sz="1000" dirty="0">
                <a:solidFill>
                  <a:schemeClr val="bg1">
                    <a:lumMod val="50000"/>
                  </a:schemeClr>
                </a:solidFill>
                <a:latin typeface="微软雅黑" panose="020B0503020204020204" pitchFamily="34" charset="-122"/>
                <a:ea typeface="微软雅黑" panose="020B0503020204020204" pitchFamily="34" charset="-122"/>
              </a:rPr>
              <a:t>文字说明文字说明</a:t>
            </a:r>
          </a:p>
        </p:txBody>
      </p:sp>
      <p:sp>
        <p:nvSpPr>
          <p:cNvPr id="28" name="文本框 40"/>
          <p:cNvSpPr txBox="1"/>
          <p:nvPr/>
        </p:nvSpPr>
        <p:spPr>
          <a:xfrm>
            <a:off x="6571229" y="2105955"/>
            <a:ext cx="2200219" cy="376150"/>
          </a:xfrm>
          <a:prstGeom prst="rect">
            <a:avLst/>
          </a:prstGeom>
          <a:noFill/>
        </p:spPr>
        <p:txBody>
          <a:bodyPr wrap="square" lIns="67711" tIns="33856" rIns="67711" bIns="33856" rtlCol="0">
            <a:spAutoFit/>
          </a:bodyPr>
          <a:lstStyle/>
          <a:p>
            <a:pPr algn="just"/>
            <a:r>
              <a:rPr lang="zh-CN" altLang="en-US" sz="1000" dirty="0">
                <a:solidFill>
                  <a:schemeClr val="bg1">
                    <a:lumMod val="50000"/>
                  </a:schemeClr>
                </a:solidFill>
                <a:latin typeface="微软雅黑" panose="020B0503020204020204" pitchFamily="34" charset="-122"/>
                <a:ea typeface="微软雅黑" panose="020B0503020204020204" pitchFamily="34" charset="-122"/>
              </a:rPr>
              <a:t>文字说明文字说明</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a:p>
            <a:pPr algn="just"/>
            <a:r>
              <a:rPr lang="zh-CN" altLang="en-US" sz="1000" dirty="0">
                <a:solidFill>
                  <a:schemeClr val="bg1">
                    <a:lumMod val="50000"/>
                  </a:schemeClr>
                </a:solidFill>
                <a:latin typeface="微软雅黑" panose="020B0503020204020204" pitchFamily="34" charset="-122"/>
                <a:ea typeface="微软雅黑" panose="020B0503020204020204" pitchFamily="34" charset="-122"/>
              </a:rPr>
              <a:t>文字说明文字说明</a:t>
            </a:r>
          </a:p>
        </p:txBody>
      </p:sp>
      <p:sp>
        <p:nvSpPr>
          <p:cNvPr id="29" name="文本框 41"/>
          <p:cNvSpPr txBox="1"/>
          <p:nvPr/>
        </p:nvSpPr>
        <p:spPr>
          <a:xfrm>
            <a:off x="6571229" y="2727932"/>
            <a:ext cx="2200219" cy="376150"/>
          </a:xfrm>
          <a:prstGeom prst="rect">
            <a:avLst/>
          </a:prstGeom>
          <a:noFill/>
        </p:spPr>
        <p:txBody>
          <a:bodyPr wrap="square" lIns="67711" tIns="33856" rIns="67711" bIns="33856" rtlCol="0">
            <a:spAutoFit/>
          </a:bodyPr>
          <a:lstStyle/>
          <a:p>
            <a:pPr algn="just"/>
            <a:r>
              <a:rPr lang="zh-CN" altLang="en-US" sz="1000" dirty="0">
                <a:solidFill>
                  <a:schemeClr val="bg1">
                    <a:lumMod val="50000"/>
                  </a:schemeClr>
                </a:solidFill>
                <a:latin typeface="微软雅黑" panose="020B0503020204020204" pitchFamily="34" charset="-122"/>
                <a:ea typeface="微软雅黑" panose="020B0503020204020204" pitchFamily="34" charset="-122"/>
              </a:rPr>
              <a:t>文字说明文字说明</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a:p>
            <a:pPr algn="just"/>
            <a:r>
              <a:rPr lang="zh-CN" altLang="en-US" sz="1000" dirty="0">
                <a:solidFill>
                  <a:schemeClr val="bg1">
                    <a:lumMod val="50000"/>
                  </a:schemeClr>
                </a:solidFill>
                <a:latin typeface="微软雅黑" panose="020B0503020204020204" pitchFamily="34" charset="-122"/>
                <a:ea typeface="微软雅黑" panose="020B0503020204020204" pitchFamily="34" charset="-122"/>
              </a:rPr>
              <a:t>文字说明文字说明</a:t>
            </a:r>
          </a:p>
        </p:txBody>
      </p:sp>
      <p:sp>
        <p:nvSpPr>
          <p:cNvPr id="30" name="文本框 42"/>
          <p:cNvSpPr txBox="1"/>
          <p:nvPr/>
        </p:nvSpPr>
        <p:spPr>
          <a:xfrm>
            <a:off x="6571229" y="3354373"/>
            <a:ext cx="2200219" cy="376150"/>
          </a:xfrm>
          <a:prstGeom prst="rect">
            <a:avLst/>
          </a:prstGeom>
          <a:noFill/>
        </p:spPr>
        <p:txBody>
          <a:bodyPr wrap="square" lIns="67711" tIns="33856" rIns="67711" bIns="33856" rtlCol="0">
            <a:spAutoFit/>
          </a:bodyPr>
          <a:lstStyle/>
          <a:p>
            <a:pPr algn="just"/>
            <a:r>
              <a:rPr lang="zh-CN" altLang="en-US" sz="1000" dirty="0">
                <a:solidFill>
                  <a:schemeClr val="bg1">
                    <a:lumMod val="50000"/>
                  </a:schemeClr>
                </a:solidFill>
                <a:latin typeface="微软雅黑" panose="020B0503020204020204" pitchFamily="34" charset="-122"/>
                <a:ea typeface="微软雅黑" panose="020B0503020204020204" pitchFamily="34" charset="-122"/>
              </a:rPr>
              <a:t>文字说明文字说明</a:t>
            </a:r>
            <a:endParaRPr lang="en-US" altLang="zh-CN" sz="1000" dirty="0">
              <a:solidFill>
                <a:schemeClr val="bg1">
                  <a:lumMod val="50000"/>
                </a:schemeClr>
              </a:solidFill>
              <a:latin typeface="微软雅黑" panose="020B0503020204020204" pitchFamily="34" charset="-122"/>
              <a:ea typeface="微软雅黑" panose="020B0503020204020204" pitchFamily="34" charset="-122"/>
            </a:endParaRPr>
          </a:p>
          <a:p>
            <a:pPr algn="just"/>
            <a:r>
              <a:rPr lang="zh-CN" altLang="en-US" sz="1000" dirty="0">
                <a:solidFill>
                  <a:schemeClr val="bg1">
                    <a:lumMod val="50000"/>
                  </a:schemeClr>
                </a:solidFill>
                <a:latin typeface="微软雅黑" panose="020B0503020204020204" pitchFamily="34" charset="-122"/>
                <a:ea typeface="微软雅黑" panose="020B0503020204020204" pitchFamily="34" charset="-122"/>
              </a:rPr>
              <a:t>文字说明文字说明</a:t>
            </a:r>
          </a:p>
        </p:txBody>
      </p:sp>
      <p:pic>
        <p:nvPicPr>
          <p:cNvPr id="3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89721" y="1686590"/>
            <a:ext cx="690150" cy="2083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63907611"/>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right)">
                                      <p:cBhvr>
                                        <p:cTn id="7" dur="500"/>
                                        <p:tgtEl>
                                          <p:spTgt spid="8"/>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down)">
                                      <p:cBhvr>
                                        <p:cTn id="11" dur="500"/>
                                        <p:tgtEl>
                                          <p:spTgt spid="9"/>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animEffect transition="in" filter="fade">
                                      <p:cBhvr>
                                        <p:cTn id="17" dur="500"/>
                                        <p:tgtEl>
                                          <p:spTgt spid="2"/>
                                        </p:tgtEl>
                                      </p:cBhvr>
                                    </p:animEffect>
                                  </p:childTnLst>
                                </p:cTn>
                              </p:par>
                            </p:childTnLst>
                          </p:cTn>
                        </p:par>
                        <p:par>
                          <p:cTn id="18" fill="hold">
                            <p:stCondLst>
                              <p:cond delay="1500"/>
                            </p:stCondLst>
                            <p:childTnLst>
                              <p:par>
                                <p:cTn id="19" presetID="22" presetClass="entr" presetSubtype="4"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wipe(down)">
                                      <p:cBhvr>
                                        <p:cTn id="21" dur="500"/>
                                        <p:tgtEl>
                                          <p:spTgt spid="14"/>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down)">
                                      <p:cBhvr>
                                        <p:cTn id="25" dur="500"/>
                                        <p:tgtEl>
                                          <p:spTgt spid="15"/>
                                        </p:tgtEl>
                                      </p:cBhvr>
                                    </p:animEffect>
                                  </p:childTnLst>
                                </p:cTn>
                              </p:par>
                            </p:childTnLst>
                          </p:cTn>
                        </p:par>
                        <p:par>
                          <p:cTn id="26" fill="hold">
                            <p:stCondLst>
                              <p:cond delay="2500"/>
                            </p:stCondLst>
                            <p:childTnLst>
                              <p:par>
                                <p:cTn id="27" presetID="22" presetClass="entr" presetSubtype="4" fill="hold" grpId="0"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down)">
                                      <p:cBhvr>
                                        <p:cTn id="29" dur="500"/>
                                        <p:tgtEl>
                                          <p:spTgt spid="16"/>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wipe(down)">
                                      <p:cBhvr>
                                        <p:cTn id="33" dur="500"/>
                                        <p:tgtEl>
                                          <p:spTgt spid="17"/>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30"/>
                                        </p:tgtEl>
                                        <p:attrNameLst>
                                          <p:attrName>style.visibility</p:attrName>
                                        </p:attrNameLst>
                                      </p:cBhvr>
                                      <p:to>
                                        <p:strVal val="visible"/>
                                      </p:to>
                                    </p:set>
                                    <p:anim calcmode="lin" valueType="num">
                                      <p:cBhvr>
                                        <p:cTn id="41" dur="500" fill="hold"/>
                                        <p:tgtEl>
                                          <p:spTgt spid="30"/>
                                        </p:tgtEl>
                                        <p:attrNameLst>
                                          <p:attrName>ppt_w</p:attrName>
                                        </p:attrNameLst>
                                      </p:cBhvr>
                                      <p:tavLst>
                                        <p:tav tm="0">
                                          <p:val>
                                            <p:fltVal val="0"/>
                                          </p:val>
                                        </p:tav>
                                        <p:tav tm="100000">
                                          <p:val>
                                            <p:strVal val="#ppt_w"/>
                                          </p:val>
                                        </p:tav>
                                      </p:tavLst>
                                    </p:anim>
                                    <p:anim calcmode="lin" valueType="num">
                                      <p:cBhvr>
                                        <p:cTn id="42" dur="500" fill="hold"/>
                                        <p:tgtEl>
                                          <p:spTgt spid="30"/>
                                        </p:tgtEl>
                                        <p:attrNameLst>
                                          <p:attrName>ppt_h</p:attrName>
                                        </p:attrNameLst>
                                      </p:cBhvr>
                                      <p:tavLst>
                                        <p:tav tm="0">
                                          <p:val>
                                            <p:fltVal val="0"/>
                                          </p:val>
                                        </p:tav>
                                        <p:tav tm="100000">
                                          <p:val>
                                            <p:strVal val="#ppt_h"/>
                                          </p:val>
                                        </p:tav>
                                      </p:tavLst>
                                    </p:anim>
                                    <p:animEffect transition="in" filter="fade">
                                      <p:cBhvr>
                                        <p:cTn id="43" dur="500"/>
                                        <p:tgtEl>
                                          <p:spTgt spid="30"/>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29"/>
                                        </p:tgtEl>
                                        <p:attrNameLst>
                                          <p:attrName>style.visibility</p:attrName>
                                        </p:attrNameLst>
                                      </p:cBhvr>
                                      <p:to>
                                        <p:strVal val="visible"/>
                                      </p:to>
                                    </p:set>
                                    <p:anim calcmode="lin" valueType="num">
                                      <p:cBhvr>
                                        <p:cTn id="51" dur="500" fill="hold"/>
                                        <p:tgtEl>
                                          <p:spTgt spid="29"/>
                                        </p:tgtEl>
                                        <p:attrNameLst>
                                          <p:attrName>ppt_w</p:attrName>
                                        </p:attrNameLst>
                                      </p:cBhvr>
                                      <p:tavLst>
                                        <p:tav tm="0">
                                          <p:val>
                                            <p:fltVal val="0"/>
                                          </p:val>
                                        </p:tav>
                                        <p:tav tm="100000">
                                          <p:val>
                                            <p:strVal val="#ppt_w"/>
                                          </p:val>
                                        </p:tav>
                                      </p:tavLst>
                                    </p:anim>
                                    <p:anim calcmode="lin" valueType="num">
                                      <p:cBhvr>
                                        <p:cTn id="52" dur="500" fill="hold"/>
                                        <p:tgtEl>
                                          <p:spTgt spid="29"/>
                                        </p:tgtEl>
                                        <p:attrNameLst>
                                          <p:attrName>ppt_h</p:attrName>
                                        </p:attrNameLst>
                                      </p:cBhvr>
                                      <p:tavLst>
                                        <p:tav tm="0">
                                          <p:val>
                                            <p:fltVal val="0"/>
                                          </p:val>
                                        </p:tav>
                                        <p:tav tm="100000">
                                          <p:val>
                                            <p:strVal val="#ppt_h"/>
                                          </p:val>
                                        </p:tav>
                                      </p:tavLst>
                                    </p:anim>
                                    <p:animEffect transition="in" filter="fade">
                                      <p:cBhvr>
                                        <p:cTn id="53" dur="500"/>
                                        <p:tgtEl>
                                          <p:spTgt spid="29"/>
                                        </p:tgtEl>
                                      </p:cBhvr>
                                    </p:animEffect>
                                  </p:childTnLst>
                                </p:cTn>
                              </p:par>
                            </p:childTnLst>
                          </p:cTn>
                        </p:par>
                        <p:par>
                          <p:cTn id="54" fill="hold">
                            <p:stCondLst>
                              <p:cond delay="5500"/>
                            </p:stCondLst>
                            <p:childTnLst>
                              <p:par>
                                <p:cTn id="55" presetID="22" presetClass="entr" presetSubtype="8"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28"/>
                                        </p:tgtEl>
                                        <p:attrNameLst>
                                          <p:attrName>style.visibility</p:attrName>
                                        </p:attrNameLst>
                                      </p:cBhvr>
                                      <p:to>
                                        <p:strVal val="visible"/>
                                      </p:to>
                                    </p:set>
                                    <p:anim calcmode="lin" valueType="num">
                                      <p:cBhvr>
                                        <p:cTn id="61" dur="500" fill="hold"/>
                                        <p:tgtEl>
                                          <p:spTgt spid="28"/>
                                        </p:tgtEl>
                                        <p:attrNameLst>
                                          <p:attrName>ppt_w</p:attrName>
                                        </p:attrNameLst>
                                      </p:cBhvr>
                                      <p:tavLst>
                                        <p:tav tm="0">
                                          <p:val>
                                            <p:fltVal val="0"/>
                                          </p:val>
                                        </p:tav>
                                        <p:tav tm="100000">
                                          <p:val>
                                            <p:strVal val="#ppt_w"/>
                                          </p:val>
                                        </p:tav>
                                      </p:tavLst>
                                    </p:anim>
                                    <p:anim calcmode="lin" valueType="num">
                                      <p:cBhvr>
                                        <p:cTn id="62" dur="500" fill="hold"/>
                                        <p:tgtEl>
                                          <p:spTgt spid="28"/>
                                        </p:tgtEl>
                                        <p:attrNameLst>
                                          <p:attrName>ppt_h</p:attrName>
                                        </p:attrNameLst>
                                      </p:cBhvr>
                                      <p:tavLst>
                                        <p:tav tm="0">
                                          <p:val>
                                            <p:fltVal val="0"/>
                                          </p:val>
                                        </p:tav>
                                        <p:tav tm="100000">
                                          <p:val>
                                            <p:strVal val="#ppt_h"/>
                                          </p:val>
                                        </p:tav>
                                      </p:tavLst>
                                    </p:anim>
                                    <p:animEffect transition="in" filter="fade">
                                      <p:cBhvr>
                                        <p:cTn id="63" dur="500"/>
                                        <p:tgtEl>
                                          <p:spTgt spid="28"/>
                                        </p:tgtEl>
                                      </p:cBhvr>
                                    </p:animEffect>
                                  </p:childTnLst>
                                </p:cTn>
                              </p:par>
                            </p:childTnLst>
                          </p:cTn>
                        </p:par>
                        <p:par>
                          <p:cTn id="64" fill="hold">
                            <p:stCondLst>
                              <p:cond delay="6500"/>
                            </p:stCondLst>
                            <p:childTnLst>
                              <p:par>
                                <p:cTn id="65" presetID="22" presetClass="entr" presetSubtype="8"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wipe(left)">
                                      <p:cBhvr>
                                        <p:cTn id="67" dur="500"/>
                                        <p:tgtEl>
                                          <p:spTgt spid="13"/>
                                        </p:tgtEl>
                                      </p:cBhvr>
                                    </p:animEffect>
                                  </p:childTnLst>
                                </p:cTn>
                              </p:par>
                            </p:childTnLst>
                          </p:cTn>
                        </p:par>
                        <p:par>
                          <p:cTn id="68" fill="hold">
                            <p:stCondLst>
                              <p:cond delay="7000"/>
                            </p:stCondLst>
                            <p:childTnLst>
                              <p:par>
                                <p:cTn id="69" presetID="53" presetClass="entr" presetSubtype="16"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 calcmode="lin" valueType="num">
                                      <p:cBhvr>
                                        <p:cTn id="71" dur="500" fill="hold"/>
                                        <p:tgtEl>
                                          <p:spTgt spid="27"/>
                                        </p:tgtEl>
                                        <p:attrNameLst>
                                          <p:attrName>ppt_w</p:attrName>
                                        </p:attrNameLst>
                                      </p:cBhvr>
                                      <p:tavLst>
                                        <p:tav tm="0">
                                          <p:val>
                                            <p:fltVal val="0"/>
                                          </p:val>
                                        </p:tav>
                                        <p:tav tm="100000">
                                          <p:val>
                                            <p:strVal val="#ppt_w"/>
                                          </p:val>
                                        </p:tav>
                                      </p:tavLst>
                                    </p:anim>
                                    <p:anim calcmode="lin" valueType="num">
                                      <p:cBhvr>
                                        <p:cTn id="72" dur="500" fill="hold"/>
                                        <p:tgtEl>
                                          <p:spTgt spid="27"/>
                                        </p:tgtEl>
                                        <p:attrNameLst>
                                          <p:attrName>ppt_h</p:attrName>
                                        </p:attrNameLst>
                                      </p:cBhvr>
                                      <p:tavLst>
                                        <p:tav tm="0">
                                          <p:val>
                                            <p:fltVal val="0"/>
                                          </p:val>
                                        </p:tav>
                                        <p:tav tm="100000">
                                          <p:val>
                                            <p:strVal val="#ppt_h"/>
                                          </p:val>
                                        </p:tav>
                                      </p:tavLst>
                                    </p:anim>
                                    <p:animEffect transition="in" filter="fade">
                                      <p:cBhvr>
                                        <p:cTn id="73" dur="500"/>
                                        <p:tgtEl>
                                          <p:spTgt spid="27"/>
                                        </p:tgtEl>
                                      </p:cBhvr>
                                    </p:animEffect>
                                  </p:childTnLst>
                                </p:cTn>
                              </p:par>
                            </p:childTnLst>
                          </p:cTn>
                        </p:par>
                        <p:par>
                          <p:cTn id="74" fill="hold">
                            <p:stCondLst>
                              <p:cond delay="7500"/>
                            </p:stCondLst>
                            <p:childTnLst>
                              <p:par>
                                <p:cTn id="75" presetID="2" presetClass="entr" presetSubtype="8" fill="hold"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0-#ppt_w/2"/>
                                          </p:val>
                                        </p:tav>
                                        <p:tav tm="100000">
                                          <p:val>
                                            <p:strVal val="#ppt_x"/>
                                          </p:val>
                                        </p:tav>
                                      </p:tavLst>
                                    </p:anim>
                                    <p:anim calcmode="lin" valueType="num">
                                      <p:cBhvr additive="base">
                                        <p:cTn id="78" dur="500" fill="hold"/>
                                        <p:tgtEl>
                                          <p:spTgt spid="3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p:bldP spid="15" grpId="0"/>
      <p:bldP spid="16" grpId="0"/>
      <p:bldP spid="17" grpId="0"/>
      <p:bldP spid="27" grpId="0"/>
      <p:bldP spid="28" grpId="0"/>
      <p:bldP spid="29" grpId="0"/>
      <p:bldP spid="3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829314" y="857568"/>
            <a:ext cx="2951927" cy="3530043"/>
            <a:chOff x="1423" y="-1124"/>
            <a:chExt cx="4832" cy="5778"/>
          </a:xfrm>
        </p:grpSpPr>
        <p:sp>
          <p:nvSpPr>
            <p:cNvPr id="5" name="Freeform 7"/>
            <p:cNvSpPr>
              <a:spLocks/>
            </p:cNvSpPr>
            <p:nvPr/>
          </p:nvSpPr>
          <p:spPr bwMode="auto">
            <a:xfrm>
              <a:off x="1423" y="1565"/>
              <a:ext cx="4832" cy="3089"/>
            </a:xfrm>
            <a:custGeom>
              <a:avLst/>
              <a:gdLst>
                <a:gd name="T0" fmla="*/ 2042 w 2042"/>
                <a:gd name="T1" fmla="*/ 1233 h 1306"/>
                <a:gd name="T2" fmla="*/ 1970 w 2042"/>
                <a:gd name="T3" fmla="*/ 1306 h 1306"/>
                <a:gd name="T4" fmla="*/ 72 w 2042"/>
                <a:gd name="T5" fmla="*/ 1306 h 1306"/>
                <a:gd name="T6" fmla="*/ 0 w 2042"/>
                <a:gd name="T7" fmla="*/ 1233 h 1306"/>
                <a:gd name="T8" fmla="*/ 0 w 2042"/>
                <a:gd name="T9" fmla="*/ 72 h 1306"/>
                <a:gd name="T10" fmla="*/ 72 w 2042"/>
                <a:gd name="T11" fmla="*/ 0 h 1306"/>
                <a:gd name="T12" fmla="*/ 1970 w 2042"/>
                <a:gd name="T13" fmla="*/ 0 h 1306"/>
                <a:gd name="T14" fmla="*/ 2042 w 2042"/>
                <a:gd name="T15" fmla="*/ 72 h 1306"/>
                <a:gd name="T16" fmla="*/ 2042 w 2042"/>
                <a:gd name="T17" fmla="*/ 1233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42" h="1306">
                  <a:moveTo>
                    <a:pt x="2042" y="1233"/>
                  </a:moveTo>
                  <a:cubicBezTo>
                    <a:pt x="2042" y="1273"/>
                    <a:pt x="2009" y="1306"/>
                    <a:pt x="1970" y="1306"/>
                  </a:cubicBezTo>
                  <a:cubicBezTo>
                    <a:pt x="72" y="1306"/>
                    <a:pt x="72" y="1306"/>
                    <a:pt x="72" y="1306"/>
                  </a:cubicBezTo>
                  <a:cubicBezTo>
                    <a:pt x="33" y="1306"/>
                    <a:pt x="0" y="1273"/>
                    <a:pt x="0" y="1233"/>
                  </a:cubicBezTo>
                  <a:cubicBezTo>
                    <a:pt x="0" y="72"/>
                    <a:pt x="0" y="72"/>
                    <a:pt x="0" y="72"/>
                  </a:cubicBezTo>
                  <a:cubicBezTo>
                    <a:pt x="0" y="32"/>
                    <a:pt x="33" y="0"/>
                    <a:pt x="72" y="0"/>
                  </a:cubicBezTo>
                  <a:cubicBezTo>
                    <a:pt x="1970" y="0"/>
                    <a:pt x="1970" y="0"/>
                    <a:pt x="1970" y="0"/>
                  </a:cubicBezTo>
                  <a:cubicBezTo>
                    <a:pt x="2009" y="0"/>
                    <a:pt x="2042" y="32"/>
                    <a:pt x="2042" y="72"/>
                  </a:cubicBezTo>
                  <a:cubicBezTo>
                    <a:pt x="2042" y="1233"/>
                    <a:pt x="2042" y="1233"/>
                    <a:pt x="2042" y="1233"/>
                  </a:cubicBezTo>
                </a:path>
              </a:pathLst>
            </a:custGeom>
            <a:solidFill>
              <a:srgbClr val="1A1A1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8"/>
            <p:cNvSpPr>
              <a:spLocks/>
            </p:cNvSpPr>
            <p:nvPr/>
          </p:nvSpPr>
          <p:spPr bwMode="auto">
            <a:xfrm>
              <a:off x="2088" y="1565"/>
              <a:ext cx="4167" cy="3089"/>
            </a:xfrm>
            <a:custGeom>
              <a:avLst/>
              <a:gdLst>
                <a:gd name="T0" fmla="*/ 1689 w 1761"/>
                <a:gd name="T1" fmla="*/ 0 h 1306"/>
                <a:gd name="T2" fmla="*/ 838 w 1761"/>
                <a:gd name="T3" fmla="*/ 0 h 1306"/>
                <a:gd name="T4" fmla="*/ 839 w 1761"/>
                <a:gd name="T5" fmla="*/ 54 h 1306"/>
                <a:gd name="T6" fmla="*/ 443 w 1761"/>
                <a:gd name="T7" fmla="*/ 1011 h 1306"/>
                <a:gd name="T8" fmla="*/ 0 w 1761"/>
                <a:gd name="T9" fmla="*/ 1306 h 1306"/>
                <a:gd name="T10" fmla="*/ 1689 w 1761"/>
                <a:gd name="T11" fmla="*/ 1306 h 1306"/>
                <a:gd name="T12" fmla="*/ 1761 w 1761"/>
                <a:gd name="T13" fmla="*/ 1233 h 1306"/>
                <a:gd name="T14" fmla="*/ 1761 w 1761"/>
                <a:gd name="T15" fmla="*/ 72 h 1306"/>
                <a:gd name="T16" fmla="*/ 1689 w 1761"/>
                <a:gd name="T17"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61" h="1306">
                  <a:moveTo>
                    <a:pt x="1689" y="0"/>
                  </a:moveTo>
                  <a:cubicBezTo>
                    <a:pt x="838" y="0"/>
                    <a:pt x="838" y="0"/>
                    <a:pt x="838" y="0"/>
                  </a:cubicBezTo>
                  <a:cubicBezTo>
                    <a:pt x="839" y="18"/>
                    <a:pt x="839" y="36"/>
                    <a:pt x="839" y="54"/>
                  </a:cubicBezTo>
                  <a:cubicBezTo>
                    <a:pt x="839" y="411"/>
                    <a:pt x="695" y="758"/>
                    <a:pt x="443" y="1011"/>
                  </a:cubicBezTo>
                  <a:cubicBezTo>
                    <a:pt x="315" y="1138"/>
                    <a:pt x="164" y="1238"/>
                    <a:pt x="0" y="1306"/>
                  </a:cubicBezTo>
                  <a:cubicBezTo>
                    <a:pt x="1689" y="1306"/>
                    <a:pt x="1689" y="1306"/>
                    <a:pt x="1689" y="1306"/>
                  </a:cubicBezTo>
                  <a:cubicBezTo>
                    <a:pt x="1728" y="1306"/>
                    <a:pt x="1761" y="1273"/>
                    <a:pt x="1761" y="1233"/>
                  </a:cubicBezTo>
                  <a:cubicBezTo>
                    <a:pt x="1761" y="72"/>
                    <a:pt x="1761" y="72"/>
                    <a:pt x="1761" y="72"/>
                  </a:cubicBezTo>
                  <a:cubicBezTo>
                    <a:pt x="1761" y="32"/>
                    <a:pt x="1728" y="0"/>
                    <a:pt x="1689" y="0"/>
                  </a:cubicBezTo>
                </a:path>
              </a:pathLst>
            </a:custGeom>
            <a:solidFill>
              <a:srgbClr val="2929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9"/>
            <p:cNvSpPr>
              <a:spLocks/>
            </p:cNvSpPr>
            <p:nvPr/>
          </p:nvSpPr>
          <p:spPr bwMode="auto">
            <a:xfrm>
              <a:off x="2594" y="1565"/>
              <a:ext cx="3661" cy="3089"/>
            </a:xfrm>
            <a:custGeom>
              <a:avLst/>
              <a:gdLst>
                <a:gd name="T0" fmla="*/ 1475 w 1547"/>
                <a:gd name="T1" fmla="*/ 0 h 1306"/>
                <a:gd name="T2" fmla="*/ 858 w 1547"/>
                <a:gd name="T3" fmla="*/ 0 h 1306"/>
                <a:gd name="T4" fmla="*/ 859 w 1547"/>
                <a:gd name="T5" fmla="*/ 46 h 1306"/>
                <a:gd name="T6" fmla="*/ 462 w 1547"/>
                <a:gd name="T7" fmla="*/ 1003 h 1306"/>
                <a:gd name="T8" fmla="*/ 0 w 1547"/>
                <a:gd name="T9" fmla="*/ 1306 h 1306"/>
                <a:gd name="T10" fmla="*/ 1475 w 1547"/>
                <a:gd name="T11" fmla="*/ 1306 h 1306"/>
                <a:gd name="T12" fmla="*/ 1547 w 1547"/>
                <a:gd name="T13" fmla="*/ 1233 h 1306"/>
                <a:gd name="T14" fmla="*/ 1547 w 1547"/>
                <a:gd name="T15" fmla="*/ 72 h 1306"/>
                <a:gd name="T16" fmla="*/ 1475 w 1547"/>
                <a:gd name="T17" fmla="*/ 0 h 1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7" h="1306">
                  <a:moveTo>
                    <a:pt x="1475" y="0"/>
                  </a:moveTo>
                  <a:cubicBezTo>
                    <a:pt x="858" y="0"/>
                    <a:pt x="858" y="0"/>
                    <a:pt x="858" y="0"/>
                  </a:cubicBezTo>
                  <a:cubicBezTo>
                    <a:pt x="859" y="15"/>
                    <a:pt x="859" y="30"/>
                    <a:pt x="859" y="46"/>
                  </a:cubicBezTo>
                  <a:cubicBezTo>
                    <a:pt x="859" y="404"/>
                    <a:pt x="715" y="751"/>
                    <a:pt x="462" y="1003"/>
                  </a:cubicBezTo>
                  <a:cubicBezTo>
                    <a:pt x="330" y="1136"/>
                    <a:pt x="172" y="1238"/>
                    <a:pt x="0" y="1306"/>
                  </a:cubicBezTo>
                  <a:cubicBezTo>
                    <a:pt x="1475" y="1306"/>
                    <a:pt x="1475" y="1306"/>
                    <a:pt x="1475" y="1306"/>
                  </a:cubicBezTo>
                  <a:cubicBezTo>
                    <a:pt x="1514" y="1306"/>
                    <a:pt x="1547" y="1273"/>
                    <a:pt x="1547" y="1233"/>
                  </a:cubicBezTo>
                  <a:cubicBezTo>
                    <a:pt x="1547" y="72"/>
                    <a:pt x="1547" y="72"/>
                    <a:pt x="1547" y="72"/>
                  </a:cubicBezTo>
                  <a:cubicBezTo>
                    <a:pt x="1547" y="32"/>
                    <a:pt x="1514" y="0"/>
                    <a:pt x="1475" y="0"/>
                  </a:cubicBezTo>
                  <a:close/>
                </a:path>
              </a:pathLst>
            </a:custGeom>
            <a:solidFill>
              <a:srgbClr val="08060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Rectangle 10"/>
            <p:cNvSpPr>
              <a:spLocks noChangeArrowheads="1"/>
            </p:cNvSpPr>
            <p:nvPr/>
          </p:nvSpPr>
          <p:spPr bwMode="auto">
            <a:xfrm>
              <a:off x="1591" y="1740"/>
              <a:ext cx="4496" cy="273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11"/>
            <p:cNvSpPr>
              <a:spLocks noChangeArrowheads="1"/>
            </p:cNvSpPr>
            <p:nvPr/>
          </p:nvSpPr>
          <p:spPr bwMode="auto">
            <a:xfrm>
              <a:off x="3789" y="1605"/>
              <a:ext cx="100" cy="102"/>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2"/>
            <p:cNvSpPr>
              <a:spLocks/>
            </p:cNvSpPr>
            <p:nvPr/>
          </p:nvSpPr>
          <p:spPr bwMode="auto">
            <a:xfrm>
              <a:off x="3775" y="1591"/>
              <a:ext cx="128" cy="128"/>
            </a:xfrm>
            <a:custGeom>
              <a:avLst/>
              <a:gdLst>
                <a:gd name="T0" fmla="*/ 48 w 54"/>
                <a:gd name="T1" fmla="*/ 27 h 54"/>
                <a:gd name="T2" fmla="*/ 43 w 54"/>
                <a:gd name="T3" fmla="*/ 27 h 54"/>
                <a:gd name="T4" fmla="*/ 39 w 54"/>
                <a:gd name="T5" fmla="*/ 39 h 54"/>
                <a:gd name="T6" fmla="*/ 27 w 54"/>
                <a:gd name="T7" fmla="*/ 43 h 54"/>
                <a:gd name="T8" fmla="*/ 15 w 54"/>
                <a:gd name="T9" fmla="*/ 39 h 54"/>
                <a:gd name="T10" fmla="*/ 11 w 54"/>
                <a:gd name="T11" fmla="*/ 27 h 54"/>
                <a:gd name="T12" fmla="*/ 15 w 54"/>
                <a:gd name="T13" fmla="*/ 16 h 54"/>
                <a:gd name="T14" fmla="*/ 27 w 54"/>
                <a:gd name="T15" fmla="*/ 11 h 54"/>
                <a:gd name="T16" fmla="*/ 39 w 54"/>
                <a:gd name="T17" fmla="*/ 16 h 54"/>
                <a:gd name="T18" fmla="*/ 43 w 54"/>
                <a:gd name="T19" fmla="*/ 27 h 54"/>
                <a:gd name="T20" fmla="*/ 48 w 54"/>
                <a:gd name="T21" fmla="*/ 27 h 54"/>
                <a:gd name="T22" fmla="*/ 54 w 54"/>
                <a:gd name="T23" fmla="*/ 27 h 54"/>
                <a:gd name="T24" fmla="*/ 27 w 54"/>
                <a:gd name="T25" fmla="*/ 0 h 54"/>
                <a:gd name="T26" fmla="*/ 0 w 54"/>
                <a:gd name="T27" fmla="*/ 27 h 54"/>
                <a:gd name="T28" fmla="*/ 27 w 54"/>
                <a:gd name="T29" fmla="*/ 54 h 54"/>
                <a:gd name="T30" fmla="*/ 54 w 54"/>
                <a:gd name="T31" fmla="*/ 27 h 54"/>
                <a:gd name="T32" fmla="*/ 48 w 54"/>
                <a:gd name="T33" fmla="*/ 2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54">
                  <a:moveTo>
                    <a:pt x="48" y="27"/>
                  </a:moveTo>
                  <a:cubicBezTo>
                    <a:pt x="43" y="27"/>
                    <a:pt x="43" y="27"/>
                    <a:pt x="43" y="27"/>
                  </a:cubicBezTo>
                  <a:cubicBezTo>
                    <a:pt x="43" y="32"/>
                    <a:pt x="41" y="36"/>
                    <a:pt x="39" y="39"/>
                  </a:cubicBezTo>
                  <a:cubicBezTo>
                    <a:pt x="36" y="42"/>
                    <a:pt x="32" y="43"/>
                    <a:pt x="27" y="43"/>
                  </a:cubicBezTo>
                  <a:cubicBezTo>
                    <a:pt x="22" y="43"/>
                    <a:pt x="18" y="42"/>
                    <a:pt x="15" y="39"/>
                  </a:cubicBezTo>
                  <a:cubicBezTo>
                    <a:pt x="13" y="36"/>
                    <a:pt x="11" y="32"/>
                    <a:pt x="11" y="27"/>
                  </a:cubicBezTo>
                  <a:cubicBezTo>
                    <a:pt x="11" y="23"/>
                    <a:pt x="13" y="19"/>
                    <a:pt x="15" y="16"/>
                  </a:cubicBezTo>
                  <a:cubicBezTo>
                    <a:pt x="18" y="13"/>
                    <a:pt x="22" y="11"/>
                    <a:pt x="27" y="11"/>
                  </a:cubicBezTo>
                  <a:cubicBezTo>
                    <a:pt x="32" y="11"/>
                    <a:pt x="36" y="13"/>
                    <a:pt x="39" y="16"/>
                  </a:cubicBezTo>
                  <a:cubicBezTo>
                    <a:pt x="41" y="19"/>
                    <a:pt x="43" y="23"/>
                    <a:pt x="43" y="27"/>
                  </a:cubicBezTo>
                  <a:cubicBezTo>
                    <a:pt x="48" y="27"/>
                    <a:pt x="48" y="27"/>
                    <a:pt x="48" y="27"/>
                  </a:cubicBezTo>
                  <a:cubicBezTo>
                    <a:pt x="54" y="27"/>
                    <a:pt x="54" y="27"/>
                    <a:pt x="54" y="27"/>
                  </a:cubicBezTo>
                  <a:cubicBezTo>
                    <a:pt x="54" y="12"/>
                    <a:pt x="42" y="0"/>
                    <a:pt x="27" y="0"/>
                  </a:cubicBezTo>
                  <a:cubicBezTo>
                    <a:pt x="12" y="0"/>
                    <a:pt x="0" y="12"/>
                    <a:pt x="0" y="27"/>
                  </a:cubicBezTo>
                  <a:cubicBezTo>
                    <a:pt x="0" y="42"/>
                    <a:pt x="12" y="54"/>
                    <a:pt x="27" y="54"/>
                  </a:cubicBezTo>
                  <a:cubicBezTo>
                    <a:pt x="42" y="54"/>
                    <a:pt x="54" y="42"/>
                    <a:pt x="54" y="27"/>
                  </a:cubicBezTo>
                  <a:lnTo>
                    <a:pt x="48" y="27"/>
                  </a:ln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3"/>
            <p:cNvSpPr>
              <a:spLocks/>
            </p:cNvSpPr>
            <p:nvPr/>
          </p:nvSpPr>
          <p:spPr bwMode="auto">
            <a:xfrm>
              <a:off x="1591" y="1017"/>
              <a:ext cx="4396" cy="3459"/>
            </a:xfrm>
            <a:custGeom>
              <a:avLst/>
              <a:gdLst>
                <a:gd name="T0" fmla="*/ 1775 w 1858"/>
                <a:gd name="T1" fmla="*/ 431 h 1463"/>
                <a:gd name="T2" fmla="*/ 1462 w 1858"/>
                <a:gd name="T3" fmla="*/ 0 h 1463"/>
                <a:gd name="T4" fmla="*/ 1383 w 1858"/>
                <a:gd name="T5" fmla="*/ 79 h 1463"/>
                <a:gd name="T6" fmla="*/ 1673 w 1858"/>
                <a:gd name="T7" fmla="*/ 476 h 1463"/>
                <a:gd name="T8" fmla="*/ 1702 w 1858"/>
                <a:gd name="T9" fmla="*/ 823 h 1463"/>
                <a:gd name="T10" fmla="*/ 1393 w 1858"/>
                <a:gd name="T11" fmla="*/ 1072 h 1463"/>
                <a:gd name="T12" fmla="*/ 1108 w 1858"/>
                <a:gd name="T13" fmla="*/ 1143 h 1463"/>
                <a:gd name="T14" fmla="*/ 1050 w 1858"/>
                <a:gd name="T15" fmla="*/ 1095 h 1463"/>
                <a:gd name="T16" fmla="*/ 1064 w 1858"/>
                <a:gd name="T17" fmla="*/ 1052 h 1463"/>
                <a:gd name="T18" fmla="*/ 1001 w 1858"/>
                <a:gd name="T19" fmla="*/ 976 h 1463"/>
                <a:gd name="T20" fmla="*/ 1005 w 1858"/>
                <a:gd name="T21" fmla="*/ 943 h 1463"/>
                <a:gd name="T22" fmla="*/ 870 w 1858"/>
                <a:gd name="T23" fmla="*/ 809 h 1463"/>
                <a:gd name="T24" fmla="*/ 809 w 1858"/>
                <a:gd name="T25" fmla="*/ 824 h 1463"/>
                <a:gd name="T26" fmla="*/ 819 w 1858"/>
                <a:gd name="T27" fmla="*/ 777 h 1463"/>
                <a:gd name="T28" fmla="*/ 698 w 1858"/>
                <a:gd name="T29" fmla="*/ 656 h 1463"/>
                <a:gd name="T30" fmla="*/ 671 w 1858"/>
                <a:gd name="T31" fmla="*/ 659 h 1463"/>
                <a:gd name="T32" fmla="*/ 671 w 1858"/>
                <a:gd name="T33" fmla="*/ 656 h 1463"/>
                <a:gd name="T34" fmla="*/ 591 w 1858"/>
                <a:gd name="T35" fmla="*/ 547 h 1463"/>
                <a:gd name="T36" fmla="*/ 599 w 1858"/>
                <a:gd name="T37" fmla="*/ 503 h 1463"/>
                <a:gd name="T38" fmla="*/ 474 w 1858"/>
                <a:gd name="T39" fmla="*/ 378 h 1463"/>
                <a:gd name="T40" fmla="*/ 408 w 1858"/>
                <a:gd name="T41" fmla="*/ 397 h 1463"/>
                <a:gd name="T42" fmla="*/ 410 w 1858"/>
                <a:gd name="T43" fmla="*/ 378 h 1463"/>
                <a:gd name="T44" fmla="*/ 386 w 1858"/>
                <a:gd name="T45" fmla="*/ 306 h 1463"/>
                <a:gd name="T46" fmla="*/ 193 w 1858"/>
                <a:gd name="T47" fmla="*/ 306 h 1463"/>
                <a:gd name="T48" fmla="*/ 193 w 1858"/>
                <a:gd name="T49" fmla="*/ 306 h 1463"/>
                <a:gd name="T50" fmla="*/ 0 w 1858"/>
                <a:gd name="T51" fmla="*/ 306 h 1463"/>
                <a:gd name="T52" fmla="*/ 0 w 1858"/>
                <a:gd name="T53" fmla="*/ 1462 h 1463"/>
                <a:gd name="T54" fmla="*/ 991 w 1858"/>
                <a:gd name="T55" fmla="*/ 1463 h 1463"/>
                <a:gd name="T56" fmla="*/ 991 w 1858"/>
                <a:gd name="T57" fmla="*/ 1462 h 1463"/>
                <a:gd name="T58" fmla="*/ 1269 w 1858"/>
                <a:gd name="T59" fmla="*/ 1462 h 1463"/>
                <a:gd name="T60" fmla="*/ 1270 w 1858"/>
                <a:gd name="T61" fmla="*/ 1450 h 1463"/>
                <a:gd name="T62" fmla="*/ 1248 w 1858"/>
                <a:gd name="T63" fmla="*/ 1383 h 1463"/>
                <a:gd name="T64" fmla="*/ 1270 w 1858"/>
                <a:gd name="T65" fmla="*/ 1316 h 1463"/>
                <a:gd name="T66" fmla="*/ 1234 w 1858"/>
                <a:gd name="T67" fmla="*/ 1233 h 1463"/>
                <a:gd name="T68" fmla="*/ 1432 w 1858"/>
                <a:gd name="T69" fmla="*/ 1177 h 1463"/>
                <a:gd name="T70" fmla="*/ 1805 w 1858"/>
                <a:gd name="T71" fmla="*/ 866 h 1463"/>
                <a:gd name="T72" fmla="*/ 1775 w 1858"/>
                <a:gd name="T73" fmla="*/ 431 h 1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58" h="1463">
                  <a:moveTo>
                    <a:pt x="1775" y="431"/>
                  </a:moveTo>
                  <a:cubicBezTo>
                    <a:pt x="1714" y="292"/>
                    <a:pt x="1605" y="143"/>
                    <a:pt x="1462" y="0"/>
                  </a:cubicBezTo>
                  <a:cubicBezTo>
                    <a:pt x="1383" y="79"/>
                    <a:pt x="1383" y="79"/>
                    <a:pt x="1383" y="79"/>
                  </a:cubicBezTo>
                  <a:cubicBezTo>
                    <a:pt x="1517" y="212"/>
                    <a:pt x="1617" y="350"/>
                    <a:pt x="1673" y="476"/>
                  </a:cubicBezTo>
                  <a:cubicBezTo>
                    <a:pt x="1733" y="609"/>
                    <a:pt x="1742" y="726"/>
                    <a:pt x="1702" y="823"/>
                  </a:cubicBezTo>
                  <a:cubicBezTo>
                    <a:pt x="1658" y="928"/>
                    <a:pt x="1554" y="1012"/>
                    <a:pt x="1393" y="1072"/>
                  </a:cubicBezTo>
                  <a:cubicBezTo>
                    <a:pt x="1311" y="1102"/>
                    <a:pt x="1216" y="1126"/>
                    <a:pt x="1108" y="1143"/>
                  </a:cubicBezTo>
                  <a:cubicBezTo>
                    <a:pt x="1095" y="1121"/>
                    <a:pt x="1075" y="1103"/>
                    <a:pt x="1050" y="1095"/>
                  </a:cubicBezTo>
                  <a:cubicBezTo>
                    <a:pt x="1059" y="1083"/>
                    <a:pt x="1064" y="1068"/>
                    <a:pt x="1064" y="1052"/>
                  </a:cubicBezTo>
                  <a:cubicBezTo>
                    <a:pt x="1064" y="1014"/>
                    <a:pt x="1037" y="983"/>
                    <a:pt x="1001" y="976"/>
                  </a:cubicBezTo>
                  <a:cubicBezTo>
                    <a:pt x="1003" y="966"/>
                    <a:pt x="1005" y="955"/>
                    <a:pt x="1005" y="943"/>
                  </a:cubicBezTo>
                  <a:cubicBezTo>
                    <a:pt x="1005" y="869"/>
                    <a:pt x="945" y="809"/>
                    <a:pt x="870" y="809"/>
                  </a:cubicBezTo>
                  <a:cubicBezTo>
                    <a:pt x="849" y="809"/>
                    <a:pt x="828" y="814"/>
                    <a:pt x="809" y="824"/>
                  </a:cubicBezTo>
                  <a:cubicBezTo>
                    <a:pt x="816" y="809"/>
                    <a:pt x="819" y="793"/>
                    <a:pt x="819" y="777"/>
                  </a:cubicBezTo>
                  <a:cubicBezTo>
                    <a:pt x="819" y="710"/>
                    <a:pt x="765" y="656"/>
                    <a:pt x="698" y="656"/>
                  </a:cubicBezTo>
                  <a:cubicBezTo>
                    <a:pt x="689" y="656"/>
                    <a:pt x="679" y="657"/>
                    <a:pt x="671" y="659"/>
                  </a:cubicBezTo>
                  <a:cubicBezTo>
                    <a:pt x="671" y="658"/>
                    <a:pt x="671" y="657"/>
                    <a:pt x="671" y="656"/>
                  </a:cubicBezTo>
                  <a:cubicBezTo>
                    <a:pt x="671" y="605"/>
                    <a:pt x="637" y="561"/>
                    <a:pt x="591" y="547"/>
                  </a:cubicBezTo>
                  <a:cubicBezTo>
                    <a:pt x="596" y="533"/>
                    <a:pt x="599" y="518"/>
                    <a:pt x="599" y="503"/>
                  </a:cubicBezTo>
                  <a:cubicBezTo>
                    <a:pt x="599" y="434"/>
                    <a:pt x="543" y="378"/>
                    <a:pt x="474" y="378"/>
                  </a:cubicBezTo>
                  <a:cubicBezTo>
                    <a:pt x="450" y="378"/>
                    <a:pt x="427" y="385"/>
                    <a:pt x="408" y="397"/>
                  </a:cubicBezTo>
                  <a:cubicBezTo>
                    <a:pt x="409" y="390"/>
                    <a:pt x="410" y="384"/>
                    <a:pt x="410" y="378"/>
                  </a:cubicBezTo>
                  <a:cubicBezTo>
                    <a:pt x="410" y="351"/>
                    <a:pt x="401" y="326"/>
                    <a:pt x="386" y="306"/>
                  </a:cubicBezTo>
                  <a:cubicBezTo>
                    <a:pt x="193" y="306"/>
                    <a:pt x="193" y="306"/>
                    <a:pt x="193" y="306"/>
                  </a:cubicBezTo>
                  <a:cubicBezTo>
                    <a:pt x="193" y="306"/>
                    <a:pt x="193" y="306"/>
                    <a:pt x="193" y="306"/>
                  </a:cubicBezTo>
                  <a:cubicBezTo>
                    <a:pt x="0" y="306"/>
                    <a:pt x="0" y="306"/>
                    <a:pt x="0" y="306"/>
                  </a:cubicBezTo>
                  <a:cubicBezTo>
                    <a:pt x="0" y="1462"/>
                    <a:pt x="0" y="1462"/>
                    <a:pt x="0" y="1462"/>
                  </a:cubicBezTo>
                  <a:cubicBezTo>
                    <a:pt x="991" y="1463"/>
                    <a:pt x="991" y="1463"/>
                    <a:pt x="991" y="1463"/>
                  </a:cubicBezTo>
                  <a:cubicBezTo>
                    <a:pt x="991" y="1462"/>
                    <a:pt x="991" y="1462"/>
                    <a:pt x="991" y="1462"/>
                  </a:cubicBezTo>
                  <a:cubicBezTo>
                    <a:pt x="1269" y="1462"/>
                    <a:pt x="1269" y="1462"/>
                    <a:pt x="1269" y="1462"/>
                  </a:cubicBezTo>
                  <a:cubicBezTo>
                    <a:pt x="1270" y="1458"/>
                    <a:pt x="1270" y="1454"/>
                    <a:pt x="1270" y="1450"/>
                  </a:cubicBezTo>
                  <a:cubicBezTo>
                    <a:pt x="1270" y="1425"/>
                    <a:pt x="1262" y="1402"/>
                    <a:pt x="1248" y="1383"/>
                  </a:cubicBezTo>
                  <a:cubicBezTo>
                    <a:pt x="1262" y="1365"/>
                    <a:pt x="1270" y="1341"/>
                    <a:pt x="1270" y="1316"/>
                  </a:cubicBezTo>
                  <a:cubicBezTo>
                    <a:pt x="1270" y="1283"/>
                    <a:pt x="1256" y="1254"/>
                    <a:pt x="1234" y="1233"/>
                  </a:cubicBezTo>
                  <a:cubicBezTo>
                    <a:pt x="1306" y="1218"/>
                    <a:pt x="1372" y="1199"/>
                    <a:pt x="1432" y="1177"/>
                  </a:cubicBezTo>
                  <a:cubicBezTo>
                    <a:pt x="1623" y="1106"/>
                    <a:pt x="1749" y="1001"/>
                    <a:pt x="1805" y="866"/>
                  </a:cubicBezTo>
                  <a:cubicBezTo>
                    <a:pt x="1858" y="739"/>
                    <a:pt x="1848" y="593"/>
                    <a:pt x="1775" y="431"/>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4"/>
            <p:cNvSpPr>
              <a:spLocks/>
            </p:cNvSpPr>
            <p:nvPr/>
          </p:nvSpPr>
          <p:spPr bwMode="auto">
            <a:xfrm>
              <a:off x="1591" y="1052"/>
              <a:ext cx="4344" cy="3424"/>
            </a:xfrm>
            <a:custGeom>
              <a:avLst/>
              <a:gdLst>
                <a:gd name="T0" fmla="*/ 1756 w 1836"/>
                <a:gd name="T1" fmla="*/ 424 h 1448"/>
                <a:gd name="T2" fmla="*/ 1447 w 1836"/>
                <a:gd name="T3" fmla="*/ 0 h 1448"/>
                <a:gd name="T4" fmla="*/ 1398 w 1836"/>
                <a:gd name="T5" fmla="*/ 49 h 1448"/>
                <a:gd name="T6" fmla="*/ 1693 w 1836"/>
                <a:gd name="T7" fmla="*/ 452 h 1448"/>
                <a:gd name="T8" fmla="*/ 1722 w 1836"/>
                <a:gd name="T9" fmla="*/ 816 h 1448"/>
                <a:gd name="T10" fmla="*/ 981 w 1836"/>
                <a:gd name="T11" fmla="*/ 1166 h 1448"/>
                <a:gd name="T12" fmla="*/ 836 w 1836"/>
                <a:gd name="T13" fmla="*/ 1023 h 1448"/>
                <a:gd name="T14" fmla="*/ 755 w 1836"/>
                <a:gd name="T15" fmla="*/ 1048 h 1448"/>
                <a:gd name="T16" fmla="*/ 706 w 1836"/>
                <a:gd name="T17" fmla="*/ 1026 h 1448"/>
                <a:gd name="T18" fmla="*/ 711 w 1836"/>
                <a:gd name="T19" fmla="*/ 978 h 1448"/>
                <a:gd name="T20" fmla="*/ 505 w 1836"/>
                <a:gd name="T21" fmla="*/ 772 h 1448"/>
                <a:gd name="T22" fmla="*/ 446 w 1836"/>
                <a:gd name="T23" fmla="*/ 780 h 1448"/>
                <a:gd name="T24" fmla="*/ 318 w 1836"/>
                <a:gd name="T25" fmla="*/ 669 h 1448"/>
                <a:gd name="T26" fmla="*/ 135 w 1836"/>
                <a:gd name="T27" fmla="*/ 497 h 1448"/>
                <a:gd name="T28" fmla="*/ 0 w 1836"/>
                <a:gd name="T29" fmla="*/ 557 h 1448"/>
                <a:gd name="T30" fmla="*/ 0 w 1836"/>
                <a:gd name="T31" fmla="*/ 1026 h 1448"/>
                <a:gd name="T32" fmla="*/ 0 w 1836"/>
                <a:gd name="T33" fmla="*/ 1026 h 1448"/>
                <a:gd name="T34" fmla="*/ 0 w 1836"/>
                <a:gd name="T35" fmla="*/ 1448 h 1448"/>
                <a:gd name="T36" fmla="*/ 1113 w 1836"/>
                <a:gd name="T37" fmla="*/ 1448 h 1448"/>
                <a:gd name="T38" fmla="*/ 1126 w 1836"/>
                <a:gd name="T39" fmla="*/ 1378 h 1448"/>
                <a:gd name="T40" fmla="*/ 1054 w 1836"/>
                <a:gd name="T41" fmla="*/ 1227 h 1448"/>
                <a:gd name="T42" fmla="*/ 1424 w 1836"/>
                <a:gd name="T43" fmla="*/ 1142 h 1448"/>
                <a:gd name="T44" fmla="*/ 1786 w 1836"/>
                <a:gd name="T45" fmla="*/ 843 h 1448"/>
                <a:gd name="T46" fmla="*/ 1756 w 1836"/>
                <a:gd name="T47" fmla="*/ 424 h 1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36" h="1448">
                  <a:moveTo>
                    <a:pt x="1756" y="424"/>
                  </a:moveTo>
                  <a:cubicBezTo>
                    <a:pt x="1695" y="288"/>
                    <a:pt x="1589" y="141"/>
                    <a:pt x="1447" y="0"/>
                  </a:cubicBezTo>
                  <a:cubicBezTo>
                    <a:pt x="1398" y="49"/>
                    <a:pt x="1398" y="49"/>
                    <a:pt x="1398" y="49"/>
                  </a:cubicBezTo>
                  <a:cubicBezTo>
                    <a:pt x="1534" y="184"/>
                    <a:pt x="1635" y="324"/>
                    <a:pt x="1693" y="452"/>
                  </a:cubicBezTo>
                  <a:cubicBezTo>
                    <a:pt x="1754" y="591"/>
                    <a:pt x="1764" y="713"/>
                    <a:pt x="1722" y="816"/>
                  </a:cubicBezTo>
                  <a:cubicBezTo>
                    <a:pt x="1644" y="1004"/>
                    <a:pt x="1390" y="1123"/>
                    <a:pt x="981" y="1166"/>
                  </a:cubicBezTo>
                  <a:cubicBezTo>
                    <a:pt x="980" y="1087"/>
                    <a:pt x="916" y="1023"/>
                    <a:pt x="836" y="1023"/>
                  </a:cubicBezTo>
                  <a:cubicBezTo>
                    <a:pt x="806" y="1023"/>
                    <a:pt x="778" y="1032"/>
                    <a:pt x="755" y="1048"/>
                  </a:cubicBezTo>
                  <a:cubicBezTo>
                    <a:pt x="741" y="1038"/>
                    <a:pt x="724" y="1030"/>
                    <a:pt x="706" y="1026"/>
                  </a:cubicBezTo>
                  <a:cubicBezTo>
                    <a:pt x="709" y="1011"/>
                    <a:pt x="711" y="995"/>
                    <a:pt x="711" y="978"/>
                  </a:cubicBezTo>
                  <a:cubicBezTo>
                    <a:pt x="711" y="864"/>
                    <a:pt x="619" y="772"/>
                    <a:pt x="505" y="772"/>
                  </a:cubicBezTo>
                  <a:cubicBezTo>
                    <a:pt x="485" y="772"/>
                    <a:pt x="465" y="775"/>
                    <a:pt x="446" y="780"/>
                  </a:cubicBezTo>
                  <a:cubicBezTo>
                    <a:pt x="423" y="725"/>
                    <a:pt x="376" y="684"/>
                    <a:pt x="318" y="669"/>
                  </a:cubicBezTo>
                  <a:cubicBezTo>
                    <a:pt x="311" y="573"/>
                    <a:pt x="232" y="497"/>
                    <a:pt x="135" y="497"/>
                  </a:cubicBezTo>
                  <a:cubicBezTo>
                    <a:pt x="81" y="497"/>
                    <a:pt x="33" y="520"/>
                    <a:pt x="0" y="557"/>
                  </a:cubicBezTo>
                  <a:cubicBezTo>
                    <a:pt x="0" y="1026"/>
                    <a:pt x="0" y="1026"/>
                    <a:pt x="0" y="1026"/>
                  </a:cubicBezTo>
                  <a:cubicBezTo>
                    <a:pt x="0" y="1026"/>
                    <a:pt x="0" y="1026"/>
                    <a:pt x="0" y="1026"/>
                  </a:cubicBezTo>
                  <a:cubicBezTo>
                    <a:pt x="0" y="1448"/>
                    <a:pt x="0" y="1448"/>
                    <a:pt x="0" y="1448"/>
                  </a:cubicBezTo>
                  <a:cubicBezTo>
                    <a:pt x="1113" y="1448"/>
                    <a:pt x="1113" y="1448"/>
                    <a:pt x="1113" y="1448"/>
                  </a:cubicBezTo>
                  <a:cubicBezTo>
                    <a:pt x="1121" y="1426"/>
                    <a:pt x="1126" y="1403"/>
                    <a:pt x="1126" y="1378"/>
                  </a:cubicBezTo>
                  <a:cubicBezTo>
                    <a:pt x="1126" y="1317"/>
                    <a:pt x="1098" y="1263"/>
                    <a:pt x="1054" y="1227"/>
                  </a:cubicBezTo>
                  <a:cubicBezTo>
                    <a:pt x="1197" y="1209"/>
                    <a:pt x="1321" y="1180"/>
                    <a:pt x="1424" y="1142"/>
                  </a:cubicBezTo>
                  <a:cubicBezTo>
                    <a:pt x="1610" y="1073"/>
                    <a:pt x="1732" y="972"/>
                    <a:pt x="1786" y="843"/>
                  </a:cubicBezTo>
                  <a:cubicBezTo>
                    <a:pt x="1836" y="722"/>
                    <a:pt x="1826" y="581"/>
                    <a:pt x="1756" y="424"/>
                  </a:cubicBezTo>
                  <a:close/>
                </a:path>
              </a:pathLst>
            </a:custGeom>
            <a:solidFill>
              <a:schemeClr val="accent3">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5"/>
            <p:cNvSpPr>
              <a:spLocks/>
            </p:cNvSpPr>
            <p:nvPr/>
          </p:nvSpPr>
          <p:spPr bwMode="auto">
            <a:xfrm>
              <a:off x="1605" y="1064"/>
              <a:ext cx="4406" cy="3426"/>
            </a:xfrm>
            <a:custGeom>
              <a:avLst/>
              <a:gdLst>
                <a:gd name="T0" fmla="*/ 1429 w 1862"/>
                <a:gd name="T1" fmla="*/ 0 h 1449"/>
                <a:gd name="T2" fmla="*/ 1400 w 1862"/>
                <a:gd name="T3" fmla="*/ 30 h 1449"/>
                <a:gd name="T4" fmla="*/ 1733 w 1862"/>
                <a:gd name="T5" fmla="*/ 809 h 1449"/>
                <a:gd name="T6" fmla="*/ 653 w 1862"/>
                <a:gd name="T7" fmla="*/ 1195 h 1449"/>
                <a:gd name="T8" fmla="*/ 653 w 1862"/>
                <a:gd name="T9" fmla="*/ 1187 h 1449"/>
                <a:gd name="T10" fmla="*/ 526 w 1862"/>
                <a:gd name="T11" fmla="*/ 1062 h 1449"/>
                <a:gd name="T12" fmla="*/ 465 w 1862"/>
                <a:gd name="T13" fmla="*/ 1078 h 1449"/>
                <a:gd name="T14" fmla="*/ 361 w 1862"/>
                <a:gd name="T15" fmla="*/ 1018 h 1449"/>
                <a:gd name="T16" fmla="*/ 361 w 1862"/>
                <a:gd name="T17" fmla="*/ 1017 h 1449"/>
                <a:gd name="T18" fmla="*/ 232 w 1862"/>
                <a:gd name="T19" fmla="*/ 891 h 1449"/>
                <a:gd name="T20" fmla="*/ 116 w 1862"/>
                <a:gd name="T21" fmla="*/ 968 h 1449"/>
                <a:gd name="T22" fmla="*/ 79 w 1862"/>
                <a:gd name="T23" fmla="*/ 962 h 1449"/>
                <a:gd name="T24" fmla="*/ 0 w 1862"/>
                <a:gd name="T25" fmla="*/ 998 h 1449"/>
                <a:gd name="T26" fmla="*/ 4 w 1862"/>
                <a:gd name="T27" fmla="*/ 1449 h 1449"/>
                <a:gd name="T28" fmla="*/ 773 w 1862"/>
                <a:gd name="T29" fmla="*/ 1443 h 1449"/>
                <a:gd name="T30" fmla="*/ 822 w 1862"/>
                <a:gd name="T31" fmla="*/ 1339 h 1449"/>
                <a:gd name="T32" fmla="*/ 768 w 1862"/>
                <a:gd name="T33" fmla="*/ 1233 h 1449"/>
                <a:gd name="T34" fmla="*/ 1421 w 1862"/>
                <a:gd name="T35" fmla="*/ 1120 h 1449"/>
                <a:gd name="T36" fmla="*/ 1772 w 1862"/>
                <a:gd name="T37" fmla="*/ 825 h 1449"/>
                <a:gd name="T38" fmla="*/ 1429 w 1862"/>
                <a:gd name="T39" fmla="*/ 0 h 1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62" h="1449">
                  <a:moveTo>
                    <a:pt x="1429" y="0"/>
                  </a:moveTo>
                  <a:cubicBezTo>
                    <a:pt x="1400" y="30"/>
                    <a:pt x="1400" y="30"/>
                    <a:pt x="1400" y="30"/>
                  </a:cubicBezTo>
                  <a:cubicBezTo>
                    <a:pt x="1694" y="320"/>
                    <a:pt x="1816" y="604"/>
                    <a:pt x="1733" y="809"/>
                  </a:cubicBezTo>
                  <a:cubicBezTo>
                    <a:pt x="1636" y="1050"/>
                    <a:pt x="1263" y="1183"/>
                    <a:pt x="653" y="1195"/>
                  </a:cubicBezTo>
                  <a:cubicBezTo>
                    <a:pt x="653" y="1192"/>
                    <a:pt x="653" y="1190"/>
                    <a:pt x="653" y="1187"/>
                  </a:cubicBezTo>
                  <a:cubicBezTo>
                    <a:pt x="653" y="1117"/>
                    <a:pt x="596" y="1061"/>
                    <a:pt x="526" y="1062"/>
                  </a:cubicBezTo>
                  <a:cubicBezTo>
                    <a:pt x="504" y="1062"/>
                    <a:pt x="483" y="1068"/>
                    <a:pt x="465" y="1078"/>
                  </a:cubicBezTo>
                  <a:cubicBezTo>
                    <a:pt x="442" y="1044"/>
                    <a:pt x="404" y="1021"/>
                    <a:pt x="361" y="1018"/>
                  </a:cubicBezTo>
                  <a:cubicBezTo>
                    <a:pt x="361" y="1017"/>
                    <a:pt x="361" y="1017"/>
                    <a:pt x="361" y="1017"/>
                  </a:cubicBezTo>
                  <a:cubicBezTo>
                    <a:pt x="360" y="947"/>
                    <a:pt x="303" y="890"/>
                    <a:pt x="232" y="891"/>
                  </a:cubicBezTo>
                  <a:cubicBezTo>
                    <a:pt x="180" y="891"/>
                    <a:pt x="136" y="923"/>
                    <a:pt x="116" y="968"/>
                  </a:cubicBezTo>
                  <a:cubicBezTo>
                    <a:pt x="105" y="964"/>
                    <a:pt x="92" y="961"/>
                    <a:pt x="79" y="962"/>
                  </a:cubicBezTo>
                  <a:cubicBezTo>
                    <a:pt x="47" y="962"/>
                    <a:pt x="19" y="976"/>
                    <a:pt x="0" y="998"/>
                  </a:cubicBezTo>
                  <a:cubicBezTo>
                    <a:pt x="4" y="1449"/>
                    <a:pt x="4" y="1449"/>
                    <a:pt x="4" y="1449"/>
                  </a:cubicBezTo>
                  <a:cubicBezTo>
                    <a:pt x="773" y="1443"/>
                    <a:pt x="773" y="1443"/>
                    <a:pt x="773" y="1443"/>
                  </a:cubicBezTo>
                  <a:cubicBezTo>
                    <a:pt x="803" y="1418"/>
                    <a:pt x="822" y="1381"/>
                    <a:pt x="822" y="1339"/>
                  </a:cubicBezTo>
                  <a:cubicBezTo>
                    <a:pt x="822" y="1296"/>
                    <a:pt x="801" y="1257"/>
                    <a:pt x="768" y="1233"/>
                  </a:cubicBezTo>
                  <a:cubicBezTo>
                    <a:pt x="1037" y="1221"/>
                    <a:pt x="1255" y="1183"/>
                    <a:pt x="1421" y="1120"/>
                  </a:cubicBezTo>
                  <a:cubicBezTo>
                    <a:pt x="1603" y="1051"/>
                    <a:pt x="1721" y="952"/>
                    <a:pt x="1772" y="825"/>
                  </a:cubicBezTo>
                  <a:cubicBezTo>
                    <a:pt x="1862" y="603"/>
                    <a:pt x="1737" y="302"/>
                    <a:pt x="1429" y="0"/>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6"/>
            <p:cNvSpPr>
              <a:spLocks/>
            </p:cNvSpPr>
            <p:nvPr/>
          </p:nvSpPr>
          <p:spPr bwMode="auto">
            <a:xfrm>
              <a:off x="4650" y="882"/>
              <a:ext cx="533" cy="449"/>
            </a:xfrm>
            <a:custGeom>
              <a:avLst/>
              <a:gdLst>
                <a:gd name="T0" fmla="*/ 0 w 225"/>
                <a:gd name="T1" fmla="*/ 34 h 190"/>
                <a:gd name="T2" fmla="*/ 65 w 225"/>
                <a:gd name="T3" fmla="*/ 153 h 190"/>
                <a:gd name="T4" fmla="*/ 225 w 225"/>
                <a:gd name="T5" fmla="*/ 190 h 190"/>
                <a:gd name="T6" fmla="*/ 34 w 225"/>
                <a:gd name="T7" fmla="*/ 0 h 190"/>
                <a:gd name="T8" fmla="*/ 0 w 225"/>
                <a:gd name="T9" fmla="*/ 34 h 190"/>
              </a:gdLst>
              <a:ahLst/>
              <a:cxnLst>
                <a:cxn ang="0">
                  <a:pos x="T0" y="T1"/>
                </a:cxn>
                <a:cxn ang="0">
                  <a:pos x="T2" y="T3"/>
                </a:cxn>
                <a:cxn ang="0">
                  <a:pos x="T4" y="T5"/>
                </a:cxn>
                <a:cxn ang="0">
                  <a:pos x="T6" y="T7"/>
                </a:cxn>
                <a:cxn ang="0">
                  <a:pos x="T8" y="T9"/>
                </a:cxn>
              </a:cxnLst>
              <a:rect l="0" t="0" r="r" b="b"/>
              <a:pathLst>
                <a:path w="225" h="190">
                  <a:moveTo>
                    <a:pt x="0" y="34"/>
                  </a:moveTo>
                  <a:cubicBezTo>
                    <a:pt x="0" y="34"/>
                    <a:pt x="4" y="124"/>
                    <a:pt x="65" y="153"/>
                  </a:cubicBezTo>
                  <a:cubicBezTo>
                    <a:pt x="127" y="183"/>
                    <a:pt x="225" y="190"/>
                    <a:pt x="225" y="190"/>
                  </a:cubicBezTo>
                  <a:cubicBezTo>
                    <a:pt x="34" y="0"/>
                    <a:pt x="34" y="0"/>
                    <a:pt x="34" y="0"/>
                  </a:cubicBezTo>
                  <a:lnTo>
                    <a:pt x="0" y="3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7"/>
            <p:cNvSpPr>
              <a:spLocks/>
            </p:cNvSpPr>
            <p:nvPr/>
          </p:nvSpPr>
          <p:spPr bwMode="auto">
            <a:xfrm>
              <a:off x="4681" y="882"/>
              <a:ext cx="336" cy="286"/>
            </a:xfrm>
            <a:custGeom>
              <a:avLst/>
              <a:gdLst>
                <a:gd name="T0" fmla="*/ 0 w 142"/>
                <a:gd name="T1" fmla="*/ 22 h 121"/>
                <a:gd name="T2" fmla="*/ 41 w 142"/>
                <a:gd name="T3" fmla="*/ 98 h 121"/>
                <a:gd name="T4" fmla="*/ 142 w 142"/>
                <a:gd name="T5" fmla="*/ 121 h 121"/>
                <a:gd name="T6" fmla="*/ 21 w 142"/>
                <a:gd name="T7" fmla="*/ 0 h 121"/>
                <a:gd name="T8" fmla="*/ 0 w 142"/>
                <a:gd name="T9" fmla="*/ 22 h 121"/>
              </a:gdLst>
              <a:ahLst/>
              <a:cxnLst>
                <a:cxn ang="0">
                  <a:pos x="T0" y="T1"/>
                </a:cxn>
                <a:cxn ang="0">
                  <a:pos x="T2" y="T3"/>
                </a:cxn>
                <a:cxn ang="0">
                  <a:pos x="T4" y="T5"/>
                </a:cxn>
                <a:cxn ang="0">
                  <a:pos x="T6" y="T7"/>
                </a:cxn>
                <a:cxn ang="0">
                  <a:pos x="T8" y="T9"/>
                </a:cxn>
              </a:cxnLst>
              <a:rect l="0" t="0" r="r" b="b"/>
              <a:pathLst>
                <a:path w="142" h="121">
                  <a:moveTo>
                    <a:pt x="0" y="22"/>
                  </a:moveTo>
                  <a:cubicBezTo>
                    <a:pt x="0" y="22"/>
                    <a:pt x="2" y="79"/>
                    <a:pt x="41" y="98"/>
                  </a:cubicBezTo>
                  <a:cubicBezTo>
                    <a:pt x="80" y="117"/>
                    <a:pt x="142" y="121"/>
                    <a:pt x="142" y="121"/>
                  </a:cubicBezTo>
                  <a:cubicBezTo>
                    <a:pt x="21" y="0"/>
                    <a:pt x="21" y="0"/>
                    <a:pt x="21" y="0"/>
                  </a:cubicBezTo>
                  <a:lnTo>
                    <a:pt x="0" y="22"/>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8"/>
            <p:cNvSpPr>
              <a:spLocks/>
            </p:cNvSpPr>
            <p:nvPr/>
          </p:nvSpPr>
          <p:spPr bwMode="auto">
            <a:xfrm>
              <a:off x="4731" y="801"/>
              <a:ext cx="452" cy="530"/>
            </a:xfrm>
            <a:custGeom>
              <a:avLst/>
              <a:gdLst>
                <a:gd name="T0" fmla="*/ 34 w 191"/>
                <a:gd name="T1" fmla="*/ 0 h 224"/>
                <a:gd name="T2" fmla="*/ 153 w 191"/>
                <a:gd name="T3" fmla="*/ 65 h 224"/>
                <a:gd name="T4" fmla="*/ 191 w 191"/>
                <a:gd name="T5" fmla="*/ 224 h 224"/>
                <a:gd name="T6" fmla="*/ 0 w 191"/>
                <a:gd name="T7" fmla="*/ 34 h 224"/>
                <a:gd name="T8" fmla="*/ 34 w 191"/>
                <a:gd name="T9" fmla="*/ 0 h 224"/>
              </a:gdLst>
              <a:ahLst/>
              <a:cxnLst>
                <a:cxn ang="0">
                  <a:pos x="T0" y="T1"/>
                </a:cxn>
                <a:cxn ang="0">
                  <a:pos x="T2" y="T3"/>
                </a:cxn>
                <a:cxn ang="0">
                  <a:pos x="T4" y="T5"/>
                </a:cxn>
                <a:cxn ang="0">
                  <a:pos x="T6" y="T7"/>
                </a:cxn>
                <a:cxn ang="0">
                  <a:pos x="T8" y="T9"/>
                </a:cxn>
              </a:cxnLst>
              <a:rect l="0" t="0" r="r" b="b"/>
              <a:pathLst>
                <a:path w="191" h="224">
                  <a:moveTo>
                    <a:pt x="34" y="0"/>
                  </a:moveTo>
                  <a:cubicBezTo>
                    <a:pt x="34" y="0"/>
                    <a:pt x="124" y="3"/>
                    <a:pt x="153" y="65"/>
                  </a:cubicBezTo>
                  <a:cubicBezTo>
                    <a:pt x="183" y="126"/>
                    <a:pt x="191" y="224"/>
                    <a:pt x="191" y="224"/>
                  </a:cubicBezTo>
                  <a:cubicBezTo>
                    <a:pt x="0" y="34"/>
                    <a:pt x="0" y="34"/>
                    <a:pt x="0" y="34"/>
                  </a:cubicBezTo>
                  <a:lnTo>
                    <a:pt x="34"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9"/>
            <p:cNvSpPr>
              <a:spLocks/>
            </p:cNvSpPr>
            <p:nvPr/>
          </p:nvSpPr>
          <p:spPr bwMode="auto">
            <a:xfrm>
              <a:off x="4731" y="830"/>
              <a:ext cx="286" cy="338"/>
            </a:xfrm>
            <a:custGeom>
              <a:avLst/>
              <a:gdLst>
                <a:gd name="T0" fmla="*/ 22 w 121"/>
                <a:gd name="T1" fmla="*/ 0 h 143"/>
                <a:gd name="T2" fmla="*/ 98 w 121"/>
                <a:gd name="T3" fmla="*/ 42 h 143"/>
                <a:gd name="T4" fmla="*/ 121 w 121"/>
                <a:gd name="T5" fmla="*/ 143 h 143"/>
                <a:gd name="T6" fmla="*/ 0 w 121"/>
                <a:gd name="T7" fmla="*/ 22 h 143"/>
                <a:gd name="T8" fmla="*/ 22 w 121"/>
                <a:gd name="T9" fmla="*/ 0 h 143"/>
              </a:gdLst>
              <a:ahLst/>
              <a:cxnLst>
                <a:cxn ang="0">
                  <a:pos x="T0" y="T1"/>
                </a:cxn>
                <a:cxn ang="0">
                  <a:pos x="T2" y="T3"/>
                </a:cxn>
                <a:cxn ang="0">
                  <a:pos x="T4" y="T5"/>
                </a:cxn>
                <a:cxn ang="0">
                  <a:pos x="T6" y="T7"/>
                </a:cxn>
                <a:cxn ang="0">
                  <a:pos x="T8" y="T9"/>
                </a:cxn>
              </a:cxnLst>
              <a:rect l="0" t="0" r="r" b="b"/>
              <a:pathLst>
                <a:path w="121" h="143">
                  <a:moveTo>
                    <a:pt x="22" y="0"/>
                  </a:moveTo>
                  <a:cubicBezTo>
                    <a:pt x="22" y="0"/>
                    <a:pt x="79" y="3"/>
                    <a:pt x="98" y="42"/>
                  </a:cubicBezTo>
                  <a:cubicBezTo>
                    <a:pt x="117" y="81"/>
                    <a:pt x="121" y="143"/>
                    <a:pt x="121" y="143"/>
                  </a:cubicBezTo>
                  <a:cubicBezTo>
                    <a:pt x="0" y="22"/>
                    <a:pt x="0" y="22"/>
                    <a:pt x="0" y="22"/>
                  </a:cubicBezTo>
                  <a:lnTo>
                    <a:pt x="22" y="0"/>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20"/>
            <p:cNvSpPr>
              <a:spLocks/>
            </p:cNvSpPr>
            <p:nvPr/>
          </p:nvSpPr>
          <p:spPr bwMode="auto">
            <a:xfrm>
              <a:off x="2746" y="-1124"/>
              <a:ext cx="1895" cy="1914"/>
            </a:xfrm>
            <a:custGeom>
              <a:avLst/>
              <a:gdLst>
                <a:gd name="T0" fmla="*/ 789 w 801"/>
                <a:gd name="T1" fmla="*/ 809 h 809"/>
                <a:gd name="T2" fmla="*/ 785 w 801"/>
                <a:gd name="T3" fmla="*/ 808 h 809"/>
                <a:gd name="T4" fmla="*/ 775 w 801"/>
                <a:gd name="T5" fmla="*/ 805 h 809"/>
                <a:gd name="T6" fmla="*/ 739 w 801"/>
                <a:gd name="T7" fmla="*/ 791 h 809"/>
                <a:gd name="T8" fmla="*/ 686 w 801"/>
                <a:gd name="T9" fmla="*/ 766 h 809"/>
                <a:gd name="T10" fmla="*/ 623 w 801"/>
                <a:gd name="T11" fmla="*/ 729 h 809"/>
                <a:gd name="T12" fmla="*/ 588 w 801"/>
                <a:gd name="T13" fmla="*/ 706 h 809"/>
                <a:gd name="T14" fmla="*/ 553 w 801"/>
                <a:gd name="T15" fmla="*/ 679 h 809"/>
                <a:gd name="T16" fmla="*/ 482 w 801"/>
                <a:gd name="T17" fmla="*/ 617 h 809"/>
                <a:gd name="T18" fmla="*/ 450 w 801"/>
                <a:gd name="T19" fmla="*/ 580 h 809"/>
                <a:gd name="T20" fmla="*/ 418 w 801"/>
                <a:gd name="T21" fmla="*/ 539 h 809"/>
                <a:gd name="T22" fmla="*/ 354 w 801"/>
                <a:gd name="T23" fmla="*/ 457 h 809"/>
                <a:gd name="T24" fmla="*/ 287 w 801"/>
                <a:gd name="T25" fmla="*/ 377 h 809"/>
                <a:gd name="T26" fmla="*/ 223 w 801"/>
                <a:gd name="T27" fmla="*/ 299 h 809"/>
                <a:gd name="T28" fmla="*/ 164 w 801"/>
                <a:gd name="T29" fmla="*/ 225 h 809"/>
                <a:gd name="T30" fmla="*/ 137 w 801"/>
                <a:gd name="T31" fmla="*/ 190 h 809"/>
                <a:gd name="T32" fmla="*/ 112 w 801"/>
                <a:gd name="T33" fmla="*/ 158 h 809"/>
                <a:gd name="T34" fmla="*/ 68 w 801"/>
                <a:gd name="T35" fmla="*/ 101 h 809"/>
                <a:gd name="T36" fmla="*/ 50 w 801"/>
                <a:gd name="T37" fmla="*/ 77 h 809"/>
                <a:gd name="T38" fmla="*/ 35 w 801"/>
                <a:gd name="T39" fmla="*/ 57 h 809"/>
                <a:gd name="T40" fmla="*/ 14 w 801"/>
                <a:gd name="T41" fmla="*/ 28 h 809"/>
                <a:gd name="T42" fmla="*/ 6 w 801"/>
                <a:gd name="T43" fmla="*/ 18 h 809"/>
                <a:gd name="T44" fmla="*/ 6 w 801"/>
                <a:gd name="T45" fmla="*/ 5 h 809"/>
                <a:gd name="T46" fmla="*/ 19 w 801"/>
                <a:gd name="T47" fmla="*/ 6 h 809"/>
                <a:gd name="T48" fmla="*/ 29 w 801"/>
                <a:gd name="T49" fmla="*/ 13 h 809"/>
                <a:gd name="T50" fmla="*/ 57 w 801"/>
                <a:gd name="T51" fmla="*/ 35 h 809"/>
                <a:gd name="T52" fmla="*/ 78 w 801"/>
                <a:gd name="T53" fmla="*/ 50 h 809"/>
                <a:gd name="T54" fmla="*/ 101 w 801"/>
                <a:gd name="T55" fmla="*/ 69 h 809"/>
                <a:gd name="T56" fmla="*/ 158 w 801"/>
                <a:gd name="T57" fmla="*/ 113 h 809"/>
                <a:gd name="T58" fmla="*/ 190 w 801"/>
                <a:gd name="T59" fmla="*/ 139 h 809"/>
                <a:gd name="T60" fmla="*/ 224 w 801"/>
                <a:gd name="T61" fmla="*/ 166 h 809"/>
                <a:gd name="T62" fmla="*/ 297 w 801"/>
                <a:gd name="T63" fmla="*/ 226 h 809"/>
                <a:gd name="T64" fmla="*/ 375 w 801"/>
                <a:gd name="T65" fmla="*/ 290 h 809"/>
                <a:gd name="T66" fmla="*/ 454 w 801"/>
                <a:gd name="T67" fmla="*/ 358 h 809"/>
                <a:gd name="T68" fmla="*/ 536 w 801"/>
                <a:gd name="T69" fmla="*/ 423 h 809"/>
                <a:gd name="T70" fmla="*/ 576 w 801"/>
                <a:gd name="T71" fmla="*/ 455 h 809"/>
                <a:gd name="T72" fmla="*/ 613 w 801"/>
                <a:gd name="T73" fmla="*/ 488 h 809"/>
                <a:gd name="T74" fmla="*/ 674 w 801"/>
                <a:gd name="T75" fmla="*/ 559 h 809"/>
                <a:gd name="T76" fmla="*/ 700 w 801"/>
                <a:gd name="T77" fmla="*/ 595 h 809"/>
                <a:gd name="T78" fmla="*/ 723 w 801"/>
                <a:gd name="T79" fmla="*/ 629 h 809"/>
                <a:gd name="T80" fmla="*/ 760 w 801"/>
                <a:gd name="T81" fmla="*/ 693 h 809"/>
                <a:gd name="T82" fmla="*/ 784 w 801"/>
                <a:gd name="T83" fmla="*/ 746 h 809"/>
                <a:gd name="T84" fmla="*/ 797 w 801"/>
                <a:gd name="T85" fmla="*/ 783 h 809"/>
                <a:gd name="T86" fmla="*/ 800 w 801"/>
                <a:gd name="T87" fmla="*/ 793 h 809"/>
                <a:gd name="T88" fmla="*/ 801 w 801"/>
                <a:gd name="T89" fmla="*/ 796 h 809"/>
                <a:gd name="T90" fmla="*/ 789 w 801"/>
                <a:gd name="T91" fmla="*/ 809 h 8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1" h="809">
                  <a:moveTo>
                    <a:pt x="789" y="809"/>
                  </a:moveTo>
                  <a:cubicBezTo>
                    <a:pt x="789" y="809"/>
                    <a:pt x="788" y="809"/>
                    <a:pt x="785" y="808"/>
                  </a:cubicBezTo>
                  <a:cubicBezTo>
                    <a:pt x="783" y="807"/>
                    <a:pt x="780" y="806"/>
                    <a:pt x="775" y="805"/>
                  </a:cubicBezTo>
                  <a:cubicBezTo>
                    <a:pt x="767" y="802"/>
                    <a:pt x="754" y="797"/>
                    <a:pt x="739" y="791"/>
                  </a:cubicBezTo>
                  <a:cubicBezTo>
                    <a:pt x="724" y="785"/>
                    <a:pt x="706" y="776"/>
                    <a:pt x="686" y="766"/>
                  </a:cubicBezTo>
                  <a:cubicBezTo>
                    <a:pt x="667" y="756"/>
                    <a:pt x="645" y="743"/>
                    <a:pt x="623" y="729"/>
                  </a:cubicBezTo>
                  <a:cubicBezTo>
                    <a:pt x="611" y="722"/>
                    <a:pt x="600" y="714"/>
                    <a:pt x="588" y="706"/>
                  </a:cubicBezTo>
                  <a:cubicBezTo>
                    <a:pt x="577" y="697"/>
                    <a:pt x="565" y="689"/>
                    <a:pt x="553" y="679"/>
                  </a:cubicBezTo>
                  <a:cubicBezTo>
                    <a:pt x="529" y="661"/>
                    <a:pt x="505" y="641"/>
                    <a:pt x="482" y="617"/>
                  </a:cubicBezTo>
                  <a:cubicBezTo>
                    <a:pt x="471" y="605"/>
                    <a:pt x="460" y="593"/>
                    <a:pt x="450" y="580"/>
                  </a:cubicBezTo>
                  <a:cubicBezTo>
                    <a:pt x="439" y="567"/>
                    <a:pt x="429" y="553"/>
                    <a:pt x="418" y="539"/>
                  </a:cubicBezTo>
                  <a:cubicBezTo>
                    <a:pt x="398" y="511"/>
                    <a:pt x="376" y="483"/>
                    <a:pt x="354" y="457"/>
                  </a:cubicBezTo>
                  <a:cubicBezTo>
                    <a:pt x="331" y="430"/>
                    <a:pt x="309" y="404"/>
                    <a:pt x="287" y="377"/>
                  </a:cubicBezTo>
                  <a:cubicBezTo>
                    <a:pt x="265" y="351"/>
                    <a:pt x="244" y="324"/>
                    <a:pt x="223" y="299"/>
                  </a:cubicBezTo>
                  <a:cubicBezTo>
                    <a:pt x="203" y="273"/>
                    <a:pt x="183" y="248"/>
                    <a:pt x="164" y="225"/>
                  </a:cubicBezTo>
                  <a:cubicBezTo>
                    <a:pt x="155" y="213"/>
                    <a:pt x="146" y="201"/>
                    <a:pt x="137" y="190"/>
                  </a:cubicBezTo>
                  <a:cubicBezTo>
                    <a:pt x="129" y="179"/>
                    <a:pt x="120" y="168"/>
                    <a:pt x="112" y="158"/>
                  </a:cubicBezTo>
                  <a:cubicBezTo>
                    <a:pt x="96" y="137"/>
                    <a:pt x="81" y="118"/>
                    <a:pt x="68" y="101"/>
                  </a:cubicBezTo>
                  <a:cubicBezTo>
                    <a:pt x="62" y="93"/>
                    <a:pt x="56" y="85"/>
                    <a:pt x="50" y="77"/>
                  </a:cubicBezTo>
                  <a:cubicBezTo>
                    <a:pt x="45" y="70"/>
                    <a:pt x="40" y="63"/>
                    <a:pt x="35" y="57"/>
                  </a:cubicBezTo>
                  <a:cubicBezTo>
                    <a:pt x="26" y="45"/>
                    <a:pt x="19" y="35"/>
                    <a:pt x="14" y="28"/>
                  </a:cubicBezTo>
                  <a:cubicBezTo>
                    <a:pt x="9" y="22"/>
                    <a:pt x="6" y="18"/>
                    <a:pt x="6" y="18"/>
                  </a:cubicBezTo>
                  <a:cubicBezTo>
                    <a:pt x="6" y="18"/>
                    <a:pt x="0" y="10"/>
                    <a:pt x="6" y="5"/>
                  </a:cubicBezTo>
                  <a:cubicBezTo>
                    <a:pt x="11" y="0"/>
                    <a:pt x="19" y="6"/>
                    <a:pt x="19" y="6"/>
                  </a:cubicBezTo>
                  <a:cubicBezTo>
                    <a:pt x="19" y="6"/>
                    <a:pt x="22" y="8"/>
                    <a:pt x="29" y="13"/>
                  </a:cubicBezTo>
                  <a:cubicBezTo>
                    <a:pt x="36" y="18"/>
                    <a:pt x="45" y="26"/>
                    <a:pt x="57" y="35"/>
                  </a:cubicBezTo>
                  <a:cubicBezTo>
                    <a:pt x="63" y="40"/>
                    <a:pt x="70" y="45"/>
                    <a:pt x="78" y="50"/>
                  </a:cubicBezTo>
                  <a:cubicBezTo>
                    <a:pt x="85" y="56"/>
                    <a:pt x="93" y="62"/>
                    <a:pt x="101" y="69"/>
                  </a:cubicBezTo>
                  <a:cubicBezTo>
                    <a:pt x="118" y="82"/>
                    <a:pt x="137" y="97"/>
                    <a:pt x="158" y="113"/>
                  </a:cubicBezTo>
                  <a:cubicBezTo>
                    <a:pt x="168" y="121"/>
                    <a:pt x="179" y="130"/>
                    <a:pt x="190" y="139"/>
                  </a:cubicBezTo>
                  <a:cubicBezTo>
                    <a:pt x="201" y="147"/>
                    <a:pt x="212" y="157"/>
                    <a:pt x="224" y="166"/>
                  </a:cubicBezTo>
                  <a:cubicBezTo>
                    <a:pt x="247" y="185"/>
                    <a:pt x="272" y="205"/>
                    <a:pt x="297" y="226"/>
                  </a:cubicBezTo>
                  <a:cubicBezTo>
                    <a:pt x="322" y="246"/>
                    <a:pt x="349" y="268"/>
                    <a:pt x="375" y="290"/>
                  </a:cubicBezTo>
                  <a:cubicBezTo>
                    <a:pt x="401" y="312"/>
                    <a:pt x="427" y="335"/>
                    <a:pt x="454" y="358"/>
                  </a:cubicBezTo>
                  <a:cubicBezTo>
                    <a:pt x="480" y="381"/>
                    <a:pt x="508" y="402"/>
                    <a:pt x="536" y="423"/>
                  </a:cubicBezTo>
                  <a:cubicBezTo>
                    <a:pt x="549" y="434"/>
                    <a:pt x="563" y="444"/>
                    <a:pt x="576" y="455"/>
                  </a:cubicBezTo>
                  <a:cubicBezTo>
                    <a:pt x="589" y="466"/>
                    <a:pt x="601" y="477"/>
                    <a:pt x="613" y="488"/>
                  </a:cubicBezTo>
                  <a:cubicBezTo>
                    <a:pt x="636" y="511"/>
                    <a:pt x="656" y="535"/>
                    <a:pt x="674" y="559"/>
                  </a:cubicBezTo>
                  <a:cubicBezTo>
                    <a:pt x="684" y="571"/>
                    <a:pt x="692" y="583"/>
                    <a:pt x="700" y="595"/>
                  </a:cubicBezTo>
                  <a:cubicBezTo>
                    <a:pt x="708" y="607"/>
                    <a:pt x="716" y="618"/>
                    <a:pt x="723" y="629"/>
                  </a:cubicBezTo>
                  <a:cubicBezTo>
                    <a:pt x="737" y="652"/>
                    <a:pt x="749" y="674"/>
                    <a:pt x="760" y="693"/>
                  </a:cubicBezTo>
                  <a:cubicBezTo>
                    <a:pt x="770" y="713"/>
                    <a:pt x="778" y="731"/>
                    <a:pt x="784" y="746"/>
                  </a:cubicBezTo>
                  <a:cubicBezTo>
                    <a:pt x="790" y="762"/>
                    <a:pt x="795" y="774"/>
                    <a:pt x="797" y="783"/>
                  </a:cubicBezTo>
                  <a:cubicBezTo>
                    <a:pt x="799" y="787"/>
                    <a:pt x="800" y="791"/>
                    <a:pt x="800" y="793"/>
                  </a:cubicBezTo>
                  <a:cubicBezTo>
                    <a:pt x="801" y="795"/>
                    <a:pt x="801" y="796"/>
                    <a:pt x="801" y="796"/>
                  </a:cubicBezTo>
                  <a:lnTo>
                    <a:pt x="789" y="80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21"/>
            <p:cNvSpPr>
              <a:spLocks/>
            </p:cNvSpPr>
            <p:nvPr/>
          </p:nvSpPr>
          <p:spPr bwMode="auto">
            <a:xfrm>
              <a:off x="4598" y="492"/>
              <a:ext cx="571" cy="413"/>
            </a:xfrm>
            <a:custGeom>
              <a:avLst/>
              <a:gdLst>
                <a:gd name="T0" fmla="*/ 0 w 241"/>
                <a:gd name="T1" fmla="*/ 0 h 175"/>
                <a:gd name="T2" fmla="*/ 160 w 241"/>
                <a:gd name="T3" fmla="*/ 58 h 175"/>
                <a:gd name="T4" fmla="*/ 241 w 241"/>
                <a:gd name="T5" fmla="*/ 175 h 175"/>
                <a:gd name="T6" fmla="*/ 74 w 241"/>
                <a:gd name="T7" fmla="*/ 98 h 175"/>
                <a:gd name="T8" fmla="*/ 0 w 241"/>
                <a:gd name="T9" fmla="*/ 0 h 175"/>
              </a:gdLst>
              <a:ahLst/>
              <a:cxnLst>
                <a:cxn ang="0">
                  <a:pos x="T0" y="T1"/>
                </a:cxn>
                <a:cxn ang="0">
                  <a:pos x="T2" y="T3"/>
                </a:cxn>
                <a:cxn ang="0">
                  <a:pos x="T4" y="T5"/>
                </a:cxn>
                <a:cxn ang="0">
                  <a:pos x="T6" y="T7"/>
                </a:cxn>
                <a:cxn ang="0">
                  <a:pos x="T8" y="T9"/>
                </a:cxn>
              </a:cxnLst>
              <a:rect l="0" t="0" r="r" b="b"/>
              <a:pathLst>
                <a:path w="241" h="175">
                  <a:moveTo>
                    <a:pt x="0" y="0"/>
                  </a:moveTo>
                  <a:cubicBezTo>
                    <a:pt x="0" y="0"/>
                    <a:pt x="120" y="23"/>
                    <a:pt x="160" y="58"/>
                  </a:cubicBezTo>
                  <a:cubicBezTo>
                    <a:pt x="200" y="92"/>
                    <a:pt x="241" y="175"/>
                    <a:pt x="241" y="175"/>
                  </a:cubicBezTo>
                  <a:cubicBezTo>
                    <a:pt x="74" y="98"/>
                    <a:pt x="74" y="98"/>
                    <a:pt x="74" y="98"/>
                  </a:cubicBez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2"/>
            <p:cNvSpPr>
              <a:spLocks/>
            </p:cNvSpPr>
            <p:nvPr/>
          </p:nvSpPr>
          <p:spPr bwMode="auto">
            <a:xfrm>
              <a:off x="4343" y="742"/>
              <a:ext cx="409" cy="575"/>
            </a:xfrm>
            <a:custGeom>
              <a:avLst/>
              <a:gdLst>
                <a:gd name="T0" fmla="*/ 0 w 173"/>
                <a:gd name="T1" fmla="*/ 0 h 243"/>
                <a:gd name="T2" fmla="*/ 57 w 173"/>
                <a:gd name="T3" fmla="*/ 161 h 243"/>
                <a:gd name="T4" fmla="*/ 173 w 173"/>
                <a:gd name="T5" fmla="*/ 243 h 243"/>
                <a:gd name="T6" fmla="*/ 98 w 173"/>
                <a:gd name="T7" fmla="*/ 75 h 243"/>
                <a:gd name="T8" fmla="*/ 0 w 173"/>
                <a:gd name="T9" fmla="*/ 0 h 243"/>
              </a:gdLst>
              <a:ahLst/>
              <a:cxnLst>
                <a:cxn ang="0">
                  <a:pos x="T0" y="T1"/>
                </a:cxn>
                <a:cxn ang="0">
                  <a:pos x="T2" y="T3"/>
                </a:cxn>
                <a:cxn ang="0">
                  <a:pos x="T4" y="T5"/>
                </a:cxn>
                <a:cxn ang="0">
                  <a:pos x="T6" y="T7"/>
                </a:cxn>
                <a:cxn ang="0">
                  <a:pos x="T8" y="T9"/>
                </a:cxn>
              </a:cxnLst>
              <a:rect l="0" t="0" r="r" b="b"/>
              <a:pathLst>
                <a:path w="173" h="243">
                  <a:moveTo>
                    <a:pt x="0" y="0"/>
                  </a:moveTo>
                  <a:cubicBezTo>
                    <a:pt x="0" y="0"/>
                    <a:pt x="23" y="121"/>
                    <a:pt x="57" y="161"/>
                  </a:cubicBezTo>
                  <a:cubicBezTo>
                    <a:pt x="91" y="201"/>
                    <a:pt x="173" y="243"/>
                    <a:pt x="173" y="243"/>
                  </a:cubicBezTo>
                  <a:cubicBezTo>
                    <a:pt x="98" y="75"/>
                    <a:pt x="98" y="75"/>
                    <a:pt x="98" y="75"/>
                  </a:cubicBezTo>
                  <a:lnTo>
                    <a:pt x="0" y="0"/>
                  </a:lnTo>
                  <a:close/>
                </a:path>
              </a:pathLst>
            </a:custGeom>
            <a:solidFill>
              <a:srgbClr val="2E39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23"/>
            <p:cNvSpPr>
              <a:spLocks/>
            </p:cNvSpPr>
            <p:nvPr/>
          </p:nvSpPr>
          <p:spPr bwMode="auto">
            <a:xfrm>
              <a:off x="4525" y="674"/>
              <a:ext cx="345" cy="343"/>
            </a:xfrm>
            <a:custGeom>
              <a:avLst/>
              <a:gdLst>
                <a:gd name="T0" fmla="*/ 138 w 146"/>
                <a:gd name="T1" fmla="*/ 9 h 145"/>
                <a:gd name="T2" fmla="*/ 138 w 146"/>
                <a:gd name="T3" fmla="*/ 39 h 145"/>
                <a:gd name="T4" fmla="*/ 38 w 146"/>
                <a:gd name="T5" fmla="*/ 137 h 145"/>
                <a:gd name="T6" fmla="*/ 8 w 146"/>
                <a:gd name="T7" fmla="*/ 137 h 145"/>
                <a:gd name="T8" fmla="*/ 8 w 146"/>
                <a:gd name="T9" fmla="*/ 107 h 145"/>
                <a:gd name="T10" fmla="*/ 107 w 146"/>
                <a:gd name="T11" fmla="*/ 8 h 145"/>
                <a:gd name="T12" fmla="*/ 138 w 146"/>
                <a:gd name="T13" fmla="*/ 9 h 145"/>
              </a:gdLst>
              <a:ahLst/>
              <a:cxnLst>
                <a:cxn ang="0">
                  <a:pos x="T0" y="T1"/>
                </a:cxn>
                <a:cxn ang="0">
                  <a:pos x="T2" y="T3"/>
                </a:cxn>
                <a:cxn ang="0">
                  <a:pos x="T4" y="T5"/>
                </a:cxn>
                <a:cxn ang="0">
                  <a:pos x="T6" y="T7"/>
                </a:cxn>
                <a:cxn ang="0">
                  <a:pos x="T8" y="T9"/>
                </a:cxn>
                <a:cxn ang="0">
                  <a:pos x="T10" y="T11"/>
                </a:cxn>
                <a:cxn ang="0">
                  <a:pos x="T12" y="T13"/>
                </a:cxn>
              </a:cxnLst>
              <a:rect l="0" t="0" r="r" b="b"/>
              <a:pathLst>
                <a:path w="146" h="145">
                  <a:moveTo>
                    <a:pt x="138" y="9"/>
                  </a:moveTo>
                  <a:cubicBezTo>
                    <a:pt x="146" y="17"/>
                    <a:pt x="146" y="31"/>
                    <a:pt x="138" y="39"/>
                  </a:cubicBezTo>
                  <a:cubicBezTo>
                    <a:pt x="38" y="137"/>
                    <a:pt x="38" y="137"/>
                    <a:pt x="38" y="137"/>
                  </a:cubicBezTo>
                  <a:cubicBezTo>
                    <a:pt x="30" y="145"/>
                    <a:pt x="17" y="145"/>
                    <a:pt x="8" y="137"/>
                  </a:cubicBezTo>
                  <a:cubicBezTo>
                    <a:pt x="0" y="128"/>
                    <a:pt x="0" y="115"/>
                    <a:pt x="8" y="107"/>
                  </a:cubicBezTo>
                  <a:cubicBezTo>
                    <a:pt x="107" y="8"/>
                    <a:pt x="107" y="8"/>
                    <a:pt x="107" y="8"/>
                  </a:cubicBezTo>
                  <a:cubicBezTo>
                    <a:pt x="116" y="0"/>
                    <a:pt x="129" y="0"/>
                    <a:pt x="138" y="9"/>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4"/>
            <p:cNvSpPr>
              <a:spLocks/>
            </p:cNvSpPr>
            <p:nvPr/>
          </p:nvSpPr>
          <p:spPr bwMode="auto">
            <a:xfrm>
              <a:off x="4149" y="295"/>
              <a:ext cx="400" cy="398"/>
            </a:xfrm>
            <a:custGeom>
              <a:avLst/>
              <a:gdLst>
                <a:gd name="T0" fmla="*/ 159 w 169"/>
                <a:gd name="T1" fmla="*/ 10 h 168"/>
                <a:gd name="T2" fmla="*/ 160 w 169"/>
                <a:gd name="T3" fmla="*/ 45 h 168"/>
                <a:gd name="T4" fmla="*/ 45 w 169"/>
                <a:gd name="T5" fmla="*/ 158 h 168"/>
                <a:gd name="T6" fmla="*/ 10 w 169"/>
                <a:gd name="T7" fmla="*/ 158 h 168"/>
                <a:gd name="T8" fmla="*/ 10 w 169"/>
                <a:gd name="T9" fmla="*/ 123 h 168"/>
                <a:gd name="T10" fmla="*/ 125 w 169"/>
                <a:gd name="T11" fmla="*/ 10 h 168"/>
                <a:gd name="T12" fmla="*/ 159 w 169"/>
                <a:gd name="T13" fmla="*/ 10 h 168"/>
              </a:gdLst>
              <a:ahLst/>
              <a:cxnLst>
                <a:cxn ang="0">
                  <a:pos x="T0" y="T1"/>
                </a:cxn>
                <a:cxn ang="0">
                  <a:pos x="T2" y="T3"/>
                </a:cxn>
                <a:cxn ang="0">
                  <a:pos x="T4" y="T5"/>
                </a:cxn>
                <a:cxn ang="0">
                  <a:pos x="T6" y="T7"/>
                </a:cxn>
                <a:cxn ang="0">
                  <a:pos x="T8" y="T9"/>
                </a:cxn>
                <a:cxn ang="0">
                  <a:pos x="T10" y="T11"/>
                </a:cxn>
                <a:cxn ang="0">
                  <a:pos x="T12" y="T13"/>
                </a:cxn>
              </a:cxnLst>
              <a:rect l="0" t="0" r="r" b="b"/>
              <a:pathLst>
                <a:path w="169" h="168">
                  <a:moveTo>
                    <a:pt x="159" y="10"/>
                  </a:moveTo>
                  <a:cubicBezTo>
                    <a:pt x="169" y="20"/>
                    <a:pt x="169" y="36"/>
                    <a:pt x="160" y="45"/>
                  </a:cubicBezTo>
                  <a:cubicBezTo>
                    <a:pt x="45" y="158"/>
                    <a:pt x="45" y="158"/>
                    <a:pt x="45" y="158"/>
                  </a:cubicBezTo>
                  <a:cubicBezTo>
                    <a:pt x="35" y="168"/>
                    <a:pt x="20" y="167"/>
                    <a:pt x="10" y="158"/>
                  </a:cubicBezTo>
                  <a:cubicBezTo>
                    <a:pt x="1" y="148"/>
                    <a:pt x="0" y="132"/>
                    <a:pt x="10" y="123"/>
                  </a:cubicBezTo>
                  <a:cubicBezTo>
                    <a:pt x="125" y="10"/>
                    <a:pt x="125" y="10"/>
                    <a:pt x="125" y="10"/>
                  </a:cubicBezTo>
                  <a:cubicBezTo>
                    <a:pt x="134" y="0"/>
                    <a:pt x="150" y="1"/>
                    <a:pt x="159" y="10"/>
                  </a:cubicBezTo>
                  <a:close/>
                </a:path>
              </a:pathLst>
            </a:custGeom>
            <a:solidFill>
              <a:srgbClr val="E5E5E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5"/>
            <p:cNvSpPr>
              <a:spLocks/>
            </p:cNvSpPr>
            <p:nvPr/>
          </p:nvSpPr>
          <p:spPr bwMode="auto">
            <a:xfrm>
              <a:off x="4255" y="402"/>
              <a:ext cx="523" cy="525"/>
            </a:xfrm>
            <a:custGeom>
              <a:avLst/>
              <a:gdLst>
                <a:gd name="T0" fmla="*/ 0 w 523"/>
                <a:gd name="T1" fmla="*/ 267 h 525"/>
                <a:gd name="T2" fmla="*/ 289 w 523"/>
                <a:gd name="T3" fmla="*/ 525 h 525"/>
                <a:gd name="T4" fmla="*/ 523 w 523"/>
                <a:gd name="T5" fmla="*/ 291 h 525"/>
                <a:gd name="T6" fmla="*/ 272 w 523"/>
                <a:gd name="T7" fmla="*/ 0 h 525"/>
                <a:gd name="T8" fmla="*/ 0 w 523"/>
                <a:gd name="T9" fmla="*/ 267 h 525"/>
              </a:gdLst>
              <a:ahLst/>
              <a:cxnLst>
                <a:cxn ang="0">
                  <a:pos x="T0" y="T1"/>
                </a:cxn>
                <a:cxn ang="0">
                  <a:pos x="T2" y="T3"/>
                </a:cxn>
                <a:cxn ang="0">
                  <a:pos x="T4" y="T5"/>
                </a:cxn>
                <a:cxn ang="0">
                  <a:pos x="T6" y="T7"/>
                </a:cxn>
                <a:cxn ang="0">
                  <a:pos x="T8" y="T9"/>
                </a:cxn>
              </a:cxnLst>
              <a:rect l="0" t="0" r="r" b="b"/>
              <a:pathLst>
                <a:path w="523" h="525">
                  <a:moveTo>
                    <a:pt x="0" y="267"/>
                  </a:moveTo>
                  <a:lnTo>
                    <a:pt x="289" y="525"/>
                  </a:lnTo>
                  <a:lnTo>
                    <a:pt x="523" y="291"/>
                  </a:lnTo>
                  <a:lnTo>
                    <a:pt x="272" y="0"/>
                  </a:lnTo>
                  <a:lnTo>
                    <a:pt x="0" y="267"/>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6"/>
            <p:cNvSpPr>
              <a:spLocks/>
            </p:cNvSpPr>
            <p:nvPr/>
          </p:nvSpPr>
          <p:spPr bwMode="auto">
            <a:xfrm>
              <a:off x="4454" y="605"/>
              <a:ext cx="511" cy="511"/>
            </a:xfrm>
            <a:custGeom>
              <a:avLst/>
              <a:gdLst>
                <a:gd name="T0" fmla="*/ 3 w 216"/>
                <a:gd name="T1" fmla="*/ 0 h 216"/>
                <a:gd name="T2" fmla="*/ 6 w 216"/>
                <a:gd name="T3" fmla="*/ 2 h 216"/>
                <a:gd name="T4" fmla="*/ 15 w 216"/>
                <a:gd name="T5" fmla="*/ 6 h 216"/>
                <a:gd name="T6" fmla="*/ 44 w 216"/>
                <a:gd name="T7" fmla="*/ 25 h 216"/>
                <a:gd name="T8" fmla="*/ 53 w 216"/>
                <a:gd name="T9" fmla="*/ 32 h 216"/>
                <a:gd name="T10" fmla="*/ 63 w 216"/>
                <a:gd name="T11" fmla="*/ 39 h 216"/>
                <a:gd name="T12" fmla="*/ 81 w 216"/>
                <a:gd name="T13" fmla="*/ 57 h 216"/>
                <a:gd name="T14" fmla="*/ 91 w 216"/>
                <a:gd name="T15" fmla="*/ 67 h 216"/>
                <a:gd name="T16" fmla="*/ 100 w 216"/>
                <a:gd name="T17" fmla="*/ 77 h 216"/>
                <a:gd name="T18" fmla="*/ 118 w 216"/>
                <a:gd name="T19" fmla="*/ 99 h 216"/>
                <a:gd name="T20" fmla="*/ 137 w 216"/>
                <a:gd name="T21" fmla="*/ 120 h 216"/>
                <a:gd name="T22" fmla="*/ 155 w 216"/>
                <a:gd name="T23" fmla="*/ 140 h 216"/>
                <a:gd name="T24" fmla="*/ 171 w 216"/>
                <a:gd name="T25" fmla="*/ 160 h 216"/>
                <a:gd name="T26" fmla="*/ 186 w 216"/>
                <a:gd name="T27" fmla="*/ 177 h 216"/>
                <a:gd name="T28" fmla="*/ 199 w 216"/>
                <a:gd name="T29" fmla="*/ 192 h 216"/>
                <a:gd name="T30" fmla="*/ 208 w 216"/>
                <a:gd name="T31" fmla="*/ 204 h 216"/>
                <a:gd name="T32" fmla="*/ 216 w 216"/>
                <a:gd name="T33" fmla="*/ 214 h 216"/>
                <a:gd name="T34" fmla="*/ 214 w 216"/>
                <a:gd name="T35" fmla="*/ 216 h 216"/>
                <a:gd name="T36" fmla="*/ 204 w 216"/>
                <a:gd name="T37" fmla="*/ 208 h 216"/>
                <a:gd name="T38" fmla="*/ 192 w 216"/>
                <a:gd name="T39" fmla="*/ 198 h 216"/>
                <a:gd name="T40" fmla="*/ 178 w 216"/>
                <a:gd name="T41" fmla="*/ 186 h 216"/>
                <a:gd name="T42" fmla="*/ 160 w 216"/>
                <a:gd name="T43" fmla="*/ 171 h 216"/>
                <a:gd name="T44" fmla="*/ 141 w 216"/>
                <a:gd name="T45" fmla="*/ 154 h 216"/>
                <a:gd name="T46" fmla="*/ 120 w 216"/>
                <a:gd name="T47" fmla="*/ 136 h 216"/>
                <a:gd name="T48" fmla="*/ 99 w 216"/>
                <a:gd name="T49" fmla="*/ 118 h 216"/>
                <a:gd name="T50" fmla="*/ 77 w 216"/>
                <a:gd name="T51" fmla="*/ 99 h 216"/>
                <a:gd name="T52" fmla="*/ 67 w 216"/>
                <a:gd name="T53" fmla="*/ 91 h 216"/>
                <a:gd name="T54" fmla="*/ 57 w 216"/>
                <a:gd name="T55" fmla="*/ 81 h 216"/>
                <a:gd name="T56" fmla="*/ 39 w 216"/>
                <a:gd name="T57" fmla="*/ 63 h 216"/>
                <a:gd name="T58" fmla="*/ 32 w 216"/>
                <a:gd name="T59" fmla="*/ 53 h 216"/>
                <a:gd name="T60" fmla="*/ 25 w 216"/>
                <a:gd name="T61" fmla="*/ 44 h 216"/>
                <a:gd name="T62" fmla="*/ 6 w 216"/>
                <a:gd name="T63" fmla="*/ 15 h 216"/>
                <a:gd name="T64" fmla="*/ 2 w 216"/>
                <a:gd name="T65" fmla="*/ 6 h 216"/>
                <a:gd name="T66" fmla="*/ 0 w 216"/>
                <a:gd name="T67" fmla="*/ 3 h 216"/>
                <a:gd name="T68" fmla="*/ 3 w 216"/>
                <a:gd name="T69" fmla="*/ 0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6" h="216">
                  <a:moveTo>
                    <a:pt x="3" y="0"/>
                  </a:moveTo>
                  <a:cubicBezTo>
                    <a:pt x="3" y="0"/>
                    <a:pt x="4" y="1"/>
                    <a:pt x="6" y="2"/>
                  </a:cubicBezTo>
                  <a:cubicBezTo>
                    <a:pt x="8" y="3"/>
                    <a:pt x="11" y="4"/>
                    <a:pt x="15" y="6"/>
                  </a:cubicBezTo>
                  <a:cubicBezTo>
                    <a:pt x="22" y="11"/>
                    <a:pt x="33" y="17"/>
                    <a:pt x="44" y="25"/>
                  </a:cubicBezTo>
                  <a:cubicBezTo>
                    <a:pt x="47" y="27"/>
                    <a:pt x="50" y="30"/>
                    <a:pt x="53" y="32"/>
                  </a:cubicBezTo>
                  <a:cubicBezTo>
                    <a:pt x="56" y="34"/>
                    <a:pt x="59" y="37"/>
                    <a:pt x="63" y="39"/>
                  </a:cubicBezTo>
                  <a:cubicBezTo>
                    <a:pt x="69" y="45"/>
                    <a:pt x="75" y="50"/>
                    <a:pt x="81" y="57"/>
                  </a:cubicBezTo>
                  <a:cubicBezTo>
                    <a:pt x="85" y="60"/>
                    <a:pt x="88" y="63"/>
                    <a:pt x="91" y="67"/>
                  </a:cubicBezTo>
                  <a:cubicBezTo>
                    <a:pt x="94" y="70"/>
                    <a:pt x="97" y="74"/>
                    <a:pt x="100" y="77"/>
                  </a:cubicBezTo>
                  <a:cubicBezTo>
                    <a:pt x="105" y="84"/>
                    <a:pt x="112" y="92"/>
                    <a:pt x="118" y="99"/>
                  </a:cubicBezTo>
                  <a:cubicBezTo>
                    <a:pt x="124" y="106"/>
                    <a:pt x="130" y="113"/>
                    <a:pt x="137" y="120"/>
                  </a:cubicBezTo>
                  <a:cubicBezTo>
                    <a:pt x="143" y="127"/>
                    <a:pt x="149" y="134"/>
                    <a:pt x="155" y="140"/>
                  </a:cubicBezTo>
                  <a:cubicBezTo>
                    <a:pt x="160" y="147"/>
                    <a:pt x="166" y="154"/>
                    <a:pt x="171" y="160"/>
                  </a:cubicBezTo>
                  <a:cubicBezTo>
                    <a:pt x="177" y="166"/>
                    <a:pt x="182" y="172"/>
                    <a:pt x="186" y="177"/>
                  </a:cubicBezTo>
                  <a:cubicBezTo>
                    <a:pt x="191" y="183"/>
                    <a:pt x="195" y="188"/>
                    <a:pt x="199" y="192"/>
                  </a:cubicBezTo>
                  <a:cubicBezTo>
                    <a:pt x="202" y="197"/>
                    <a:pt x="206" y="200"/>
                    <a:pt x="208" y="204"/>
                  </a:cubicBezTo>
                  <a:cubicBezTo>
                    <a:pt x="213" y="210"/>
                    <a:pt x="216" y="214"/>
                    <a:pt x="216" y="214"/>
                  </a:cubicBezTo>
                  <a:cubicBezTo>
                    <a:pt x="214" y="216"/>
                    <a:pt x="214" y="216"/>
                    <a:pt x="214" y="216"/>
                  </a:cubicBezTo>
                  <a:cubicBezTo>
                    <a:pt x="214" y="216"/>
                    <a:pt x="210" y="213"/>
                    <a:pt x="204" y="208"/>
                  </a:cubicBezTo>
                  <a:cubicBezTo>
                    <a:pt x="201" y="205"/>
                    <a:pt x="197" y="202"/>
                    <a:pt x="192" y="198"/>
                  </a:cubicBezTo>
                  <a:cubicBezTo>
                    <a:pt x="188" y="195"/>
                    <a:pt x="183" y="190"/>
                    <a:pt x="178" y="186"/>
                  </a:cubicBezTo>
                  <a:cubicBezTo>
                    <a:pt x="172" y="181"/>
                    <a:pt x="166" y="176"/>
                    <a:pt x="160" y="171"/>
                  </a:cubicBezTo>
                  <a:cubicBezTo>
                    <a:pt x="154" y="166"/>
                    <a:pt x="147" y="160"/>
                    <a:pt x="141" y="154"/>
                  </a:cubicBezTo>
                  <a:cubicBezTo>
                    <a:pt x="134" y="149"/>
                    <a:pt x="127" y="143"/>
                    <a:pt x="120" y="136"/>
                  </a:cubicBezTo>
                  <a:cubicBezTo>
                    <a:pt x="113" y="130"/>
                    <a:pt x="106" y="124"/>
                    <a:pt x="99" y="118"/>
                  </a:cubicBezTo>
                  <a:cubicBezTo>
                    <a:pt x="92" y="111"/>
                    <a:pt x="84" y="105"/>
                    <a:pt x="77" y="99"/>
                  </a:cubicBezTo>
                  <a:cubicBezTo>
                    <a:pt x="74" y="96"/>
                    <a:pt x="70" y="94"/>
                    <a:pt x="67" y="91"/>
                  </a:cubicBezTo>
                  <a:cubicBezTo>
                    <a:pt x="63" y="88"/>
                    <a:pt x="60" y="85"/>
                    <a:pt x="57" y="81"/>
                  </a:cubicBezTo>
                  <a:cubicBezTo>
                    <a:pt x="50" y="75"/>
                    <a:pt x="45" y="69"/>
                    <a:pt x="39" y="63"/>
                  </a:cubicBezTo>
                  <a:cubicBezTo>
                    <a:pt x="37" y="59"/>
                    <a:pt x="34" y="56"/>
                    <a:pt x="32" y="53"/>
                  </a:cubicBezTo>
                  <a:cubicBezTo>
                    <a:pt x="30" y="50"/>
                    <a:pt x="27" y="47"/>
                    <a:pt x="25" y="44"/>
                  </a:cubicBezTo>
                  <a:cubicBezTo>
                    <a:pt x="17" y="33"/>
                    <a:pt x="11" y="23"/>
                    <a:pt x="6" y="15"/>
                  </a:cubicBezTo>
                  <a:cubicBezTo>
                    <a:pt x="4" y="11"/>
                    <a:pt x="3" y="8"/>
                    <a:pt x="2" y="6"/>
                  </a:cubicBezTo>
                  <a:cubicBezTo>
                    <a:pt x="1" y="4"/>
                    <a:pt x="0" y="3"/>
                    <a:pt x="0" y="3"/>
                  </a:cubicBezTo>
                  <a:lnTo>
                    <a:pt x="3" y="0"/>
                  </a:lnTo>
                  <a:close/>
                </a:path>
              </a:pathLst>
            </a:custGeom>
            <a:solidFill>
              <a:srgbClr val="2E395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7"/>
            <p:cNvSpPr>
              <a:spLocks/>
            </p:cNvSpPr>
            <p:nvPr/>
          </p:nvSpPr>
          <p:spPr bwMode="auto">
            <a:xfrm>
              <a:off x="2748" y="-1107"/>
              <a:ext cx="1876" cy="1897"/>
            </a:xfrm>
            <a:custGeom>
              <a:avLst/>
              <a:gdLst>
                <a:gd name="T0" fmla="*/ 4 w 793"/>
                <a:gd name="T1" fmla="*/ 0 h 802"/>
                <a:gd name="T2" fmla="*/ 5 w 793"/>
                <a:gd name="T3" fmla="*/ 11 h 802"/>
                <a:gd name="T4" fmla="*/ 13 w 793"/>
                <a:gd name="T5" fmla="*/ 21 h 802"/>
                <a:gd name="T6" fmla="*/ 34 w 793"/>
                <a:gd name="T7" fmla="*/ 50 h 802"/>
                <a:gd name="T8" fmla="*/ 49 w 793"/>
                <a:gd name="T9" fmla="*/ 70 h 802"/>
                <a:gd name="T10" fmla="*/ 67 w 793"/>
                <a:gd name="T11" fmla="*/ 94 h 802"/>
                <a:gd name="T12" fmla="*/ 111 w 793"/>
                <a:gd name="T13" fmla="*/ 151 h 802"/>
                <a:gd name="T14" fmla="*/ 136 w 793"/>
                <a:gd name="T15" fmla="*/ 183 h 802"/>
                <a:gd name="T16" fmla="*/ 163 w 793"/>
                <a:gd name="T17" fmla="*/ 218 h 802"/>
                <a:gd name="T18" fmla="*/ 222 w 793"/>
                <a:gd name="T19" fmla="*/ 292 h 802"/>
                <a:gd name="T20" fmla="*/ 286 w 793"/>
                <a:gd name="T21" fmla="*/ 370 h 802"/>
                <a:gd name="T22" fmla="*/ 353 w 793"/>
                <a:gd name="T23" fmla="*/ 450 h 802"/>
                <a:gd name="T24" fmla="*/ 417 w 793"/>
                <a:gd name="T25" fmla="*/ 532 h 802"/>
                <a:gd name="T26" fmla="*/ 449 w 793"/>
                <a:gd name="T27" fmla="*/ 573 h 802"/>
                <a:gd name="T28" fmla="*/ 481 w 793"/>
                <a:gd name="T29" fmla="*/ 610 h 802"/>
                <a:gd name="T30" fmla="*/ 552 w 793"/>
                <a:gd name="T31" fmla="*/ 672 h 802"/>
                <a:gd name="T32" fmla="*/ 587 w 793"/>
                <a:gd name="T33" fmla="*/ 699 h 802"/>
                <a:gd name="T34" fmla="*/ 622 w 793"/>
                <a:gd name="T35" fmla="*/ 722 h 802"/>
                <a:gd name="T36" fmla="*/ 685 w 793"/>
                <a:gd name="T37" fmla="*/ 759 h 802"/>
                <a:gd name="T38" fmla="*/ 738 w 793"/>
                <a:gd name="T39" fmla="*/ 784 h 802"/>
                <a:gd name="T40" fmla="*/ 774 w 793"/>
                <a:gd name="T41" fmla="*/ 798 h 802"/>
                <a:gd name="T42" fmla="*/ 784 w 793"/>
                <a:gd name="T43" fmla="*/ 801 h 802"/>
                <a:gd name="T44" fmla="*/ 788 w 793"/>
                <a:gd name="T45" fmla="*/ 802 h 802"/>
                <a:gd name="T46" fmla="*/ 793 w 793"/>
                <a:gd name="T47" fmla="*/ 797 h 802"/>
                <a:gd name="T48" fmla="*/ 4 w 793"/>
                <a:gd name="T49" fmla="*/ 0 h 8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3" h="802">
                  <a:moveTo>
                    <a:pt x="4" y="0"/>
                  </a:moveTo>
                  <a:cubicBezTo>
                    <a:pt x="0" y="5"/>
                    <a:pt x="5" y="11"/>
                    <a:pt x="5" y="11"/>
                  </a:cubicBezTo>
                  <a:cubicBezTo>
                    <a:pt x="5" y="11"/>
                    <a:pt x="8" y="15"/>
                    <a:pt x="13" y="21"/>
                  </a:cubicBezTo>
                  <a:cubicBezTo>
                    <a:pt x="18" y="28"/>
                    <a:pt x="25" y="38"/>
                    <a:pt x="34" y="50"/>
                  </a:cubicBezTo>
                  <a:cubicBezTo>
                    <a:pt x="39" y="56"/>
                    <a:pt x="44" y="63"/>
                    <a:pt x="49" y="70"/>
                  </a:cubicBezTo>
                  <a:cubicBezTo>
                    <a:pt x="55" y="78"/>
                    <a:pt x="61" y="86"/>
                    <a:pt x="67" y="94"/>
                  </a:cubicBezTo>
                  <a:cubicBezTo>
                    <a:pt x="80" y="111"/>
                    <a:pt x="95" y="130"/>
                    <a:pt x="111" y="151"/>
                  </a:cubicBezTo>
                  <a:cubicBezTo>
                    <a:pt x="119" y="161"/>
                    <a:pt x="128" y="172"/>
                    <a:pt x="136" y="183"/>
                  </a:cubicBezTo>
                  <a:cubicBezTo>
                    <a:pt x="145" y="194"/>
                    <a:pt x="154" y="206"/>
                    <a:pt x="163" y="218"/>
                  </a:cubicBezTo>
                  <a:cubicBezTo>
                    <a:pt x="182" y="241"/>
                    <a:pt x="202" y="266"/>
                    <a:pt x="222" y="292"/>
                  </a:cubicBezTo>
                  <a:cubicBezTo>
                    <a:pt x="243" y="317"/>
                    <a:pt x="264" y="344"/>
                    <a:pt x="286" y="370"/>
                  </a:cubicBezTo>
                  <a:cubicBezTo>
                    <a:pt x="308" y="397"/>
                    <a:pt x="330" y="423"/>
                    <a:pt x="353" y="450"/>
                  </a:cubicBezTo>
                  <a:cubicBezTo>
                    <a:pt x="375" y="476"/>
                    <a:pt x="397" y="504"/>
                    <a:pt x="417" y="532"/>
                  </a:cubicBezTo>
                  <a:cubicBezTo>
                    <a:pt x="428" y="546"/>
                    <a:pt x="438" y="560"/>
                    <a:pt x="449" y="573"/>
                  </a:cubicBezTo>
                  <a:cubicBezTo>
                    <a:pt x="459" y="586"/>
                    <a:pt x="470" y="598"/>
                    <a:pt x="481" y="610"/>
                  </a:cubicBezTo>
                  <a:cubicBezTo>
                    <a:pt x="504" y="634"/>
                    <a:pt x="528" y="654"/>
                    <a:pt x="552" y="672"/>
                  </a:cubicBezTo>
                  <a:cubicBezTo>
                    <a:pt x="564" y="682"/>
                    <a:pt x="576" y="690"/>
                    <a:pt x="587" y="699"/>
                  </a:cubicBezTo>
                  <a:cubicBezTo>
                    <a:pt x="599" y="707"/>
                    <a:pt x="610" y="715"/>
                    <a:pt x="622" y="722"/>
                  </a:cubicBezTo>
                  <a:cubicBezTo>
                    <a:pt x="644" y="736"/>
                    <a:pt x="666" y="749"/>
                    <a:pt x="685" y="759"/>
                  </a:cubicBezTo>
                  <a:cubicBezTo>
                    <a:pt x="705" y="769"/>
                    <a:pt x="723" y="778"/>
                    <a:pt x="738" y="784"/>
                  </a:cubicBezTo>
                  <a:cubicBezTo>
                    <a:pt x="753" y="790"/>
                    <a:pt x="766" y="795"/>
                    <a:pt x="774" y="798"/>
                  </a:cubicBezTo>
                  <a:cubicBezTo>
                    <a:pt x="779" y="799"/>
                    <a:pt x="782" y="800"/>
                    <a:pt x="784" y="801"/>
                  </a:cubicBezTo>
                  <a:cubicBezTo>
                    <a:pt x="787" y="802"/>
                    <a:pt x="788" y="802"/>
                    <a:pt x="788" y="802"/>
                  </a:cubicBezTo>
                  <a:cubicBezTo>
                    <a:pt x="793" y="797"/>
                    <a:pt x="793" y="797"/>
                    <a:pt x="793" y="797"/>
                  </a:cubicBezTo>
                  <a:lnTo>
                    <a:pt x="4" y="0"/>
                  </a:lnTo>
                  <a:close/>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8"/>
            <p:cNvSpPr>
              <a:spLocks/>
            </p:cNvSpPr>
            <p:nvPr/>
          </p:nvSpPr>
          <p:spPr bwMode="auto">
            <a:xfrm>
              <a:off x="4343" y="742"/>
              <a:ext cx="409" cy="575"/>
            </a:xfrm>
            <a:custGeom>
              <a:avLst/>
              <a:gdLst>
                <a:gd name="T0" fmla="*/ 0 w 173"/>
                <a:gd name="T1" fmla="*/ 0 h 243"/>
                <a:gd name="T2" fmla="*/ 57 w 173"/>
                <a:gd name="T3" fmla="*/ 161 h 243"/>
                <a:gd name="T4" fmla="*/ 173 w 173"/>
                <a:gd name="T5" fmla="*/ 243 h 243"/>
                <a:gd name="T6" fmla="*/ 98 w 173"/>
                <a:gd name="T7" fmla="*/ 75 h 243"/>
                <a:gd name="T8" fmla="*/ 0 w 173"/>
                <a:gd name="T9" fmla="*/ 0 h 243"/>
              </a:gdLst>
              <a:ahLst/>
              <a:cxnLst>
                <a:cxn ang="0">
                  <a:pos x="T0" y="T1"/>
                </a:cxn>
                <a:cxn ang="0">
                  <a:pos x="T2" y="T3"/>
                </a:cxn>
                <a:cxn ang="0">
                  <a:pos x="T4" y="T5"/>
                </a:cxn>
                <a:cxn ang="0">
                  <a:pos x="T6" y="T7"/>
                </a:cxn>
                <a:cxn ang="0">
                  <a:pos x="T8" y="T9"/>
                </a:cxn>
              </a:cxnLst>
              <a:rect l="0" t="0" r="r" b="b"/>
              <a:pathLst>
                <a:path w="173" h="243">
                  <a:moveTo>
                    <a:pt x="0" y="0"/>
                  </a:moveTo>
                  <a:cubicBezTo>
                    <a:pt x="0" y="0"/>
                    <a:pt x="23" y="121"/>
                    <a:pt x="57" y="161"/>
                  </a:cubicBezTo>
                  <a:cubicBezTo>
                    <a:pt x="91" y="201"/>
                    <a:pt x="173" y="243"/>
                    <a:pt x="173" y="243"/>
                  </a:cubicBezTo>
                  <a:cubicBezTo>
                    <a:pt x="98" y="75"/>
                    <a:pt x="98" y="75"/>
                    <a:pt x="98" y="75"/>
                  </a:cubicBezTo>
                  <a:lnTo>
                    <a:pt x="0"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9"/>
            <p:cNvSpPr>
              <a:spLocks/>
            </p:cNvSpPr>
            <p:nvPr/>
          </p:nvSpPr>
          <p:spPr bwMode="auto">
            <a:xfrm>
              <a:off x="4525" y="813"/>
              <a:ext cx="206" cy="204"/>
            </a:xfrm>
            <a:custGeom>
              <a:avLst/>
              <a:gdLst>
                <a:gd name="T0" fmla="*/ 56 w 87"/>
                <a:gd name="T1" fmla="*/ 0 h 86"/>
                <a:gd name="T2" fmla="*/ 8 w 87"/>
                <a:gd name="T3" fmla="*/ 48 h 86"/>
                <a:gd name="T4" fmla="*/ 8 w 87"/>
                <a:gd name="T5" fmla="*/ 78 h 86"/>
                <a:gd name="T6" fmla="*/ 38 w 87"/>
                <a:gd name="T7" fmla="*/ 78 h 86"/>
                <a:gd name="T8" fmla="*/ 87 w 87"/>
                <a:gd name="T9" fmla="*/ 30 h 86"/>
                <a:gd name="T10" fmla="*/ 56 w 87"/>
                <a:gd name="T11" fmla="*/ 0 h 86"/>
              </a:gdLst>
              <a:ahLst/>
              <a:cxnLst>
                <a:cxn ang="0">
                  <a:pos x="T0" y="T1"/>
                </a:cxn>
                <a:cxn ang="0">
                  <a:pos x="T2" y="T3"/>
                </a:cxn>
                <a:cxn ang="0">
                  <a:pos x="T4" y="T5"/>
                </a:cxn>
                <a:cxn ang="0">
                  <a:pos x="T6" y="T7"/>
                </a:cxn>
                <a:cxn ang="0">
                  <a:pos x="T8" y="T9"/>
                </a:cxn>
                <a:cxn ang="0">
                  <a:pos x="T10" y="T11"/>
                </a:cxn>
              </a:cxnLst>
              <a:rect l="0" t="0" r="r" b="b"/>
              <a:pathLst>
                <a:path w="87" h="86">
                  <a:moveTo>
                    <a:pt x="56" y="0"/>
                  </a:moveTo>
                  <a:cubicBezTo>
                    <a:pt x="8" y="48"/>
                    <a:pt x="8" y="48"/>
                    <a:pt x="8" y="48"/>
                  </a:cubicBezTo>
                  <a:cubicBezTo>
                    <a:pt x="0" y="56"/>
                    <a:pt x="0" y="69"/>
                    <a:pt x="8" y="78"/>
                  </a:cubicBezTo>
                  <a:cubicBezTo>
                    <a:pt x="17" y="86"/>
                    <a:pt x="30" y="86"/>
                    <a:pt x="38" y="78"/>
                  </a:cubicBezTo>
                  <a:cubicBezTo>
                    <a:pt x="87" y="30"/>
                    <a:pt x="87" y="30"/>
                    <a:pt x="87" y="30"/>
                  </a:cubicBezTo>
                  <a:lnTo>
                    <a:pt x="56"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30"/>
            <p:cNvSpPr>
              <a:spLocks/>
            </p:cNvSpPr>
            <p:nvPr/>
          </p:nvSpPr>
          <p:spPr bwMode="auto">
            <a:xfrm>
              <a:off x="4149" y="456"/>
              <a:ext cx="239" cy="237"/>
            </a:xfrm>
            <a:custGeom>
              <a:avLst/>
              <a:gdLst>
                <a:gd name="T0" fmla="*/ 66 w 101"/>
                <a:gd name="T1" fmla="*/ 0 h 100"/>
                <a:gd name="T2" fmla="*/ 10 w 101"/>
                <a:gd name="T3" fmla="*/ 55 h 100"/>
                <a:gd name="T4" fmla="*/ 10 w 101"/>
                <a:gd name="T5" fmla="*/ 90 h 100"/>
                <a:gd name="T6" fmla="*/ 45 w 101"/>
                <a:gd name="T7" fmla="*/ 90 h 100"/>
                <a:gd name="T8" fmla="*/ 101 w 101"/>
                <a:gd name="T9" fmla="*/ 35 h 100"/>
                <a:gd name="T10" fmla="*/ 66 w 101"/>
                <a:gd name="T11" fmla="*/ 0 h 100"/>
              </a:gdLst>
              <a:ahLst/>
              <a:cxnLst>
                <a:cxn ang="0">
                  <a:pos x="T0" y="T1"/>
                </a:cxn>
                <a:cxn ang="0">
                  <a:pos x="T2" y="T3"/>
                </a:cxn>
                <a:cxn ang="0">
                  <a:pos x="T4" y="T5"/>
                </a:cxn>
                <a:cxn ang="0">
                  <a:pos x="T6" y="T7"/>
                </a:cxn>
                <a:cxn ang="0">
                  <a:pos x="T8" y="T9"/>
                </a:cxn>
                <a:cxn ang="0">
                  <a:pos x="T10" y="T11"/>
                </a:cxn>
              </a:cxnLst>
              <a:rect l="0" t="0" r="r" b="b"/>
              <a:pathLst>
                <a:path w="101" h="100">
                  <a:moveTo>
                    <a:pt x="66" y="0"/>
                  </a:moveTo>
                  <a:cubicBezTo>
                    <a:pt x="10" y="55"/>
                    <a:pt x="10" y="55"/>
                    <a:pt x="10" y="55"/>
                  </a:cubicBezTo>
                  <a:cubicBezTo>
                    <a:pt x="0" y="64"/>
                    <a:pt x="1" y="80"/>
                    <a:pt x="10" y="90"/>
                  </a:cubicBezTo>
                  <a:cubicBezTo>
                    <a:pt x="20" y="99"/>
                    <a:pt x="35" y="100"/>
                    <a:pt x="45" y="90"/>
                  </a:cubicBezTo>
                  <a:cubicBezTo>
                    <a:pt x="101" y="35"/>
                    <a:pt x="101" y="35"/>
                    <a:pt x="101" y="35"/>
                  </a:cubicBezTo>
                  <a:lnTo>
                    <a:pt x="66" y="0"/>
                  </a:lnTo>
                  <a:close/>
                </a:path>
              </a:pathLst>
            </a:custGeom>
            <a:solidFill>
              <a:srgbClr val="CBCBC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31"/>
            <p:cNvSpPr>
              <a:spLocks/>
            </p:cNvSpPr>
            <p:nvPr/>
          </p:nvSpPr>
          <p:spPr bwMode="auto">
            <a:xfrm>
              <a:off x="4255" y="539"/>
              <a:ext cx="402" cy="388"/>
            </a:xfrm>
            <a:custGeom>
              <a:avLst/>
              <a:gdLst>
                <a:gd name="T0" fmla="*/ 133 w 402"/>
                <a:gd name="T1" fmla="*/ 0 h 388"/>
                <a:gd name="T2" fmla="*/ 0 w 402"/>
                <a:gd name="T3" fmla="*/ 130 h 388"/>
                <a:gd name="T4" fmla="*/ 289 w 402"/>
                <a:gd name="T5" fmla="*/ 388 h 388"/>
                <a:gd name="T6" fmla="*/ 402 w 402"/>
                <a:gd name="T7" fmla="*/ 274 h 388"/>
                <a:gd name="T8" fmla="*/ 133 w 402"/>
                <a:gd name="T9" fmla="*/ 0 h 388"/>
              </a:gdLst>
              <a:ahLst/>
              <a:cxnLst>
                <a:cxn ang="0">
                  <a:pos x="T0" y="T1"/>
                </a:cxn>
                <a:cxn ang="0">
                  <a:pos x="T2" y="T3"/>
                </a:cxn>
                <a:cxn ang="0">
                  <a:pos x="T4" y="T5"/>
                </a:cxn>
                <a:cxn ang="0">
                  <a:pos x="T6" y="T7"/>
                </a:cxn>
                <a:cxn ang="0">
                  <a:pos x="T8" y="T9"/>
                </a:cxn>
              </a:cxnLst>
              <a:rect l="0" t="0" r="r" b="b"/>
              <a:pathLst>
                <a:path w="402" h="388">
                  <a:moveTo>
                    <a:pt x="133" y="0"/>
                  </a:moveTo>
                  <a:lnTo>
                    <a:pt x="0" y="130"/>
                  </a:lnTo>
                  <a:lnTo>
                    <a:pt x="289" y="388"/>
                  </a:lnTo>
                  <a:lnTo>
                    <a:pt x="402" y="274"/>
                  </a:lnTo>
                  <a:lnTo>
                    <a:pt x="133" y="0"/>
                  </a:lnTo>
                  <a:close/>
                </a:path>
              </a:pathLst>
            </a:custGeom>
            <a:solidFill>
              <a:srgbClr val="B1B1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32"/>
            <p:cNvSpPr>
              <a:spLocks/>
            </p:cNvSpPr>
            <p:nvPr/>
          </p:nvSpPr>
          <p:spPr bwMode="auto">
            <a:xfrm>
              <a:off x="4454" y="610"/>
              <a:ext cx="499" cy="499"/>
            </a:xfrm>
            <a:custGeom>
              <a:avLst/>
              <a:gdLst>
                <a:gd name="T0" fmla="*/ 1 w 211"/>
                <a:gd name="T1" fmla="*/ 0 h 211"/>
                <a:gd name="T2" fmla="*/ 0 w 211"/>
                <a:gd name="T3" fmla="*/ 1 h 211"/>
                <a:gd name="T4" fmla="*/ 2 w 211"/>
                <a:gd name="T5" fmla="*/ 4 h 211"/>
                <a:gd name="T6" fmla="*/ 6 w 211"/>
                <a:gd name="T7" fmla="*/ 13 h 211"/>
                <a:gd name="T8" fmla="*/ 25 w 211"/>
                <a:gd name="T9" fmla="*/ 42 h 211"/>
                <a:gd name="T10" fmla="*/ 32 w 211"/>
                <a:gd name="T11" fmla="*/ 51 h 211"/>
                <a:gd name="T12" fmla="*/ 39 w 211"/>
                <a:gd name="T13" fmla="*/ 61 h 211"/>
                <a:gd name="T14" fmla="*/ 57 w 211"/>
                <a:gd name="T15" fmla="*/ 79 h 211"/>
                <a:gd name="T16" fmla="*/ 67 w 211"/>
                <a:gd name="T17" fmla="*/ 89 h 211"/>
                <a:gd name="T18" fmla="*/ 77 w 211"/>
                <a:gd name="T19" fmla="*/ 97 h 211"/>
                <a:gd name="T20" fmla="*/ 99 w 211"/>
                <a:gd name="T21" fmla="*/ 116 h 211"/>
                <a:gd name="T22" fmla="*/ 120 w 211"/>
                <a:gd name="T23" fmla="*/ 134 h 211"/>
                <a:gd name="T24" fmla="*/ 141 w 211"/>
                <a:gd name="T25" fmla="*/ 152 h 211"/>
                <a:gd name="T26" fmla="*/ 160 w 211"/>
                <a:gd name="T27" fmla="*/ 169 h 211"/>
                <a:gd name="T28" fmla="*/ 178 w 211"/>
                <a:gd name="T29" fmla="*/ 184 h 211"/>
                <a:gd name="T30" fmla="*/ 192 w 211"/>
                <a:gd name="T31" fmla="*/ 196 h 211"/>
                <a:gd name="T32" fmla="*/ 204 w 211"/>
                <a:gd name="T33" fmla="*/ 206 h 211"/>
                <a:gd name="T34" fmla="*/ 211 w 211"/>
                <a:gd name="T35" fmla="*/ 211 h 211"/>
                <a:gd name="T36" fmla="*/ 1 w 211"/>
                <a:gd name="T37"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1" h="211">
                  <a:moveTo>
                    <a:pt x="1" y="0"/>
                  </a:moveTo>
                  <a:cubicBezTo>
                    <a:pt x="0" y="1"/>
                    <a:pt x="0" y="1"/>
                    <a:pt x="0" y="1"/>
                  </a:cubicBezTo>
                  <a:cubicBezTo>
                    <a:pt x="0" y="1"/>
                    <a:pt x="1" y="2"/>
                    <a:pt x="2" y="4"/>
                  </a:cubicBezTo>
                  <a:cubicBezTo>
                    <a:pt x="3" y="6"/>
                    <a:pt x="4" y="9"/>
                    <a:pt x="6" y="13"/>
                  </a:cubicBezTo>
                  <a:cubicBezTo>
                    <a:pt x="11" y="21"/>
                    <a:pt x="17" y="31"/>
                    <a:pt x="25" y="42"/>
                  </a:cubicBezTo>
                  <a:cubicBezTo>
                    <a:pt x="27" y="45"/>
                    <a:pt x="30" y="48"/>
                    <a:pt x="32" y="51"/>
                  </a:cubicBezTo>
                  <a:cubicBezTo>
                    <a:pt x="34" y="54"/>
                    <a:pt x="37" y="57"/>
                    <a:pt x="39" y="61"/>
                  </a:cubicBezTo>
                  <a:cubicBezTo>
                    <a:pt x="45" y="67"/>
                    <a:pt x="50" y="73"/>
                    <a:pt x="57" y="79"/>
                  </a:cubicBezTo>
                  <a:cubicBezTo>
                    <a:pt x="60" y="83"/>
                    <a:pt x="63" y="86"/>
                    <a:pt x="67" y="89"/>
                  </a:cubicBezTo>
                  <a:cubicBezTo>
                    <a:pt x="70" y="92"/>
                    <a:pt x="74" y="94"/>
                    <a:pt x="77" y="97"/>
                  </a:cubicBezTo>
                  <a:cubicBezTo>
                    <a:pt x="84" y="103"/>
                    <a:pt x="92" y="109"/>
                    <a:pt x="99" y="116"/>
                  </a:cubicBezTo>
                  <a:cubicBezTo>
                    <a:pt x="106" y="122"/>
                    <a:pt x="113" y="128"/>
                    <a:pt x="120" y="134"/>
                  </a:cubicBezTo>
                  <a:cubicBezTo>
                    <a:pt x="127" y="141"/>
                    <a:pt x="134" y="147"/>
                    <a:pt x="141" y="152"/>
                  </a:cubicBezTo>
                  <a:cubicBezTo>
                    <a:pt x="147" y="158"/>
                    <a:pt x="154" y="164"/>
                    <a:pt x="160" y="169"/>
                  </a:cubicBezTo>
                  <a:cubicBezTo>
                    <a:pt x="166" y="174"/>
                    <a:pt x="172" y="179"/>
                    <a:pt x="178" y="184"/>
                  </a:cubicBezTo>
                  <a:cubicBezTo>
                    <a:pt x="183" y="188"/>
                    <a:pt x="188" y="193"/>
                    <a:pt x="192" y="196"/>
                  </a:cubicBezTo>
                  <a:cubicBezTo>
                    <a:pt x="197" y="200"/>
                    <a:pt x="201" y="203"/>
                    <a:pt x="204" y="206"/>
                  </a:cubicBezTo>
                  <a:cubicBezTo>
                    <a:pt x="207" y="208"/>
                    <a:pt x="209" y="210"/>
                    <a:pt x="211" y="211"/>
                  </a:cubicBezTo>
                  <a:lnTo>
                    <a:pt x="1"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Oval 33"/>
            <p:cNvSpPr>
              <a:spLocks noChangeArrowheads="1"/>
            </p:cNvSpPr>
            <p:nvPr/>
          </p:nvSpPr>
          <p:spPr bwMode="auto">
            <a:xfrm>
              <a:off x="4281" y="3265"/>
              <a:ext cx="194" cy="194"/>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Oval 34"/>
            <p:cNvSpPr>
              <a:spLocks noChangeArrowheads="1"/>
            </p:cNvSpPr>
            <p:nvPr/>
          </p:nvSpPr>
          <p:spPr bwMode="auto">
            <a:xfrm>
              <a:off x="4449" y="3109"/>
              <a:ext cx="83" cy="83"/>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Oval 35"/>
            <p:cNvSpPr>
              <a:spLocks noChangeArrowheads="1"/>
            </p:cNvSpPr>
            <p:nvPr/>
          </p:nvSpPr>
          <p:spPr bwMode="auto">
            <a:xfrm>
              <a:off x="5526" y="3774"/>
              <a:ext cx="331" cy="333"/>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GB" sz="6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33"/>
          <p:cNvGrpSpPr/>
          <p:nvPr/>
        </p:nvGrpSpPr>
        <p:grpSpPr>
          <a:xfrm>
            <a:off x="795665" y="1130123"/>
            <a:ext cx="962412" cy="1078749"/>
            <a:chOff x="1395654" y="1419145"/>
            <a:chExt cx="1283358" cy="1438411"/>
          </a:xfrm>
        </p:grpSpPr>
        <p:sp>
          <p:nvSpPr>
            <p:cNvPr id="35" name="Freeform 10"/>
            <p:cNvSpPr>
              <a:spLocks/>
            </p:cNvSpPr>
            <p:nvPr/>
          </p:nvSpPr>
          <p:spPr bwMode="auto">
            <a:xfrm rot="12700989" flipH="1">
              <a:off x="1395654" y="1419145"/>
              <a:ext cx="1283358" cy="1438411"/>
            </a:xfrm>
            <a:custGeom>
              <a:avLst/>
              <a:gdLst>
                <a:gd name="T0" fmla="*/ 449 w 455"/>
                <a:gd name="T1" fmla="*/ 209 h 510"/>
                <a:gd name="T2" fmla="*/ 212 w 455"/>
                <a:gd name="T3" fmla="*/ 10 h 510"/>
                <a:gd name="T4" fmla="*/ 10 w 455"/>
                <a:gd name="T5" fmla="*/ 245 h 510"/>
                <a:gd name="T6" fmla="*/ 247 w 455"/>
                <a:gd name="T7" fmla="*/ 444 h 510"/>
                <a:gd name="T8" fmla="*/ 262 w 455"/>
                <a:gd name="T9" fmla="*/ 442 h 510"/>
                <a:gd name="T10" fmla="*/ 349 w 455"/>
                <a:gd name="T11" fmla="*/ 510 h 510"/>
                <a:gd name="T12" fmla="*/ 352 w 455"/>
                <a:gd name="T13" fmla="*/ 408 h 510"/>
                <a:gd name="T14" fmla="*/ 449 w 455"/>
                <a:gd name="T15" fmla="*/ 209 h 5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5" h="510">
                  <a:moveTo>
                    <a:pt x="449" y="209"/>
                  </a:moveTo>
                  <a:cubicBezTo>
                    <a:pt x="439" y="90"/>
                    <a:pt x="333" y="0"/>
                    <a:pt x="212" y="10"/>
                  </a:cubicBezTo>
                  <a:cubicBezTo>
                    <a:pt x="91" y="20"/>
                    <a:pt x="0" y="125"/>
                    <a:pt x="10" y="245"/>
                  </a:cubicBezTo>
                  <a:cubicBezTo>
                    <a:pt x="20" y="365"/>
                    <a:pt x="126" y="454"/>
                    <a:pt x="247" y="444"/>
                  </a:cubicBezTo>
                  <a:cubicBezTo>
                    <a:pt x="252" y="444"/>
                    <a:pt x="257" y="443"/>
                    <a:pt x="262" y="442"/>
                  </a:cubicBezTo>
                  <a:cubicBezTo>
                    <a:pt x="349" y="510"/>
                    <a:pt x="349" y="510"/>
                    <a:pt x="349" y="510"/>
                  </a:cubicBezTo>
                  <a:cubicBezTo>
                    <a:pt x="352" y="408"/>
                    <a:pt x="352" y="408"/>
                    <a:pt x="352" y="408"/>
                  </a:cubicBezTo>
                  <a:cubicBezTo>
                    <a:pt x="416" y="365"/>
                    <a:pt x="455" y="291"/>
                    <a:pt x="449" y="209"/>
                  </a:cubicBezTo>
                  <a:close/>
                </a:path>
              </a:pathLst>
            </a:custGeom>
            <a:solidFill>
              <a:schemeClr val="accent1"/>
            </a:solidFill>
            <a:ln>
              <a:noFill/>
            </a:ln>
          </p:spPr>
          <p:txBody>
            <a:bodyPr vert="horz" wrap="square" lIns="96430" tIns="48216" rIns="96430" bIns="48216" numCol="1" anchor="ctr" anchorCtr="0" compatLnSpc="1">
              <a:prstTxWarp prst="textNoShape">
                <a:avLst/>
              </a:prstTxWarp>
            </a:bodyPr>
            <a:lstStyle/>
            <a:p>
              <a:pPr algn="ctr">
                <a:lnSpc>
                  <a:spcPct val="120000"/>
                </a:lnSpc>
              </a:pPr>
              <a:endParaRPr lang="en-GB" sz="17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35"/>
            <p:cNvSpPr txBox="1"/>
            <p:nvPr/>
          </p:nvSpPr>
          <p:spPr>
            <a:xfrm>
              <a:off x="1617235" y="1898862"/>
              <a:ext cx="829805" cy="541716"/>
            </a:xfrm>
            <a:prstGeom prst="rect">
              <a:avLst/>
            </a:prstGeom>
            <a:noFill/>
          </p:spPr>
          <p:txBody>
            <a:bodyPr wrap="none" rtlCol="0" anchor="ctr" anchorCtr="0">
              <a:spAutoFit/>
            </a:bodyPr>
            <a:lstStyle/>
            <a:p>
              <a:pPr algn="ctr">
                <a:lnSpc>
                  <a:spcPct val="120000"/>
                </a:lnSpc>
              </a:pPr>
              <a:r>
                <a:rPr lang="en-US" sz="1700" b="1" dirty="0">
                  <a:solidFill>
                    <a:schemeClr val="bg2"/>
                  </a:solidFill>
                  <a:latin typeface="Arial" panose="020B0604020202020204" pitchFamily="34" charset="0"/>
                  <a:ea typeface="微软雅黑" panose="020B0503020204020204" pitchFamily="34" charset="-122"/>
                  <a:cs typeface="+mn-ea"/>
                  <a:sym typeface="Arial" panose="020B0604020202020204" pitchFamily="34" charset="0"/>
                </a:rPr>
                <a:t>95%</a:t>
              </a:r>
              <a:endParaRPr lang="en-GB" sz="1700" b="1" dirty="0">
                <a:solidFill>
                  <a:schemeClr val="bg2"/>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7" name="TextBox 36"/>
          <p:cNvSpPr txBox="1"/>
          <p:nvPr/>
        </p:nvSpPr>
        <p:spPr>
          <a:xfrm>
            <a:off x="4152180" y="1881966"/>
            <a:ext cx="932948" cy="184666"/>
          </a:xfrm>
          <a:prstGeom prst="rect">
            <a:avLst/>
          </a:prstGeom>
          <a:noFill/>
        </p:spPr>
        <p:txBody>
          <a:bodyPr wrap="none" lIns="0" tIns="0" rIns="0" bIns="0" rtlCol="0">
            <a:spAutoFit/>
          </a:bodyPr>
          <a:lstStyle/>
          <a:p>
            <a:pPr>
              <a:lnSpc>
                <a:spcPct val="120000"/>
              </a:lnSpc>
            </a:pPr>
            <a:r>
              <a:rPr lang="zh-CN" altLang="en-US" sz="10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 </a:t>
            </a:r>
            <a:endParaRPr lang="en-GB"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4124734" y="2137267"/>
            <a:ext cx="4482131" cy="553998"/>
          </a:xfrm>
          <a:prstGeom prst="rect">
            <a:avLst/>
          </a:prstGeom>
        </p:spPr>
        <p:txBody>
          <a:bodyPr wrap="square" lIns="0" tIns="0" rIns="0" bIns="0">
            <a:spAutoFit/>
          </a:bodyPr>
          <a:lstStyle/>
          <a:p>
            <a:pPr algn="just">
              <a:lnSpc>
                <a:spcPct val="120000"/>
              </a:lnSpc>
            </a:pPr>
            <a:r>
              <a:rPr lang="zh-CN" altLang="en-US" sz="6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a:t>
            </a: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r>
              <a:rPr lang="zh-CN" altLang="en-US" sz="6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a:t>
            </a: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r>
              <a:rPr lang="zh-CN" altLang="en-US" sz="6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a:t>
            </a: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r>
              <a:rPr lang="zh-CN" altLang="en-US" sz="6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a:t>
            </a: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r>
              <a:rPr lang="zh-CN" altLang="en-US" sz="6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a:t>
            </a: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r>
              <a:rPr lang="zh-CN" altLang="en-US" sz="6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a:t>
            </a: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r>
              <a:rPr lang="zh-CN" altLang="en-US" sz="6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GB"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Oval 38"/>
          <p:cNvSpPr/>
          <p:nvPr/>
        </p:nvSpPr>
        <p:spPr>
          <a:xfrm>
            <a:off x="4447471" y="3048805"/>
            <a:ext cx="706922" cy="706961"/>
          </a:xfrm>
          <a:prstGeom prst="ellipse">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Oval 39"/>
          <p:cNvSpPr/>
          <p:nvPr/>
        </p:nvSpPr>
        <p:spPr>
          <a:xfrm>
            <a:off x="7625120" y="3048805"/>
            <a:ext cx="706922" cy="706961"/>
          </a:xfrm>
          <a:prstGeom prst="ellipse">
            <a:avLst/>
          </a:prstGeom>
          <a:no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Oval 40"/>
          <p:cNvSpPr/>
          <p:nvPr/>
        </p:nvSpPr>
        <p:spPr>
          <a:xfrm>
            <a:off x="6074506" y="3048805"/>
            <a:ext cx="706922" cy="706961"/>
          </a:xfrm>
          <a:prstGeom prst="ellipse">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4352089" y="3834342"/>
            <a:ext cx="897682" cy="184666"/>
          </a:xfrm>
          <a:prstGeom prst="rect">
            <a:avLst/>
          </a:prstGeom>
          <a:noFill/>
        </p:spPr>
        <p:txBody>
          <a:bodyPr wrap="none" lIns="0" tIns="0" rIns="0" bIns="0" rtlCol="0">
            <a:spAutoFit/>
          </a:bodyPr>
          <a:lstStyle/>
          <a:p>
            <a:pPr algn="just">
              <a:lnSpc>
                <a:spcPct val="120000"/>
              </a:lnSpc>
            </a:pPr>
            <a:r>
              <a:rPr lang="zh-CN" altLang="en-US" sz="10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5979124" y="3834342"/>
            <a:ext cx="897682" cy="184666"/>
          </a:xfrm>
          <a:prstGeom prst="rect">
            <a:avLst/>
          </a:prstGeom>
          <a:noFill/>
        </p:spPr>
        <p:txBody>
          <a:bodyPr wrap="none" lIns="0" tIns="0" rIns="0" bIns="0" rtlCol="0">
            <a:spAutoFit/>
          </a:bodyPr>
          <a:lstStyle/>
          <a:p>
            <a:pPr algn="just">
              <a:lnSpc>
                <a:spcPct val="120000"/>
              </a:lnSpc>
            </a:pPr>
            <a:r>
              <a:rPr lang="zh-CN" altLang="en-US" sz="10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7529738" y="3834342"/>
            <a:ext cx="897682" cy="184666"/>
          </a:xfrm>
          <a:prstGeom prst="rect">
            <a:avLst/>
          </a:prstGeom>
          <a:noFill/>
        </p:spPr>
        <p:txBody>
          <a:bodyPr wrap="none" lIns="0" tIns="0" rIns="0" bIns="0" rtlCol="0">
            <a:spAutoFit/>
          </a:bodyPr>
          <a:lstStyle/>
          <a:p>
            <a:pPr algn="just">
              <a:lnSpc>
                <a:spcPct val="120000"/>
              </a:lnSpc>
            </a:pPr>
            <a:r>
              <a:rPr lang="zh-CN" altLang="en-US" sz="10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Freeform 44"/>
          <p:cNvSpPr>
            <a:spLocks noEditPoints="1"/>
          </p:cNvSpPr>
          <p:nvPr/>
        </p:nvSpPr>
        <p:spPr bwMode="auto">
          <a:xfrm>
            <a:off x="7858371" y="3266327"/>
            <a:ext cx="240419" cy="271917"/>
          </a:xfrm>
          <a:custGeom>
            <a:avLst/>
            <a:gdLst>
              <a:gd name="T0" fmla="*/ 20 w 78"/>
              <a:gd name="T1" fmla="*/ 7 h 88"/>
              <a:gd name="T2" fmla="*/ 20 w 78"/>
              <a:gd name="T3" fmla="*/ 11 h 88"/>
              <a:gd name="T4" fmla="*/ 5 w 78"/>
              <a:gd name="T5" fmla="*/ 6 h 88"/>
              <a:gd name="T6" fmla="*/ 1 w 78"/>
              <a:gd name="T7" fmla="*/ 8 h 88"/>
              <a:gd name="T8" fmla="*/ 0 w 78"/>
              <a:gd name="T9" fmla="*/ 20 h 88"/>
              <a:gd name="T10" fmla="*/ 3 w 78"/>
              <a:gd name="T11" fmla="*/ 38 h 88"/>
              <a:gd name="T12" fmla="*/ 17 w 78"/>
              <a:gd name="T13" fmla="*/ 49 h 88"/>
              <a:gd name="T14" fmla="*/ 20 w 78"/>
              <a:gd name="T15" fmla="*/ 50 h 88"/>
              <a:gd name="T16" fmla="*/ 20 w 78"/>
              <a:gd name="T17" fmla="*/ 49 h 88"/>
              <a:gd name="T18" fmla="*/ 31 w 78"/>
              <a:gd name="T19" fmla="*/ 52 h 88"/>
              <a:gd name="T20" fmla="*/ 31 w 78"/>
              <a:gd name="T21" fmla="*/ 64 h 88"/>
              <a:gd name="T22" fmla="*/ 27 w 78"/>
              <a:gd name="T23" fmla="*/ 64 h 88"/>
              <a:gd name="T24" fmla="*/ 27 w 78"/>
              <a:gd name="T25" fmla="*/ 68 h 88"/>
              <a:gd name="T26" fmla="*/ 15 w 78"/>
              <a:gd name="T27" fmla="*/ 68 h 88"/>
              <a:gd name="T28" fmla="*/ 15 w 78"/>
              <a:gd name="T29" fmla="*/ 88 h 88"/>
              <a:gd name="T30" fmla="*/ 64 w 78"/>
              <a:gd name="T31" fmla="*/ 88 h 88"/>
              <a:gd name="T32" fmla="*/ 64 w 78"/>
              <a:gd name="T33" fmla="*/ 68 h 88"/>
              <a:gd name="T34" fmla="*/ 52 w 78"/>
              <a:gd name="T35" fmla="*/ 68 h 88"/>
              <a:gd name="T36" fmla="*/ 52 w 78"/>
              <a:gd name="T37" fmla="*/ 64 h 88"/>
              <a:gd name="T38" fmla="*/ 47 w 78"/>
              <a:gd name="T39" fmla="*/ 64 h 88"/>
              <a:gd name="T40" fmla="*/ 47 w 78"/>
              <a:gd name="T41" fmla="*/ 52 h 88"/>
              <a:gd name="T42" fmla="*/ 58 w 78"/>
              <a:gd name="T43" fmla="*/ 49 h 88"/>
              <a:gd name="T44" fmla="*/ 58 w 78"/>
              <a:gd name="T45" fmla="*/ 50 h 88"/>
              <a:gd name="T46" fmla="*/ 61 w 78"/>
              <a:gd name="T47" fmla="*/ 49 h 88"/>
              <a:gd name="T48" fmla="*/ 75 w 78"/>
              <a:gd name="T49" fmla="*/ 38 h 88"/>
              <a:gd name="T50" fmla="*/ 78 w 78"/>
              <a:gd name="T51" fmla="*/ 20 h 88"/>
              <a:gd name="T52" fmla="*/ 77 w 78"/>
              <a:gd name="T53" fmla="*/ 8 h 88"/>
              <a:gd name="T54" fmla="*/ 73 w 78"/>
              <a:gd name="T55" fmla="*/ 6 h 88"/>
              <a:gd name="T56" fmla="*/ 58 w 78"/>
              <a:gd name="T57" fmla="*/ 11 h 88"/>
              <a:gd name="T58" fmla="*/ 58 w 78"/>
              <a:gd name="T59" fmla="*/ 7 h 88"/>
              <a:gd name="T60" fmla="*/ 60 w 78"/>
              <a:gd name="T61" fmla="*/ 7 h 88"/>
              <a:gd name="T62" fmla="*/ 60 w 78"/>
              <a:gd name="T63" fmla="*/ 0 h 88"/>
              <a:gd name="T64" fmla="*/ 17 w 78"/>
              <a:gd name="T65" fmla="*/ 0 h 88"/>
              <a:gd name="T66" fmla="*/ 17 w 78"/>
              <a:gd name="T67" fmla="*/ 7 h 88"/>
              <a:gd name="T68" fmla="*/ 20 w 78"/>
              <a:gd name="T69" fmla="*/ 7 h 88"/>
              <a:gd name="T70" fmla="*/ 63 w 78"/>
              <a:gd name="T71" fmla="*/ 42 h 88"/>
              <a:gd name="T72" fmla="*/ 59 w 78"/>
              <a:gd name="T73" fmla="*/ 20 h 88"/>
              <a:gd name="T74" fmla="*/ 61 w 78"/>
              <a:gd name="T75" fmla="*/ 22 h 88"/>
              <a:gd name="T76" fmla="*/ 66 w 78"/>
              <a:gd name="T77" fmla="*/ 18 h 88"/>
              <a:gd name="T78" fmla="*/ 64 w 78"/>
              <a:gd name="T79" fmla="*/ 16 h 88"/>
              <a:gd name="T80" fmla="*/ 71 w 78"/>
              <a:gd name="T81" fmla="*/ 13 h 88"/>
              <a:gd name="T82" fmla="*/ 72 w 78"/>
              <a:gd name="T83" fmla="*/ 20 h 88"/>
              <a:gd name="T84" fmla="*/ 69 w 78"/>
              <a:gd name="T85" fmla="*/ 36 h 88"/>
              <a:gd name="T86" fmla="*/ 63 w 78"/>
              <a:gd name="T87" fmla="*/ 42 h 88"/>
              <a:gd name="T88" fmla="*/ 19 w 78"/>
              <a:gd name="T89" fmla="*/ 20 h 88"/>
              <a:gd name="T90" fmla="*/ 15 w 78"/>
              <a:gd name="T91" fmla="*/ 42 h 88"/>
              <a:gd name="T92" fmla="*/ 9 w 78"/>
              <a:gd name="T93" fmla="*/ 36 h 88"/>
              <a:gd name="T94" fmla="*/ 6 w 78"/>
              <a:gd name="T95" fmla="*/ 20 h 88"/>
              <a:gd name="T96" fmla="*/ 7 w 78"/>
              <a:gd name="T97" fmla="*/ 13 h 88"/>
              <a:gd name="T98" fmla="*/ 14 w 78"/>
              <a:gd name="T99" fmla="*/ 16 h 88"/>
              <a:gd name="T100" fmla="*/ 12 w 78"/>
              <a:gd name="T101" fmla="*/ 18 h 88"/>
              <a:gd name="T102" fmla="*/ 17 w 78"/>
              <a:gd name="T103" fmla="*/ 22 h 88"/>
              <a:gd name="T104" fmla="*/ 19 w 78"/>
              <a:gd name="T105" fmla="*/ 20 h 88"/>
              <a:gd name="T106" fmla="*/ 32 w 78"/>
              <a:gd name="T107" fmla="*/ 10 h 88"/>
              <a:gd name="T108" fmla="*/ 32 w 78"/>
              <a:gd name="T109" fmla="*/ 45 h 88"/>
              <a:gd name="T110" fmla="*/ 25 w 78"/>
              <a:gd name="T111" fmla="*/ 41 h 88"/>
              <a:gd name="T112" fmla="*/ 28 w 78"/>
              <a:gd name="T113" fmla="*/ 14 h 88"/>
              <a:gd name="T114" fmla="*/ 28 w 78"/>
              <a:gd name="T115" fmla="*/ 10 h 88"/>
              <a:gd name="T116" fmla="*/ 32 w 78"/>
              <a:gd name="T117" fmla="*/ 1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8" h="88">
                <a:moveTo>
                  <a:pt x="20" y="7"/>
                </a:moveTo>
                <a:cubicBezTo>
                  <a:pt x="20" y="8"/>
                  <a:pt x="21" y="10"/>
                  <a:pt x="20" y="11"/>
                </a:cubicBezTo>
                <a:cubicBezTo>
                  <a:pt x="5" y="6"/>
                  <a:pt x="5" y="6"/>
                  <a:pt x="5" y="6"/>
                </a:cubicBezTo>
                <a:cubicBezTo>
                  <a:pt x="1" y="8"/>
                  <a:pt x="1" y="8"/>
                  <a:pt x="1" y="8"/>
                </a:cubicBezTo>
                <a:cubicBezTo>
                  <a:pt x="0" y="11"/>
                  <a:pt x="0" y="16"/>
                  <a:pt x="0" y="20"/>
                </a:cubicBezTo>
                <a:cubicBezTo>
                  <a:pt x="0" y="26"/>
                  <a:pt x="1" y="33"/>
                  <a:pt x="3" y="38"/>
                </a:cubicBezTo>
                <a:cubicBezTo>
                  <a:pt x="6" y="44"/>
                  <a:pt x="10" y="48"/>
                  <a:pt x="17" y="49"/>
                </a:cubicBezTo>
                <a:cubicBezTo>
                  <a:pt x="18" y="50"/>
                  <a:pt x="19" y="50"/>
                  <a:pt x="20" y="50"/>
                </a:cubicBezTo>
                <a:cubicBezTo>
                  <a:pt x="20" y="49"/>
                  <a:pt x="20" y="49"/>
                  <a:pt x="20" y="49"/>
                </a:cubicBezTo>
                <a:cubicBezTo>
                  <a:pt x="22" y="51"/>
                  <a:pt x="26" y="52"/>
                  <a:pt x="31" y="52"/>
                </a:cubicBezTo>
                <a:cubicBezTo>
                  <a:pt x="31" y="64"/>
                  <a:pt x="31" y="64"/>
                  <a:pt x="31" y="64"/>
                </a:cubicBezTo>
                <a:cubicBezTo>
                  <a:pt x="27" y="64"/>
                  <a:pt x="27" y="64"/>
                  <a:pt x="27" y="64"/>
                </a:cubicBezTo>
                <a:cubicBezTo>
                  <a:pt x="27" y="68"/>
                  <a:pt x="27" y="68"/>
                  <a:pt x="27" y="68"/>
                </a:cubicBezTo>
                <a:cubicBezTo>
                  <a:pt x="15" y="68"/>
                  <a:pt x="15" y="68"/>
                  <a:pt x="15" y="68"/>
                </a:cubicBezTo>
                <a:cubicBezTo>
                  <a:pt x="15" y="88"/>
                  <a:pt x="15" y="88"/>
                  <a:pt x="15" y="88"/>
                </a:cubicBezTo>
                <a:cubicBezTo>
                  <a:pt x="64" y="88"/>
                  <a:pt x="64" y="88"/>
                  <a:pt x="64" y="88"/>
                </a:cubicBezTo>
                <a:cubicBezTo>
                  <a:pt x="64" y="68"/>
                  <a:pt x="64" y="68"/>
                  <a:pt x="64" y="68"/>
                </a:cubicBezTo>
                <a:cubicBezTo>
                  <a:pt x="52" y="68"/>
                  <a:pt x="52" y="68"/>
                  <a:pt x="52" y="68"/>
                </a:cubicBezTo>
                <a:cubicBezTo>
                  <a:pt x="52" y="64"/>
                  <a:pt x="52" y="64"/>
                  <a:pt x="52" y="64"/>
                </a:cubicBezTo>
                <a:cubicBezTo>
                  <a:pt x="47" y="64"/>
                  <a:pt x="47" y="64"/>
                  <a:pt x="47" y="64"/>
                </a:cubicBezTo>
                <a:cubicBezTo>
                  <a:pt x="47" y="52"/>
                  <a:pt x="47" y="52"/>
                  <a:pt x="47" y="52"/>
                </a:cubicBezTo>
                <a:cubicBezTo>
                  <a:pt x="52" y="52"/>
                  <a:pt x="56" y="51"/>
                  <a:pt x="58" y="49"/>
                </a:cubicBezTo>
                <a:cubicBezTo>
                  <a:pt x="58" y="50"/>
                  <a:pt x="58" y="50"/>
                  <a:pt x="58" y="50"/>
                </a:cubicBezTo>
                <a:cubicBezTo>
                  <a:pt x="59" y="50"/>
                  <a:pt x="60" y="50"/>
                  <a:pt x="61" y="49"/>
                </a:cubicBezTo>
                <a:cubicBezTo>
                  <a:pt x="68" y="48"/>
                  <a:pt x="72" y="44"/>
                  <a:pt x="75" y="38"/>
                </a:cubicBezTo>
                <a:cubicBezTo>
                  <a:pt x="77" y="33"/>
                  <a:pt x="78" y="26"/>
                  <a:pt x="78" y="20"/>
                </a:cubicBezTo>
                <a:cubicBezTo>
                  <a:pt x="78" y="16"/>
                  <a:pt x="78" y="11"/>
                  <a:pt x="77" y="8"/>
                </a:cubicBezTo>
                <a:cubicBezTo>
                  <a:pt x="73" y="6"/>
                  <a:pt x="73" y="6"/>
                  <a:pt x="73" y="6"/>
                </a:cubicBezTo>
                <a:cubicBezTo>
                  <a:pt x="58" y="11"/>
                  <a:pt x="58" y="11"/>
                  <a:pt x="58" y="11"/>
                </a:cubicBezTo>
                <a:cubicBezTo>
                  <a:pt x="57" y="10"/>
                  <a:pt x="58" y="8"/>
                  <a:pt x="58" y="7"/>
                </a:cubicBezTo>
                <a:cubicBezTo>
                  <a:pt x="60" y="7"/>
                  <a:pt x="60" y="7"/>
                  <a:pt x="60" y="7"/>
                </a:cubicBezTo>
                <a:cubicBezTo>
                  <a:pt x="60" y="0"/>
                  <a:pt x="60" y="0"/>
                  <a:pt x="60" y="0"/>
                </a:cubicBezTo>
                <a:cubicBezTo>
                  <a:pt x="17" y="0"/>
                  <a:pt x="17" y="0"/>
                  <a:pt x="17" y="0"/>
                </a:cubicBezTo>
                <a:cubicBezTo>
                  <a:pt x="17" y="7"/>
                  <a:pt x="17" y="7"/>
                  <a:pt x="17" y="7"/>
                </a:cubicBezTo>
                <a:cubicBezTo>
                  <a:pt x="20" y="7"/>
                  <a:pt x="20" y="7"/>
                  <a:pt x="20" y="7"/>
                </a:cubicBezTo>
                <a:close/>
                <a:moveTo>
                  <a:pt x="63" y="42"/>
                </a:moveTo>
                <a:cubicBezTo>
                  <a:pt x="64" y="36"/>
                  <a:pt x="60" y="28"/>
                  <a:pt x="59" y="20"/>
                </a:cubicBezTo>
                <a:cubicBezTo>
                  <a:pt x="61" y="22"/>
                  <a:pt x="61" y="22"/>
                  <a:pt x="61" y="22"/>
                </a:cubicBezTo>
                <a:cubicBezTo>
                  <a:pt x="66" y="18"/>
                  <a:pt x="66" y="18"/>
                  <a:pt x="66" y="18"/>
                </a:cubicBezTo>
                <a:cubicBezTo>
                  <a:pt x="64" y="16"/>
                  <a:pt x="64" y="16"/>
                  <a:pt x="64" y="16"/>
                </a:cubicBezTo>
                <a:cubicBezTo>
                  <a:pt x="71" y="13"/>
                  <a:pt x="71" y="13"/>
                  <a:pt x="71" y="13"/>
                </a:cubicBezTo>
                <a:cubicBezTo>
                  <a:pt x="72" y="15"/>
                  <a:pt x="72" y="18"/>
                  <a:pt x="72" y="20"/>
                </a:cubicBezTo>
                <a:cubicBezTo>
                  <a:pt x="71" y="26"/>
                  <a:pt x="71" y="31"/>
                  <a:pt x="69" y="36"/>
                </a:cubicBezTo>
                <a:cubicBezTo>
                  <a:pt x="67" y="39"/>
                  <a:pt x="65" y="41"/>
                  <a:pt x="63" y="42"/>
                </a:cubicBezTo>
                <a:close/>
                <a:moveTo>
                  <a:pt x="19" y="20"/>
                </a:moveTo>
                <a:cubicBezTo>
                  <a:pt x="17" y="28"/>
                  <a:pt x="14" y="36"/>
                  <a:pt x="15" y="42"/>
                </a:cubicBezTo>
                <a:cubicBezTo>
                  <a:pt x="13" y="41"/>
                  <a:pt x="11" y="39"/>
                  <a:pt x="9" y="36"/>
                </a:cubicBezTo>
                <a:cubicBezTo>
                  <a:pt x="7" y="31"/>
                  <a:pt x="6" y="26"/>
                  <a:pt x="6" y="20"/>
                </a:cubicBezTo>
                <a:cubicBezTo>
                  <a:pt x="6" y="18"/>
                  <a:pt x="6" y="15"/>
                  <a:pt x="7" y="13"/>
                </a:cubicBezTo>
                <a:cubicBezTo>
                  <a:pt x="14" y="16"/>
                  <a:pt x="14" y="16"/>
                  <a:pt x="14" y="16"/>
                </a:cubicBezTo>
                <a:cubicBezTo>
                  <a:pt x="12" y="18"/>
                  <a:pt x="12" y="18"/>
                  <a:pt x="12" y="18"/>
                </a:cubicBezTo>
                <a:cubicBezTo>
                  <a:pt x="17" y="22"/>
                  <a:pt x="17" y="22"/>
                  <a:pt x="17" y="22"/>
                </a:cubicBezTo>
                <a:cubicBezTo>
                  <a:pt x="19" y="20"/>
                  <a:pt x="19" y="20"/>
                  <a:pt x="19" y="20"/>
                </a:cubicBezTo>
                <a:close/>
                <a:moveTo>
                  <a:pt x="32" y="10"/>
                </a:moveTo>
                <a:cubicBezTo>
                  <a:pt x="32" y="45"/>
                  <a:pt x="32" y="45"/>
                  <a:pt x="32" y="45"/>
                </a:cubicBezTo>
                <a:cubicBezTo>
                  <a:pt x="32" y="45"/>
                  <a:pt x="27" y="45"/>
                  <a:pt x="25" y="41"/>
                </a:cubicBezTo>
                <a:cubicBezTo>
                  <a:pt x="24" y="37"/>
                  <a:pt x="28" y="16"/>
                  <a:pt x="28" y="14"/>
                </a:cubicBezTo>
                <a:cubicBezTo>
                  <a:pt x="28" y="13"/>
                  <a:pt x="28" y="10"/>
                  <a:pt x="28" y="10"/>
                </a:cubicBezTo>
                <a:lnTo>
                  <a:pt x="32" y="10"/>
                </a:lnTo>
                <a:close/>
              </a:path>
            </a:pathLst>
          </a:custGeom>
          <a:solidFill>
            <a:schemeClr val="accent4"/>
          </a:solidFill>
          <a:ln>
            <a:noFill/>
          </a:ln>
        </p:spPr>
        <p:txBody>
          <a:bodyPr vert="horz" wrap="square" lIns="68571" tIns="34286" rIns="68571" bIns="3428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0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reeform 45"/>
          <p:cNvSpPr>
            <a:spLocks noEditPoints="1"/>
          </p:cNvSpPr>
          <p:nvPr/>
        </p:nvSpPr>
        <p:spPr bwMode="auto">
          <a:xfrm>
            <a:off x="6259816" y="3266327"/>
            <a:ext cx="336300" cy="271917"/>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vert="horz" wrap="square" lIns="68571" tIns="34286" rIns="68571" bIns="3428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0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Freeform 46"/>
          <p:cNvSpPr>
            <a:spLocks noEditPoints="1"/>
          </p:cNvSpPr>
          <p:nvPr/>
        </p:nvSpPr>
        <p:spPr bwMode="auto">
          <a:xfrm>
            <a:off x="4688594" y="3237704"/>
            <a:ext cx="224676" cy="329163"/>
          </a:xfrm>
          <a:custGeom>
            <a:avLst/>
            <a:gdLst>
              <a:gd name="T0" fmla="*/ 16 w 73"/>
              <a:gd name="T1" fmla="*/ 77 h 107"/>
              <a:gd name="T2" fmla="*/ 57 w 73"/>
              <a:gd name="T3" fmla="*/ 77 h 107"/>
              <a:gd name="T4" fmla="*/ 52 w 73"/>
              <a:gd name="T5" fmla="*/ 101 h 107"/>
              <a:gd name="T6" fmla="*/ 45 w 73"/>
              <a:gd name="T7" fmla="*/ 101 h 107"/>
              <a:gd name="T8" fmla="*/ 37 w 73"/>
              <a:gd name="T9" fmla="*/ 107 h 107"/>
              <a:gd name="T10" fmla="*/ 29 w 73"/>
              <a:gd name="T11" fmla="*/ 101 h 107"/>
              <a:gd name="T12" fmla="*/ 21 w 73"/>
              <a:gd name="T13" fmla="*/ 101 h 107"/>
              <a:gd name="T14" fmla="*/ 16 w 73"/>
              <a:gd name="T15" fmla="*/ 77 h 107"/>
              <a:gd name="T16" fmla="*/ 51 w 73"/>
              <a:gd name="T17" fmla="*/ 29 h 107"/>
              <a:gd name="T18" fmla="*/ 52 w 73"/>
              <a:gd name="T19" fmla="*/ 35 h 107"/>
              <a:gd name="T20" fmla="*/ 51 w 73"/>
              <a:gd name="T21" fmla="*/ 37 h 107"/>
              <a:gd name="T22" fmla="*/ 53 w 73"/>
              <a:gd name="T23" fmla="*/ 38 h 107"/>
              <a:gd name="T24" fmla="*/ 52 w 73"/>
              <a:gd name="T25" fmla="*/ 42 h 107"/>
              <a:gd name="T26" fmla="*/ 50 w 73"/>
              <a:gd name="T27" fmla="*/ 42 h 107"/>
              <a:gd name="T28" fmla="*/ 52 w 73"/>
              <a:gd name="T29" fmla="*/ 44 h 107"/>
              <a:gd name="T30" fmla="*/ 51 w 73"/>
              <a:gd name="T31" fmla="*/ 47 h 107"/>
              <a:gd name="T32" fmla="*/ 50 w 73"/>
              <a:gd name="T33" fmla="*/ 48 h 107"/>
              <a:gd name="T34" fmla="*/ 51 w 73"/>
              <a:gd name="T35" fmla="*/ 49 h 107"/>
              <a:gd name="T36" fmla="*/ 50 w 73"/>
              <a:gd name="T37" fmla="*/ 53 h 107"/>
              <a:gd name="T38" fmla="*/ 47 w 73"/>
              <a:gd name="T39" fmla="*/ 54 h 107"/>
              <a:gd name="T40" fmla="*/ 29 w 73"/>
              <a:gd name="T41" fmla="*/ 49 h 107"/>
              <a:gd name="T42" fmla="*/ 21 w 73"/>
              <a:gd name="T43" fmla="*/ 49 h 107"/>
              <a:gd name="T44" fmla="*/ 21 w 73"/>
              <a:gd name="T45" fmla="*/ 32 h 107"/>
              <a:gd name="T46" fmla="*/ 28 w 73"/>
              <a:gd name="T47" fmla="*/ 31 h 107"/>
              <a:gd name="T48" fmla="*/ 42 w 73"/>
              <a:gd name="T49" fmla="*/ 16 h 107"/>
              <a:gd name="T50" fmla="*/ 38 w 73"/>
              <a:gd name="T51" fmla="*/ 30 h 107"/>
              <a:gd name="T52" fmla="*/ 51 w 73"/>
              <a:gd name="T53" fmla="*/ 29 h 107"/>
              <a:gd name="T54" fmla="*/ 15 w 73"/>
              <a:gd name="T55" fmla="*/ 71 h 107"/>
              <a:gd name="T56" fmla="*/ 25 w 73"/>
              <a:gd name="T57" fmla="*/ 71 h 107"/>
              <a:gd name="T58" fmla="*/ 17 w 73"/>
              <a:gd name="T59" fmla="*/ 48 h 107"/>
              <a:gd name="T60" fmla="*/ 11 w 73"/>
              <a:gd name="T61" fmla="*/ 29 h 107"/>
              <a:gd name="T62" fmla="*/ 23 w 73"/>
              <a:gd name="T63" fmla="*/ 13 h 107"/>
              <a:gd name="T64" fmla="*/ 37 w 73"/>
              <a:gd name="T65" fmla="*/ 11 h 107"/>
              <a:gd name="T66" fmla="*/ 50 w 73"/>
              <a:gd name="T67" fmla="*/ 14 h 107"/>
              <a:gd name="T68" fmla="*/ 62 w 73"/>
              <a:gd name="T69" fmla="*/ 29 h 107"/>
              <a:gd name="T70" fmla="*/ 56 w 73"/>
              <a:gd name="T71" fmla="*/ 48 h 107"/>
              <a:gd name="T72" fmla="*/ 48 w 73"/>
              <a:gd name="T73" fmla="*/ 71 h 107"/>
              <a:gd name="T74" fmla="*/ 58 w 73"/>
              <a:gd name="T75" fmla="*/ 71 h 107"/>
              <a:gd name="T76" fmla="*/ 65 w 73"/>
              <a:gd name="T77" fmla="*/ 52 h 107"/>
              <a:gd name="T78" fmla="*/ 71 w 73"/>
              <a:gd name="T79" fmla="*/ 27 h 107"/>
              <a:gd name="T80" fmla="*/ 55 w 73"/>
              <a:gd name="T81" fmla="*/ 5 h 107"/>
              <a:gd name="T82" fmla="*/ 37 w 73"/>
              <a:gd name="T83" fmla="*/ 1 h 107"/>
              <a:gd name="T84" fmla="*/ 19 w 73"/>
              <a:gd name="T85" fmla="*/ 5 h 107"/>
              <a:gd name="T86" fmla="*/ 2 w 73"/>
              <a:gd name="T87" fmla="*/ 27 h 107"/>
              <a:gd name="T88" fmla="*/ 8 w 73"/>
              <a:gd name="T89" fmla="*/ 53 h 107"/>
              <a:gd name="T90" fmla="*/ 15 w 73"/>
              <a:gd name="T91" fmla="*/ 7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3" h="107">
                <a:moveTo>
                  <a:pt x="16" y="77"/>
                </a:moveTo>
                <a:cubicBezTo>
                  <a:pt x="57" y="77"/>
                  <a:pt x="57" y="77"/>
                  <a:pt x="57" y="77"/>
                </a:cubicBezTo>
                <a:cubicBezTo>
                  <a:pt x="52" y="101"/>
                  <a:pt x="52" y="101"/>
                  <a:pt x="52" y="101"/>
                </a:cubicBezTo>
                <a:cubicBezTo>
                  <a:pt x="45" y="101"/>
                  <a:pt x="45" y="101"/>
                  <a:pt x="45" y="101"/>
                </a:cubicBezTo>
                <a:cubicBezTo>
                  <a:pt x="44" y="104"/>
                  <a:pt x="41" y="107"/>
                  <a:pt x="37" y="107"/>
                </a:cubicBezTo>
                <a:cubicBezTo>
                  <a:pt x="33" y="107"/>
                  <a:pt x="30" y="104"/>
                  <a:pt x="29" y="101"/>
                </a:cubicBezTo>
                <a:cubicBezTo>
                  <a:pt x="21" y="101"/>
                  <a:pt x="21" y="101"/>
                  <a:pt x="21" y="101"/>
                </a:cubicBezTo>
                <a:cubicBezTo>
                  <a:pt x="16" y="77"/>
                  <a:pt x="16" y="77"/>
                  <a:pt x="16" y="77"/>
                </a:cubicBezTo>
                <a:close/>
                <a:moveTo>
                  <a:pt x="51" y="29"/>
                </a:moveTo>
                <a:cubicBezTo>
                  <a:pt x="52" y="35"/>
                  <a:pt x="52" y="35"/>
                  <a:pt x="52" y="35"/>
                </a:cubicBezTo>
                <a:cubicBezTo>
                  <a:pt x="51" y="37"/>
                  <a:pt x="51" y="37"/>
                  <a:pt x="51" y="37"/>
                </a:cubicBezTo>
                <a:cubicBezTo>
                  <a:pt x="53" y="38"/>
                  <a:pt x="53" y="38"/>
                  <a:pt x="53" y="38"/>
                </a:cubicBezTo>
                <a:cubicBezTo>
                  <a:pt x="52" y="42"/>
                  <a:pt x="52" y="42"/>
                  <a:pt x="52" y="42"/>
                </a:cubicBezTo>
                <a:cubicBezTo>
                  <a:pt x="50" y="42"/>
                  <a:pt x="50" y="42"/>
                  <a:pt x="50" y="42"/>
                </a:cubicBezTo>
                <a:cubicBezTo>
                  <a:pt x="52" y="44"/>
                  <a:pt x="52" y="44"/>
                  <a:pt x="52" y="44"/>
                </a:cubicBezTo>
                <a:cubicBezTo>
                  <a:pt x="51" y="47"/>
                  <a:pt x="51" y="47"/>
                  <a:pt x="51" y="47"/>
                </a:cubicBezTo>
                <a:cubicBezTo>
                  <a:pt x="50" y="48"/>
                  <a:pt x="50" y="48"/>
                  <a:pt x="50" y="48"/>
                </a:cubicBezTo>
                <a:cubicBezTo>
                  <a:pt x="51" y="49"/>
                  <a:pt x="51" y="49"/>
                  <a:pt x="51" y="49"/>
                </a:cubicBezTo>
                <a:cubicBezTo>
                  <a:pt x="50" y="53"/>
                  <a:pt x="50" y="53"/>
                  <a:pt x="50" y="53"/>
                </a:cubicBezTo>
                <a:cubicBezTo>
                  <a:pt x="47" y="54"/>
                  <a:pt x="47" y="54"/>
                  <a:pt x="47" y="54"/>
                </a:cubicBezTo>
                <a:cubicBezTo>
                  <a:pt x="29" y="49"/>
                  <a:pt x="29" y="49"/>
                  <a:pt x="29" y="49"/>
                </a:cubicBezTo>
                <a:cubicBezTo>
                  <a:pt x="21" y="49"/>
                  <a:pt x="21" y="49"/>
                  <a:pt x="21" y="49"/>
                </a:cubicBezTo>
                <a:cubicBezTo>
                  <a:pt x="21" y="32"/>
                  <a:pt x="21" y="32"/>
                  <a:pt x="21" y="32"/>
                </a:cubicBezTo>
                <a:cubicBezTo>
                  <a:pt x="28" y="31"/>
                  <a:pt x="28" y="31"/>
                  <a:pt x="28" y="31"/>
                </a:cubicBezTo>
                <a:cubicBezTo>
                  <a:pt x="42" y="16"/>
                  <a:pt x="42" y="16"/>
                  <a:pt x="42" y="16"/>
                </a:cubicBezTo>
                <a:cubicBezTo>
                  <a:pt x="50" y="21"/>
                  <a:pt x="43" y="27"/>
                  <a:pt x="38" y="30"/>
                </a:cubicBezTo>
                <a:cubicBezTo>
                  <a:pt x="51" y="29"/>
                  <a:pt x="51" y="29"/>
                  <a:pt x="51" y="29"/>
                </a:cubicBezTo>
                <a:close/>
                <a:moveTo>
                  <a:pt x="15" y="71"/>
                </a:moveTo>
                <a:cubicBezTo>
                  <a:pt x="25" y="71"/>
                  <a:pt x="25" y="71"/>
                  <a:pt x="25" y="71"/>
                </a:cubicBezTo>
                <a:cubicBezTo>
                  <a:pt x="24" y="62"/>
                  <a:pt x="20" y="55"/>
                  <a:pt x="17" y="48"/>
                </a:cubicBezTo>
                <a:cubicBezTo>
                  <a:pt x="13" y="41"/>
                  <a:pt x="10" y="34"/>
                  <a:pt x="11" y="29"/>
                </a:cubicBezTo>
                <a:cubicBezTo>
                  <a:pt x="13" y="21"/>
                  <a:pt x="17" y="16"/>
                  <a:pt x="23" y="13"/>
                </a:cubicBezTo>
                <a:cubicBezTo>
                  <a:pt x="27" y="11"/>
                  <a:pt x="32" y="10"/>
                  <a:pt x="37" y="11"/>
                </a:cubicBezTo>
                <a:cubicBezTo>
                  <a:pt x="42" y="11"/>
                  <a:pt x="46" y="12"/>
                  <a:pt x="50" y="14"/>
                </a:cubicBezTo>
                <a:cubicBezTo>
                  <a:pt x="56" y="17"/>
                  <a:pt x="60" y="22"/>
                  <a:pt x="62" y="29"/>
                </a:cubicBezTo>
                <a:cubicBezTo>
                  <a:pt x="63" y="34"/>
                  <a:pt x="59" y="41"/>
                  <a:pt x="56" y="48"/>
                </a:cubicBezTo>
                <a:cubicBezTo>
                  <a:pt x="53" y="55"/>
                  <a:pt x="49" y="62"/>
                  <a:pt x="48" y="71"/>
                </a:cubicBezTo>
                <a:cubicBezTo>
                  <a:pt x="58" y="71"/>
                  <a:pt x="58" y="71"/>
                  <a:pt x="58" y="71"/>
                </a:cubicBezTo>
                <a:cubicBezTo>
                  <a:pt x="59" y="64"/>
                  <a:pt x="62" y="58"/>
                  <a:pt x="65" y="52"/>
                </a:cubicBezTo>
                <a:cubicBezTo>
                  <a:pt x="69" y="44"/>
                  <a:pt x="73" y="36"/>
                  <a:pt x="71" y="27"/>
                </a:cubicBezTo>
                <a:cubicBezTo>
                  <a:pt x="70" y="17"/>
                  <a:pt x="63" y="9"/>
                  <a:pt x="55" y="5"/>
                </a:cubicBezTo>
                <a:cubicBezTo>
                  <a:pt x="49" y="2"/>
                  <a:pt x="43" y="1"/>
                  <a:pt x="37" y="1"/>
                </a:cubicBezTo>
                <a:cubicBezTo>
                  <a:pt x="31" y="0"/>
                  <a:pt x="24" y="2"/>
                  <a:pt x="19" y="5"/>
                </a:cubicBezTo>
                <a:cubicBezTo>
                  <a:pt x="10" y="9"/>
                  <a:pt x="4" y="16"/>
                  <a:pt x="2" y="27"/>
                </a:cubicBezTo>
                <a:cubicBezTo>
                  <a:pt x="0" y="36"/>
                  <a:pt x="4" y="44"/>
                  <a:pt x="8" y="53"/>
                </a:cubicBezTo>
                <a:cubicBezTo>
                  <a:pt x="11" y="58"/>
                  <a:pt x="13" y="64"/>
                  <a:pt x="15" y="71"/>
                </a:cubicBezTo>
                <a:close/>
              </a:path>
            </a:pathLst>
          </a:custGeom>
          <a:solidFill>
            <a:schemeClr val="accent2"/>
          </a:solidFill>
          <a:ln>
            <a:noFill/>
          </a:ln>
          <a:extLst/>
        </p:spPr>
        <p:txBody>
          <a:bodyPr vert="horz" wrap="square" lIns="68571" tIns="34286" rIns="68571" bIns="3428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600" dirty="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ctangle 47"/>
          <p:cNvSpPr/>
          <p:nvPr/>
        </p:nvSpPr>
        <p:spPr>
          <a:xfrm>
            <a:off x="4202829" y="4055800"/>
            <a:ext cx="1196205" cy="332399"/>
          </a:xfrm>
          <a:prstGeom prst="rect">
            <a:avLst/>
          </a:prstGeom>
        </p:spPr>
        <p:txBody>
          <a:bodyPr wrap="square" lIns="0" tIns="0" rIns="0" bIns="0">
            <a:spAutoFit/>
          </a:bodyPr>
          <a:lstStyle/>
          <a:p>
            <a:pPr algn="just">
              <a:lnSpc>
                <a:spcPct val="120000"/>
              </a:lnSpc>
            </a:pPr>
            <a:r>
              <a:rPr lang="zh-CN" altLang="en-US" sz="6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a:t>
            </a: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Rectangle 48"/>
          <p:cNvSpPr/>
          <p:nvPr/>
        </p:nvSpPr>
        <p:spPr>
          <a:xfrm>
            <a:off x="5829864" y="4072431"/>
            <a:ext cx="1196205" cy="332399"/>
          </a:xfrm>
          <a:prstGeom prst="rect">
            <a:avLst/>
          </a:prstGeom>
        </p:spPr>
        <p:txBody>
          <a:bodyPr wrap="square" lIns="0" tIns="0" rIns="0" bIns="0">
            <a:spAutoFit/>
          </a:bodyPr>
          <a:lstStyle/>
          <a:p>
            <a:pPr algn="just">
              <a:lnSpc>
                <a:spcPct val="120000"/>
              </a:lnSpc>
            </a:pPr>
            <a:r>
              <a:rPr lang="zh-CN" altLang="en-US" sz="6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a:t>
            </a: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Rectangle 49"/>
          <p:cNvSpPr/>
          <p:nvPr/>
        </p:nvSpPr>
        <p:spPr>
          <a:xfrm>
            <a:off x="7380478" y="4072431"/>
            <a:ext cx="1196205" cy="332399"/>
          </a:xfrm>
          <a:prstGeom prst="rect">
            <a:avLst/>
          </a:prstGeom>
        </p:spPr>
        <p:txBody>
          <a:bodyPr wrap="square" lIns="0" tIns="0" rIns="0" bIns="0">
            <a:spAutoFit/>
          </a:bodyPr>
          <a:lstStyle/>
          <a:p>
            <a:pPr algn="just">
              <a:lnSpc>
                <a:spcPct val="120000"/>
              </a:lnSpc>
            </a:pPr>
            <a:r>
              <a:rPr lang="zh-CN" altLang="en-US" sz="6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请替换文字内容，点击添加相关标题文字，</a:t>
            </a:r>
            <a:r>
              <a:rPr lang="zh-CN" altLang="en-US"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修改文字内容，也可以直接复制你的内容到此。</a:t>
            </a:r>
            <a:endParaRPr lang="en-GB"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243321492"/>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wipe(left)">
                                      <p:cBhvr>
                                        <p:cTn id="23" dur="500"/>
                                        <p:tgtEl>
                                          <p:spTgt spid="38"/>
                                        </p:tgtEl>
                                      </p:cBhvr>
                                    </p:animEffect>
                                  </p:childTnLst>
                                </p:cTn>
                              </p:par>
                            </p:childTnLst>
                          </p:cTn>
                        </p:par>
                        <p:par>
                          <p:cTn id="24" fill="hold">
                            <p:stCondLst>
                              <p:cond delay="2500"/>
                            </p:stCondLst>
                            <p:childTnLst>
                              <p:par>
                                <p:cTn id="25" presetID="49" presetClass="entr" presetSubtype="0" decel="100000"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p:cTn id="27" dur="500" fill="hold"/>
                                        <p:tgtEl>
                                          <p:spTgt spid="39"/>
                                        </p:tgtEl>
                                        <p:attrNameLst>
                                          <p:attrName>ppt_w</p:attrName>
                                        </p:attrNameLst>
                                      </p:cBhvr>
                                      <p:tavLst>
                                        <p:tav tm="0">
                                          <p:val>
                                            <p:fltVal val="0"/>
                                          </p:val>
                                        </p:tav>
                                        <p:tav tm="100000">
                                          <p:val>
                                            <p:strVal val="#ppt_w"/>
                                          </p:val>
                                        </p:tav>
                                      </p:tavLst>
                                    </p:anim>
                                    <p:anim calcmode="lin" valueType="num">
                                      <p:cBhvr>
                                        <p:cTn id="28" dur="500" fill="hold"/>
                                        <p:tgtEl>
                                          <p:spTgt spid="39"/>
                                        </p:tgtEl>
                                        <p:attrNameLst>
                                          <p:attrName>ppt_h</p:attrName>
                                        </p:attrNameLst>
                                      </p:cBhvr>
                                      <p:tavLst>
                                        <p:tav tm="0">
                                          <p:val>
                                            <p:fltVal val="0"/>
                                          </p:val>
                                        </p:tav>
                                        <p:tav tm="100000">
                                          <p:val>
                                            <p:strVal val="#ppt_h"/>
                                          </p:val>
                                        </p:tav>
                                      </p:tavLst>
                                    </p:anim>
                                    <p:anim calcmode="lin" valueType="num">
                                      <p:cBhvr>
                                        <p:cTn id="29" dur="500" fill="hold"/>
                                        <p:tgtEl>
                                          <p:spTgt spid="39"/>
                                        </p:tgtEl>
                                        <p:attrNameLst>
                                          <p:attrName>style.rotation</p:attrName>
                                        </p:attrNameLst>
                                      </p:cBhvr>
                                      <p:tavLst>
                                        <p:tav tm="0">
                                          <p:val>
                                            <p:fltVal val="360"/>
                                          </p:val>
                                        </p:tav>
                                        <p:tav tm="100000">
                                          <p:val>
                                            <p:fltVal val="0"/>
                                          </p:val>
                                        </p:tav>
                                      </p:tavLst>
                                    </p:anim>
                                    <p:animEffect transition="in" filter="fade">
                                      <p:cBhvr>
                                        <p:cTn id="30" dur="500"/>
                                        <p:tgtEl>
                                          <p:spTgt spid="39"/>
                                        </p:tgtEl>
                                      </p:cBhvr>
                                    </p:animEffect>
                                  </p:childTnLst>
                                </p:cTn>
                              </p:par>
                            </p:childTnLst>
                          </p:cTn>
                        </p:par>
                        <p:par>
                          <p:cTn id="31" fill="hold">
                            <p:stCondLst>
                              <p:cond delay="3000"/>
                            </p:stCondLst>
                            <p:childTnLst>
                              <p:par>
                                <p:cTn id="32" presetID="49" presetClass="entr" presetSubtype="0" decel="100000" fill="hold" grpId="0" nodeType="afterEffect">
                                  <p:stCondLst>
                                    <p:cond delay="0"/>
                                  </p:stCondLst>
                                  <p:childTnLst>
                                    <p:set>
                                      <p:cBhvr>
                                        <p:cTn id="33" dur="1" fill="hold">
                                          <p:stCondLst>
                                            <p:cond delay="0"/>
                                          </p:stCondLst>
                                        </p:cTn>
                                        <p:tgtEl>
                                          <p:spTgt spid="47"/>
                                        </p:tgtEl>
                                        <p:attrNameLst>
                                          <p:attrName>style.visibility</p:attrName>
                                        </p:attrNameLst>
                                      </p:cBhvr>
                                      <p:to>
                                        <p:strVal val="visible"/>
                                      </p:to>
                                    </p:set>
                                    <p:anim calcmode="lin" valueType="num">
                                      <p:cBhvr>
                                        <p:cTn id="34" dur="500" fill="hold"/>
                                        <p:tgtEl>
                                          <p:spTgt spid="47"/>
                                        </p:tgtEl>
                                        <p:attrNameLst>
                                          <p:attrName>ppt_w</p:attrName>
                                        </p:attrNameLst>
                                      </p:cBhvr>
                                      <p:tavLst>
                                        <p:tav tm="0">
                                          <p:val>
                                            <p:fltVal val="0"/>
                                          </p:val>
                                        </p:tav>
                                        <p:tav tm="100000">
                                          <p:val>
                                            <p:strVal val="#ppt_w"/>
                                          </p:val>
                                        </p:tav>
                                      </p:tavLst>
                                    </p:anim>
                                    <p:anim calcmode="lin" valueType="num">
                                      <p:cBhvr>
                                        <p:cTn id="35" dur="500" fill="hold"/>
                                        <p:tgtEl>
                                          <p:spTgt spid="47"/>
                                        </p:tgtEl>
                                        <p:attrNameLst>
                                          <p:attrName>ppt_h</p:attrName>
                                        </p:attrNameLst>
                                      </p:cBhvr>
                                      <p:tavLst>
                                        <p:tav tm="0">
                                          <p:val>
                                            <p:fltVal val="0"/>
                                          </p:val>
                                        </p:tav>
                                        <p:tav tm="100000">
                                          <p:val>
                                            <p:strVal val="#ppt_h"/>
                                          </p:val>
                                        </p:tav>
                                      </p:tavLst>
                                    </p:anim>
                                    <p:anim calcmode="lin" valueType="num">
                                      <p:cBhvr>
                                        <p:cTn id="36" dur="500" fill="hold"/>
                                        <p:tgtEl>
                                          <p:spTgt spid="47"/>
                                        </p:tgtEl>
                                        <p:attrNameLst>
                                          <p:attrName>style.rotation</p:attrName>
                                        </p:attrNameLst>
                                      </p:cBhvr>
                                      <p:tavLst>
                                        <p:tav tm="0">
                                          <p:val>
                                            <p:fltVal val="360"/>
                                          </p:val>
                                        </p:tav>
                                        <p:tav tm="100000">
                                          <p:val>
                                            <p:fltVal val="0"/>
                                          </p:val>
                                        </p:tav>
                                      </p:tavLst>
                                    </p:anim>
                                    <p:animEffect transition="in" filter="fade">
                                      <p:cBhvr>
                                        <p:cTn id="37" dur="500"/>
                                        <p:tgtEl>
                                          <p:spTgt spid="47"/>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42"/>
                                        </p:tgtEl>
                                        <p:attrNameLst>
                                          <p:attrName>style.visibility</p:attrName>
                                        </p:attrNameLst>
                                      </p:cBhvr>
                                      <p:to>
                                        <p:strVal val="visible"/>
                                      </p:to>
                                    </p:set>
                                    <p:animEffect transition="in" filter="wipe(up)">
                                      <p:cBhvr>
                                        <p:cTn id="41" dur="500"/>
                                        <p:tgtEl>
                                          <p:spTgt spid="42"/>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wipe(up)">
                                      <p:cBhvr>
                                        <p:cTn id="45" dur="500"/>
                                        <p:tgtEl>
                                          <p:spTgt spid="48"/>
                                        </p:tgtEl>
                                      </p:cBhvr>
                                    </p:animEffect>
                                  </p:childTnLst>
                                </p:cTn>
                              </p:par>
                            </p:childTnLst>
                          </p:cTn>
                        </p:par>
                        <p:par>
                          <p:cTn id="46" fill="hold">
                            <p:stCondLst>
                              <p:cond delay="4500"/>
                            </p:stCondLst>
                            <p:childTnLst>
                              <p:par>
                                <p:cTn id="47" presetID="49" presetClass="entr" presetSubtype="0" decel="100000" fill="hold" grpId="0" nodeType="afterEffect">
                                  <p:stCondLst>
                                    <p:cond delay="0"/>
                                  </p:stCondLst>
                                  <p:childTnLst>
                                    <p:set>
                                      <p:cBhvr>
                                        <p:cTn id="48" dur="1" fill="hold">
                                          <p:stCondLst>
                                            <p:cond delay="0"/>
                                          </p:stCondLst>
                                        </p:cTn>
                                        <p:tgtEl>
                                          <p:spTgt spid="41"/>
                                        </p:tgtEl>
                                        <p:attrNameLst>
                                          <p:attrName>style.visibility</p:attrName>
                                        </p:attrNameLst>
                                      </p:cBhvr>
                                      <p:to>
                                        <p:strVal val="visible"/>
                                      </p:to>
                                    </p:set>
                                    <p:anim calcmode="lin" valueType="num">
                                      <p:cBhvr>
                                        <p:cTn id="49" dur="500" fill="hold"/>
                                        <p:tgtEl>
                                          <p:spTgt spid="41"/>
                                        </p:tgtEl>
                                        <p:attrNameLst>
                                          <p:attrName>ppt_w</p:attrName>
                                        </p:attrNameLst>
                                      </p:cBhvr>
                                      <p:tavLst>
                                        <p:tav tm="0">
                                          <p:val>
                                            <p:fltVal val="0"/>
                                          </p:val>
                                        </p:tav>
                                        <p:tav tm="100000">
                                          <p:val>
                                            <p:strVal val="#ppt_w"/>
                                          </p:val>
                                        </p:tav>
                                      </p:tavLst>
                                    </p:anim>
                                    <p:anim calcmode="lin" valueType="num">
                                      <p:cBhvr>
                                        <p:cTn id="50" dur="500" fill="hold"/>
                                        <p:tgtEl>
                                          <p:spTgt spid="41"/>
                                        </p:tgtEl>
                                        <p:attrNameLst>
                                          <p:attrName>ppt_h</p:attrName>
                                        </p:attrNameLst>
                                      </p:cBhvr>
                                      <p:tavLst>
                                        <p:tav tm="0">
                                          <p:val>
                                            <p:fltVal val="0"/>
                                          </p:val>
                                        </p:tav>
                                        <p:tav tm="100000">
                                          <p:val>
                                            <p:strVal val="#ppt_h"/>
                                          </p:val>
                                        </p:tav>
                                      </p:tavLst>
                                    </p:anim>
                                    <p:anim calcmode="lin" valueType="num">
                                      <p:cBhvr>
                                        <p:cTn id="51" dur="500" fill="hold"/>
                                        <p:tgtEl>
                                          <p:spTgt spid="41"/>
                                        </p:tgtEl>
                                        <p:attrNameLst>
                                          <p:attrName>style.rotation</p:attrName>
                                        </p:attrNameLst>
                                      </p:cBhvr>
                                      <p:tavLst>
                                        <p:tav tm="0">
                                          <p:val>
                                            <p:fltVal val="360"/>
                                          </p:val>
                                        </p:tav>
                                        <p:tav tm="100000">
                                          <p:val>
                                            <p:fltVal val="0"/>
                                          </p:val>
                                        </p:tav>
                                      </p:tavLst>
                                    </p:anim>
                                    <p:animEffect transition="in" filter="fade">
                                      <p:cBhvr>
                                        <p:cTn id="52" dur="500"/>
                                        <p:tgtEl>
                                          <p:spTgt spid="41"/>
                                        </p:tgtEl>
                                      </p:cBhvr>
                                    </p:animEffect>
                                  </p:childTnLst>
                                </p:cTn>
                              </p:par>
                            </p:childTnLst>
                          </p:cTn>
                        </p:par>
                        <p:par>
                          <p:cTn id="53" fill="hold">
                            <p:stCondLst>
                              <p:cond delay="5000"/>
                            </p:stCondLst>
                            <p:childTnLst>
                              <p:par>
                                <p:cTn id="54" presetID="49" presetClass="entr" presetSubtype="0" decel="100000" fill="hold" grpId="0" nodeType="afterEffect">
                                  <p:stCondLst>
                                    <p:cond delay="0"/>
                                  </p:stCondLst>
                                  <p:childTnLst>
                                    <p:set>
                                      <p:cBhvr>
                                        <p:cTn id="55" dur="1" fill="hold">
                                          <p:stCondLst>
                                            <p:cond delay="0"/>
                                          </p:stCondLst>
                                        </p:cTn>
                                        <p:tgtEl>
                                          <p:spTgt spid="46"/>
                                        </p:tgtEl>
                                        <p:attrNameLst>
                                          <p:attrName>style.visibility</p:attrName>
                                        </p:attrNameLst>
                                      </p:cBhvr>
                                      <p:to>
                                        <p:strVal val="visible"/>
                                      </p:to>
                                    </p:set>
                                    <p:anim calcmode="lin" valueType="num">
                                      <p:cBhvr>
                                        <p:cTn id="56" dur="500" fill="hold"/>
                                        <p:tgtEl>
                                          <p:spTgt spid="46"/>
                                        </p:tgtEl>
                                        <p:attrNameLst>
                                          <p:attrName>ppt_w</p:attrName>
                                        </p:attrNameLst>
                                      </p:cBhvr>
                                      <p:tavLst>
                                        <p:tav tm="0">
                                          <p:val>
                                            <p:fltVal val="0"/>
                                          </p:val>
                                        </p:tav>
                                        <p:tav tm="100000">
                                          <p:val>
                                            <p:strVal val="#ppt_w"/>
                                          </p:val>
                                        </p:tav>
                                      </p:tavLst>
                                    </p:anim>
                                    <p:anim calcmode="lin" valueType="num">
                                      <p:cBhvr>
                                        <p:cTn id="57" dur="500" fill="hold"/>
                                        <p:tgtEl>
                                          <p:spTgt spid="46"/>
                                        </p:tgtEl>
                                        <p:attrNameLst>
                                          <p:attrName>ppt_h</p:attrName>
                                        </p:attrNameLst>
                                      </p:cBhvr>
                                      <p:tavLst>
                                        <p:tav tm="0">
                                          <p:val>
                                            <p:fltVal val="0"/>
                                          </p:val>
                                        </p:tav>
                                        <p:tav tm="100000">
                                          <p:val>
                                            <p:strVal val="#ppt_h"/>
                                          </p:val>
                                        </p:tav>
                                      </p:tavLst>
                                    </p:anim>
                                    <p:anim calcmode="lin" valueType="num">
                                      <p:cBhvr>
                                        <p:cTn id="58" dur="500" fill="hold"/>
                                        <p:tgtEl>
                                          <p:spTgt spid="46"/>
                                        </p:tgtEl>
                                        <p:attrNameLst>
                                          <p:attrName>style.rotation</p:attrName>
                                        </p:attrNameLst>
                                      </p:cBhvr>
                                      <p:tavLst>
                                        <p:tav tm="0">
                                          <p:val>
                                            <p:fltVal val="360"/>
                                          </p:val>
                                        </p:tav>
                                        <p:tav tm="100000">
                                          <p:val>
                                            <p:fltVal val="0"/>
                                          </p:val>
                                        </p:tav>
                                      </p:tavLst>
                                    </p:anim>
                                    <p:animEffect transition="in" filter="fade">
                                      <p:cBhvr>
                                        <p:cTn id="59" dur="500"/>
                                        <p:tgtEl>
                                          <p:spTgt spid="46"/>
                                        </p:tgtEl>
                                      </p:cBhvr>
                                    </p:animEffect>
                                  </p:childTnLst>
                                </p:cTn>
                              </p:par>
                            </p:childTnLst>
                          </p:cTn>
                        </p:par>
                        <p:par>
                          <p:cTn id="60" fill="hold">
                            <p:stCondLst>
                              <p:cond delay="5500"/>
                            </p:stCondLst>
                            <p:childTnLst>
                              <p:par>
                                <p:cTn id="61" presetID="22" presetClass="entr" presetSubtype="1" fill="hold" grpId="0" nodeType="after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wipe(up)">
                                      <p:cBhvr>
                                        <p:cTn id="63" dur="500"/>
                                        <p:tgtEl>
                                          <p:spTgt spid="43"/>
                                        </p:tgtEl>
                                      </p:cBhvr>
                                    </p:animEffect>
                                  </p:childTnLst>
                                </p:cTn>
                              </p:par>
                            </p:childTnLst>
                          </p:cTn>
                        </p:par>
                        <p:par>
                          <p:cTn id="64" fill="hold">
                            <p:stCondLst>
                              <p:cond delay="6000"/>
                            </p:stCondLst>
                            <p:childTnLst>
                              <p:par>
                                <p:cTn id="65" presetID="22" presetClass="entr" presetSubtype="1" fill="hold" grpId="0" nodeType="afterEffect">
                                  <p:stCondLst>
                                    <p:cond delay="0"/>
                                  </p:stCondLst>
                                  <p:childTnLst>
                                    <p:set>
                                      <p:cBhvr>
                                        <p:cTn id="66" dur="1" fill="hold">
                                          <p:stCondLst>
                                            <p:cond delay="0"/>
                                          </p:stCondLst>
                                        </p:cTn>
                                        <p:tgtEl>
                                          <p:spTgt spid="49"/>
                                        </p:tgtEl>
                                        <p:attrNameLst>
                                          <p:attrName>style.visibility</p:attrName>
                                        </p:attrNameLst>
                                      </p:cBhvr>
                                      <p:to>
                                        <p:strVal val="visible"/>
                                      </p:to>
                                    </p:set>
                                    <p:animEffect transition="in" filter="wipe(up)">
                                      <p:cBhvr>
                                        <p:cTn id="67" dur="500"/>
                                        <p:tgtEl>
                                          <p:spTgt spid="49"/>
                                        </p:tgtEl>
                                      </p:cBhvr>
                                    </p:animEffect>
                                  </p:childTnLst>
                                </p:cTn>
                              </p:par>
                            </p:childTnLst>
                          </p:cTn>
                        </p:par>
                        <p:par>
                          <p:cTn id="68" fill="hold">
                            <p:stCondLst>
                              <p:cond delay="6500"/>
                            </p:stCondLst>
                            <p:childTnLst>
                              <p:par>
                                <p:cTn id="69" presetID="49" presetClass="entr" presetSubtype="0" decel="100000" fill="hold" grpId="0" nodeType="afterEffect">
                                  <p:stCondLst>
                                    <p:cond delay="0"/>
                                  </p:stCondLst>
                                  <p:childTnLst>
                                    <p:set>
                                      <p:cBhvr>
                                        <p:cTn id="70" dur="1" fill="hold">
                                          <p:stCondLst>
                                            <p:cond delay="0"/>
                                          </p:stCondLst>
                                        </p:cTn>
                                        <p:tgtEl>
                                          <p:spTgt spid="40"/>
                                        </p:tgtEl>
                                        <p:attrNameLst>
                                          <p:attrName>style.visibility</p:attrName>
                                        </p:attrNameLst>
                                      </p:cBhvr>
                                      <p:to>
                                        <p:strVal val="visible"/>
                                      </p:to>
                                    </p:set>
                                    <p:anim calcmode="lin" valueType="num">
                                      <p:cBhvr>
                                        <p:cTn id="71" dur="500" fill="hold"/>
                                        <p:tgtEl>
                                          <p:spTgt spid="40"/>
                                        </p:tgtEl>
                                        <p:attrNameLst>
                                          <p:attrName>ppt_w</p:attrName>
                                        </p:attrNameLst>
                                      </p:cBhvr>
                                      <p:tavLst>
                                        <p:tav tm="0">
                                          <p:val>
                                            <p:fltVal val="0"/>
                                          </p:val>
                                        </p:tav>
                                        <p:tav tm="100000">
                                          <p:val>
                                            <p:strVal val="#ppt_w"/>
                                          </p:val>
                                        </p:tav>
                                      </p:tavLst>
                                    </p:anim>
                                    <p:anim calcmode="lin" valueType="num">
                                      <p:cBhvr>
                                        <p:cTn id="72" dur="500" fill="hold"/>
                                        <p:tgtEl>
                                          <p:spTgt spid="40"/>
                                        </p:tgtEl>
                                        <p:attrNameLst>
                                          <p:attrName>ppt_h</p:attrName>
                                        </p:attrNameLst>
                                      </p:cBhvr>
                                      <p:tavLst>
                                        <p:tav tm="0">
                                          <p:val>
                                            <p:fltVal val="0"/>
                                          </p:val>
                                        </p:tav>
                                        <p:tav tm="100000">
                                          <p:val>
                                            <p:strVal val="#ppt_h"/>
                                          </p:val>
                                        </p:tav>
                                      </p:tavLst>
                                    </p:anim>
                                    <p:anim calcmode="lin" valueType="num">
                                      <p:cBhvr>
                                        <p:cTn id="73" dur="500" fill="hold"/>
                                        <p:tgtEl>
                                          <p:spTgt spid="40"/>
                                        </p:tgtEl>
                                        <p:attrNameLst>
                                          <p:attrName>style.rotation</p:attrName>
                                        </p:attrNameLst>
                                      </p:cBhvr>
                                      <p:tavLst>
                                        <p:tav tm="0">
                                          <p:val>
                                            <p:fltVal val="360"/>
                                          </p:val>
                                        </p:tav>
                                        <p:tav tm="100000">
                                          <p:val>
                                            <p:fltVal val="0"/>
                                          </p:val>
                                        </p:tav>
                                      </p:tavLst>
                                    </p:anim>
                                    <p:animEffect transition="in" filter="fade">
                                      <p:cBhvr>
                                        <p:cTn id="74" dur="500"/>
                                        <p:tgtEl>
                                          <p:spTgt spid="40"/>
                                        </p:tgtEl>
                                      </p:cBhvr>
                                    </p:animEffect>
                                  </p:childTnLst>
                                </p:cTn>
                              </p:par>
                            </p:childTnLst>
                          </p:cTn>
                        </p:par>
                        <p:par>
                          <p:cTn id="75" fill="hold">
                            <p:stCondLst>
                              <p:cond delay="7000"/>
                            </p:stCondLst>
                            <p:childTnLst>
                              <p:par>
                                <p:cTn id="76" presetID="49" presetClass="entr" presetSubtype="0" decel="100000" fill="hold" grpId="0" nodeType="afterEffect">
                                  <p:stCondLst>
                                    <p:cond delay="0"/>
                                  </p:stCondLst>
                                  <p:childTnLst>
                                    <p:set>
                                      <p:cBhvr>
                                        <p:cTn id="77" dur="1" fill="hold">
                                          <p:stCondLst>
                                            <p:cond delay="0"/>
                                          </p:stCondLst>
                                        </p:cTn>
                                        <p:tgtEl>
                                          <p:spTgt spid="45"/>
                                        </p:tgtEl>
                                        <p:attrNameLst>
                                          <p:attrName>style.visibility</p:attrName>
                                        </p:attrNameLst>
                                      </p:cBhvr>
                                      <p:to>
                                        <p:strVal val="visible"/>
                                      </p:to>
                                    </p:set>
                                    <p:anim calcmode="lin" valueType="num">
                                      <p:cBhvr>
                                        <p:cTn id="78" dur="500" fill="hold"/>
                                        <p:tgtEl>
                                          <p:spTgt spid="45"/>
                                        </p:tgtEl>
                                        <p:attrNameLst>
                                          <p:attrName>ppt_w</p:attrName>
                                        </p:attrNameLst>
                                      </p:cBhvr>
                                      <p:tavLst>
                                        <p:tav tm="0">
                                          <p:val>
                                            <p:fltVal val="0"/>
                                          </p:val>
                                        </p:tav>
                                        <p:tav tm="100000">
                                          <p:val>
                                            <p:strVal val="#ppt_w"/>
                                          </p:val>
                                        </p:tav>
                                      </p:tavLst>
                                    </p:anim>
                                    <p:anim calcmode="lin" valueType="num">
                                      <p:cBhvr>
                                        <p:cTn id="79" dur="500" fill="hold"/>
                                        <p:tgtEl>
                                          <p:spTgt spid="45"/>
                                        </p:tgtEl>
                                        <p:attrNameLst>
                                          <p:attrName>ppt_h</p:attrName>
                                        </p:attrNameLst>
                                      </p:cBhvr>
                                      <p:tavLst>
                                        <p:tav tm="0">
                                          <p:val>
                                            <p:fltVal val="0"/>
                                          </p:val>
                                        </p:tav>
                                        <p:tav tm="100000">
                                          <p:val>
                                            <p:strVal val="#ppt_h"/>
                                          </p:val>
                                        </p:tav>
                                      </p:tavLst>
                                    </p:anim>
                                    <p:anim calcmode="lin" valueType="num">
                                      <p:cBhvr>
                                        <p:cTn id="80" dur="500" fill="hold"/>
                                        <p:tgtEl>
                                          <p:spTgt spid="45"/>
                                        </p:tgtEl>
                                        <p:attrNameLst>
                                          <p:attrName>style.rotation</p:attrName>
                                        </p:attrNameLst>
                                      </p:cBhvr>
                                      <p:tavLst>
                                        <p:tav tm="0">
                                          <p:val>
                                            <p:fltVal val="360"/>
                                          </p:val>
                                        </p:tav>
                                        <p:tav tm="100000">
                                          <p:val>
                                            <p:fltVal val="0"/>
                                          </p:val>
                                        </p:tav>
                                      </p:tavLst>
                                    </p:anim>
                                    <p:animEffect transition="in" filter="fade">
                                      <p:cBhvr>
                                        <p:cTn id="81" dur="500"/>
                                        <p:tgtEl>
                                          <p:spTgt spid="45"/>
                                        </p:tgtEl>
                                      </p:cBhvr>
                                    </p:animEffect>
                                  </p:childTnLst>
                                </p:cTn>
                              </p:par>
                            </p:childTnLst>
                          </p:cTn>
                        </p:par>
                        <p:par>
                          <p:cTn id="82" fill="hold">
                            <p:stCondLst>
                              <p:cond delay="7500"/>
                            </p:stCondLst>
                            <p:childTnLst>
                              <p:par>
                                <p:cTn id="83" presetID="22" presetClass="entr" presetSubtype="1" fill="hold" grpId="0" nodeType="afterEffect">
                                  <p:stCondLst>
                                    <p:cond delay="0"/>
                                  </p:stCondLst>
                                  <p:childTnLst>
                                    <p:set>
                                      <p:cBhvr>
                                        <p:cTn id="84" dur="1" fill="hold">
                                          <p:stCondLst>
                                            <p:cond delay="0"/>
                                          </p:stCondLst>
                                        </p:cTn>
                                        <p:tgtEl>
                                          <p:spTgt spid="44"/>
                                        </p:tgtEl>
                                        <p:attrNameLst>
                                          <p:attrName>style.visibility</p:attrName>
                                        </p:attrNameLst>
                                      </p:cBhvr>
                                      <p:to>
                                        <p:strVal val="visible"/>
                                      </p:to>
                                    </p:set>
                                    <p:animEffect transition="in" filter="wipe(up)">
                                      <p:cBhvr>
                                        <p:cTn id="85" dur="500"/>
                                        <p:tgtEl>
                                          <p:spTgt spid="44"/>
                                        </p:tgtEl>
                                      </p:cBhvr>
                                    </p:animEffect>
                                  </p:childTnLst>
                                </p:cTn>
                              </p:par>
                            </p:childTnLst>
                          </p:cTn>
                        </p:par>
                        <p:par>
                          <p:cTn id="86" fill="hold">
                            <p:stCondLst>
                              <p:cond delay="8000"/>
                            </p:stCondLst>
                            <p:childTnLst>
                              <p:par>
                                <p:cTn id="87" presetID="22" presetClass="entr" presetSubtype="1" fill="hold" grpId="0" nodeType="afterEffect">
                                  <p:stCondLst>
                                    <p:cond delay="0"/>
                                  </p:stCondLst>
                                  <p:childTnLst>
                                    <p:set>
                                      <p:cBhvr>
                                        <p:cTn id="88" dur="1" fill="hold">
                                          <p:stCondLst>
                                            <p:cond delay="0"/>
                                          </p:stCondLst>
                                        </p:cTn>
                                        <p:tgtEl>
                                          <p:spTgt spid="50"/>
                                        </p:tgtEl>
                                        <p:attrNameLst>
                                          <p:attrName>style.visibility</p:attrName>
                                        </p:attrNameLst>
                                      </p:cBhvr>
                                      <p:to>
                                        <p:strVal val="visible"/>
                                      </p:to>
                                    </p:set>
                                    <p:animEffect transition="in" filter="wipe(up)">
                                      <p:cBhvr>
                                        <p:cTn id="8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animBg="1"/>
      <p:bldP spid="40" grpId="0" animBg="1"/>
      <p:bldP spid="41" grpId="0" animBg="1"/>
      <p:bldP spid="42" grpId="0"/>
      <p:bldP spid="43" grpId="0"/>
      <p:bldP spid="44" grpId="0"/>
      <p:bldP spid="45" grpId="0" animBg="1"/>
      <p:bldP spid="46" grpId="0" animBg="1"/>
      <p:bldP spid="47" grpId="0" animBg="1"/>
      <p:bldP spid="48" grpId="0"/>
      <p:bldP spid="49" grpId="0"/>
      <p:bldP spid="5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2"/>
          <p:cNvSpPr>
            <a:spLocks noChangeArrowheads="1"/>
          </p:cNvSpPr>
          <p:nvPr/>
        </p:nvSpPr>
        <p:spPr bwMode="auto">
          <a:xfrm>
            <a:off x="5287422" y="1557062"/>
            <a:ext cx="2883694" cy="2725341"/>
          </a:xfrm>
          <a:prstGeom prst="roundRect">
            <a:avLst>
              <a:gd name="adj" fmla="val 2255"/>
            </a:avLst>
          </a:prstGeom>
          <a:solidFill>
            <a:schemeClr val="bg1"/>
          </a:solidFill>
          <a:ln w="3175">
            <a:solidFill>
              <a:srgbClr val="D7D7D7"/>
            </a:solidFill>
            <a:bevel/>
            <a:headEnd/>
            <a:tailEnd/>
          </a:ln>
        </p:spPr>
        <p:txBody>
          <a:bodyPr lIns="134987" tIns="34286" rIns="68574" bIns="3428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lnSpc>
                <a:spcPct val="150000"/>
              </a:lnSpc>
            </a:pPr>
            <a:r>
              <a:rPr lang="zh-CN" altLang="en-US" sz="1200" dirty="0">
                <a:solidFill>
                  <a:srgbClr val="FFFFFF"/>
                </a:solidFill>
                <a:latin typeface="微软雅黑" pitchFamily="34" charset="-122"/>
                <a:ea typeface="微软雅黑" pitchFamily="34" charset="-122"/>
                <a:sym typeface="微软雅黑" pitchFamily="34" charset="-122"/>
              </a:rPr>
              <a:t>       </a:t>
            </a:r>
            <a:endParaRPr lang="zh-CN" altLang="en-US" sz="800" dirty="0">
              <a:solidFill>
                <a:srgbClr val="FFFFFF"/>
              </a:solidFill>
              <a:latin typeface="微软雅黑" pitchFamily="34" charset="-122"/>
              <a:ea typeface="微软雅黑" pitchFamily="34" charset="-122"/>
              <a:sym typeface="微软雅黑" pitchFamily="34" charset="-122"/>
            </a:endParaRPr>
          </a:p>
        </p:txBody>
      </p:sp>
      <p:sp>
        <p:nvSpPr>
          <p:cNvPr id="9" name="Oval 4"/>
          <p:cNvSpPr>
            <a:spLocks noChangeArrowheads="1"/>
          </p:cNvSpPr>
          <p:nvPr/>
        </p:nvSpPr>
        <p:spPr bwMode="auto">
          <a:xfrm>
            <a:off x="2421588" y="1521343"/>
            <a:ext cx="2437209" cy="2455069"/>
          </a:xfrm>
          <a:prstGeom prst="ellipse">
            <a:avLst/>
          </a:prstGeom>
          <a:noFill/>
          <a:ln w="12700">
            <a:solidFill>
              <a:schemeClr val="bg1">
                <a:lumMod val="50000"/>
              </a:schemeClr>
            </a:solidFill>
            <a:prstDash val="dash"/>
            <a:bevel/>
            <a:headEnd/>
            <a:tailEnd/>
          </a:ln>
          <a:extLst>
            <a:ext uri="{909E8E84-426E-40DD-AFC4-6F175D3DCCD1}">
              <a14:hiddenFill xmlns:a14="http://schemas.microsoft.com/office/drawing/2010/main">
                <a:solidFill>
                  <a:srgbClr val="FFFFFF"/>
                </a:solidFill>
              </a14:hiddenFill>
            </a:ext>
          </a:extLst>
        </p:spPr>
        <p:txBody>
          <a:bodyPr wrap="none" lIns="68574" tIns="34286" rIns="68574" bIns="3428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zh-CN">
              <a:solidFill>
                <a:srgbClr val="000000"/>
              </a:solidFill>
              <a:latin typeface="Impact" pitchFamily="34" charset="0"/>
              <a:ea typeface="微软雅黑" pitchFamily="34" charset="-122"/>
              <a:sym typeface="Impact" pitchFamily="34" charset="0"/>
            </a:endParaRPr>
          </a:p>
        </p:txBody>
      </p:sp>
      <p:sp>
        <p:nvSpPr>
          <p:cNvPr id="10" name="Oval 5"/>
          <p:cNvSpPr>
            <a:spLocks noChangeArrowheads="1"/>
          </p:cNvSpPr>
          <p:nvPr/>
        </p:nvSpPr>
        <p:spPr bwMode="auto">
          <a:xfrm>
            <a:off x="2194178" y="1702318"/>
            <a:ext cx="829866" cy="835819"/>
          </a:xfrm>
          <a:prstGeom prst="ellipse">
            <a:avLst/>
          </a:prstGeom>
          <a:solidFill>
            <a:schemeClr val="accent1"/>
          </a:solidFill>
          <a:ln>
            <a:noFill/>
          </a:ln>
        </p:spPr>
        <p:txBody>
          <a:bodyPr lIns="68574" tIns="34286" rIns="68574" bIns="3428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900" dirty="0">
                <a:solidFill>
                  <a:schemeClr val="bg1"/>
                </a:solidFill>
                <a:latin typeface="Impact" pitchFamily="34" charset="0"/>
                <a:ea typeface="微软雅黑" pitchFamily="34" charset="-122"/>
                <a:sym typeface="Impact" pitchFamily="34" charset="0"/>
              </a:rPr>
              <a:t>添加文本</a:t>
            </a:r>
            <a:r>
              <a:rPr lang="en-US" altLang="zh-CN" sz="900" dirty="0">
                <a:solidFill>
                  <a:schemeClr val="bg1"/>
                </a:solidFill>
                <a:latin typeface="Impact" pitchFamily="34" charset="0"/>
                <a:ea typeface="微软雅黑" pitchFamily="34" charset="-122"/>
                <a:sym typeface="Impact" pitchFamily="34" charset="0"/>
              </a:rPr>
              <a:t>3</a:t>
            </a:r>
            <a:endParaRPr lang="zh-CN" altLang="en-US" sz="900" dirty="0">
              <a:solidFill>
                <a:schemeClr val="bg1"/>
              </a:solidFill>
              <a:latin typeface="Impact" pitchFamily="34" charset="0"/>
              <a:ea typeface="微软雅黑" pitchFamily="34" charset="-122"/>
              <a:sym typeface="Impact" pitchFamily="34" charset="0"/>
            </a:endParaRPr>
          </a:p>
        </p:txBody>
      </p:sp>
      <p:sp>
        <p:nvSpPr>
          <p:cNvPr id="11" name="Oval 6"/>
          <p:cNvSpPr>
            <a:spLocks noChangeArrowheads="1"/>
          </p:cNvSpPr>
          <p:nvPr/>
        </p:nvSpPr>
        <p:spPr bwMode="auto">
          <a:xfrm>
            <a:off x="4225384" y="1702318"/>
            <a:ext cx="829866" cy="835819"/>
          </a:xfrm>
          <a:prstGeom prst="ellipse">
            <a:avLst/>
          </a:prstGeom>
          <a:solidFill>
            <a:schemeClr val="accent3"/>
          </a:solidFill>
          <a:ln>
            <a:noFill/>
          </a:ln>
        </p:spPr>
        <p:txBody>
          <a:bodyPr lIns="68574" tIns="34286" rIns="68574" bIns="3428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900" dirty="0">
                <a:solidFill>
                  <a:schemeClr val="bg1"/>
                </a:solidFill>
                <a:latin typeface="Impact" pitchFamily="34" charset="0"/>
                <a:ea typeface="微软雅黑" pitchFamily="34" charset="-122"/>
                <a:sym typeface="Impact" pitchFamily="34" charset="0"/>
              </a:rPr>
              <a:t>添加文本</a:t>
            </a:r>
            <a:r>
              <a:rPr lang="en-US" altLang="zh-CN" sz="900" dirty="0">
                <a:solidFill>
                  <a:schemeClr val="bg1"/>
                </a:solidFill>
                <a:latin typeface="Impact" pitchFamily="34" charset="0"/>
                <a:ea typeface="微软雅黑" pitchFamily="34" charset="-122"/>
                <a:sym typeface="Impact" pitchFamily="34" charset="0"/>
              </a:rPr>
              <a:t>1</a:t>
            </a:r>
            <a:endParaRPr lang="zh-CN" altLang="en-US" sz="900" dirty="0">
              <a:solidFill>
                <a:schemeClr val="bg1"/>
              </a:solidFill>
              <a:latin typeface="Impact" pitchFamily="34" charset="0"/>
              <a:ea typeface="微软雅黑" pitchFamily="34" charset="-122"/>
              <a:sym typeface="Impact" pitchFamily="34" charset="0"/>
            </a:endParaRPr>
          </a:p>
        </p:txBody>
      </p:sp>
      <p:sp>
        <p:nvSpPr>
          <p:cNvPr id="12" name="Oval 7"/>
          <p:cNvSpPr>
            <a:spLocks noChangeArrowheads="1"/>
          </p:cNvSpPr>
          <p:nvPr/>
        </p:nvSpPr>
        <p:spPr bwMode="auto">
          <a:xfrm>
            <a:off x="3246691" y="3540643"/>
            <a:ext cx="831056" cy="835819"/>
          </a:xfrm>
          <a:prstGeom prst="ellipse">
            <a:avLst/>
          </a:prstGeom>
          <a:solidFill>
            <a:schemeClr val="accent2"/>
          </a:solidFill>
          <a:ln>
            <a:noFill/>
          </a:ln>
        </p:spPr>
        <p:txBody>
          <a:bodyPr lIns="68574" tIns="34286" rIns="68574" bIns="3428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900" dirty="0">
                <a:solidFill>
                  <a:schemeClr val="bg1"/>
                </a:solidFill>
                <a:latin typeface="Impact" pitchFamily="34" charset="0"/>
                <a:ea typeface="微软雅黑" pitchFamily="34" charset="-122"/>
                <a:sym typeface="Impact" pitchFamily="34" charset="0"/>
              </a:rPr>
              <a:t>添加文本</a:t>
            </a:r>
            <a:r>
              <a:rPr lang="en-US" altLang="zh-CN" sz="900" dirty="0">
                <a:solidFill>
                  <a:schemeClr val="bg1"/>
                </a:solidFill>
                <a:latin typeface="Impact" pitchFamily="34" charset="0"/>
                <a:ea typeface="微软雅黑" pitchFamily="34" charset="-122"/>
                <a:sym typeface="Impact" pitchFamily="34" charset="0"/>
              </a:rPr>
              <a:t>2</a:t>
            </a:r>
            <a:endParaRPr lang="zh-CN" altLang="en-US" sz="900" dirty="0">
              <a:solidFill>
                <a:schemeClr val="bg1"/>
              </a:solidFill>
              <a:latin typeface="Impact" pitchFamily="34" charset="0"/>
              <a:ea typeface="微软雅黑" pitchFamily="34" charset="-122"/>
              <a:sym typeface="Impact" pitchFamily="34" charset="0"/>
            </a:endParaRPr>
          </a:p>
        </p:txBody>
      </p:sp>
      <p:sp>
        <p:nvSpPr>
          <p:cNvPr id="13" name="Oval 8"/>
          <p:cNvSpPr>
            <a:spLocks noChangeArrowheads="1"/>
          </p:cNvSpPr>
          <p:nvPr/>
        </p:nvSpPr>
        <p:spPr bwMode="auto">
          <a:xfrm>
            <a:off x="3344322" y="1272503"/>
            <a:ext cx="564356" cy="569119"/>
          </a:xfrm>
          <a:prstGeom prst="ellipse">
            <a:avLst/>
          </a:prstGeom>
          <a:solidFill>
            <a:schemeClr val="accent2"/>
          </a:solidFill>
          <a:ln>
            <a:noFill/>
          </a:ln>
        </p:spPr>
        <p:txBody>
          <a:bodyPr wrap="none" lIns="68574" tIns="34286" rIns="68574" bIns="3428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900" dirty="0">
                <a:solidFill>
                  <a:schemeClr val="bg1"/>
                </a:solidFill>
                <a:latin typeface="Impact" pitchFamily="34" charset="0"/>
                <a:ea typeface="微软雅黑" pitchFamily="34" charset="-122"/>
                <a:sym typeface="Impact" pitchFamily="34" charset="0"/>
              </a:rPr>
              <a:t>文本</a:t>
            </a:r>
            <a:r>
              <a:rPr lang="en-US" altLang="zh-CN" sz="900" dirty="0">
                <a:solidFill>
                  <a:schemeClr val="bg1"/>
                </a:solidFill>
                <a:latin typeface="Impact" pitchFamily="34" charset="0"/>
                <a:ea typeface="微软雅黑" pitchFamily="34" charset="-122"/>
                <a:sym typeface="Impact" pitchFamily="34" charset="0"/>
              </a:rPr>
              <a:t>1</a:t>
            </a:r>
            <a:endParaRPr lang="zh-CN" altLang="en-US" sz="900" dirty="0">
              <a:solidFill>
                <a:schemeClr val="bg1"/>
              </a:solidFill>
              <a:latin typeface="Impact" pitchFamily="34" charset="0"/>
              <a:ea typeface="微软雅黑" pitchFamily="34" charset="-122"/>
              <a:sym typeface="Impact" pitchFamily="34" charset="0"/>
            </a:endParaRPr>
          </a:p>
        </p:txBody>
      </p:sp>
      <p:sp>
        <p:nvSpPr>
          <p:cNvPr id="14" name="Oval 9"/>
          <p:cNvSpPr>
            <a:spLocks noChangeArrowheads="1"/>
          </p:cNvSpPr>
          <p:nvPr/>
        </p:nvSpPr>
        <p:spPr bwMode="auto">
          <a:xfrm>
            <a:off x="4402788" y="3007244"/>
            <a:ext cx="564356" cy="569119"/>
          </a:xfrm>
          <a:prstGeom prst="ellipse">
            <a:avLst/>
          </a:prstGeom>
          <a:solidFill>
            <a:schemeClr val="accent3"/>
          </a:solidFill>
          <a:ln>
            <a:noFill/>
          </a:ln>
        </p:spPr>
        <p:txBody>
          <a:bodyPr wrap="none" lIns="68574" tIns="34286" rIns="68574" bIns="3428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900" dirty="0">
                <a:solidFill>
                  <a:schemeClr val="bg1"/>
                </a:solidFill>
                <a:latin typeface="Impact" pitchFamily="34" charset="0"/>
                <a:ea typeface="微软雅黑" pitchFamily="34" charset="-122"/>
                <a:sym typeface="Impact" pitchFamily="34" charset="0"/>
              </a:rPr>
              <a:t>文本</a:t>
            </a:r>
            <a:r>
              <a:rPr lang="en-US" altLang="zh-CN" sz="900" dirty="0">
                <a:solidFill>
                  <a:schemeClr val="bg1"/>
                </a:solidFill>
                <a:latin typeface="Impact" pitchFamily="34" charset="0"/>
                <a:ea typeface="微软雅黑" pitchFamily="34" charset="-122"/>
                <a:sym typeface="Impact" pitchFamily="34" charset="0"/>
              </a:rPr>
              <a:t>2</a:t>
            </a:r>
            <a:endParaRPr lang="zh-CN" altLang="en-US" sz="900" dirty="0">
              <a:solidFill>
                <a:schemeClr val="bg1"/>
              </a:solidFill>
              <a:latin typeface="Impact" pitchFamily="34" charset="0"/>
              <a:ea typeface="微软雅黑" pitchFamily="34" charset="-122"/>
              <a:sym typeface="Impact" pitchFamily="34" charset="0"/>
            </a:endParaRPr>
          </a:p>
        </p:txBody>
      </p:sp>
      <p:sp>
        <p:nvSpPr>
          <p:cNvPr id="15" name="Oval 10"/>
          <p:cNvSpPr>
            <a:spLocks noChangeArrowheads="1"/>
          </p:cNvSpPr>
          <p:nvPr/>
        </p:nvSpPr>
        <p:spPr bwMode="auto">
          <a:xfrm>
            <a:off x="2279903" y="3034628"/>
            <a:ext cx="564356" cy="569119"/>
          </a:xfrm>
          <a:prstGeom prst="ellipse">
            <a:avLst/>
          </a:prstGeom>
          <a:solidFill>
            <a:schemeClr val="accent1"/>
          </a:solidFill>
          <a:ln>
            <a:noFill/>
          </a:ln>
        </p:spPr>
        <p:txBody>
          <a:bodyPr wrap="none" lIns="68574" tIns="34286" rIns="68574" bIns="3428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sz="900" dirty="0">
                <a:solidFill>
                  <a:schemeClr val="bg1"/>
                </a:solidFill>
                <a:latin typeface="Impact" pitchFamily="34" charset="0"/>
                <a:ea typeface="微软雅黑" pitchFamily="34" charset="-122"/>
                <a:sym typeface="Impact" pitchFamily="34" charset="0"/>
              </a:rPr>
              <a:t>文本</a:t>
            </a:r>
            <a:r>
              <a:rPr lang="en-US" altLang="zh-CN" sz="900" dirty="0">
                <a:solidFill>
                  <a:schemeClr val="bg1"/>
                </a:solidFill>
                <a:latin typeface="Impact" pitchFamily="34" charset="0"/>
                <a:ea typeface="微软雅黑" pitchFamily="34" charset="-122"/>
                <a:sym typeface="Impact" pitchFamily="34" charset="0"/>
              </a:rPr>
              <a:t>3</a:t>
            </a:r>
            <a:endParaRPr lang="zh-CN" altLang="en-US" sz="900" dirty="0">
              <a:solidFill>
                <a:schemeClr val="bg1"/>
              </a:solidFill>
              <a:latin typeface="Impact" pitchFamily="34" charset="0"/>
              <a:ea typeface="微软雅黑" pitchFamily="34" charset="-122"/>
              <a:sym typeface="Impact" pitchFamily="34" charset="0"/>
            </a:endParaRPr>
          </a:p>
        </p:txBody>
      </p:sp>
      <p:cxnSp>
        <p:nvCxnSpPr>
          <p:cNvPr id="16" name="AutoShape 11"/>
          <p:cNvCxnSpPr>
            <a:cxnSpLocks noChangeShapeType="1"/>
          </p:cNvCxnSpPr>
          <p:nvPr/>
        </p:nvCxnSpPr>
        <p:spPr bwMode="auto">
          <a:xfrm flipH="1" flipV="1">
            <a:off x="3655075" y="3196553"/>
            <a:ext cx="7144" cy="330993"/>
          </a:xfrm>
          <a:prstGeom prst="straightConnector1">
            <a:avLst/>
          </a:prstGeom>
          <a:noFill/>
          <a:ln w="9525">
            <a:solidFill>
              <a:schemeClr val="bg1">
                <a:lumMod val="50000"/>
              </a:schemeClr>
            </a:solidFill>
            <a:bevel/>
            <a:headEnd/>
            <a:tailEnd/>
          </a:ln>
          <a:extLst>
            <a:ext uri="{909E8E84-426E-40DD-AFC4-6F175D3DCCD1}">
              <a14:hiddenFill xmlns:a14="http://schemas.microsoft.com/office/drawing/2010/main">
                <a:noFill/>
              </a14:hiddenFill>
            </a:ext>
          </a:extLst>
        </p:spPr>
      </p:cxnSp>
      <p:cxnSp>
        <p:nvCxnSpPr>
          <p:cNvPr id="17" name="AutoShape 12"/>
          <p:cNvCxnSpPr>
            <a:cxnSpLocks noChangeShapeType="1"/>
          </p:cNvCxnSpPr>
          <p:nvPr/>
        </p:nvCxnSpPr>
        <p:spPr bwMode="auto">
          <a:xfrm flipH="1">
            <a:off x="4046791" y="2430980"/>
            <a:ext cx="298847" cy="79773"/>
          </a:xfrm>
          <a:prstGeom prst="straightConnector1">
            <a:avLst/>
          </a:prstGeom>
          <a:noFill/>
          <a:ln w="9525">
            <a:solidFill>
              <a:schemeClr val="bg1">
                <a:lumMod val="50000"/>
              </a:schemeClr>
            </a:solidFill>
            <a:bevel/>
            <a:headEnd/>
            <a:tailEnd/>
          </a:ln>
          <a:extLst>
            <a:ext uri="{909E8E84-426E-40DD-AFC4-6F175D3DCCD1}">
              <a14:hiddenFill xmlns:a14="http://schemas.microsoft.com/office/drawing/2010/main">
                <a:noFill/>
              </a14:hiddenFill>
            </a:ext>
          </a:extLst>
        </p:spPr>
      </p:cxnSp>
      <p:cxnSp>
        <p:nvCxnSpPr>
          <p:cNvPr id="18" name="AutoShape 13"/>
          <p:cNvCxnSpPr>
            <a:cxnSpLocks noChangeShapeType="1"/>
          </p:cNvCxnSpPr>
          <p:nvPr/>
        </p:nvCxnSpPr>
        <p:spPr bwMode="auto">
          <a:xfrm>
            <a:off x="2885978" y="2404262"/>
            <a:ext cx="359569" cy="79773"/>
          </a:xfrm>
          <a:prstGeom prst="straightConnector1">
            <a:avLst/>
          </a:prstGeom>
          <a:noFill/>
          <a:ln w="9525">
            <a:solidFill>
              <a:schemeClr val="bg1">
                <a:lumMod val="50000"/>
              </a:schemeClr>
            </a:solidFill>
            <a:bevel/>
            <a:headEnd/>
            <a:tailEnd/>
          </a:ln>
          <a:extLst>
            <a:ext uri="{909E8E84-426E-40DD-AFC4-6F175D3DCCD1}">
              <a14:hiddenFill xmlns:a14="http://schemas.microsoft.com/office/drawing/2010/main">
                <a:noFill/>
              </a14:hiddenFill>
            </a:ext>
          </a:extLst>
        </p:spPr>
      </p:cxnSp>
      <p:sp>
        <p:nvSpPr>
          <p:cNvPr id="19" name="AutoShape 22"/>
          <p:cNvSpPr>
            <a:spLocks noChangeArrowheads="1"/>
          </p:cNvSpPr>
          <p:nvPr/>
        </p:nvSpPr>
        <p:spPr bwMode="auto">
          <a:xfrm>
            <a:off x="5389815" y="1398709"/>
            <a:ext cx="2677716" cy="366712"/>
          </a:xfrm>
          <a:prstGeom prst="roundRect">
            <a:avLst>
              <a:gd name="adj" fmla="val 0"/>
            </a:avLst>
          </a:prstGeom>
          <a:solidFill>
            <a:schemeClr val="accent1"/>
          </a:solidFill>
          <a:ln>
            <a:noFill/>
          </a:ln>
        </p:spPr>
        <p:txBody>
          <a:bodyPr lIns="68574" tIns="34286" rIns="68574" bIns="3428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lnSpc>
                <a:spcPct val="120000"/>
              </a:lnSpc>
            </a:pPr>
            <a:r>
              <a:rPr lang="zh-CN" altLang="en-US" sz="1200" b="1" dirty="0">
                <a:solidFill>
                  <a:schemeClr val="bg1"/>
                </a:solidFill>
                <a:latin typeface="微软雅黑" pitchFamily="34" charset="-122"/>
                <a:ea typeface="微软雅黑" pitchFamily="34" charset="-122"/>
                <a:sym typeface="微软雅黑" pitchFamily="34" charset="-122"/>
              </a:rPr>
              <a:t>单击此处添加文本</a:t>
            </a:r>
            <a:endParaRPr lang="zh-CN" altLang="en-US" dirty="0"/>
          </a:p>
        </p:txBody>
      </p:sp>
      <p:sp>
        <p:nvSpPr>
          <p:cNvPr id="20" name="Oval 16"/>
          <p:cNvSpPr>
            <a:spLocks noChangeArrowheads="1"/>
          </p:cNvSpPr>
          <p:nvPr/>
        </p:nvSpPr>
        <p:spPr bwMode="auto">
          <a:xfrm>
            <a:off x="3106197" y="2155947"/>
            <a:ext cx="1069181" cy="1053703"/>
          </a:xfrm>
          <a:prstGeom prst="ellipse">
            <a:avLst/>
          </a:prstGeom>
          <a:solidFill>
            <a:schemeClr val="accent4"/>
          </a:solidFill>
          <a:ln>
            <a:noFill/>
          </a:ln>
        </p:spPr>
        <p:txBody>
          <a:bodyPr wrap="none" lIns="68574" tIns="34286" rIns="68574" bIns="34286"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eaLnBrk="1" hangingPunct="1"/>
            <a:r>
              <a:rPr lang="zh-CN" altLang="en-US" b="1" dirty="0">
                <a:solidFill>
                  <a:schemeClr val="bg1"/>
                </a:solidFill>
                <a:latin typeface="Impact" pitchFamily="34" charset="0"/>
                <a:ea typeface="微软雅黑" pitchFamily="34" charset="-122"/>
                <a:sym typeface="Impact" pitchFamily="34" charset="0"/>
              </a:rPr>
              <a:t>标题</a:t>
            </a:r>
          </a:p>
        </p:txBody>
      </p:sp>
      <p:sp>
        <p:nvSpPr>
          <p:cNvPr id="21" name="矩形 25"/>
          <p:cNvSpPr>
            <a:spLocks noChangeArrowheads="1"/>
          </p:cNvSpPr>
          <p:nvPr/>
        </p:nvSpPr>
        <p:spPr bwMode="auto">
          <a:xfrm>
            <a:off x="5523165" y="2073841"/>
            <a:ext cx="2453879" cy="90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4" tIns="34286" rIns="68574" bIns="34286">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lang="en-US" altLang="zh-CN" sz="9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200</a:t>
            </a: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字以内，据统计每页幻灯片的最好控制在</a:t>
            </a:r>
            <a:r>
              <a:rPr lang="en-US" altLang="zh-CN" sz="9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5</a:t>
            </a:r>
            <a:r>
              <a:rPr lang="zh-CN" altLang="en-US" sz="900"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分钟之内。此处添加详细文本描述，建议与标题相关并符合整体语言风格，语言描述尽量简洁生动</a:t>
            </a:r>
            <a:endParaRPr lang="en-US" altLang="zh-CN" sz="9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22" name="Freeform 12"/>
          <p:cNvSpPr>
            <a:spLocks noChangeArrowheads="1"/>
          </p:cNvSpPr>
          <p:nvPr/>
        </p:nvSpPr>
        <p:spPr bwMode="auto">
          <a:xfrm>
            <a:off x="7078122" y="3628749"/>
            <a:ext cx="386953" cy="390525"/>
          </a:xfrm>
          <a:custGeom>
            <a:avLst/>
            <a:gdLst>
              <a:gd name="T0" fmla="*/ 0 w 137"/>
              <a:gd name="T1" fmla="*/ 0 h 138"/>
              <a:gd name="T2" fmla="*/ 37660 w 137"/>
              <a:gd name="T3" fmla="*/ 245257 h 138"/>
              <a:gd name="T4" fmla="*/ 105447 w 137"/>
              <a:gd name="T5" fmla="*/ 177340 h 138"/>
              <a:gd name="T6" fmla="*/ 429321 w 137"/>
              <a:gd name="T7" fmla="*/ 501834 h 138"/>
              <a:gd name="T8" fmla="*/ 497108 w 137"/>
              <a:gd name="T9" fmla="*/ 501834 h 138"/>
              <a:gd name="T10" fmla="*/ 497108 w 137"/>
              <a:gd name="T11" fmla="*/ 430143 h 138"/>
              <a:gd name="T12" fmla="*/ 177001 w 137"/>
              <a:gd name="T13" fmla="*/ 109422 h 138"/>
              <a:gd name="T14" fmla="*/ 244788 w 137"/>
              <a:gd name="T15" fmla="*/ 37732 h 138"/>
              <a:gd name="T16" fmla="*/ 0 w 137"/>
              <a:gd name="T17" fmla="*/ 0 h 1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7"/>
              <a:gd name="T28" fmla="*/ 0 h 138"/>
              <a:gd name="T29" fmla="*/ 137 w 137"/>
              <a:gd name="T30" fmla="*/ 138 h 1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7" h="138">
                <a:moveTo>
                  <a:pt x="0" y="0"/>
                </a:moveTo>
                <a:cubicBezTo>
                  <a:pt x="10" y="65"/>
                  <a:pt x="10" y="65"/>
                  <a:pt x="10" y="65"/>
                </a:cubicBezTo>
                <a:cubicBezTo>
                  <a:pt x="28" y="47"/>
                  <a:pt x="28" y="47"/>
                  <a:pt x="28" y="47"/>
                </a:cubicBezTo>
                <a:cubicBezTo>
                  <a:pt x="114" y="133"/>
                  <a:pt x="114" y="133"/>
                  <a:pt x="114" y="133"/>
                </a:cubicBezTo>
                <a:cubicBezTo>
                  <a:pt x="119" y="138"/>
                  <a:pt x="127" y="138"/>
                  <a:pt x="132" y="133"/>
                </a:cubicBezTo>
                <a:cubicBezTo>
                  <a:pt x="137" y="127"/>
                  <a:pt x="137" y="119"/>
                  <a:pt x="132" y="114"/>
                </a:cubicBezTo>
                <a:cubicBezTo>
                  <a:pt x="47" y="29"/>
                  <a:pt x="47" y="29"/>
                  <a:pt x="47" y="29"/>
                </a:cubicBezTo>
                <a:cubicBezTo>
                  <a:pt x="65" y="10"/>
                  <a:pt x="65" y="10"/>
                  <a:pt x="65" y="10"/>
                </a:cubicBezTo>
                <a:lnTo>
                  <a:pt x="0" y="0"/>
                </a:lnTo>
                <a:close/>
              </a:path>
            </a:pathLst>
          </a:custGeom>
          <a:solidFill>
            <a:schemeClr val="accent2">
              <a:lumMod val="60000"/>
              <a:lumOff val="40000"/>
            </a:schemeClr>
          </a:solidFill>
          <a:ln>
            <a:noFill/>
          </a:ln>
          <a:extLst/>
        </p:spPr>
        <p:txBody>
          <a:bodyPr lIns="68574" tIns="34286" rIns="68574" bIns="34286"/>
          <a:lstStyle/>
          <a:p>
            <a:endParaRPr lang="zh-CN" altLang="en-US"/>
          </a:p>
        </p:txBody>
      </p:sp>
      <p:sp>
        <p:nvSpPr>
          <p:cNvPr id="23" name="Freeform 14"/>
          <p:cNvSpPr>
            <a:spLocks noChangeArrowheads="1"/>
          </p:cNvSpPr>
          <p:nvPr/>
        </p:nvSpPr>
        <p:spPr bwMode="auto">
          <a:xfrm>
            <a:off x="7581756" y="3628750"/>
            <a:ext cx="386953" cy="388144"/>
          </a:xfrm>
          <a:custGeom>
            <a:avLst/>
            <a:gdLst>
              <a:gd name="T0" fmla="*/ 0 w 137"/>
              <a:gd name="T1" fmla="*/ 517525 h 137"/>
              <a:gd name="T2" fmla="*/ 244788 w 137"/>
              <a:gd name="T3" fmla="*/ 483527 h 137"/>
              <a:gd name="T4" fmla="*/ 177000 w 137"/>
              <a:gd name="T5" fmla="*/ 411753 h 137"/>
              <a:gd name="T6" fmla="*/ 497107 w 137"/>
              <a:gd name="T7" fmla="*/ 90661 h 137"/>
              <a:gd name="T8" fmla="*/ 497107 w 137"/>
              <a:gd name="T9" fmla="*/ 18888 h 137"/>
              <a:gd name="T10" fmla="*/ 429320 w 137"/>
              <a:gd name="T11" fmla="*/ 18888 h 137"/>
              <a:gd name="T12" fmla="*/ 105447 w 137"/>
              <a:gd name="T13" fmla="*/ 343757 h 137"/>
              <a:gd name="T14" fmla="*/ 37660 w 137"/>
              <a:gd name="T15" fmla="*/ 271984 h 137"/>
              <a:gd name="T16" fmla="*/ 0 w 137"/>
              <a:gd name="T17" fmla="*/ 517525 h 1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7"/>
              <a:gd name="T28" fmla="*/ 0 h 137"/>
              <a:gd name="T29" fmla="*/ 137 w 137"/>
              <a:gd name="T30" fmla="*/ 137 h 13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7" h="137">
                <a:moveTo>
                  <a:pt x="0" y="137"/>
                </a:moveTo>
                <a:cubicBezTo>
                  <a:pt x="65" y="128"/>
                  <a:pt x="65" y="128"/>
                  <a:pt x="65" y="128"/>
                </a:cubicBezTo>
                <a:cubicBezTo>
                  <a:pt x="47" y="109"/>
                  <a:pt x="47" y="109"/>
                  <a:pt x="47" y="109"/>
                </a:cubicBezTo>
                <a:cubicBezTo>
                  <a:pt x="132" y="24"/>
                  <a:pt x="132" y="24"/>
                  <a:pt x="132" y="24"/>
                </a:cubicBezTo>
                <a:cubicBezTo>
                  <a:pt x="137" y="19"/>
                  <a:pt x="137" y="10"/>
                  <a:pt x="132" y="5"/>
                </a:cubicBezTo>
                <a:cubicBezTo>
                  <a:pt x="127" y="0"/>
                  <a:pt x="119" y="0"/>
                  <a:pt x="114" y="5"/>
                </a:cubicBezTo>
                <a:cubicBezTo>
                  <a:pt x="28" y="91"/>
                  <a:pt x="28" y="91"/>
                  <a:pt x="28" y="91"/>
                </a:cubicBezTo>
                <a:cubicBezTo>
                  <a:pt x="10" y="72"/>
                  <a:pt x="10" y="72"/>
                  <a:pt x="10" y="72"/>
                </a:cubicBezTo>
                <a:lnTo>
                  <a:pt x="0" y="137"/>
                </a:lnTo>
                <a:close/>
              </a:path>
            </a:pathLst>
          </a:custGeom>
          <a:solidFill>
            <a:schemeClr val="accent1"/>
          </a:solidFill>
          <a:ln>
            <a:noFill/>
          </a:ln>
          <a:extLst/>
        </p:spPr>
        <p:txBody>
          <a:bodyPr lIns="68574" tIns="34286" rIns="68574" bIns="34286"/>
          <a:lstStyle/>
          <a:p>
            <a:endParaRPr lang="zh-CN" altLang="en-US"/>
          </a:p>
        </p:txBody>
      </p:sp>
      <p:sp>
        <p:nvSpPr>
          <p:cNvPr id="24" name="Freeform 12"/>
          <p:cNvSpPr>
            <a:spLocks noChangeArrowheads="1"/>
          </p:cNvSpPr>
          <p:nvPr/>
        </p:nvSpPr>
        <p:spPr bwMode="auto">
          <a:xfrm rot="18991020">
            <a:off x="6509003" y="3433486"/>
            <a:ext cx="385763" cy="390525"/>
          </a:xfrm>
          <a:custGeom>
            <a:avLst/>
            <a:gdLst>
              <a:gd name="T0" fmla="*/ 0 w 137"/>
              <a:gd name="T1" fmla="*/ 0 h 138"/>
              <a:gd name="T2" fmla="*/ 37544 w 137"/>
              <a:gd name="T3" fmla="*/ 245257 h 138"/>
              <a:gd name="T4" fmla="*/ 105123 w 137"/>
              <a:gd name="T5" fmla="*/ 177340 h 138"/>
              <a:gd name="T6" fmla="*/ 427999 w 137"/>
              <a:gd name="T7" fmla="*/ 501834 h 138"/>
              <a:gd name="T8" fmla="*/ 495578 w 137"/>
              <a:gd name="T9" fmla="*/ 501834 h 138"/>
              <a:gd name="T10" fmla="*/ 495578 w 137"/>
              <a:gd name="T11" fmla="*/ 430143 h 138"/>
              <a:gd name="T12" fmla="*/ 176456 w 137"/>
              <a:gd name="T13" fmla="*/ 109422 h 138"/>
              <a:gd name="T14" fmla="*/ 244035 w 137"/>
              <a:gd name="T15" fmla="*/ 37732 h 138"/>
              <a:gd name="T16" fmla="*/ 0 w 137"/>
              <a:gd name="T17" fmla="*/ 0 h 13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7"/>
              <a:gd name="T28" fmla="*/ 0 h 138"/>
              <a:gd name="T29" fmla="*/ 137 w 137"/>
              <a:gd name="T30" fmla="*/ 138 h 13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7" h="138">
                <a:moveTo>
                  <a:pt x="0" y="0"/>
                </a:moveTo>
                <a:cubicBezTo>
                  <a:pt x="10" y="65"/>
                  <a:pt x="10" y="65"/>
                  <a:pt x="10" y="65"/>
                </a:cubicBezTo>
                <a:cubicBezTo>
                  <a:pt x="28" y="47"/>
                  <a:pt x="28" y="47"/>
                  <a:pt x="28" y="47"/>
                </a:cubicBezTo>
                <a:cubicBezTo>
                  <a:pt x="114" y="133"/>
                  <a:pt x="114" y="133"/>
                  <a:pt x="114" y="133"/>
                </a:cubicBezTo>
                <a:cubicBezTo>
                  <a:pt x="119" y="138"/>
                  <a:pt x="127" y="138"/>
                  <a:pt x="132" y="133"/>
                </a:cubicBezTo>
                <a:cubicBezTo>
                  <a:pt x="137" y="127"/>
                  <a:pt x="137" y="119"/>
                  <a:pt x="132" y="114"/>
                </a:cubicBezTo>
                <a:cubicBezTo>
                  <a:pt x="47" y="29"/>
                  <a:pt x="47" y="29"/>
                  <a:pt x="47" y="29"/>
                </a:cubicBezTo>
                <a:cubicBezTo>
                  <a:pt x="65" y="10"/>
                  <a:pt x="65" y="10"/>
                  <a:pt x="65" y="10"/>
                </a:cubicBezTo>
                <a:lnTo>
                  <a:pt x="0" y="0"/>
                </a:lnTo>
                <a:close/>
              </a:path>
            </a:pathLst>
          </a:custGeom>
          <a:solidFill>
            <a:schemeClr val="accent3"/>
          </a:solidFill>
          <a:ln>
            <a:noFill/>
          </a:ln>
          <a:extLst/>
        </p:spPr>
        <p:txBody>
          <a:bodyPr lIns="68574" tIns="34286" rIns="68574" bIns="34286"/>
          <a:lstStyle/>
          <a:p>
            <a:endParaRPr lang="zh-CN" altLang="en-US"/>
          </a:p>
        </p:txBody>
      </p:sp>
      <p:grpSp>
        <p:nvGrpSpPr>
          <p:cNvPr id="2" name="Group 25"/>
          <p:cNvGrpSpPr>
            <a:grpSpLocks/>
          </p:cNvGrpSpPr>
          <p:nvPr/>
        </p:nvGrpSpPr>
        <p:grpSpPr bwMode="auto">
          <a:xfrm>
            <a:off x="790432" y="2569093"/>
            <a:ext cx="1291828" cy="2121694"/>
            <a:chOff x="0" y="0"/>
            <a:chExt cx="1722438" cy="2830512"/>
          </a:xfrm>
        </p:grpSpPr>
        <p:sp>
          <p:nvSpPr>
            <p:cNvPr id="26" name="AutoShape 3"/>
            <p:cNvSpPr>
              <a:spLocks noChangeAspect="1" noChangeArrowheads="1" noTextEdit="1"/>
            </p:cNvSpPr>
            <p:nvPr/>
          </p:nvSpPr>
          <p:spPr bwMode="auto">
            <a:xfrm>
              <a:off x="0" y="0"/>
              <a:ext cx="1697038" cy="280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p>
              <a:endParaRPr lang="zh-CN" altLang="en-US"/>
            </a:p>
          </p:txBody>
        </p:sp>
        <p:sp>
          <p:nvSpPr>
            <p:cNvPr id="27" name="Freeform 5"/>
            <p:cNvSpPr>
              <a:spLocks noChangeArrowheads="1"/>
            </p:cNvSpPr>
            <p:nvPr/>
          </p:nvSpPr>
          <p:spPr bwMode="auto">
            <a:xfrm>
              <a:off x="1458913" y="398462"/>
              <a:ext cx="263525" cy="274637"/>
            </a:xfrm>
            <a:custGeom>
              <a:avLst/>
              <a:gdLst>
                <a:gd name="T0" fmla="*/ 12549 w 21"/>
                <a:gd name="T1" fmla="*/ 262154 h 22"/>
                <a:gd name="T2" fmla="*/ 62744 w 21"/>
                <a:gd name="T3" fmla="*/ 274637 h 22"/>
                <a:gd name="T4" fmla="*/ 163135 w 21"/>
                <a:gd name="T5" fmla="*/ 199736 h 22"/>
                <a:gd name="T6" fmla="*/ 188232 w 21"/>
                <a:gd name="T7" fmla="*/ 162286 h 22"/>
                <a:gd name="T8" fmla="*/ 213330 w 21"/>
                <a:gd name="T9" fmla="*/ 99868 h 22"/>
                <a:gd name="T10" fmla="*/ 200781 w 21"/>
                <a:gd name="T11" fmla="*/ 112352 h 22"/>
                <a:gd name="T12" fmla="*/ 213330 w 21"/>
                <a:gd name="T13" fmla="*/ 74901 h 22"/>
                <a:gd name="T14" fmla="*/ 250976 w 21"/>
                <a:gd name="T15" fmla="*/ 0 h 22"/>
                <a:gd name="T16" fmla="*/ 225879 w 21"/>
                <a:gd name="T17" fmla="*/ 12484 h 22"/>
                <a:gd name="T18" fmla="*/ 213330 w 21"/>
                <a:gd name="T19" fmla="*/ 12484 h 22"/>
                <a:gd name="T20" fmla="*/ 163135 w 21"/>
                <a:gd name="T21" fmla="*/ 49934 h 22"/>
                <a:gd name="T22" fmla="*/ 125488 w 21"/>
                <a:gd name="T23" fmla="*/ 124835 h 22"/>
                <a:gd name="T24" fmla="*/ 50195 w 21"/>
                <a:gd name="T25" fmla="*/ 174769 h 22"/>
                <a:gd name="T26" fmla="*/ 0 w 21"/>
                <a:gd name="T27" fmla="*/ 187253 h 22"/>
                <a:gd name="T28" fmla="*/ 12549 w 21"/>
                <a:gd name="T29" fmla="*/ 262154 h 2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1"/>
                <a:gd name="T46" fmla="*/ 0 h 22"/>
                <a:gd name="T47" fmla="*/ 21 w 21"/>
                <a:gd name="T48" fmla="*/ 22 h 2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1" h="22">
                  <a:moveTo>
                    <a:pt x="1" y="21"/>
                  </a:moveTo>
                  <a:cubicBezTo>
                    <a:pt x="1" y="21"/>
                    <a:pt x="4" y="22"/>
                    <a:pt x="5" y="22"/>
                  </a:cubicBezTo>
                  <a:cubicBezTo>
                    <a:pt x="6" y="21"/>
                    <a:pt x="13" y="16"/>
                    <a:pt x="13" y="16"/>
                  </a:cubicBezTo>
                  <a:cubicBezTo>
                    <a:pt x="13" y="16"/>
                    <a:pt x="14" y="14"/>
                    <a:pt x="15" y="13"/>
                  </a:cubicBezTo>
                  <a:cubicBezTo>
                    <a:pt x="16" y="12"/>
                    <a:pt x="19" y="9"/>
                    <a:pt x="17" y="8"/>
                  </a:cubicBezTo>
                  <a:cubicBezTo>
                    <a:pt x="16" y="9"/>
                    <a:pt x="16" y="9"/>
                    <a:pt x="16" y="9"/>
                  </a:cubicBezTo>
                  <a:cubicBezTo>
                    <a:pt x="16" y="9"/>
                    <a:pt x="16" y="7"/>
                    <a:pt x="17" y="6"/>
                  </a:cubicBezTo>
                  <a:cubicBezTo>
                    <a:pt x="17" y="6"/>
                    <a:pt x="21" y="2"/>
                    <a:pt x="20" y="0"/>
                  </a:cubicBezTo>
                  <a:cubicBezTo>
                    <a:pt x="20" y="0"/>
                    <a:pt x="19" y="0"/>
                    <a:pt x="18" y="1"/>
                  </a:cubicBezTo>
                  <a:cubicBezTo>
                    <a:pt x="18" y="1"/>
                    <a:pt x="17" y="1"/>
                    <a:pt x="17" y="1"/>
                  </a:cubicBezTo>
                  <a:cubicBezTo>
                    <a:pt x="15" y="2"/>
                    <a:pt x="14" y="4"/>
                    <a:pt x="13" y="4"/>
                  </a:cubicBezTo>
                  <a:cubicBezTo>
                    <a:pt x="12" y="6"/>
                    <a:pt x="10" y="9"/>
                    <a:pt x="10" y="10"/>
                  </a:cubicBezTo>
                  <a:cubicBezTo>
                    <a:pt x="9" y="10"/>
                    <a:pt x="6" y="12"/>
                    <a:pt x="4" y="14"/>
                  </a:cubicBezTo>
                  <a:cubicBezTo>
                    <a:pt x="1" y="16"/>
                    <a:pt x="0" y="15"/>
                    <a:pt x="0" y="15"/>
                  </a:cubicBezTo>
                  <a:cubicBezTo>
                    <a:pt x="0" y="15"/>
                    <a:pt x="0" y="19"/>
                    <a:pt x="1" y="21"/>
                  </a:cubicBezTo>
                  <a:close/>
                </a:path>
              </a:pathLst>
            </a:custGeom>
            <a:solidFill>
              <a:srgbClr val="F1B15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8" name="Freeform 6"/>
            <p:cNvSpPr>
              <a:spLocks noChangeArrowheads="1"/>
            </p:cNvSpPr>
            <p:nvPr/>
          </p:nvSpPr>
          <p:spPr bwMode="auto">
            <a:xfrm>
              <a:off x="1471613" y="398462"/>
              <a:ext cx="250825" cy="274637"/>
            </a:xfrm>
            <a:custGeom>
              <a:avLst/>
              <a:gdLst>
                <a:gd name="T0" fmla="*/ 238284 w 20"/>
                <a:gd name="T1" fmla="*/ 0 h 22"/>
                <a:gd name="T2" fmla="*/ 225743 w 20"/>
                <a:gd name="T3" fmla="*/ 0 h 22"/>
                <a:gd name="T4" fmla="*/ 188119 w 20"/>
                <a:gd name="T5" fmla="*/ 74901 h 22"/>
                <a:gd name="T6" fmla="*/ 163036 w 20"/>
                <a:gd name="T7" fmla="*/ 124835 h 22"/>
                <a:gd name="T8" fmla="*/ 188119 w 20"/>
                <a:gd name="T9" fmla="*/ 124835 h 22"/>
                <a:gd name="T10" fmla="*/ 137954 w 20"/>
                <a:gd name="T11" fmla="*/ 199736 h 22"/>
                <a:gd name="T12" fmla="*/ 62706 w 20"/>
                <a:gd name="T13" fmla="*/ 249670 h 22"/>
                <a:gd name="T14" fmla="*/ 12541 w 20"/>
                <a:gd name="T15" fmla="*/ 237187 h 22"/>
                <a:gd name="T16" fmla="*/ 0 w 20"/>
                <a:gd name="T17" fmla="*/ 262154 h 22"/>
                <a:gd name="T18" fmla="*/ 0 w 20"/>
                <a:gd name="T19" fmla="*/ 262154 h 22"/>
                <a:gd name="T20" fmla="*/ 50165 w 20"/>
                <a:gd name="T21" fmla="*/ 274637 h 22"/>
                <a:gd name="T22" fmla="*/ 150495 w 20"/>
                <a:gd name="T23" fmla="*/ 199736 h 22"/>
                <a:gd name="T24" fmla="*/ 175578 w 20"/>
                <a:gd name="T25" fmla="*/ 162286 h 22"/>
                <a:gd name="T26" fmla="*/ 200660 w 20"/>
                <a:gd name="T27" fmla="*/ 99868 h 22"/>
                <a:gd name="T28" fmla="*/ 188119 w 20"/>
                <a:gd name="T29" fmla="*/ 112352 h 22"/>
                <a:gd name="T30" fmla="*/ 200660 w 20"/>
                <a:gd name="T31" fmla="*/ 74901 h 22"/>
                <a:gd name="T32" fmla="*/ 238284 w 20"/>
                <a:gd name="T33" fmla="*/ 0 h 2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20"/>
                <a:gd name="T52" fmla="*/ 0 h 22"/>
                <a:gd name="T53" fmla="*/ 20 w 20"/>
                <a:gd name="T54" fmla="*/ 22 h 2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20" h="22">
                  <a:moveTo>
                    <a:pt x="19" y="0"/>
                  </a:moveTo>
                  <a:cubicBezTo>
                    <a:pt x="19" y="0"/>
                    <a:pt x="18" y="0"/>
                    <a:pt x="18" y="0"/>
                  </a:cubicBezTo>
                  <a:cubicBezTo>
                    <a:pt x="19" y="2"/>
                    <a:pt x="15" y="6"/>
                    <a:pt x="15" y="6"/>
                  </a:cubicBezTo>
                  <a:cubicBezTo>
                    <a:pt x="13" y="10"/>
                    <a:pt x="13" y="10"/>
                    <a:pt x="13" y="10"/>
                  </a:cubicBezTo>
                  <a:cubicBezTo>
                    <a:pt x="13" y="10"/>
                    <a:pt x="15" y="9"/>
                    <a:pt x="15" y="10"/>
                  </a:cubicBezTo>
                  <a:cubicBezTo>
                    <a:pt x="14" y="11"/>
                    <a:pt x="11" y="16"/>
                    <a:pt x="11" y="16"/>
                  </a:cubicBezTo>
                  <a:cubicBezTo>
                    <a:pt x="11" y="16"/>
                    <a:pt x="8" y="18"/>
                    <a:pt x="5" y="20"/>
                  </a:cubicBezTo>
                  <a:cubicBezTo>
                    <a:pt x="1" y="22"/>
                    <a:pt x="1" y="19"/>
                    <a:pt x="1" y="19"/>
                  </a:cubicBezTo>
                  <a:cubicBezTo>
                    <a:pt x="0" y="21"/>
                    <a:pt x="0" y="21"/>
                    <a:pt x="0" y="21"/>
                  </a:cubicBezTo>
                  <a:cubicBezTo>
                    <a:pt x="0" y="21"/>
                    <a:pt x="0" y="21"/>
                    <a:pt x="0" y="21"/>
                  </a:cubicBezTo>
                  <a:cubicBezTo>
                    <a:pt x="0" y="21"/>
                    <a:pt x="3" y="22"/>
                    <a:pt x="4" y="22"/>
                  </a:cubicBezTo>
                  <a:cubicBezTo>
                    <a:pt x="5" y="21"/>
                    <a:pt x="12" y="16"/>
                    <a:pt x="12" y="16"/>
                  </a:cubicBezTo>
                  <a:cubicBezTo>
                    <a:pt x="12" y="16"/>
                    <a:pt x="13" y="14"/>
                    <a:pt x="14" y="13"/>
                  </a:cubicBezTo>
                  <a:cubicBezTo>
                    <a:pt x="15" y="12"/>
                    <a:pt x="18" y="9"/>
                    <a:pt x="16" y="8"/>
                  </a:cubicBezTo>
                  <a:cubicBezTo>
                    <a:pt x="15" y="9"/>
                    <a:pt x="15" y="9"/>
                    <a:pt x="15" y="9"/>
                  </a:cubicBezTo>
                  <a:cubicBezTo>
                    <a:pt x="15" y="9"/>
                    <a:pt x="15" y="7"/>
                    <a:pt x="16" y="6"/>
                  </a:cubicBezTo>
                  <a:cubicBezTo>
                    <a:pt x="16" y="6"/>
                    <a:pt x="20" y="2"/>
                    <a:pt x="19" y="0"/>
                  </a:cubicBez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29" name="Freeform 7"/>
            <p:cNvSpPr>
              <a:spLocks noChangeArrowheads="1"/>
            </p:cNvSpPr>
            <p:nvPr/>
          </p:nvSpPr>
          <p:spPr bwMode="auto">
            <a:xfrm>
              <a:off x="1597025" y="498475"/>
              <a:ext cx="61913" cy="61912"/>
            </a:xfrm>
            <a:custGeom>
              <a:avLst/>
              <a:gdLst>
                <a:gd name="T0" fmla="*/ 0 w 5"/>
                <a:gd name="T1" fmla="*/ 61912 h 5"/>
                <a:gd name="T2" fmla="*/ 61913 w 5"/>
                <a:gd name="T3" fmla="*/ 24765 h 5"/>
                <a:gd name="T4" fmla="*/ 49530 w 5"/>
                <a:gd name="T5" fmla="*/ 0 h 5"/>
                <a:gd name="T6" fmla="*/ 0 w 5"/>
                <a:gd name="T7" fmla="*/ 61912 h 5"/>
                <a:gd name="T8" fmla="*/ 0 60000 65536"/>
                <a:gd name="T9" fmla="*/ 0 60000 65536"/>
                <a:gd name="T10" fmla="*/ 0 60000 65536"/>
                <a:gd name="T11" fmla="*/ 0 60000 65536"/>
                <a:gd name="T12" fmla="*/ 0 w 5"/>
                <a:gd name="T13" fmla="*/ 0 h 5"/>
                <a:gd name="T14" fmla="*/ 5 w 5"/>
                <a:gd name="T15" fmla="*/ 5 h 5"/>
              </a:gdLst>
              <a:ahLst/>
              <a:cxnLst>
                <a:cxn ang="T8">
                  <a:pos x="T0" y="T1"/>
                </a:cxn>
                <a:cxn ang="T9">
                  <a:pos x="T2" y="T3"/>
                </a:cxn>
                <a:cxn ang="T10">
                  <a:pos x="T4" y="T5"/>
                </a:cxn>
                <a:cxn ang="T11">
                  <a:pos x="T6" y="T7"/>
                </a:cxn>
              </a:cxnLst>
              <a:rect l="T12" t="T13" r="T14" b="T15"/>
              <a:pathLst>
                <a:path w="5" h="5">
                  <a:moveTo>
                    <a:pt x="0" y="5"/>
                  </a:moveTo>
                  <a:cubicBezTo>
                    <a:pt x="0" y="5"/>
                    <a:pt x="3" y="2"/>
                    <a:pt x="5" y="2"/>
                  </a:cubicBezTo>
                  <a:cubicBezTo>
                    <a:pt x="4" y="0"/>
                    <a:pt x="4" y="0"/>
                    <a:pt x="4" y="0"/>
                  </a:cubicBezTo>
                  <a:cubicBezTo>
                    <a:pt x="4" y="0"/>
                    <a:pt x="1" y="4"/>
                    <a:pt x="0" y="5"/>
                  </a:cubicBez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0" name="Freeform 8"/>
            <p:cNvSpPr>
              <a:spLocks noChangeArrowheads="1"/>
            </p:cNvSpPr>
            <p:nvPr/>
          </p:nvSpPr>
          <p:spPr bwMode="auto">
            <a:xfrm>
              <a:off x="1609725" y="423862"/>
              <a:ext cx="74613" cy="74612"/>
            </a:xfrm>
            <a:custGeom>
              <a:avLst/>
              <a:gdLst>
                <a:gd name="T0" fmla="*/ 0 w 6"/>
                <a:gd name="T1" fmla="*/ 74612 h 6"/>
                <a:gd name="T2" fmla="*/ 24871 w 6"/>
                <a:gd name="T3" fmla="*/ 37306 h 6"/>
                <a:gd name="T4" fmla="*/ 74613 w 6"/>
                <a:gd name="T5" fmla="*/ 0 h 6"/>
                <a:gd name="T6" fmla="*/ 24871 w 6"/>
                <a:gd name="T7" fmla="*/ 37306 h 6"/>
                <a:gd name="T8" fmla="*/ 0 w 6"/>
                <a:gd name="T9" fmla="*/ 74612 h 6"/>
                <a:gd name="T10" fmla="*/ 0 60000 65536"/>
                <a:gd name="T11" fmla="*/ 0 60000 65536"/>
                <a:gd name="T12" fmla="*/ 0 60000 65536"/>
                <a:gd name="T13" fmla="*/ 0 60000 65536"/>
                <a:gd name="T14" fmla="*/ 0 60000 65536"/>
                <a:gd name="T15" fmla="*/ 0 w 6"/>
                <a:gd name="T16" fmla="*/ 0 h 6"/>
                <a:gd name="T17" fmla="*/ 6 w 6"/>
                <a:gd name="T18" fmla="*/ 6 h 6"/>
              </a:gdLst>
              <a:ahLst/>
              <a:cxnLst>
                <a:cxn ang="T10">
                  <a:pos x="T0" y="T1"/>
                </a:cxn>
                <a:cxn ang="T11">
                  <a:pos x="T2" y="T3"/>
                </a:cxn>
                <a:cxn ang="T12">
                  <a:pos x="T4" y="T5"/>
                </a:cxn>
                <a:cxn ang="T13">
                  <a:pos x="T6" y="T7"/>
                </a:cxn>
                <a:cxn ang="T14">
                  <a:pos x="T8" y="T9"/>
                </a:cxn>
              </a:cxnLst>
              <a:rect l="T15" t="T16" r="T17" b="T18"/>
              <a:pathLst>
                <a:path w="6" h="6">
                  <a:moveTo>
                    <a:pt x="0" y="6"/>
                  </a:moveTo>
                  <a:cubicBezTo>
                    <a:pt x="0" y="6"/>
                    <a:pt x="2" y="3"/>
                    <a:pt x="2" y="3"/>
                  </a:cubicBezTo>
                  <a:cubicBezTo>
                    <a:pt x="3" y="3"/>
                    <a:pt x="6" y="0"/>
                    <a:pt x="6" y="0"/>
                  </a:cubicBezTo>
                  <a:cubicBezTo>
                    <a:pt x="2" y="3"/>
                    <a:pt x="2" y="3"/>
                    <a:pt x="2" y="3"/>
                  </a:cubicBezTo>
                  <a:lnTo>
                    <a:pt x="0" y="6"/>
                  </a:ln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1" name="Freeform 9"/>
            <p:cNvSpPr>
              <a:spLocks noChangeArrowheads="1"/>
            </p:cNvSpPr>
            <p:nvPr/>
          </p:nvSpPr>
          <p:spPr bwMode="auto">
            <a:xfrm>
              <a:off x="1508125" y="534987"/>
              <a:ext cx="63500" cy="150812"/>
            </a:xfrm>
            <a:custGeom>
              <a:avLst/>
              <a:gdLst>
                <a:gd name="T0" fmla="*/ 38100 w 5"/>
                <a:gd name="T1" fmla="*/ 0 h 12"/>
                <a:gd name="T2" fmla="*/ 0 w 5"/>
                <a:gd name="T3" fmla="*/ 25135 h 12"/>
                <a:gd name="T4" fmla="*/ 38100 w 5"/>
                <a:gd name="T5" fmla="*/ 150812 h 12"/>
                <a:gd name="T6" fmla="*/ 38100 w 5"/>
                <a:gd name="T7" fmla="*/ 0 h 12"/>
                <a:gd name="T8" fmla="*/ 0 60000 65536"/>
                <a:gd name="T9" fmla="*/ 0 60000 65536"/>
                <a:gd name="T10" fmla="*/ 0 60000 65536"/>
                <a:gd name="T11" fmla="*/ 0 60000 65536"/>
                <a:gd name="T12" fmla="*/ 0 w 5"/>
                <a:gd name="T13" fmla="*/ 0 h 12"/>
                <a:gd name="T14" fmla="*/ 5 w 5"/>
                <a:gd name="T15" fmla="*/ 12 h 12"/>
              </a:gdLst>
              <a:ahLst/>
              <a:cxnLst>
                <a:cxn ang="T8">
                  <a:pos x="T0" y="T1"/>
                </a:cxn>
                <a:cxn ang="T9">
                  <a:pos x="T2" y="T3"/>
                </a:cxn>
                <a:cxn ang="T10">
                  <a:pos x="T4" y="T5"/>
                </a:cxn>
                <a:cxn ang="T11">
                  <a:pos x="T6" y="T7"/>
                </a:cxn>
              </a:cxnLst>
              <a:rect l="T12" t="T13" r="T14" b="T15"/>
              <a:pathLst>
                <a:path w="5" h="12">
                  <a:moveTo>
                    <a:pt x="3" y="0"/>
                  </a:moveTo>
                  <a:cubicBezTo>
                    <a:pt x="0" y="2"/>
                    <a:pt x="0" y="2"/>
                    <a:pt x="0" y="2"/>
                  </a:cubicBezTo>
                  <a:cubicBezTo>
                    <a:pt x="3" y="12"/>
                    <a:pt x="3" y="12"/>
                    <a:pt x="3" y="12"/>
                  </a:cubicBezTo>
                  <a:cubicBezTo>
                    <a:pt x="3" y="12"/>
                    <a:pt x="5" y="5"/>
                    <a:pt x="3" y="0"/>
                  </a:cubicBezTo>
                  <a:close/>
                </a:path>
              </a:pathLst>
            </a:custGeom>
            <a:solidFill>
              <a:srgbClr val="BABAB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2" name="Freeform 10"/>
            <p:cNvSpPr>
              <a:spLocks noChangeArrowheads="1"/>
            </p:cNvSpPr>
            <p:nvPr/>
          </p:nvSpPr>
          <p:spPr bwMode="auto">
            <a:xfrm>
              <a:off x="125413" y="1308100"/>
              <a:ext cx="138113" cy="212725"/>
            </a:xfrm>
            <a:custGeom>
              <a:avLst/>
              <a:gdLst>
                <a:gd name="T0" fmla="*/ 0 w 11"/>
                <a:gd name="T1" fmla="*/ 0 h 17"/>
                <a:gd name="T2" fmla="*/ 0 w 11"/>
                <a:gd name="T3" fmla="*/ 175185 h 17"/>
                <a:gd name="T4" fmla="*/ 138113 w 11"/>
                <a:gd name="T5" fmla="*/ 212725 h 17"/>
                <a:gd name="T6" fmla="*/ 75334 w 11"/>
                <a:gd name="T7" fmla="*/ 0 h 17"/>
                <a:gd name="T8" fmla="*/ 0 w 11"/>
                <a:gd name="T9" fmla="*/ 0 h 17"/>
                <a:gd name="T10" fmla="*/ 0 60000 65536"/>
                <a:gd name="T11" fmla="*/ 0 60000 65536"/>
                <a:gd name="T12" fmla="*/ 0 60000 65536"/>
                <a:gd name="T13" fmla="*/ 0 60000 65536"/>
                <a:gd name="T14" fmla="*/ 0 60000 65536"/>
                <a:gd name="T15" fmla="*/ 0 w 11"/>
                <a:gd name="T16" fmla="*/ 0 h 17"/>
                <a:gd name="T17" fmla="*/ 11 w 11"/>
                <a:gd name="T18" fmla="*/ 17 h 17"/>
              </a:gdLst>
              <a:ahLst/>
              <a:cxnLst>
                <a:cxn ang="T10">
                  <a:pos x="T0" y="T1"/>
                </a:cxn>
                <a:cxn ang="T11">
                  <a:pos x="T2" y="T3"/>
                </a:cxn>
                <a:cxn ang="T12">
                  <a:pos x="T4" y="T5"/>
                </a:cxn>
                <a:cxn ang="T13">
                  <a:pos x="T6" y="T7"/>
                </a:cxn>
                <a:cxn ang="T14">
                  <a:pos x="T8" y="T9"/>
                </a:cxn>
              </a:cxnLst>
              <a:rect l="T15" t="T16" r="T17" b="T18"/>
              <a:pathLst>
                <a:path w="11" h="17">
                  <a:moveTo>
                    <a:pt x="0" y="0"/>
                  </a:moveTo>
                  <a:cubicBezTo>
                    <a:pt x="0" y="0"/>
                    <a:pt x="0" y="13"/>
                    <a:pt x="0" y="14"/>
                  </a:cubicBezTo>
                  <a:cubicBezTo>
                    <a:pt x="1" y="16"/>
                    <a:pt x="11" y="17"/>
                    <a:pt x="11" y="17"/>
                  </a:cubicBezTo>
                  <a:cubicBezTo>
                    <a:pt x="6" y="0"/>
                    <a:pt x="6" y="0"/>
                    <a:pt x="6" y="0"/>
                  </a:cubicBezTo>
                  <a:lnTo>
                    <a:pt x="0"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3" name="Freeform 11"/>
            <p:cNvSpPr>
              <a:spLocks noChangeArrowheads="1"/>
            </p:cNvSpPr>
            <p:nvPr/>
          </p:nvSpPr>
          <p:spPr bwMode="auto">
            <a:xfrm>
              <a:off x="401638" y="249237"/>
              <a:ext cx="201613" cy="236537"/>
            </a:xfrm>
            <a:custGeom>
              <a:avLst/>
              <a:gdLst>
                <a:gd name="T0" fmla="*/ 201613 w 16"/>
                <a:gd name="T1" fmla="*/ 99595 h 19"/>
                <a:gd name="T2" fmla="*/ 189012 w 16"/>
                <a:gd name="T3" fmla="*/ 149392 h 19"/>
                <a:gd name="T4" fmla="*/ 100807 w 16"/>
                <a:gd name="T5" fmla="*/ 236537 h 19"/>
                <a:gd name="T6" fmla="*/ 37802 w 16"/>
                <a:gd name="T7" fmla="*/ 211638 h 19"/>
                <a:gd name="T8" fmla="*/ 12601 w 16"/>
                <a:gd name="T9" fmla="*/ 136942 h 19"/>
                <a:gd name="T10" fmla="*/ 0 w 16"/>
                <a:gd name="T11" fmla="*/ 24899 h 19"/>
                <a:gd name="T12" fmla="*/ 201613 w 16"/>
                <a:gd name="T13" fmla="*/ 99595 h 19"/>
                <a:gd name="T14" fmla="*/ 0 60000 65536"/>
                <a:gd name="T15" fmla="*/ 0 60000 65536"/>
                <a:gd name="T16" fmla="*/ 0 60000 65536"/>
                <a:gd name="T17" fmla="*/ 0 60000 65536"/>
                <a:gd name="T18" fmla="*/ 0 60000 65536"/>
                <a:gd name="T19" fmla="*/ 0 60000 65536"/>
                <a:gd name="T20" fmla="*/ 0 60000 65536"/>
                <a:gd name="T21" fmla="*/ 0 w 16"/>
                <a:gd name="T22" fmla="*/ 0 h 19"/>
                <a:gd name="T23" fmla="*/ 16 w 16"/>
                <a:gd name="T24" fmla="*/ 19 h 1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19">
                  <a:moveTo>
                    <a:pt x="16" y="8"/>
                  </a:moveTo>
                  <a:cubicBezTo>
                    <a:pt x="15" y="12"/>
                    <a:pt x="15" y="12"/>
                    <a:pt x="15" y="12"/>
                  </a:cubicBezTo>
                  <a:cubicBezTo>
                    <a:pt x="15" y="12"/>
                    <a:pt x="10" y="18"/>
                    <a:pt x="8" y="19"/>
                  </a:cubicBezTo>
                  <a:cubicBezTo>
                    <a:pt x="7" y="19"/>
                    <a:pt x="3" y="17"/>
                    <a:pt x="3" y="17"/>
                  </a:cubicBezTo>
                  <a:cubicBezTo>
                    <a:pt x="1" y="11"/>
                    <a:pt x="1" y="11"/>
                    <a:pt x="1" y="11"/>
                  </a:cubicBezTo>
                  <a:cubicBezTo>
                    <a:pt x="1" y="11"/>
                    <a:pt x="1" y="5"/>
                    <a:pt x="0" y="2"/>
                  </a:cubicBezTo>
                  <a:cubicBezTo>
                    <a:pt x="0" y="0"/>
                    <a:pt x="12" y="7"/>
                    <a:pt x="16" y="8"/>
                  </a:cubicBezTo>
                  <a:close/>
                </a:path>
              </a:pathLst>
            </a:custGeom>
            <a:solidFill>
              <a:srgbClr val="D08147"/>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4" name="Freeform 12"/>
            <p:cNvSpPr>
              <a:spLocks noChangeArrowheads="1"/>
            </p:cNvSpPr>
            <p:nvPr/>
          </p:nvSpPr>
          <p:spPr bwMode="auto">
            <a:xfrm>
              <a:off x="427038" y="323850"/>
              <a:ext cx="138113" cy="161925"/>
            </a:xfrm>
            <a:custGeom>
              <a:avLst/>
              <a:gdLst>
                <a:gd name="T0" fmla="*/ 0 w 11"/>
                <a:gd name="T1" fmla="*/ 0 h 13"/>
                <a:gd name="T2" fmla="*/ 50223 w 11"/>
                <a:gd name="T3" fmla="*/ 62279 h 13"/>
                <a:gd name="T4" fmla="*/ 138113 w 11"/>
                <a:gd name="T5" fmla="*/ 112102 h 13"/>
                <a:gd name="T6" fmla="*/ 75334 w 11"/>
                <a:gd name="T7" fmla="*/ 161925 h 13"/>
                <a:gd name="T8" fmla="*/ 12556 w 11"/>
                <a:gd name="T9" fmla="*/ 137013 h 13"/>
                <a:gd name="T10" fmla="*/ 0 w 11"/>
                <a:gd name="T11" fmla="*/ 87190 h 13"/>
                <a:gd name="T12" fmla="*/ 0 w 11"/>
                <a:gd name="T13" fmla="*/ 0 h 13"/>
                <a:gd name="T14" fmla="*/ 0 60000 65536"/>
                <a:gd name="T15" fmla="*/ 0 60000 65536"/>
                <a:gd name="T16" fmla="*/ 0 60000 65536"/>
                <a:gd name="T17" fmla="*/ 0 60000 65536"/>
                <a:gd name="T18" fmla="*/ 0 60000 65536"/>
                <a:gd name="T19" fmla="*/ 0 60000 65536"/>
                <a:gd name="T20" fmla="*/ 0 60000 65536"/>
                <a:gd name="T21" fmla="*/ 0 w 11"/>
                <a:gd name="T22" fmla="*/ 0 h 13"/>
                <a:gd name="T23" fmla="*/ 11 w 11"/>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 h="13">
                  <a:moveTo>
                    <a:pt x="0" y="0"/>
                  </a:moveTo>
                  <a:cubicBezTo>
                    <a:pt x="1" y="0"/>
                    <a:pt x="3" y="4"/>
                    <a:pt x="4" y="5"/>
                  </a:cubicBezTo>
                  <a:cubicBezTo>
                    <a:pt x="4" y="6"/>
                    <a:pt x="8" y="8"/>
                    <a:pt x="11" y="9"/>
                  </a:cubicBezTo>
                  <a:cubicBezTo>
                    <a:pt x="9" y="11"/>
                    <a:pt x="7" y="13"/>
                    <a:pt x="6" y="13"/>
                  </a:cubicBezTo>
                  <a:cubicBezTo>
                    <a:pt x="5" y="13"/>
                    <a:pt x="1" y="11"/>
                    <a:pt x="1" y="11"/>
                  </a:cubicBezTo>
                  <a:cubicBezTo>
                    <a:pt x="0" y="7"/>
                    <a:pt x="0" y="7"/>
                    <a:pt x="0" y="7"/>
                  </a:cubicBezTo>
                  <a:cubicBezTo>
                    <a:pt x="0" y="5"/>
                    <a:pt x="0" y="0"/>
                    <a:pt x="0" y="0"/>
                  </a:cubicBez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5" name="Freeform 13"/>
            <p:cNvSpPr>
              <a:spLocks noChangeArrowheads="1"/>
            </p:cNvSpPr>
            <p:nvPr/>
          </p:nvSpPr>
          <p:spPr bwMode="auto">
            <a:xfrm>
              <a:off x="339725" y="0"/>
              <a:ext cx="301625" cy="285750"/>
            </a:xfrm>
            <a:custGeom>
              <a:avLst/>
              <a:gdLst>
                <a:gd name="T0" fmla="*/ 289057 w 24"/>
                <a:gd name="T1" fmla="*/ 74543 h 23"/>
                <a:gd name="T2" fmla="*/ 301625 w 24"/>
                <a:gd name="T3" fmla="*/ 62120 h 23"/>
                <a:gd name="T4" fmla="*/ 226219 w 24"/>
                <a:gd name="T5" fmla="*/ 0 h 23"/>
                <a:gd name="T6" fmla="*/ 113109 w 24"/>
                <a:gd name="T7" fmla="*/ 0 h 23"/>
                <a:gd name="T8" fmla="*/ 25135 w 24"/>
                <a:gd name="T9" fmla="*/ 74543 h 23"/>
                <a:gd name="T10" fmla="*/ 12568 w 24"/>
                <a:gd name="T11" fmla="*/ 161511 h 23"/>
                <a:gd name="T12" fmla="*/ 50271 w 24"/>
                <a:gd name="T13" fmla="*/ 248478 h 23"/>
                <a:gd name="T14" fmla="*/ 289057 w 24"/>
                <a:gd name="T15" fmla="*/ 74543 h 23"/>
                <a:gd name="T16" fmla="*/ 0 60000 65536"/>
                <a:gd name="T17" fmla="*/ 0 60000 65536"/>
                <a:gd name="T18" fmla="*/ 0 60000 65536"/>
                <a:gd name="T19" fmla="*/ 0 60000 65536"/>
                <a:gd name="T20" fmla="*/ 0 60000 65536"/>
                <a:gd name="T21" fmla="*/ 0 60000 65536"/>
                <a:gd name="T22" fmla="*/ 0 60000 65536"/>
                <a:gd name="T23" fmla="*/ 0 60000 65536"/>
                <a:gd name="T24" fmla="*/ 0 w 24"/>
                <a:gd name="T25" fmla="*/ 0 h 23"/>
                <a:gd name="T26" fmla="*/ 24 w 24"/>
                <a:gd name="T27" fmla="*/ 23 h 2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4" h="23">
                  <a:moveTo>
                    <a:pt x="23" y="6"/>
                  </a:moveTo>
                  <a:cubicBezTo>
                    <a:pt x="23" y="6"/>
                    <a:pt x="24" y="5"/>
                    <a:pt x="24" y="5"/>
                  </a:cubicBezTo>
                  <a:cubicBezTo>
                    <a:pt x="23" y="4"/>
                    <a:pt x="21" y="0"/>
                    <a:pt x="18" y="0"/>
                  </a:cubicBezTo>
                  <a:cubicBezTo>
                    <a:pt x="15" y="0"/>
                    <a:pt x="9" y="0"/>
                    <a:pt x="9" y="0"/>
                  </a:cubicBezTo>
                  <a:cubicBezTo>
                    <a:pt x="9" y="0"/>
                    <a:pt x="4" y="3"/>
                    <a:pt x="2" y="6"/>
                  </a:cubicBezTo>
                  <a:cubicBezTo>
                    <a:pt x="0" y="9"/>
                    <a:pt x="1" y="13"/>
                    <a:pt x="1" y="13"/>
                  </a:cubicBezTo>
                  <a:cubicBezTo>
                    <a:pt x="1" y="13"/>
                    <a:pt x="0" y="19"/>
                    <a:pt x="4" y="20"/>
                  </a:cubicBezTo>
                  <a:cubicBezTo>
                    <a:pt x="4" y="20"/>
                    <a:pt x="11" y="23"/>
                    <a:pt x="23" y="6"/>
                  </a:cubicBez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6" name="Freeform 14"/>
            <p:cNvSpPr>
              <a:spLocks noChangeArrowheads="1"/>
            </p:cNvSpPr>
            <p:nvPr/>
          </p:nvSpPr>
          <p:spPr bwMode="auto">
            <a:xfrm>
              <a:off x="352425" y="74612"/>
              <a:ext cx="314325" cy="311150"/>
            </a:xfrm>
            <a:custGeom>
              <a:avLst/>
              <a:gdLst>
                <a:gd name="T0" fmla="*/ 264033 w 25"/>
                <a:gd name="T1" fmla="*/ 298704 h 25"/>
                <a:gd name="T2" fmla="*/ 213741 w 25"/>
                <a:gd name="T3" fmla="*/ 311150 h 25"/>
                <a:gd name="T4" fmla="*/ 113157 w 25"/>
                <a:gd name="T5" fmla="*/ 273812 h 25"/>
                <a:gd name="T6" fmla="*/ 75438 w 25"/>
                <a:gd name="T7" fmla="*/ 211582 h 25"/>
                <a:gd name="T8" fmla="*/ 62865 w 25"/>
                <a:gd name="T9" fmla="*/ 211582 h 25"/>
                <a:gd name="T10" fmla="*/ 25146 w 25"/>
                <a:gd name="T11" fmla="*/ 174244 h 25"/>
                <a:gd name="T12" fmla="*/ 25146 w 25"/>
                <a:gd name="T13" fmla="*/ 112014 h 25"/>
                <a:gd name="T14" fmla="*/ 62865 w 25"/>
                <a:gd name="T15" fmla="*/ 124460 h 25"/>
                <a:gd name="T16" fmla="*/ 88011 w 25"/>
                <a:gd name="T17" fmla="*/ 161798 h 25"/>
                <a:gd name="T18" fmla="*/ 100584 w 25"/>
                <a:gd name="T19" fmla="*/ 161798 h 25"/>
                <a:gd name="T20" fmla="*/ 88011 w 25"/>
                <a:gd name="T21" fmla="*/ 124460 h 25"/>
                <a:gd name="T22" fmla="*/ 125730 w 25"/>
                <a:gd name="T23" fmla="*/ 62230 h 25"/>
                <a:gd name="T24" fmla="*/ 113157 w 25"/>
                <a:gd name="T25" fmla="*/ 49784 h 25"/>
                <a:gd name="T26" fmla="*/ 150876 w 25"/>
                <a:gd name="T27" fmla="*/ 0 h 25"/>
                <a:gd name="T28" fmla="*/ 276606 w 25"/>
                <a:gd name="T29" fmla="*/ 0 h 25"/>
                <a:gd name="T30" fmla="*/ 301752 w 25"/>
                <a:gd name="T31" fmla="*/ 87122 h 25"/>
                <a:gd name="T32" fmla="*/ 289179 w 25"/>
                <a:gd name="T33" fmla="*/ 112014 h 25"/>
                <a:gd name="T34" fmla="*/ 301752 w 25"/>
                <a:gd name="T35" fmla="*/ 174244 h 25"/>
                <a:gd name="T36" fmla="*/ 276606 w 25"/>
                <a:gd name="T37" fmla="*/ 261366 h 25"/>
                <a:gd name="T38" fmla="*/ 264033 w 25"/>
                <a:gd name="T39" fmla="*/ 298704 h 2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5"/>
                <a:gd name="T61" fmla="*/ 0 h 25"/>
                <a:gd name="T62" fmla="*/ 25 w 25"/>
                <a:gd name="T63" fmla="*/ 25 h 2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5" h="25">
                  <a:moveTo>
                    <a:pt x="21" y="24"/>
                  </a:moveTo>
                  <a:cubicBezTo>
                    <a:pt x="21" y="24"/>
                    <a:pt x="18" y="25"/>
                    <a:pt x="17" y="25"/>
                  </a:cubicBezTo>
                  <a:cubicBezTo>
                    <a:pt x="17" y="25"/>
                    <a:pt x="11" y="25"/>
                    <a:pt x="9" y="22"/>
                  </a:cubicBezTo>
                  <a:cubicBezTo>
                    <a:pt x="7" y="19"/>
                    <a:pt x="6" y="17"/>
                    <a:pt x="6" y="17"/>
                  </a:cubicBezTo>
                  <a:cubicBezTo>
                    <a:pt x="6" y="17"/>
                    <a:pt x="5" y="17"/>
                    <a:pt x="5" y="17"/>
                  </a:cubicBezTo>
                  <a:cubicBezTo>
                    <a:pt x="4" y="17"/>
                    <a:pt x="3" y="14"/>
                    <a:pt x="2" y="14"/>
                  </a:cubicBezTo>
                  <a:cubicBezTo>
                    <a:pt x="2" y="13"/>
                    <a:pt x="0" y="10"/>
                    <a:pt x="2" y="9"/>
                  </a:cubicBezTo>
                  <a:cubicBezTo>
                    <a:pt x="3" y="8"/>
                    <a:pt x="5" y="9"/>
                    <a:pt x="5" y="10"/>
                  </a:cubicBezTo>
                  <a:cubicBezTo>
                    <a:pt x="5" y="10"/>
                    <a:pt x="7" y="13"/>
                    <a:pt x="7" y="13"/>
                  </a:cubicBezTo>
                  <a:cubicBezTo>
                    <a:pt x="8" y="13"/>
                    <a:pt x="8" y="13"/>
                    <a:pt x="8" y="13"/>
                  </a:cubicBezTo>
                  <a:cubicBezTo>
                    <a:pt x="8" y="13"/>
                    <a:pt x="7" y="10"/>
                    <a:pt x="7" y="10"/>
                  </a:cubicBezTo>
                  <a:cubicBezTo>
                    <a:pt x="8" y="9"/>
                    <a:pt x="11" y="6"/>
                    <a:pt x="10" y="5"/>
                  </a:cubicBezTo>
                  <a:cubicBezTo>
                    <a:pt x="10" y="5"/>
                    <a:pt x="9" y="4"/>
                    <a:pt x="9" y="4"/>
                  </a:cubicBezTo>
                  <a:cubicBezTo>
                    <a:pt x="9" y="3"/>
                    <a:pt x="12" y="1"/>
                    <a:pt x="12" y="0"/>
                  </a:cubicBezTo>
                  <a:cubicBezTo>
                    <a:pt x="13" y="0"/>
                    <a:pt x="19" y="0"/>
                    <a:pt x="22" y="0"/>
                  </a:cubicBezTo>
                  <a:cubicBezTo>
                    <a:pt x="22" y="0"/>
                    <a:pt x="24" y="3"/>
                    <a:pt x="24" y="7"/>
                  </a:cubicBezTo>
                  <a:cubicBezTo>
                    <a:pt x="24" y="7"/>
                    <a:pt x="24" y="8"/>
                    <a:pt x="23" y="9"/>
                  </a:cubicBezTo>
                  <a:cubicBezTo>
                    <a:pt x="23" y="9"/>
                    <a:pt x="25" y="11"/>
                    <a:pt x="24" y="14"/>
                  </a:cubicBezTo>
                  <a:cubicBezTo>
                    <a:pt x="24" y="17"/>
                    <a:pt x="22" y="20"/>
                    <a:pt x="22" y="21"/>
                  </a:cubicBezTo>
                  <a:cubicBezTo>
                    <a:pt x="22" y="22"/>
                    <a:pt x="22" y="24"/>
                    <a:pt x="21" y="24"/>
                  </a:cubicBezTo>
                  <a:close/>
                </a:path>
              </a:pathLst>
            </a:custGeom>
            <a:solidFill>
              <a:srgbClr val="F1B15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7" name="Freeform 15"/>
            <p:cNvSpPr>
              <a:spLocks noChangeArrowheads="1"/>
            </p:cNvSpPr>
            <p:nvPr/>
          </p:nvSpPr>
          <p:spPr bwMode="auto">
            <a:xfrm>
              <a:off x="352425" y="74612"/>
              <a:ext cx="276225" cy="311150"/>
            </a:xfrm>
            <a:custGeom>
              <a:avLst/>
              <a:gdLst>
                <a:gd name="T0" fmla="*/ 25111 w 22"/>
                <a:gd name="T1" fmla="*/ 112014 h 25"/>
                <a:gd name="T2" fmla="*/ 62778 w 22"/>
                <a:gd name="T3" fmla="*/ 124460 h 25"/>
                <a:gd name="T4" fmla="*/ 87890 w 22"/>
                <a:gd name="T5" fmla="*/ 161798 h 25"/>
                <a:gd name="T6" fmla="*/ 100445 w 22"/>
                <a:gd name="T7" fmla="*/ 161798 h 25"/>
                <a:gd name="T8" fmla="*/ 87890 w 22"/>
                <a:gd name="T9" fmla="*/ 124460 h 25"/>
                <a:gd name="T10" fmla="*/ 125557 w 22"/>
                <a:gd name="T11" fmla="*/ 62230 h 25"/>
                <a:gd name="T12" fmla="*/ 113001 w 22"/>
                <a:gd name="T13" fmla="*/ 49784 h 25"/>
                <a:gd name="T14" fmla="*/ 150668 w 22"/>
                <a:gd name="T15" fmla="*/ 0 h 25"/>
                <a:gd name="T16" fmla="*/ 163224 w 22"/>
                <a:gd name="T17" fmla="*/ 0 h 25"/>
                <a:gd name="T18" fmla="*/ 200891 w 22"/>
                <a:gd name="T19" fmla="*/ 74676 h 25"/>
                <a:gd name="T20" fmla="*/ 163224 w 22"/>
                <a:gd name="T21" fmla="*/ 87122 h 25"/>
                <a:gd name="T22" fmla="*/ 163224 w 22"/>
                <a:gd name="T23" fmla="*/ 124460 h 25"/>
                <a:gd name="T24" fmla="*/ 138113 w 22"/>
                <a:gd name="T25" fmla="*/ 124460 h 25"/>
                <a:gd name="T26" fmla="*/ 150668 w 22"/>
                <a:gd name="T27" fmla="*/ 186690 h 25"/>
                <a:gd name="T28" fmla="*/ 188335 w 22"/>
                <a:gd name="T29" fmla="*/ 186690 h 25"/>
                <a:gd name="T30" fmla="*/ 175780 w 22"/>
                <a:gd name="T31" fmla="*/ 248920 h 25"/>
                <a:gd name="T32" fmla="*/ 226002 w 22"/>
                <a:gd name="T33" fmla="*/ 298704 h 25"/>
                <a:gd name="T34" fmla="*/ 276225 w 22"/>
                <a:gd name="T35" fmla="*/ 286258 h 25"/>
                <a:gd name="T36" fmla="*/ 263669 w 22"/>
                <a:gd name="T37" fmla="*/ 298704 h 25"/>
                <a:gd name="T38" fmla="*/ 213447 w 22"/>
                <a:gd name="T39" fmla="*/ 311150 h 25"/>
                <a:gd name="T40" fmla="*/ 113001 w 22"/>
                <a:gd name="T41" fmla="*/ 273812 h 25"/>
                <a:gd name="T42" fmla="*/ 75334 w 22"/>
                <a:gd name="T43" fmla="*/ 211582 h 25"/>
                <a:gd name="T44" fmla="*/ 62778 w 22"/>
                <a:gd name="T45" fmla="*/ 211582 h 25"/>
                <a:gd name="T46" fmla="*/ 25111 w 22"/>
                <a:gd name="T47" fmla="*/ 174244 h 25"/>
                <a:gd name="T48" fmla="*/ 25111 w 22"/>
                <a:gd name="T49" fmla="*/ 112014 h 2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2"/>
                <a:gd name="T76" fmla="*/ 0 h 25"/>
                <a:gd name="T77" fmla="*/ 22 w 22"/>
                <a:gd name="T78" fmla="*/ 25 h 2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2" h="25">
                  <a:moveTo>
                    <a:pt x="2" y="9"/>
                  </a:moveTo>
                  <a:cubicBezTo>
                    <a:pt x="3" y="8"/>
                    <a:pt x="5" y="9"/>
                    <a:pt x="5" y="10"/>
                  </a:cubicBezTo>
                  <a:cubicBezTo>
                    <a:pt x="5" y="10"/>
                    <a:pt x="7" y="13"/>
                    <a:pt x="7" y="13"/>
                  </a:cubicBezTo>
                  <a:cubicBezTo>
                    <a:pt x="8" y="13"/>
                    <a:pt x="8" y="13"/>
                    <a:pt x="8" y="13"/>
                  </a:cubicBezTo>
                  <a:cubicBezTo>
                    <a:pt x="8" y="13"/>
                    <a:pt x="7" y="10"/>
                    <a:pt x="7" y="10"/>
                  </a:cubicBezTo>
                  <a:cubicBezTo>
                    <a:pt x="8" y="9"/>
                    <a:pt x="11" y="6"/>
                    <a:pt x="10" y="5"/>
                  </a:cubicBezTo>
                  <a:cubicBezTo>
                    <a:pt x="10" y="5"/>
                    <a:pt x="9" y="4"/>
                    <a:pt x="9" y="4"/>
                  </a:cubicBezTo>
                  <a:cubicBezTo>
                    <a:pt x="9" y="3"/>
                    <a:pt x="12" y="1"/>
                    <a:pt x="12" y="0"/>
                  </a:cubicBezTo>
                  <a:cubicBezTo>
                    <a:pt x="12" y="0"/>
                    <a:pt x="13" y="0"/>
                    <a:pt x="13" y="0"/>
                  </a:cubicBezTo>
                  <a:cubicBezTo>
                    <a:pt x="15" y="2"/>
                    <a:pt x="17" y="6"/>
                    <a:pt x="16" y="6"/>
                  </a:cubicBezTo>
                  <a:cubicBezTo>
                    <a:pt x="15" y="6"/>
                    <a:pt x="13" y="7"/>
                    <a:pt x="13" y="7"/>
                  </a:cubicBezTo>
                  <a:cubicBezTo>
                    <a:pt x="13" y="7"/>
                    <a:pt x="13" y="9"/>
                    <a:pt x="13" y="10"/>
                  </a:cubicBezTo>
                  <a:cubicBezTo>
                    <a:pt x="12" y="10"/>
                    <a:pt x="11" y="10"/>
                    <a:pt x="11" y="10"/>
                  </a:cubicBezTo>
                  <a:cubicBezTo>
                    <a:pt x="11" y="11"/>
                    <a:pt x="11" y="14"/>
                    <a:pt x="12" y="15"/>
                  </a:cubicBezTo>
                  <a:cubicBezTo>
                    <a:pt x="13" y="16"/>
                    <a:pt x="15" y="15"/>
                    <a:pt x="15" y="15"/>
                  </a:cubicBezTo>
                  <a:cubicBezTo>
                    <a:pt x="14" y="16"/>
                    <a:pt x="14" y="19"/>
                    <a:pt x="14" y="20"/>
                  </a:cubicBezTo>
                  <a:cubicBezTo>
                    <a:pt x="14" y="21"/>
                    <a:pt x="16" y="23"/>
                    <a:pt x="18" y="24"/>
                  </a:cubicBezTo>
                  <a:cubicBezTo>
                    <a:pt x="18" y="24"/>
                    <a:pt x="20" y="23"/>
                    <a:pt x="22" y="23"/>
                  </a:cubicBezTo>
                  <a:cubicBezTo>
                    <a:pt x="22" y="24"/>
                    <a:pt x="21" y="24"/>
                    <a:pt x="21" y="24"/>
                  </a:cubicBezTo>
                  <a:cubicBezTo>
                    <a:pt x="21" y="24"/>
                    <a:pt x="18" y="25"/>
                    <a:pt x="17" y="25"/>
                  </a:cubicBezTo>
                  <a:cubicBezTo>
                    <a:pt x="17" y="25"/>
                    <a:pt x="11" y="25"/>
                    <a:pt x="9" y="22"/>
                  </a:cubicBezTo>
                  <a:cubicBezTo>
                    <a:pt x="7" y="19"/>
                    <a:pt x="6" y="17"/>
                    <a:pt x="6" y="17"/>
                  </a:cubicBezTo>
                  <a:cubicBezTo>
                    <a:pt x="6" y="17"/>
                    <a:pt x="5" y="17"/>
                    <a:pt x="5" y="17"/>
                  </a:cubicBezTo>
                  <a:cubicBezTo>
                    <a:pt x="4" y="17"/>
                    <a:pt x="3" y="14"/>
                    <a:pt x="2" y="14"/>
                  </a:cubicBezTo>
                  <a:cubicBezTo>
                    <a:pt x="2" y="13"/>
                    <a:pt x="0" y="10"/>
                    <a:pt x="2" y="9"/>
                  </a:cubicBez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8" name="Freeform 16"/>
            <p:cNvSpPr>
              <a:spLocks noChangeArrowheads="1"/>
            </p:cNvSpPr>
            <p:nvPr/>
          </p:nvSpPr>
          <p:spPr bwMode="auto">
            <a:xfrm>
              <a:off x="214313" y="2106612"/>
              <a:ext cx="163513" cy="63500"/>
            </a:xfrm>
            <a:custGeom>
              <a:avLst/>
              <a:gdLst>
                <a:gd name="T0" fmla="*/ 62890 w 13"/>
                <a:gd name="T1" fmla="*/ 63500 h 5"/>
                <a:gd name="T2" fmla="*/ 100623 w 13"/>
                <a:gd name="T3" fmla="*/ 0 h 5"/>
                <a:gd name="T4" fmla="*/ 62890 w 13"/>
                <a:gd name="T5" fmla="*/ 63500 h 5"/>
                <a:gd name="T6" fmla="*/ 0 60000 65536"/>
                <a:gd name="T7" fmla="*/ 0 60000 65536"/>
                <a:gd name="T8" fmla="*/ 0 60000 65536"/>
                <a:gd name="T9" fmla="*/ 0 w 13"/>
                <a:gd name="T10" fmla="*/ 0 h 5"/>
                <a:gd name="T11" fmla="*/ 13 w 13"/>
                <a:gd name="T12" fmla="*/ 5 h 5"/>
              </a:gdLst>
              <a:ahLst/>
              <a:cxnLst>
                <a:cxn ang="T6">
                  <a:pos x="T0" y="T1"/>
                </a:cxn>
                <a:cxn ang="T7">
                  <a:pos x="T2" y="T3"/>
                </a:cxn>
                <a:cxn ang="T8">
                  <a:pos x="T4" y="T5"/>
                </a:cxn>
              </a:cxnLst>
              <a:rect l="T9" t="T10" r="T11" b="T12"/>
              <a:pathLst>
                <a:path w="13" h="5">
                  <a:moveTo>
                    <a:pt x="5" y="5"/>
                  </a:moveTo>
                  <a:cubicBezTo>
                    <a:pt x="8" y="5"/>
                    <a:pt x="13" y="0"/>
                    <a:pt x="8" y="0"/>
                  </a:cubicBezTo>
                  <a:cubicBezTo>
                    <a:pt x="5" y="0"/>
                    <a:pt x="0" y="5"/>
                    <a:pt x="5" y="5"/>
                  </a:cubicBez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39" name="Freeform 17"/>
            <p:cNvSpPr>
              <a:spLocks noChangeArrowheads="1"/>
            </p:cNvSpPr>
            <p:nvPr/>
          </p:nvSpPr>
          <p:spPr bwMode="auto">
            <a:xfrm>
              <a:off x="112713" y="2655887"/>
              <a:ext cx="227013" cy="174625"/>
            </a:xfrm>
            <a:custGeom>
              <a:avLst/>
              <a:gdLst>
                <a:gd name="T0" fmla="*/ 75671 w 18"/>
                <a:gd name="T1" fmla="*/ 0 h 14"/>
                <a:gd name="T2" fmla="*/ 0 w 18"/>
                <a:gd name="T3" fmla="*/ 149679 h 14"/>
                <a:gd name="T4" fmla="*/ 189178 w 18"/>
                <a:gd name="T5" fmla="*/ 112259 h 14"/>
                <a:gd name="T6" fmla="*/ 201789 w 18"/>
                <a:gd name="T7" fmla="*/ 74839 h 14"/>
                <a:gd name="T8" fmla="*/ 214401 w 18"/>
                <a:gd name="T9" fmla="*/ 12473 h 14"/>
                <a:gd name="T10" fmla="*/ 75671 w 18"/>
                <a:gd name="T11" fmla="*/ 0 h 14"/>
                <a:gd name="T12" fmla="*/ 0 60000 65536"/>
                <a:gd name="T13" fmla="*/ 0 60000 65536"/>
                <a:gd name="T14" fmla="*/ 0 60000 65536"/>
                <a:gd name="T15" fmla="*/ 0 60000 65536"/>
                <a:gd name="T16" fmla="*/ 0 60000 65536"/>
                <a:gd name="T17" fmla="*/ 0 60000 65536"/>
                <a:gd name="T18" fmla="*/ 0 w 18"/>
                <a:gd name="T19" fmla="*/ 0 h 14"/>
                <a:gd name="T20" fmla="*/ 18 w 18"/>
                <a:gd name="T21" fmla="*/ 14 h 14"/>
              </a:gdLst>
              <a:ahLst/>
              <a:cxnLst>
                <a:cxn ang="T12">
                  <a:pos x="T0" y="T1"/>
                </a:cxn>
                <a:cxn ang="T13">
                  <a:pos x="T2" y="T3"/>
                </a:cxn>
                <a:cxn ang="T14">
                  <a:pos x="T4" y="T5"/>
                </a:cxn>
                <a:cxn ang="T15">
                  <a:pos x="T6" y="T7"/>
                </a:cxn>
                <a:cxn ang="T16">
                  <a:pos x="T8" y="T9"/>
                </a:cxn>
                <a:cxn ang="T17">
                  <a:pos x="T10" y="T11"/>
                </a:cxn>
              </a:cxnLst>
              <a:rect l="T18" t="T19" r="T20" b="T21"/>
              <a:pathLst>
                <a:path w="18" h="14">
                  <a:moveTo>
                    <a:pt x="6" y="0"/>
                  </a:moveTo>
                  <a:cubicBezTo>
                    <a:pt x="6" y="0"/>
                    <a:pt x="0" y="8"/>
                    <a:pt x="0" y="12"/>
                  </a:cubicBezTo>
                  <a:cubicBezTo>
                    <a:pt x="0" y="12"/>
                    <a:pt x="14" y="14"/>
                    <a:pt x="15" y="9"/>
                  </a:cubicBezTo>
                  <a:cubicBezTo>
                    <a:pt x="16" y="6"/>
                    <a:pt x="16" y="6"/>
                    <a:pt x="16" y="6"/>
                  </a:cubicBezTo>
                  <a:cubicBezTo>
                    <a:pt x="16" y="6"/>
                    <a:pt x="18" y="8"/>
                    <a:pt x="17" y="1"/>
                  </a:cubicBezTo>
                  <a:lnTo>
                    <a:pt x="6"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0" name="Freeform 18"/>
            <p:cNvSpPr>
              <a:spLocks noChangeArrowheads="1"/>
            </p:cNvSpPr>
            <p:nvPr/>
          </p:nvSpPr>
          <p:spPr bwMode="auto">
            <a:xfrm>
              <a:off x="715963" y="2605087"/>
              <a:ext cx="252413" cy="225425"/>
            </a:xfrm>
            <a:custGeom>
              <a:avLst/>
              <a:gdLst>
                <a:gd name="T0" fmla="*/ 0 w 20"/>
                <a:gd name="T1" fmla="*/ 50094 h 18"/>
                <a:gd name="T2" fmla="*/ 0 w 20"/>
                <a:gd name="T3" fmla="*/ 125236 h 18"/>
                <a:gd name="T4" fmla="*/ 75724 w 20"/>
                <a:gd name="T5" fmla="*/ 162807 h 18"/>
                <a:gd name="T6" fmla="*/ 88345 w 20"/>
                <a:gd name="T7" fmla="*/ 200378 h 18"/>
                <a:gd name="T8" fmla="*/ 88345 w 20"/>
                <a:gd name="T9" fmla="*/ 200378 h 18"/>
                <a:gd name="T10" fmla="*/ 252413 w 20"/>
                <a:gd name="T11" fmla="*/ 212901 h 18"/>
                <a:gd name="T12" fmla="*/ 252413 w 20"/>
                <a:gd name="T13" fmla="*/ 175331 h 18"/>
                <a:gd name="T14" fmla="*/ 151448 w 20"/>
                <a:gd name="T15" fmla="*/ 50094 h 18"/>
                <a:gd name="T16" fmla="*/ 0 w 20"/>
                <a:gd name="T17" fmla="*/ 50094 h 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0"/>
                <a:gd name="T28" fmla="*/ 0 h 18"/>
                <a:gd name="T29" fmla="*/ 20 w 20"/>
                <a:gd name="T30" fmla="*/ 18 h 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0" h="18">
                  <a:moveTo>
                    <a:pt x="0" y="4"/>
                  </a:moveTo>
                  <a:cubicBezTo>
                    <a:pt x="0" y="4"/>
                    <a:pt x="0" y="8"/>
                    <a:pt x="0" y="10"/>
                  </a:cubicBezTo>
                  <a:cubicBezTo>
                    <a:pt x="0" y="10"/>
                    <a:pt x="3" y="13"/>
                    <a:pt x="6" y="13"/>
                  </a:cubicBezTo>
                  <a:cubicBezTo>
                    <a:pt x="6" y="13"/>
                    <a:pt x="7" y="16"/>
                    <a:pt x="7" y="16"/>
                  </a:cubicBezTo>
                  <a:cubicBezTo>
                    <a:pt x="8" y="17"/>
                    <a:pt x="7" y="16"/>
                    <a:pt x="7" y="16"/>
                  </a:cubicBezTo>
                  <a:cubicBezTo>
                    <a:pt x="7" y="16"/>
                    <a:pt x="17" y="18"/>
                    <a:pt x="20" y="17"/>
                  </a:cubicBezTo>
                  <a:cubicBezTo>
                    <a:pt x="20" y="14"/>
                    <a:pt x="20" y="14"/>
                    <a:pt x="20" y="14"/>
                  </a:cubicBezTo>
                  <a:cubicBezTo>
                    <a:pt x="20" y="14"/>
                    <a:pt x="14" y="7"/>
                    <a:pt x="12" y="4"/>
                  </a:cubicBezTo>
                  <a:cubicBezTo>
                    <a:pt x="11" y="0"/>
                    <a:pt x="0" y="4"/>
                    <a:pt x="0" y="4"/>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1" name="Freeform 19"/>
            <p:cNvSpPr>
              <a:spLocks noChangeArrowheads="1"/>
            </p:cNvSpPr>
            <p:nvPr/>
          </p:nvSpPr>
          <p:spPr bwMode="auto">
            <a:xfrm>
              <a:off x="138113" y="1158875"/>
              <a:ext cx="779463" cy="1571625"/>
            </a:xfrm>
            <a:custGeom>
              <a:avLst/>
              <a:gdLst>
                <a:gd name="T0" fmla="*/ 37716 w 62"/>
                <a:gd name="T1" fmla="*/ 1509259 h 126"/>
                <a:gd name="T2" fmla="*/ 213724 w 62"/>
                <a:gd name="T3" fmla="*/ 1496786 h 126"/>
                <a:gd name="T4" fmla="*/ 188580 w 62"/>
                <a:gd name="T5" fmla="*/ 1322161 h 126"/>
                <a:gd name="T6" fmla="*/ 289156 w 62"/>
                <a:gd name="T7" fmla="*/ 798286 h 126"/>
                <a:gd name="T8" fmla="*/ 377160 w 62"/>
                <a:gd name="T9" fmla="*/ 449036 h 126"/>
                <a:gd name="T10" fmla="*/ 402303 w 62"/>
                <a:gd name="T11" fmla="*/ 498929 h 126"/>
                <a:gd name="T12" fmla="*/ 578311 w 62"/>
                <a:gd name="T13" fmla="*/ 1496786 h 126"/>
                <a:gd name="T14" fmla="*/ 741747 w 62"/>
                <a:gd name="T15" fmla="*/ 1521732 h 126"/>
                <a:gd name="T16" fmla="*/ 741747 w 62"/>
                <a:gd name="T17" fmla="*/ 1372054 h 126"/>
                <a:gd name="T18" fmla="*/ 729175 w 62"/>
                <a:gd name="T19" fmla="*/ 1097643 h 126"/>
                <a:gd name="T20" fmla="*/ 729175 w 62"/>
                <a:gd name="T21" fmla="*/ 723446 h 126"/>
                <a:gd name="T22" fmla="*/ 704031 w 62"/>
                <a:gd name="T23" fmla="*/ 299357 h 126"/>
                <a:gd name="T24" fmla="*/ 704031 w 62"/>
                <a:gd name="T25" fmla="*/ 249464 h 126"/>
                <a:gd name="T26" fmla="*/ 666315 w 62"/>
                <a:gd name="T27" fmla="*/ 149679 h 126"/>
                <a:gd name="T28" fmla="*/ 653743 w 62"/>
                <a:gd name="T29" fmla="*/ 24946 h 126"/>
                <a:gd name="T30" fmla="*/ 377160 w 62"/>
                <a:gd name="T31" fmla="*/ 62366 h 126"/>
                <a:gd name="T32" fmla="*/ 176008 w 62"/>
                <a:gd name="T33" fmla="*/ 0 h 126"/>
                <a:gd name="T34" fmla="*/ 163436 w 62"/>
                <a:gd name="T35" fmla="*/ 62366 h 126"/>
                <a:gd name="T36" fmla="*/ 37716 w 62"/>
                <a:gd name="T37" fmla="*/ 212045 h 126"/>
                <a:gd name="T38" fmla="*/ 62860 w 62"/>
                <a:gd name="T39" fmla="*/ 286884 h 126"/>
                <a:gd name="T40" fmla="*/ 62860 w 62"/>
                <a:gd name="T41" fmla="*/ 686027 h 126"/>
                <a:gd name="T42" fmla="*/ 37716 w 62"/>
                <a:gd name="T43" fmla="*/ 1160009 h 126"/>
                <a:gd name="T44" fmla="*/ 12572 w 62"/>
                <a:gd name="T45" fmla="*/ 1397000 h 126"/>
                <a:gd name="T46" fmla="*/ 37716 w 62"/>
                <a:gd name="T47" fmla="*/ 1509259 h 12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62"/>
                <a:gd name="T73" fmla="*/ 0 h 126"/>
                <a:gd name="T74" fmla="*/ 62 w 62"/>
                <a:gd name="T75" fmla="*/ 126 h 12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62" h="126">
                  <a:moveTo>
                    <a:pt x="3" y="121"/>
                  </a:moveTo>
                  <a:cubicBezTo>
                    <a:pt x="3" y="121"/>
                    <a:pt x="16" y="124"/>
                    <a:pt x="17" y="120"/>
                  </a:cubicBezTo>
                  <a:cubicBezTo>
                    <a:pt x="18" y="116"/>
                    <a:pt x="15" y="106"/>
                    <a:pt x="15" y="106"/>
                  </a:cubicBezTo>
                  <a:cubicBezTo>
                    <a:pt x="15" y="106"/>
                    <a:pt x="22" y="65"/>
                    <a:pt x="23" y="64"/>
                  </a:cubicBezTo>
                  <a:cubicBezTo>
                    <a:pt x="24" y="64"/>
                    <a:pt x="28" y="47"/>
                    <a:pt x="30" y="36"/>
                  </a:cubicBezTo>
                  <a:cubicBezTo>
                    <a:pt x="32" y="40"/>
                    <a:pt x="32" y="40"/>
                    <a:pt x="32" y="40"/>
                  </a:cubicBezTo>
                  <a:cubicBezTo>
                    <a:pt x="32" y="40"/>
                    <a:pt x="39" y="111"/>
                    <a:pt x="46" y="120"/>
                  </a:cubicBezTo>
                  <a:cubicBezTo>
                    <a:pt x="46" y="120"/>
                    <a:pt x="55" y="126"/>
                    <a:pt x="59" y="122"/>
                  </a:cubicBezTo>
                  <a:cubicBezTo>
                    <a:pt x="59" y="122"/>
                    <a:pt x="62" y="119"/>
                    <a:pt x="59" y="110"/>
                  </a:cubicBezTo>
                  <a:cubicBezTo>
                    <a:pt x="59" y="110"/>
                    <a:pt x="61" y="95"/>
                    <a:pt x="58" y="88"/>
                  </a:cubicBezTo>
                  <a:cubicBezTo>
                    <a:pt x="58" y="88"/>
                    <a:pt x="58" y="63"/>
                    <a:pt x="58" y="58"/>
                  </a:cubicBezTo>
                  <a:cubicBezTo>
                    <a:pt x="58" y="53"/>
                    <a:pt x="55" y="28"/>
                    <a:pt x="56" y="24"/>
                  </a:cubicBezTo>
                  <a:cubicBezTo>
                    <a:pt x="56" y="20"/>
                    <a:pt x="56" y="20"/>
                    <a:pt x="56" y="20"/>
                  </a:cubicBezTo>
                  <a:cubicBezTo>
                    <a:pt x="53" y="12"/>
                    <a:pt x="53" y="12"/>
                    <a:pt x="53" y="12"/>
                  </a:cubicBezTo>
                  <a:cubicBezTo>
                    <a:pt x="52" y="2"/>
                    <a:pt x="52" y="2"/>
                    <a:pt x="52" y="2"/>
                  </a:cubicBezTo>
                  <a:cubicBezTo>
                    <a:pt x="52" y="2"/>
                    <a:pt x="37" y="6"/>
                    <a:pt x="30" y="5"/>
                  </a:cubicBezTo>
                  <a:cubicBezTo>
                    <a:pt x="14" y="0"/>
                    <a:pt x="14" y="0"/>
                    <a:pt x="14" y="0"/>
                  </a:cubicBezTo>
                  <a:cubicBezTo>
                    <a:pt x="13" y="5"/>
                    <a:pt x="13" y="5"/>
                    <a:pt x="13" y="5"/>
                  </a:cubicBezTo>
                  <a:cubicBezTo>
                    <a:pt x="13" y="5"/>
                    <a:pt x="4" y="14"/>
                    <a:pt x="3" y="17"/>
                  </a:cubicBezTo>
                  <a:cubicBezTo>
                    <a:pt x="5" y="23"/>
                    <a:pt x="5" y="23"/>
                    <a:pt x="5" y="23"/>
                  </a:cubicBezTo>
                  <a:cubicBezTo>
                    <a:pt x="5" y="23"/>
                    <a:pt x="4" y="48"/>
                    <a:pt x="5" y="55"/>
                  </a:cubicBezTo>
                  <a:cubicBezTo>
                    <a:pt x="5" y="55"/>
                    <a:pt x="2" y="87"/>
                    <a:pt x="3" y="93"/>
                  </a:cubicBezTo>
                  <a:cubicBezTo>
                    <a:pt x="3" y="93"/>
                    <a:pt x="0" y="109"/>
                    <a:pt x="1" y="112"/>
                  </a:cubicBezTo>
                  <a:cubicBezTo>
                    <a:pt x="2" y="115"/>
                    <a:pt x="3" y="121"/>
                    <a:pt x="3" y="121"/>
                  </a:cubicBez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2" name="Freeform 20"/>
            <p:cNvSpPr>
              <a:spLocks noChangeArrowheads="1"/>
            </p:cNvSpPr>
            <p:nvPr/>
          </p:nvSpPr>
          <p:spPr bwMode="auto">
            <a:xfrm>
              <a:off x="628650" y="1384300"/>
              <a:ext cx="12700" cy="1"/>
            </a:xfrm>
            <a:custGeom>
              <a:avLst/>
              <a:gdLst>
                <a:gd name="T0" fmla="*/ 0 w 1"/>
                <a:gd name="T1" fmla="*/ 0 h 1"/>
                <a:gd name="T2" fmla="*/ 1270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0" y="0"/>
                    <a:pt x="0" y="0"/>
                    <a:pt x="1" y="0"/>
                  </a:cubicBezTo>
                  <a:lnTo>
                    <a:pt x="0"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3" name="Freeform 21"/>
            <p:cNvSpPr>
              <a:spLocks noChangeArrowheads="1"/>
            </p:cNvSpPr>
            <p:nvPr/>
          </p:nvSpPr>
          <p:spPr bwMode="auto">
            <a:xfrm>
              <a:off x="741363" y="1446212"/>
              <a:ext cx="12700" cy="12700"/>
            </a:xfrm>
            <a:custGeom>
              <a:avLst/>
              <a:gdLst>
                <a:gd name="T0" fmla="*/ 0 w 1"/>
                <a:gd name="T1" fmla="*/ 12700 h 1"/>
                <a:gd name="T2" fmla="*/ 12700 w 1"/>
                <a:gd name="T3" fmla="*/ 0 h 1"/>
                <a:gd name="T4" fmla="*/ 0 w 1"/>
                <a:gd name="T5" fmla="*/ 1270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1"/>
                  </a:moveTo>
                  <a:cubicBezTo>
                    <a:pt x="0" y="1"/>
                    <a:pt x="1" y="1"/>
                    <a:pt x="1" y="0"/>
                  </a:cubicBezTo>
                  <a:cubicBezTo>
                    <a:pt x="1" y="0"/>
                    <a:pt x="1" y="1"/>
                    <a:pt x="0" y="1"/>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4" name="Freeform 22"/>
            <p:cNvSpPr>
              <a:spLocks noChangeArrowheads="1"/>
            </p:cNvSpPr>
            <p:nvPr/>
          </p:nvSpPr>
          <p:spPr bwMode="auto">
            <a:xfrm>
              <a:off x="741363" y="1570037"/>
              <a:ext cx="12700" cy="1"/>
            </a:xfrm>
            <a:custGeom>
              <a:avLst/>
              <a:gdLst>
                <a:gd name="T0" fmla="*/ 0 w 1"/>
                <a:gd name="T1" fmla="*/ 0 h 1"/>
                <a:gd name="T2" fmla="*/ 12700 w 1"/>
                <a:gd name="T3" fmla="*/ 0 h 1"/>
                <a:gd name="T4" fmla="*/ 0 w 1"/>
                <a:gd name="T5" fmla="*/ 0 h 1"/>
                <a:gd name="T6" fmla="*/ 0 60000 65536"/>
                <a:gd name="T7" fmla="*/ 0 60000 65536"/>
                <a:gd name="T8" fmla="*/ 0 60000 65536"/>
                <a:gd name="T9" fmla="*/ 0 w 1"/>
                <a:gd name="T10" fmla="*/ 0 h 1"/>
                <a:gd name="T11" fmla="*/ 1 w 1"/>
                <a:gd name="T12" fmla="*/ 1 h 1"/>
              </a:gdLst>
              <a:ahLst/>
              <a:cxnLst>
                <a:cxn ang="T6">
                  <a:pos x="T0" y="T1"/>
                </a:cxn>
                <a:cxn ang="T7">
                  <a:pos x="T2" y="T3"/>
                </a:cxn>
                <a:cxn ang="T8">
                  <a:pos x="T4" y="T5"/>
                </a:cxn>
              </a:cxnLst>
              <a:rect l="T9" t="T10" r="T11" b="T12"/>
              <a:pathLst>
                <a:path w="1" h="1">
                  <a:moveTo>
                    <a:pt x="0" y="0"/>
                  </a:moveTo>
                  <a:cubicBezTo>
                    <a:pt x="1" y="0"/>
                    <a:pt x="1" y="0"/>
                    <a:pt x="1" y="0"/>
                  </a:cubicBezTo>
                  <a:cubicBezTo>
                    <a:pt x="1" y="0"/>
                    <a:pt x="1" y="0"/>
                    <a:pt x="0" y="0"/>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5" name="Freeform 23"/>
            <p:cNvSpPr>
              <a:spLocks noChangeArrowheads="1"/>
            </p:cNvSpPr>
            <p:nvPr/>
          </p:nvSpPr>
          <p:spPr bwMode="auto">
            <a:xfrm>
              <a:off x="176213" y="1284287"/>
              <a:ext cx="666750" cy="1408112"/>
            </a:xfrm>
            <a:custGeom>
              <a:avLst/>
              <a:gdLst>
                <a:gd name="T0" fmla="*/ 666750 w 53"/>
                <a:gd name="T1" fmla="*/ 1408112 h 113"/>
                <a:gd name="T2" fmla="*/ 629009 w 53"/>
                <a:gd name="T3" fmla="*/ 1246117 h 113"/>
                <a:gd name="T4" fmla="*/ 603849 w 53"/>
                <a:gd name="T5" fmla="*/ 1109044 h 113"/>
                <a:gd name="T6" fmla="*/ 666750 w 53"/>
                <a:gd name="T7" fmla="*/ 909665 h 113"/>
                <a:gd name="T8" fmla="*/ 578689 w 53"/>
                <a:gd name="T9" fmla="*/ 971971 h 113"/>
                <a:gd name="T10" fmla="*/ 578689 w 53"/>
                <a:gd name="T11" fmla="*/ 847359 h 113"/>
                <a:gd name="T12" fmla="*/ 540948 w 53"/>
                <a:gd name="T13" fmla="*/ 548291 h 113"/>
                <a:gd name="T14" fmla="*/ 540948 w 53"/>
                <a:gd name="T15" fmla="*/ 747670 h 113"/>
                <a:gd name="T16" fmla="*/ 465467 w 53"/>
                <a:gd name="T17" fmla="*/ 423680 h 113"/>
                <a:gd name="T18" fmla="*/ 566108 w 53"/>
                <a:gd name="T19" fmla="*/ 286607 h 113"/>
                <a:gd name="T20" fmla="*/ 402566 w 53"/>
                <a:gd name="T21" fmla="*/ 286607 h 113"/>
                <a:gd name="T22" fmla="*/ 566108 w 53"/>
                <a:gd name="T23" fmla="*/ 174456 h 113"/>
                <a:gd name="T24" fmla="*/ 402566 w 53"/>
                <a:gd name="T25" fmla="*/ 224301 h 113"/>
                <a:gd name="T26" fmla="*/ 452887 w 53"/>
                <a:gd name="T27" fmla="*/ 99689 h 113"/>
                <a:gd name="T28" fmla="*/ 301925 w 53"/>
                <a:gd name="T29" fmla="*/ 137073 h 113"/>
                <a:gd name="T30" fmla="*/ 176123 w 53"/>
                <a:gd name="T31" fmla="*/ 0 h 113"/>
                <a:gd name="T32" fmla="*/ 239024 w 53"/>
                <a:gd name="T33" fmla="*/ 174456 h 113"/>
                <a:gd name="T34" fmla="*/ 125802 w 53"/>
                <a:gd name="T35" fmla="*/ 124612 h 113"/>
                <a:gd name="T36" fmla="*/ 50321 w 53"/>
                <a:gd name="T37" fmla="*/ 12461 h 113"/>
                <a:gd name="T38" fmla="*/ 0 w 53"/>
                <a:gd name="T39" fmla="*/ 87228 h 113"/>
                <a:gd name="T40" fmla="*/ 12580 w 53"/>
                <a:gd name="T41" fmla="*/ 124612 h 113"/>
                <a:gd name="T42" fmla="*/ 276764 w 53"/>
                <a:gd name="T43" fmla="*/ 286607 h 113"/>
                <a:gd name="T44" fmla="*/ 100642 w 53"/>
                <a:gd name="T45" fmla="*/ 261685 h 113"/>
                <a:gd name="T46" fmla="*/ 226443 w 53"/>
                <a:gd name="T47" fmla="*/ 336452 h 113"/>
                <a:gd name="T48" fmla="*/ 150962 w 53"/>
                <a:gd name="T49" fmla="*/ 585675 h 113"/>
                <a:gd name="T50" fmla="*/ 150962 w 53"/>
                <a:gd name="T51" fmla="*/ 834898 h 113"/>
                <a:gd name="T52" fmla="*/ 88061 w 53"/>
                <a:gd name="T53" fmla="*/ 672903 h 113"/>
                <a:gd name="T54" fmla="*/ 75481 w 53"/>
                <a:gd name="T55" fmla="*/ 971971 h 113"/>
                <a:gd name="T56" fmla="*/ 125802 w 53"/>
                <a:gd name="T57" fmla="*/ 1221194 h 113"/>
                <a:gd name="T58" fmla="*/ 37741 w 53"/>
                <a:gd name="T59" fmla="*/ 1059199 h 113"/>
                <a:gd name="T60" fmla="*/ 75481 w 53"/>
                <a:gd name="T61" fmla="*/ 1283500 h 113"/>
                <a:gd name="T62" fmla="*/ 75481 w 53"/>
                <a:gd name="T63" fmla="*/ 1395651 h 113"/>
                <a:gd name="T64" fmla="*/ 176123 w 53"/>
                <a:gd name="T65" fmla="*/ 1370728 h 113"/>
                <a:gd name="T66" fmla="*/ 150962 w 53"/>
                <a:gd name="T67" fmla="*/ 1196272 h 113"/>
                <a:gd name="T68" fmla="*/ 251604 w 53"/>
                <a:gd name="T69" fmla="*/ 672903 h 113"/>
                <a:gd name="T70" fmla="*/ 339665 w 53"/>
                <a:gd name="T71" fmla="*/ 323990 h 113"/>
                <a:gd name="T72" fmla="*/ 364825 w 53"/>
                <a:gd name="T73" fmla="*/ 373835 h 113"/>
                <a:gd name="T74" fmla="*/ 540948 w 53"/>
                <a:gd name="T75" fmla="*/ 1370728 h 113"/>
                <a:gd name="T76" fmla="*/ 666750 w 53"/>
                <a:gd name="T77" fmla="*/ 1408112 h 113"/>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53"/>
                <a:gd name="T118" fmla="*/ 0 h 113"/>
                <a:gd name="T119" fmla="*/ 53 w 53"/>
                <a:gd name="T120" fmla="*/ 113 h 113"/>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53" h="113">
                  <a:moveTo>
                    <a:pt x="53" y="113"/>
                  </a:moveTo>
                  <a:cubicBezTo>
                    <a:pt x="52" y="108"/>
                    <a:pt x="51" y="102"/>
                    <a:pt x="50" y="100"/>
                  </a:cubicBezTo>
                  <a:cubicBezTo>
                    <a:pt x="48" y="96"/>
                    <a:pt x="48" y="89"/>
                    <a:pt x="48" y="89"/>
                  </a:cubicBezTo>
                  <a:cubicBezTo>
                    <a:pt x="52" y="88"/>
                    <a:pt x="53" y="73"/>
                    <a:pt x="53" y="73"/>
                  </a:cubicBezTo>
                  <a:cubicBezTo>
                    <a:pt x="53" y="73"/>
                    <a:pt x="48" y="79"/>
                    <a:pt x="46" y="78"/>
                  </a:cubicBezTo>
                  <a:cubicBezTo>
                    <a:pt x="44" y="78"/>
                    <a:pt x="45" y="75"/>
                    <a:pt x="46" y="68"/>
                  </a:cubicBezTo>
                  <a:cubicBezTo>
                    <a:pt x="47" y="62"/>
                    <a:pt x="43" y="44"/>
                    <a:pt x="43" y="44"/>
                  </a:cubicBezTo>
                  <a:cubicBezTo>
                    <a:pt x="44" y="49"/>
                    <a:pt x="43" y="60"/>
                    <a:pt x="43" y="60"/>
                  </a:cubicBezTo>
                  <a:cubicBezTo>
                    <a:pt x="43" y="60"/>
                    <a:pt x="38" y="40"/>
                    <a:pt x="37" y="34"/>
                  </a:cubicBezTo>
                  <a:cubicBezTo>
                    <a:pt x="37" y="29"/>
                    <a:pt x="44" y="24"/>
                    <a:pt x="45" y="23"/>
                  </a:cubicBezTo>
                  <a:cubicBezTo>
                    <a:pt x="39" y="28"/>
                    <a:pt x="32" y="23"/>
                    <a:pt x="32" y="23"/>
                  </a:cubicBezTo>
                  <a:cubicBezTo>
                    <a:pt x="35" y="22"/>
                    <a:pt x="43" y="16"/>
                    <a:pt x="45" y="14"/>
                  </a:cubicBezTo>
                  <a:cubicBezTo>
                    <a:pt x="41" y="16"/>
                    <a:pt x="32" y="18"/>
                    <a:pt x="32" y="18"/>
                  </a:cubicBezTo>
                  <a:cubicBezTo>
                    <a:pt x="36" y="8"/>
                    <a:pt x="36" y="8"/>
                    <a:pt x="36" y="8"/>
                  </a:cubicBezTo>
                  <a:cubicBezTo>
                    <a:pt x="34" y="14"/>
                    <a:pt x="28" y="17"/>
                    <a:pt x="24" y="11"/>
                  </a:cubicBezTo>
                  <a:cubicBezTo>
                    <a:pt x="21" y="5"/>
                    <a:pt x="14" y="0"/>
                    <a:pt x="14" y="0"/>
                  </a:cubicBezTo>
                  <a:cubicBezTo>
                    <a:pt x="17" y="4"/>
                    <a:pt x="19" y="14"/>
                    <a:pt x="19" y="14"/>
                  </a:cubicBezTo>
                  <a:cubicBezTo>
                    <a:pt x="19" y="14"/>
                    <a:pt x="17" y="13"/>
                    <a:pt x="10" y="10"/>
                  </a:cubicBezTo>
                  <a:cubicBezTo>
                    <a:pt x="5" y="8"/>
                    <a:pt x="4" y="4"/>
                    <a:pt x="4" y="1"/>
                  </a:cubicBezTo>
                  <a:cubicBezTo>
                    <a:pt x="2" y="4"/>
                    <a:pt x="1" y="6"/>
                    <a:pt x="0" y="7"/>
                  </a:cubicBezTo>
                  <a:cubicBezTo>
                    <a:pt x="1" y="10"/>
                    <a:pt x="1" y="10"/>
                    <a:pt x="1" y="10"/>
                  </a:cubicBezTo>
                  <a:cubicBezTo>
                    <a:pt x="4" y="23"/>
                    <a:pt x="25" y="20"/>
                    <a:pt x="22" y="23"/>
                  </a:cubicBezTo>
                  <a:cubicBezTo>
                    <a:pt x="18" y="26"/>
                    <a:pt x="8" y="21"/>
                    <a:pt x="8" y="21"/>
                  </a:cubicBezTo>
                  <a:cubicBezTo>
                    <a:pt x="10" y="25"/>
                    <a:pt x="18" y="27"/>
                    <a:pt x="18" y="27"/>
                  </a:cubicBezTo>
                  <a:cubicBezTo>
                    <a:pt x="18" y="27"/>
                    <a:pt x="18" y="35"/>
                    <a:pt x="12" y="47"/>
                  </a:cubicBezTo>
                  <a:cubicBezTo>
                    <a:pt x="7" y="58"/>
                    <a:pt x="12" y="67"/>
                    <a:pt x="12" y="67"/>
                  </a:cubicBezTo>
                  <a:cubicBezTo>
                    <a:pt x="8" y="67"/>
                    <a:pt x="7" y="54"/>
                    <a:pt x="7" y="54"/>
                  </a:cubicBezTo>
                  <a:cubicBezTo>
                    <a:pt x="7" y="54"/>
                    <a:pt x="7" y="72"/>
                    <a:pt x="6" y="78"/>
                  </a:cubicBezTo>
                  <a:cubicBezTo>
                    <a:pt x="5" y="84"/>
                    <a:pt x="10" y="98"/>
                    <a:pt x="10" y="98"/>
                  </a:cubicBezTo>
                  <a:cubicBezTo>
                    <a:pt x="5" y="98"/>
                    <a:pt x="3" y="85"/>
                    <a:pt x="3" y="85"/>
                  </a:cubicBezTo>
                  <a:cubicBezTo>
                    <a:pt x="2" y="87"/>
                    <a:pt x="4" y="98"/>
                    <a:pt x="6" y="103"/>
                  </a:cubicBezTo>
                  <a:cubicBezTo>
                    <a:pt x="7" y="105"/>
                    <a:pt x="7" y="109"/>
                    <a:pt x="6" y="112"/>
                  </a:cubicBezTo>
                  <a:cubicBezTo>
                    <a:pt x="9" y="112"/>
                    <a:pt x="13" y="112"/>
                    <a:pt x="14" y="110"/>
                  </a:cubicBezTo>
                  <a:cubicBezTo>
                    <a:pt x="15" y="106"/>
                    <a:pt x="12" y="96"/>
                    <a:pt x="12" y="96"/>
                  </a:cubicBezTo>
                  <a:cubicBezTo>
                    <a:pt x="12" y="96"/>
                    <a:pt x="19" y="55"/>
                    <a:pt x="20" y="54"/>
                  </a:cubicBezTo>
                  <a:cubicBezTo>
                    <a:pt x="21" y="54"/>
                    <a:pt x="25" y="37"/>
                    <a:pt x="27" y="26"/>
                  </a:cubicBezTo>
                  <a:cubicBezTo>
                    <a:pt x="29" y="30"/>
                    <a:pt x="29" y="30"/>
                    <a:pt x="29" y="30"/>
                  </a:cubicBezTo>
                  <a:cubicBezTo>
                    <a:pt x="29" y="30"/>
                    <a:pt x="36" y="101"/>
                    <a:pt x="43" y="110"/>
                  </a:cubicBezTo>
                  <a:cubicBezTo>
                    <a:pt x="43" y="110"/>
                    <a:pt x="48" y="113"/>
                    <a:pt x="53" y="113"/>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6" name="Freeform 24"/>
            <p:cNvSpPr>
              <a:spLocks noChangeArrowheads="1"/>
            </p:cNvSpPr>
            <p:nvPr/>
          </p:nvSpPr>
          <p:spPr bwMode="auto">
            <a:xfrm>
              <a:off x="163513" y="1308100"/>
              <a:ext cx="112713" cy="163512"/>
            </a:xfrm>
            <a:custGeom>
              <a:avLst/>
              <a:gdLst>
                <a:gd name="T0" fmla="*/ 0 w 9"/>
                <a:gd name="T1" fmla="*/ 75467 h 13"/>
                <a:gd name="T2" fmla="*/ 62618 w 9"/>
                <a:gd name="T3" fmla="*/ 163512 h 13"/>
                <a:gd name="T4" fmla="*/ 62618 w 9"/>
                <a:gd name="T5" fmla="*/ 88045 h 13"/>
                <a:gd name="T6" fmla="*/ 87666 w 9"/>
                <a:gd name="T7" fmla="*/ 0 h 13"/>
                <a:gd name="T8" fmla="*/ 0 w 9"/>
                <a:gd name="T9" fmla="*/ 75467 h 13"/>
                <a:gd name="T10" fmla="*/ 0 60000 65536"/>
                <a:gd name="T11" fmla="*/ 0 60000 65536"/>
                <a:gd name="T12" fmla="*/ 0 60000 65536"/>
                <a:gd name="T13" fmla="*/ 0 60000 65536"/>
                <a:gd name="T14" fmla="*/ 0 60000 65536"/>
                <a:gd name="T15" fmla="*/ 0 w 9"/>
                <a:gd name="T16" fmla="*/ 0 h 13"/>
                <a:gd name="T17" fmla="*/ 9 w 9"/>
                <a:gd name="T18" fmla="*/ 13 h 13"/>
              </a:gdLst>
              <a:ahLst/>
              <a:cxnLst>
                <a:cxn ang="T10">
                  <a:pos x="T0" y="T1"/>
                </a:cxn>
                <a:cxn ang="T11">
                  <a:pos x="T2" y="T3"/>
                </a:cxn>
                <a:cxn ang="T12">
                  <a:pos x="T4" y="T5"/>
                </a:cxn>
                <a:cxn ang="T13">
                  <a:pos x="T6" y="T7"/>
                </a:cxn>
                <a:cxn ang="T14">
                  <a:pos x="T8" y="T9"/>
                </a:cxn>
              </a:cxnLst>
              <a:rect l="T15" t="T16" r="T17" b="T18"/>
              <a:pathLst>
                <a:path w="9" h="13">
                  <a:moveTo>
                    <a:pt x="0" y="6"/>
                  </a:moveTo>
                  <a:cubicBezTo>
                    <a:pt x="0" y="6"/>
                    <a:pt x="2" y="12"/>
                    <a:pt x="5" y="13"/>
                  </a:cubicBezTo>
                  <a:cubicBezTo>
                    <a:pt x="5" y="13"/>
                    <a:pt x="3" y="8"/>
                    <a:pt x="5" y="7"/>
                  </a:cubicBezTo>
                  <a:cubicBezTo>
                    <a:pt x="5" y="7"/>
                    <a:pt x="9" y="4"/>
                    <a:pt x="7" y="0"/>
                  </a:cubicBezTo>
                  <a:lnTo>
                    <a:pt x="0" y="6"/>
                  </a:lnTo>
                  <a:close/>
                </a:path>
              </a:pathLst>
            </a:custGeom>
            <a:solidFill>
              <a:srgbClr val="E99D5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7" name="Freeform 25"/>
            <p:cNvSpPr>
              <a:spLocks noChangeArrowheads="1"/>
            </p:cNvSpPr>
            <p:nvPr/>
          </p:nvSpPr>
          <p:spPr bwMode="auto">
            <a:xfrm>
              <a:off x="214313" y="373062"/>
              <a:ext cx="590550" cy="847725"/>
            </a:xfrm>
            <a:custGeom>
              <a:avLst/>
              <a:gdLst>
                <a:gd name="T0" fmla="*/ 175909 w 47"/>
                <a:gd name="T1" fmla="*/ 0 h 68"/>
                <a:gd name="T2" fmla="*/ 251298 w 47"/>
                <a:gd name="T3" fmla="*/ 87266 h 68"/>
                <a:gd name="T4" fmla="*/ 376947 w 47"/>
                <a:gd name="T5" fmla="*/ 62333 h 68"/>
                <a:gd name="T6" fmla="*/ 502596 w 47"/>
                <a:gd name="T7" fmla="*/ 573461 h 68"/>
                <a:gd name="T8" fmla="*/ 590550 w 47"/>
                <a:gd name="T9" fmla="*/ 822792 h 68"/>
                <a:gd name="T10" fmla="*/ 301557 w 47"/>
                <a:gd name="T11" fmla="*/ 847725 h 68"/>
                <a:gd name="T12" fmla="*/ 25130 w 47"/>
                <a:gd name="T13" fmla="*/ 822792 h 68"/>
                <a:gd name="T14" fmla="*/ 0 w 47"/>
                <a:gd name="T15" fmla="*/ 249331 h 68"/>
                <a:gd name="T16" fmla="*/ 175909 w 47"/>
                <a:gd name="T17" fmla="*/ 0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7"/>
                <a:gd name="T28" fmla="*/ 0 h 68"/>
                <a:gd name="T29" fmla="*/ 47 w 47"/>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7" h="68">
                  <a:moveTo>
                    <a:pt x="14" y="0"/>
                  </a:moveTo>
                  <a:cubicBezTo>
                    <a:pt x="14" y="0"/>
                    <a:pt x="17" y="7"/>
                    <a:pt x="20" y="7"/>
                  </a:cubicBezTo>
                  <a:cubicBezTo>
                    <a:pt x="20" y="7"/>
                    <a:pt x="25" y="9"/>
                    <a:pt x="30" y="5"/>
                  </a:cubicBezTo>
                  <a:cubicBezTo>
                    <a:pt x="40" y="46"/>
                    <a:pt x="40" y="46"/>
                    <a:pt x="40" y="46"/>
                  </a:cubicBezTo>
                  <a:cubicBezTo>
                    <a:pt x="47" y="66"/>
                    <a:pt x="47" y="66"/>
                    <a:pt x="47" y="66"/>
                  </a:cubicBezTo>
                  <a:cubicBezTo>
                    <a:pt x="24" y="68"/>
                    <a:pt x="24" y="68"/>
                    <a:pt x="24" y="68"/>
                  </a:cubicBezTo>
                  <a:cubicBezTo>
                    <a:pt x="2" y="66"/>
                    <a:pt x="2" y="66"/>
                    <a:pt x="2" y="66"/>
                  </a:cubicBezTo>
                  <a:cubicBezTo>
                    <a:pt x="0" y="20"/>
                    <a:pt x="0" y="20"/>
                    <a:pt x="0" y="20"/>
                  </a:cubicBezTo>
                  <a:lnTo>
                    <a:pt x="14" y="0"/>
                  </a:lnTo>
                  <a:close/>
                </a:path>
              </a:pathLst>
            </a:custGeom>
            <a:solidFill>
              <a:srgbClr val="F2F2F8"/>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8" name="Freeform 26"/>
            <p:cNvSpPr>
              <a:spLocks noChangeArrowheads="1"/>
            </p:cNvSpPr>
            <p:nvPr/>
          </p:nvSpPr>
          <p:spPr bwMode="auto">
            <a:xfrm>
              <a:off x="327025" y="473075"/>
              <a:ext cx="125413" cy="112712"/>
            </a:xfrm>
            <a:custGeom>
              <a:avLst/>
              <a:gdLst>
                <a:gd name="T0" fmla="*/ 0 w 79"/>
                <a:gd name="T1" fmla="*/ 87312 h 71"/>
                <a:gd name="T2" fmla="*/ 125413 w 79"/>
                <a:gd name="T3" fmla="*/ 0 h 71"/>
                <a:gd name="T4" fmla="*/ 0 w 79"/>
                <a:gd name="T5" fmla="*/ 112712 h 71"/>
                <a:gd name="T6" fmla="*/ 0 w 79"/>
                <a:gd name="T7" fmla="*/ 87312 h 71"/>
                <a:gd name="T8" fmla="*/ 0 60000 65536"/>
                <a:gd name="T9" fmla="*/ 0 60000 65536"/>
                <a:gd name="T10" fmla="*/ 0 60000 65536"/>
                <a:gd name="T11" fmla="*/ 0 60000 65536"/>
                <a:gd name="T12" fmla="*/ 0 w 79"/>
                <a:gd name="T13" fmla="*/ 0 h 71"/>
                <a:gd name="T14" fmla="*/ 79 w 79"/>
                <a:gd name="T15" fmla="*/ 71 h 71"/>
              </a:gdLst>
              <a:ahLst/>
              <a:cxnLst>
                <a:cxn ang="T8">
                  <a:pos x="T0" y="T1"/>
                </a:cxn>
                <a:cxn ang="T9">
                  <a:pos x="T2" y="T3"/>
                </a:cxn>
                <a:cxn ang="T10">
                  <a:pos x="T4" y="T5"/>
                </a:cxn>
                <a:cxn ang="T11">
                  <a:pos x="T6" y="T7"/>
                </a:cxn>
              </a:cxnLst>
              <a:rect l="T12" t="T13" r="T14" b="T15"/>
              <a:pathLst>
                <a:path w="79" h="71">
                  <a:moveTo>
                    <a:pt x="0" y="55"/>
                  </a:moveTo>
                  <a:lnTo>
                    <a:pt x="79" y="0"/>
                  </a:lnTo>
                  <a:lnTo>
                    <a:pt x="0" y="71"/>
                  </a:lnTo>
                  <a:lnTo>
                    <a:pt x="0" y="55"/>
                  </a:lnTo>
                  <a:close/>
                </a:path>
              </a:pathLst>
            </a:custGeom>
            <a:solidFill>
              <a:srgbClr val="BABAB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49" name="Freeform 27"/>
            <p:cNvSpPr>
              <a:spLocks noChangeArrowheads="1"/>
            </p:cNvSpPr>
            <p:nvPr/>
          </p:nvSpPr>
          <p:spPr bwMode="auto">
            <a:xfrm>
              <a:off x="503238" y="498475"/>
              <a:ext cx="276225" cy="673100"/>
            </a:xfrm>
            <a:custGeom>
              <a:avLst/>
              <a:gdLst>
                <a:gd name="T0" fmla="*/ 0 w 22"/>
                <a:gd name="T1" fmla="*/ 0 h 54"/>
                <a:gd name="T2" fmla="*/ 100445 w 22"/>
                <a:gd name="T3" fmla="*/ 74789 h 54"/>
                <a:gd name="T4" fmla="*/ 188335 w 22"/>
                <a:gd name="T5" fmla="*/ 361480 h 54"/>
                <a:gd name="T6" fmla="*/ 276225 w 22"/>
                <a:gd name="T7" fmla="*/ 623241 h 54"/>
                <a:gd name="T8" fmla="*/ 75334 w 22"/>
                <a:gd name="T9" fmla="*/ 610776 h 54"/>
                <a:gd name="T10" fmla="*/ 163224 w 22"/>
                <a:gd name="T11" fmla="*/ 548452 h 54"/>
                <a:gd name="T12" fmla="*/ 75334 w 22"/>
                <a:gd name="T13" fmla="*/ 423804 h 54"/>
                <a:gd name="T14" fmla="*/ 100445 w 22"/>
                <a:gd name="T15" fmla="*/ 349015 h 54"/>
                <a:gd name="T16" fmla="*/ 87890 w 22"/>
                <a:gd name="T17" fmla="*/ 99719 h 54"/>
                <a:gd name="T18" fmla="*/ 0 w 22"/>
                <a:gd name="T19" fmla="*/ 0 h 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54"/>
                <a:gd name="T32" fmla="*/ 22 w 22"/>
                <a:gd name="T33" fmla="*/ 54 h 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54">
                  <a:moveTo>
                    <a:pt x="0" y="0"/>
                  </a:moveTo>
                  <a:cubicBezTo>
                    <a:pt x="8" y="6"/>
                    <a:pt x="8" y="6"/>
                    <a:pt x="8" y="6"/>
                  </a:cubicBezTo>
                  <a:cubicBezTo>
                    <a:pt x="15" y="29"/>
                    <a:pt x="15" y="29"/>
                    <a:pt x="15" y="29"/>
                  </a:cubicBezTo>
                  <a:cubicBezTo>
                    <a:pt x="22" y="50"/>
                    <a:pt x="22" y="50"/>
                    <a:pt x="22" y="50"/>
                  </a:cubicBezTo>
                  <a:cubicBezTo>
                    <a:pt x="22" y="50"/>
                    <a:pt x="9" y="54"/>
                    <a:pt x="6" y="49"/>
                  </a:cubicBezTo>
                  <a:cubicBezTo>
                    <a:pt x="6" y="49"/>
                    <a:pt x="14" y="52"/>
                    <a:pt x="13" y="44"/>
                  </a:cubicBezTo>
                  <a:cubicBezTo>
                    <a:pt x="12" y="36"/>
                    <a:pt x="8" y="37"/>
                    <a:pt x="6" y="34"/>
                  </a:cubicBezTo>
                  <a:cubicBezTo>
                    <a:pt x="6" y="34"/>
                    <a:pt x="8" y="34"/>
                    <a:pt x="8" y="28"/>
                  </a:cubicBezTo>
                  <a:cubicBezTo>
                    <a:pt x="8" y="22"/>
                    <a:pt x="7" y="8"/>
                    <a:pt x="7" y="8"/>
                  </a:cubicBezTo>
                  <a:cubicBezTo>
                    <a:pt x="7" y="8"/>
                    <a:pt x="4" y="4"/>
                    <a:pt x="0" y="0"/>
                  </a:cubicBezTo>
                  <a:close/>
                </a:path>
              </a:pathLst>
            </a:custGeom>
            <a:solidFill>
              <a:srgbClr val="BABABA"/>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0" name="Freeform 28"/>
            <p:cNvSpPr>
              <a:spLocks noChangeArrowheads="1"/>
            </p:cNvSpPr>
            <p:nvPr/>
          </p:nvSpPr>
          <p:spPr bwMode="auto">
            <a:xfrm>
              <a:off x="12700" y="398462"/>
              <a:ext cx="365125" cy="1047750"/>
            </a:xfrm>
            <a:custGeom>
              <a:avLst/>
              <a:gdLst>
                <a:gd name="T0" fmla="*/ 151086 w 29"/>
                <a:gd name="T1" fmla="*/ 1047750 h 84"/>
                <a:gd name="T2" fmla="*/ 251810 w 29"/>
                <a:gd name="T3" fmla="*/ 935491 h 84"/>
                <a:gd name="T4" fmla="*/ 339944 w 29"/>
                <a:gd name="T5" fmla="*/ 548821 h 84"/>
                <a:gd name="T6" fmla="*/ 365125 w 29"/>
                <a:gd name="T7" fmla="*/ 0 h 84"/>
                <a:gd name="T8" fmla="*/ 314763 w 29"/>
                <a:gd name="T9" fmla="*/ 49893 h 84"/>
                <a:gd name="T10" fmla="*/ 88134 w 29"/>
                <a:gd name="T11" fmla="*/ 112259 h 84"/>
                <a:gd name="T12" fmla="*/ 0 w 29"/>
                <a:gd name="T13" fmla="*/ 573768 h 84"/>
                <a:gd name="T14" fmla="*/ 37772 w 29"/>
                <a:gd name="T15" fmla="*/ 785813 h 84"/>
                <a:gd name="T16" fmla="*/ 151086 w 29"/>
                <a:gd name="T17" fmla="*/ 1047750 h 8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
                <a:gd name="T28" fmla="*/ 0 h 84"/>
                <a:gd name="T29" fmla="*/ 29 w 29"/>
                <a:gd name="T30" fmla="*/ 84 h 8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 h="84">
                  <a:moveTo>
                    <a:pt x="12" y="84"/>
                  </a:moveTo>
                  <a:cubicBezTo>
                    <a:pt x="12" y="84"/>
                    <a:pt x="13" y="78"/>
                    <a:pt x="20" y="75"/>
                  </a:cubicBezTo>
                  <a:cubicBezTo>
                    <a:pt x="20" y="75"/>
                    <a:pt x="27" y="59"/>
                    <a:pt x="27" y="44"/>
                  </a:cubicBezTo>
                  <a:cubicBezTo>
                    <a:pt x="28" y="28"/>
                    <a:pt x="27" y="4"/>
                    <a:pt x="29" y="0"/>
                  </a:cubicBezTo>
                  <a:cubicBezTo>
                    <a:pt x="29" y="0"/>
                    <a:pt x="27" y="1"/>
                    <a:pt x="25" y="4"/>
                  </a:cubicBezTo>
                  <a:cubicBezTo>
                    <a:pt x="25" y="4"/>
                    <a:pt x="10" y="7"/>
                    <a:pt x="7" y="9"/>
                  </a:cubicBezTo>
                  <a:cubicBezTo>
                    <a:pt x="7" y="9"/>
                    <a:pt x="2" y="22"/>
                    <a:pt x="0" y="46"/>
                  </a:cubicBezTo>
                  <a:cubicBezTo>
                    <a:pt x="0" y="46"/>
                    <a:pt x="2" y="61"/>
                    <a:pt x="3" y="63"/>
                  </a:cubicBezTo>
                  <a:cubicBezTo>
                    <a:pt x="4" y="65"/>
                    <a:pt x="8" y="76"/>
                    <a:pt x="12" y="84"/>
                  </a:cubicBez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1" name="Freeform 29"/>
            <p:cNvSpPr>
              <a:spLocks noChangeArrowheads="1"/>
            </p:cNvSpPr>
            <p:nvPr/>
          </p:nvSpPr>
          <p:spPr bwMode="auto">
            <a:xfrm>
              <a:off x="327025" y="1158875"/>
              <a:ext cx="427038" cy="112712"/>
            </a:xfrm>
            <a:custGeom>
              <a:avLst/>
              <a:gdLst>
                <a:gd name="T0" fmla="*/ 401918 w 34"/>
                <a:gd name="T1" fmla="*/ 0 h 9"/>
                <a:gd name="T2" fmla="*/ 12560 w 34"/>
                <a:gd name="T3" fmla="*/ 50094 h 9"/>
                <a:gd name="T4" fmla="*/ 0 w 34"/>
                <a:gd name="T5" fmla="*/ 62618 h 9"/>
                <a:gd name="T6" fmla="*/ 427038 w 34"/>
                <a:gd name="T7" fmla="*/ 50094 h 9"/>
                <a:gd name="T8" fmla="*/ 401918 w 34"/>
                <a:gd name="T9" fmla="*/ 0 h 9"/>
                <a:gd name="T10" fmla="*/ 0 60000 65536"/>
                <a:gd name="T11" fmla="*/ 0 60000 65536"/>
                <a:gd name="T12" fmla="*/ 0 60000 65536"/>
                <a:gd name="T13" fmla="*/ 0 60000 65536"/>
                <a:gd name="T14" fmla="*/ 0 60000 65536"/>
                <a:gd name="T15" fmla="*/ 0 w 34"/>
                <a:gd name="T16" fmla="*/ 0 h 9"/>
                <a:gd name="T17" fmla="*/ 34 w 34"/>
                <a:gd name="T18" fmla="*/ 9 h 9"/>
              </a:gdLst>
              <a:ahLst/>
              <a:cxnLst>
                <a:cxn ang="T10">
                  <a:pos x="T0" y="T1"/>
                </a:cxn>
                <a:cxn ang="T11">
                  <a:pos x="T2" y="T3"/>
                </a:cxn>
                <a:cxn ang="T12">
                  <a:pos x="T4" y="T5"/>
                </a:cxn>
                <a:cxn ang="T13">
                  <a:pos x="T6" y="T7"/>
                </a:cxn>
                <a:cxn ang="T14">
                  <a:pos x="T8" y="T9"/>
                </a:cxn>
              </a:cxnLst>
              <a:rect l="T15" t="T16" r="T17" b="T18"/>
              <a:pathLst>
                <a:path w="34" h="9">
                  <a:moveTo>
                    <a:pt x="32" y="0"/>
                  </a:moveTo>
                  <a:cubicBezTo>
                    <a:pt x="21" y="5"/>
                    <a:pt x="7" y="4"/>
                    <a:pt x="1" y="4"/>
                  </a:cubicBezTo>
                  <a:cubicBezTo>
                    <a:pt x="1" y="4"/>
                    <a:pt x="0" y="5"/>
                    <a:pt x="0" y="5"/>
                  </a:cubicBezTo>
                  <a:cubicBezTo>
                    <a:pt x="0" y="5"/>
                    <a:pt x="20" y="9"/>
                    <a:pt x="34" y="4"/>
                  </a:cubicBezTo>
                  <a:lnTo>
                    <a:pt x="32" y="0"/>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2" name="Freeform 30"/>
            <p:cNvSpPr>
              <a:spLocks noChangeArrowheads="1"/>
            </p:cNvSpPr>
            <p:nvPr/>
          </p:nvSpPr>
          <p:spPr bwMode="auto">
            <a:xfrm>
              <a:off x="238125" y="498475"/>
              <a:ext cx="127000" cy="573087"/>
            </a:xfrm>
            <a:custGeom>
              <a:avLst/>
              <a:gdLst>
                <a:gd name="T0" fmla="*/ 101600 w 10"/>
                <a:gd name="T1" fmla="*/ 573087 h 46"/>
                <a:gd name="T2" fmla="*/ 114300 w 10"/>
                <a:gd name="T3" fmla="*/ 448503 h 46"/>
                <a:gd name="T4" fmla="*/ 127000 w 10"/>
                <a:gd name="T5" fmla="*/ 423586 h 46"/>
                <a:gd name="T6" fmla="*/ 12700 w 10"/>
                <a:gd name="T7" fmla="*/ 62292 h 46"/>
                <a:gd name="T8" fmla="*/ 50800 w 10"/>
                <a:gd name="T9" fmla="*/ 49834 h 46"/>
                <a:gd name="T10" fmla="*/ 12700 w 10"/>
                <a:gd name="T11" fmla="*/ 0 h 46"/>
                <a:gd name="T12" fmla="*/ 38100 w 10"/>
                <a:gd name="T13" fmla="*/ 49834 h 46"/>
                <a:gd name="T14" fmla="*/ 0 w 10"/>
                <a:gd name="T15" fmla="*/ 62292 h 46"/>
                <a:gd name="T16" fmla="*/ 101600 w 10"/>
                <a:gd name="T17" fmla="*/ 573087 h 4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
                <a:gd name="T28" fmla="*/ 0 h 46"/>
                <a:gd name="T29" fmla="*/ 10 w 10"/>
                <a:gd name="T30" fmla="*/ 46 h 4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 h="46">
                  <a:moveTo>
                    <a:pt x="8" y="46"/>
                  </a:moveTo>
                  <a:cubicBezTo>
                    <a:pt x="9" y="43"/>
                    <a:pt x="9" y="39"/>
                    <a:pt x="9" y="36"/>
                  </a:cubicBezTo>
                  <a:cubicBezTo>
                    <a:pt x="10" y="35"/>
                    <a:pt x="10" y="34"/>
                    <a:pt x="10" y="34"/>
                  </a:cubicBezTo>
                  <a:cubicBezTo>
                    <a:pt x="6" y="23"/>
                    <a:pt x="1" y="5"/>
                    <a:pt x="1" y="5"/>
                  </a:cubicBezTo>
                  <a:cubicBezTo>
                    <a:pt x="4" y="4"/>
                    <a:pt x="4" y="4"/>
                    <a:pt x="4" y="4"/>
                  </a:cubicBezTo>
                  <a:cubicBezTo>
                    <a:pt x="3" y="2"/>
                    <a:pt x="1" y="0"/>
                    <a:pt x="1" y="0"/>
                  </a:cubicBezTo>
                  <a:cubicBezTo>
                    <a:pt x="3" y="4"/>
                    <a:pt x="3" y="4"/>
                    <a:pt x="3" y="4"/>
                  </a:cubicBezTo>
                  <a:cubicBezTo>
                    <a:pt x="1" y="4"/>
                    <a:pt x="0" y="5"/>
                    <a:pt x="0" y="5"/>
                  </a:cubicBezTo>
                  <a:cubicBezTo>
                    <a:pt x="4" y="22"/>
                    <a:pt x="7" y="38"/>
                    <a:pt x="8" y="46"/>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3" name="Freeform 31"/>
            <p:cNvSpPr>
              <a:spLocks noChangeArrowheads="1"/>
            </p:cNvSpPr>
            <p:nvPr/>
          </p:nvSpPr>
          <p:spPr bwMode="auto">
            <a:xfrm>
              <a:off x="250825" y="773112"/>
              <a:ext cx="1" cy="61912"/>
            </a:xfrm>
            <a:custGeom>
              <a:avLst/>
              <a:gdLst>
                <a:gd name="T0" fmla="*/ 0 w 1"/>
                <a:gd name="T1" fmla="*/ 12382 h 5"/>
                <a:gd name="T2" fmla="*/ 0 w 1"/>
                <a:gd name="T3" fmla="*/ 61912 h 5"/>
                <a:gd name="T4" fmla="*/ 0 w 1"/>
                <a:gd name="T5" fmla="*/ 24765 h 5"/>
                <a:gd name="T6" fmla="*/ 0 w 1"/>
                <a:gd name="T7" fmla="*/ 12382 h 5"/>
                <a:gd name="T8" fmla="*/ 0 60000 65536"/>
                <a:gd name="T9" fmla="*/ 0 60000 65536"/>
                <a:gd name="T10" fmla="*/ 0 60000 65536"/>
                <a:gd name="T11" fmla="*/ 0 60000 65536"/>
                <a:gd name="T12" fmla="*/ 0 w 1"/>
                <a:gd name="T13" fmla="*/ 0 h 5"/>
                <a:gd name="T14" fmla="*/ 1 w 1"/>
                <a:gd name="T15" fmla="*/ 5 h 5"/>
              </a:gdLst>
              <a:ahLst/>
              <a:cxnLst>
                <a:cxn ang="T8">
                  <a:pos x="T0" y="T1"/>
                </a:cxn>
                <a:cxn ang="T9">
                  <a:pos x="T2" y="T3"/>
                </a:cxn>
                <a:cxn ang="T10">
                  <a:pos x="T4" y="T5"/>
                </a:cxn>
                <a:cxn ang="T11">
                  <a:pos x="T6" y="T7"/>
                </a:cxn>
              </a:cxnLst>
              <a:rect l="T12" t="T13" r="T14" b="T15"/>
              <a:pathLst>
                <a:path w="1" h="5">
                  <a:moveTo>
                    <a:pt x="0" y="1"/>
                  </a:moveTo>
                  <a:cubicBezTo>
                    <a:pt x="0" y="0"/>
                    <a:pt x="0" y="1"/>
                    <a:pt x="0" y="5"/>
                  </a:cubicBezTo>
                  <a:cubicBezTo>
                    <a:pt x="0" y="4"/>
                    <a:pt x="0" y="3"/>
                    <a:pt x="0" y="2"/>
                  </a:cubicBezTo>
                  <a:cubicBezTo>
                    <a:pt x="0" y="1"/>
                    <a:pt x="0" y="1"/>
                    <a:pt x="0" y="1"/>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4" name="Freeform 32"/>
            <p:cNvSpPr>
              <a:spLocks noChangeArrowheads="1"/>
            </p:cNvSpPr>
            <p:nvPr/>
          </p:nvSpPr>
          <p:spPr bwMode="auto">
            <a:xfrm>
              <a:off x="50800" y="573087"/>
              <a:ext cx="238125" cy="760412"/>
            </a:xfrm>
            <a:custGeom>
              <a:avLst/>
              <a:gdLst>
                <a:gd name="T0" fmla="*/ 238125 w 19"/>
                <a:gd name="T1" fmla="*/ 710549 h 61"/>
                <a:gd name="T2" fmla="*/ 213059 w 19"/>
                <a:gd name="T3" fmla="*/ 548494 h 61"/>
                <a:gd name="T4" fmla="*/ 200526 w 19"/>
                <a:gd name="T5" fmla="*/ 261781 h 61"/>
                <a:gd name="T6" fmla="*/ 175461 w 19"/>
                <a:gd name="T7" fmla="*/ 473699 h 61"/>
                <a:gd name="T8" fmla="*/ 162928 w 19"/>
                <a:gd name="T9" fmla="*/ 211918 h 61"/>
                <a:gd name="T10" fmla="*/ 162928 w 19"/>
                <a:gd name="T11" fmla="*/ 548494 h 61"/>
                <a:gd name="T12" fmla="*/ 100263 w 19"/>
                <a:gd name="T13" fmla="*/ 336576 h 61"/>
                <a:gd name="T14" fmla="*/ 75197 w 19"/>
                <a:gd name="T15" fmla="*/ 0 h 61"/>
                <a:gd name="T16" fmla="*/ 75197 w 19"/>
                <a:gd name="T17" fmla="*/ 311644 h 61"/>
                <a:gd name="T18" fmla="*/ 0 w 19"/>
                <a:gd name="T19" fmla="*/ 236850 h 61"/>
                <a:gd name="T20" fmla="*/ 75197 w 19"/>
                <a:gd name="T21" fmla="*/ 349042 h 61"/>
                <a:gd name="T22" fmla="*/ 50132 w 19"/>
                <a:gd name="T23" fmla="*/ 373973 h 61"/>
                <a:gd name="T24" fmla="*/ 75197 w 19"/>
                <a:gd name="T25" fmla="*/ 398905 h 61"/>
                <a:gd name="T26" fmla="*/ 12533 w 19"/>
                <a:gd name="T27" fmla="*/ 436302 h 61"/>
                <a:gd name="T28" fmla="*/ 87730 w 19"/>
                <a:gd name="T29" fmla="*/ 436302 h 61"/>
                <a:gd name="T30" fmla="*/ 25066 w 19"/>
                <a:gd name="T31" fmla="*/ 461234 h 61"/>
                <a:gd name="T32" fmla="*/ 112796 w 19"/>
                <a:gd name="T33" fmla="*/ 511097 h 61"/>
                <a:gd name="T34" fmla="*/ 213059 w 19"/>
                <a:gd name="T35" fmla="*/ 760412 h 61"/>
                <a:gd name="T36" fmla="*/ 238125 w 19"/>
                <a:gd name="T37" fmla="*/ 710549 h 6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9"/>
                <a:gd name="T58" fmla="*/ 0 h 61"/>
                <a:gd name="T59" fmla="*/ 19 w 19"/>
                <a:gd name="T60" fmla="*/ 61 h 6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9" h="61">
                  <a:moveTo>
                    <a:pt x="19" y="57"/>
                  </a:moveTo>
                  <a:cubicBezTo>
                    <a:pt x="17" y="52"/>
                    <a:pt x="17" y="44"/>
                    <a:pt x="17" y="44"/>
                  </a:cubicBezTo>
                  <a:cubicBezTo>
                    <a:pt x="17" y="37"/>
                    <a:pt x="16" y="27"/>
                    <a:pt x="16" y="21"/>
                  </a:cubicBezTo>
                  <a:cubicBezTo>
                    <a:pt x="16" y="28"/>
                    <a:pt x="14" y="38"/>
                    <a:pt x="14" y="38"/>
                  </a:cubicBezTo>
                  <a:cubicBezTo>
                    <a:pt x="14" y="32"/>
                    <a:pt x="13" y="17"/>
                    <a:pt x="13" y="17"/>
                  </a:cubicBezTo>
                  <a:cubicBezTo>
                    <a:pt x="13" y="17"/>
                    <a:pt x="13" y="44"/>
                    <a:pt x="13" y="44"/>
                  </a:cubicBezTo>
                  <a:cubicBezTo>
                    <a:pt x="9" y="40"/>
                    <a:pt x="8" y="27"/>
                    <a:pt x="8" y="27"/>
                  </a:cubicBezTo>
                  <a:cubicBezTo>
                    <a:pt x="9" y="19"/>
                    <a:pt x="6" y="0"/>
                    <a:pt x="6" y="0"/>
                  </a:cubicBezTo>
                  <a:cubicBezTo>
                    <a:pt x="6" y="0"/>
                    <a:pt x="8" y="23"/>
                    <a:pt x="6" y="25"/>
                  </a:cubicBezTo>
                  <a:cubicBezTo>
                    <a:pt x="3" y="27"/>
                    <a:pt x="0" y="19"/>
                    <a:pt x="0" y="19"/>
                  </a:cubicBezTo>
                  <a:cubicBezTo>
                    <a:pt x="1" y="25"/>
                    <a:pt x="5" y="28"/>
                    <a:pt x="6" y="28"/>
                  </a:cubicBezTo>
                  <a:cubicBezTo>
                    <a:pt x="5" y="28"/>
                    <a:pt x="4" y="30"/>
                    <a:pt x="4" y="30"/>
                  </a:cubicBezTo>
                  <a:cubicBezTo>
                    <a:pt x="6" y="30"/>
                    <a:pt x="6" y="32"/>
                    <a:pt x="6" y="32"/>
                  </a:cubicBezTo>
                  <a:cubicBezTo>
                    <a:pt x="5" y="32"/>
                    <a:pt x="1" y="35"/>
                    <a:pt x="1" y="35"/>
                  </a:cubicBezTo>
                  <a:cubicBezTo>
                    <a:pt x="4" y="34"/>
                    <a:pt x="7" y="35"/>
                    <a:pt x="7" y="35"/>
                  </a:cubicBezTo>
                  <a:cubicBezTo>
                    <a:pt x="5" y="35"/>
                    <a:pt x="2" y="37"/>
                    <a:pt x="2" y="37"/>
                  </a:cubicBezTo>
                  <a:cubicBezTo>
                    <a:pt x="6" y="36"/>
                    <a:pt x="8" y="40"/>
                    <a:pt x="9" y="41"/>
                  </a:cubicBezTo>
                  <a:cubicBezTo>
                    <a:pt x="9" y="42"/>
                    <a:pt x="14" y="54"/>
                    <a:pt x="17" y="61"/>
                  </a:cubicBezTo>
                  <a:cubicBezTo>
                    <a:pt x="17" y="61"/>
                    <a:pt x="18" y="59"/>
                    <a:pt x="19" y="57"/>
                  </a:cubicBez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5" name="Freeform 33"/>
            <p:cNvSpPr>
              <a:spLocks noChangeArrowheads="1"/>
            </p:cNvSpPr>
            <p:nvPr/>
          </p:nvSpPr>
          <p:spPr bwMode="auto">
            <a:xfrm>
              <a:off x="577850" y="423862"/>
              <a:ext cx="993775" cy="1122362"/>
            </a:xfrm>
            <a:custGeom>
              <a:avLst/>
              <a:gdLst>
                <a:gd name="T0" fmla="*/ 0 w 79"/>
                <a:gd name="T1" fmla="*/ 24941 h 90"/>
                <a:gd name="T2" fmla="*/ 25159 w 79"/>
                <a:gd name="T3" fmla="*/ 461415 h 90"/>
                <a:gd name="T4" fmla="*/ 352224 w 79"/>
                <a:gd name="T5" fmla="*/ 1122362 h 90"/>
                <a:gd name="T6" fmla="*/ 415121 w 79"/>
                <a:gd name="T7" fmla="*/ 1072479 h 90"/>
                <a:gd name="T8" fmla="*/ 327065 w 79"/>
                <a:gd name="T9" fmla="*/ 523769 h 90"/>
                <a:gd name="T10" fmla="*/ 301906 w 79"/>
                <a:gd name="T11" fmla="*/ 311767 h 90"/>
                <a:gd name="T12" fmla="*/ 478018 w 79"/>
                <a:gd name="T13" fmla="*/ 324238 h 90"/>
                <a:gd name="T14" fmla="*/ 515757 w 79"/>
                <a:gd name="T15" fmla="*/ 349179 h 90"/>
                <a:gd name="T16" fmla="*/ 704448 w 79"/>
                <a:gd name="T17" fmla="*/ 311767 h 90"/>
                <a:gd name="T18" fmla="*/ 981196 w 79"/>
                <a:gd name="T19" fmla="*/ 274355 h 90"/>
                <a:gd name="T20" fmla="*/ 943457 w 79"/>
                <a:gd name="T21" fmla="*/ 124707 h 90"/>
                <a:gd name="T22" fmla="*/ 540916 w 79"/>
                <a:gd name="T23" fmla="*/ 149648 h 90"/>
                <a:gd name="T24" fmla="*/ 402542 w 79"/>
                <a:gd name="T25" fmla="*/ 137178 h 90"/>
                <a:gd name="T26" fmla="*/ 339645 w 79"/>
                <a:gd name="T27" fmla="*/ 137178 h 90"/>
                <a:gd name="T28" fmla="*/ 314486 w 79"/>
                <a:gd name="T29" fmla="*/ 99766 h 90"/>
                <a:gd name="T30" fmla="*/ 276747 w 79"/>
                <a:gd name="T31" fmla="*/ 99766 h 90"/>
                <a:gd name="T32" fmla="*/ 251589 w 79"/>
                <a:gd name="T33" fmla="*/ 24941 h 90"/>
                <a:gd name="T34" fmla="*/ 113215 w 79"/>
                <a:gd name="T35" fmla="*/ 12471 h 90"/>
                <a:gd name="T36" fmla="*/ 37738 w 79"/>
                <a:gd name="T37" fmla="*/ 0 h 90"/>
                <a:gd name="T38" fmla="*/ 0 w 79"/>
                <a:gd name="T39" fmla="*/ 24941 h 9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9"/>
                <a:gd name="T61" fmla="*/ 0 h 90"/>
                <a:gd name="T62" fmla="*/ 79 w 79"/>
                <a:gd name="T63" fmla="*/ 90 h 9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9" h="90">
                  <a:moveTo>
                    <a:pt x="0" y="2"/>
                  </a:moveTo>
                  <a:cubicBezTo>
                    <a:pt x="0" y="2"/>
                    <a:pt x="0" y="25"/>
                    <a:pt x="2" y="37"/>
                  </a:cubicBezTo>
                  <a:cubicBezTo>
                    <a:pt x="2" y="37"/>
                    <a:pt x="14" y="82"/>
                    <a:pt x="28" y="90"/>
                  </a:cubicBezTo>
                  <a:cubicBezTo>
                    <a:pt x="28" y="90"/>
                    <a:pt x="33" y="87"/>
                    <a:pt x="33" y="86"/>
                  </a:cubicBezTo>
                  <a:cubicBezTo>
                    <a:pt x="34" y="84"/>
                    <a:pt x="27" y="45"/>
                    <a:pt x="26" y="42"/>
                  </a:cubicBezTo>
                  <a:cubicBezTo>
                    <a:pt x="25" y="39"/>
                    <a:pt x="24" y="25"/>
                    <a:pt x="24" y="25"/>
                  </a:cubicBezTo>
                  <a:cubicBezTo>
                    <a:pt x="24" y="25"/>
                    <a:pt x="36" y="26"/>
                    <a:pt x="38" y="26"/>
                  </a:cubicBezTo>
                  <a:cubicBezTo>
                    <a:pt x="38" y="26"/>
                    <a:pt x="38" y="29"/>
                    <a:pt x="41" y="28"/>
                  </a:cubicBezTo>
                  <a:cubicBezTo>
                    <a:pt x="44" y="28"/>
                    <a:pt x="55" y="26"/>
                    <a:pt x="56" y="25"/>
                  </a:cubicBezTo>
                  <a:cubicBezTo>
                    <a:pt x="58" y="25"/>
                    <a:pt x="77" y="22"/>
                    <a:pt x="78" y="22"/>
                  </a:cubicBezTo>
                  <a:cubicBezTo>
                    <a:pt x="79" y="21"/>
                    <a:pt x="76" y="11"/>
                    <a:pt x="75" y="10"/>
                  </a:cubicBezTo>
                  <a:cubicBezTo>
                    <a:pt x="75" y="9"/>
                    <a:pt x="49" y="11"/>
                    <a:pt x="43" y="12"/>
                  </a:cubicBezTo>
                  <a:cubicBezTo>
                    <a:pt x="43" y="12"/>
                    <a:pt x="33" y="11"/>
                    <a:pt x="32" y="11"/>
                  </a:cubicBezTo>
                  <a:cubicBezTo>
                    <a:pt x="31" y="10"/>
                    <a:pt x="27" y="11"/>
                    <a:pt x="27" y="11"/>
                  </a:cubicBezTo>
                  <a:cubicBezTo>
                    <a:pt x="27" y="11"/>
                    <a:pt x="26" y="8"/>
                    <a:pt x="25" y="8"/>
                  </a:cubicBezTo>
                  <a:cubicBezTo>
                    <a:pt x="25" y="8"/>
                    <a:pt x="22" y="8"/>
                    <a:pt x="22" y="8"/>
                  </a:cubicBezTo>
                  <a:cubicBezTo>
                    <a:pt x="22" y="8"/>
                    <a:pt x="23" y="4"/>
                    <a:pt x="20" y="2"/>
                  </a:cubicBezTo>
                  <a:cubicBezTo>
                    <a:pt x="16" y="1"/>
                    <a:pt x="11" y="2"/>
                    <a:pt x="9" y="1"/>
                  </a:cubicBezTo>
                  <a:cubicBezTo>
                    <a:pt x="7" y="0"/>
                    <a:pt x="3" y="0"/>
                    <a:pt x="3" y="0"/>
                  </a:cubicBezTo>
                  <a:lnTo>
                    <a:pt x="0" y="2"/>
                  </a:lnTo>
                  <a:close/>
                </a:path>
              </a:pathLst>
            </a:custGeom>
            <a:solidFill>
              <a:srgbClr val="00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6" name="Freeform 34"/>
            <p:cNvSpPr>
              <a:spLocks noChangeArrowheads="1"/>
            </p:cNvSpPr>
            <p:nvPr/>
          </p:nvSpPr>
          <p:spPr bwMode="auto">
            <a:xfrm>
              <a:off x="577850" y="436562"/>
              <a:ext cx="955675" cy="1035050"/>
            </a:xfrm>
            <a:custGeom>
              <a:avLst/>
              <a:gdLst>
                <a:gd name="T0" fmla="*/ 930526 w 76"/>
                <a:gd name="T1" fmla="*/ 124705 h 83"/>
                <a:gd name="T2" fmla="*/ 565860 w 76"/>
                <a:gd name="T3" fmla="*/ 162116 h 83"/>
                <a:gd name="T4" fmla="*/ 389815 w 76"/>
                <a:gd name="T5" fmla="*/ 261880 h 83"/>
                <a:gd name="T6" fmla="*/ 490412 w 76"/>
                <a:gd name="T7" fmla="*/ 162116 h 83"/>
                <a:gd name="T8" fmla="*/ 364665 w 76"/>
                <a:gd name="T9" fmla="*/ 261880 h 83"/>
                <a:gd name="T10" fmla="*/ 440113 w 76"/>
                <a:gd name="T11" fmla="*/ 162116 h 83"/>
                <a:gd name="T12" fmla="*/ 326941 w 76"/>
                <a:gd name="T13" fmla="*/ 249410 h 83"/>
                <a:gd name="T14" fmla="*/ 352091 w 76"/>
                <a:gd name="T15" fmla="*/ 162116 h 83"/>
                <a:gd name="T16" fmla="*/ 364665 w 76"/>
                <a:gd name="T17" fmla="*/ 149646 h 83"/>
                <a:gd name="T18" fmla="*/ 339516 w 76"/>
                <a:gd name="T19" fmla="*/ 149646 h 83"/>
                <a:gd name="T20" fmla="*/ 301792 w 76"/>
                <a:gd name="T21" fmla="*/ 224469 h 83"/>
                <a:gd name="T22" fmla="*/ 314367 w 76"/>
                <a:gd name="T23" fmla="*/ 137175 h 83"/>
                <a:gd name="T24" fmla="*/ 276643 w 76"/>
                <a:gd name="T25" fmla="*/ 187057 h 83"/>
                <a:gd name="T26" fmla="*/ 276643 w 76"/>
                <a:gd name="T27" fmla="*/ 187057 h 83"/>
                <a:gd name="T28" fmla="*/ 264068 w 76"/>
                <a:gd name="T29" fmla="*/ 24941 h 83"/>
                <a:gd name="T30" fmla="*/ 251493 w 76"/>
                <a:gd name="T31" fmla="*/ 12470 h 83"/>
                <a:gd name="T32" fmla="*/ 188620 w 76"/>
                <a:gd name="T33" fmla="*/ 12470 h 83"/>
                <a:gd name="T34" fmla="*/ 188620 w 76"/>
                <a:gd name="T35" fmla="*/ 12470 h 83"/>
                <a:gd name="T36" fmla="*/ 113172 w 76"/>
                <a:gd name="T37" fmla="*/ 12470 h 83"/>
                <a:gd name="T38" fmla="*/ 163471 w 76"/>
                <a:gd name="T39" fmla="*/ 49882 h 83"/>
                <a:gd name="T40" fmla="*/ 12575 w 76"/>
                <a:gd name="T41" fmla="*/ 0 h 83"/>
                <a:gd name="T42" fmla="*/ 0 w 76"/>
                <a:gd name="T43" fmla="*/ 12470 h 83"/>
                <a:gd name="T44" fmla="*/ 0 w 76"/>
                <a:gd name="T45" fmla="*/ 24941 h 83"/>
                <a:gd name="T46" fmla="*/ 62873 w 76"/>
                <a:gd name="T47" fmla="*/ 74823 h 83"/>
                <a:gd name="T48" fmla="*/ 25149 w 76"/>
                <a:gd name="T49" fmla="*/ 274351 h 83"/>
                <a:gd name="T50" fmla="*/ 12575 w 76"/>
                <a:gd name="T51" fmla="*/ 411526 h 83"/>
                <a:gd name="T52" fmla="*/ 25149 w 76"/>
                <a:gd name="T53" fmla="*/ 448937 h 83"/>
                <a:gd name="T54" fmla="*/ 37724 w 76"/>
                <a:gd name="T55" fmla="*/ 511290 h 83"/>
                <a:gd name="T56" fmla="*/ 75448 w 76"/>
                <a:gd name="T57" fmla="*/ 286821 h 83"/>
                <a:gd name="T58" fmla="*/ 100597 w 76"/>
                <a:gd name="T59" fmla="*/ 87293 h 83"/>
                <a:gd name="T60" fmla="*/ 88023 w 76"/>
                <a:gd name="T61" fmla="*/ 299292 h 83"/>
                <a:gd name="T62" fmla="*/ 100597 w 76"/>
                <a:gd name="T63" fmla="*/ 523760 h 83"/>
                <a:gd name="T64" fmla="*/ 264068 w 76"/>
                <a:gd name="T65" fmla="*/ 922816 h 83"/>
                <a:gd name="T66" fmla="*/ 352091 w 76"/>
                <a:gd name="T67" fmla="*/ 1035050 h 83"/>
                <a:gd name="T68" fmla="*/ 314367 w 76"/>
                <a:gd name="T69" fmla="*/ 635995 h 83"/>
                <a:gd name="T70" fmla="*/ 289217 w 76"/>
                <a:gd name="T71" fmla="*/ 286821 h 83"/>
                <a:gd name="T72" fmla="*/ 414964 w 76"/>
                <a:gd name="T73" fmla="*/ 274351 h 83"/>
                <a:gd name="T74" fmla="*/ 540711 w 76"/>
                <a:gd name="T75" fmla="*/ 261880 h 83"/>
                <a:gd name="T76" fmla="*/ 515562 w 76"/>
                <a:gd name="T77" fmla="*/ 286821 h 83"/>
                <a:gd name="T78" fmla="*/ 653883 w 76"/>
                <a:gd name="T79" fmla="*/ 274351 h 83"/>
                <a:gd name="T80" fmla="*/ 955675 w 76"/>
                <a:gd name="T81" fmla="*/ 236939 h 83"/>
                <a:gd name="T82" fmla="*/ 930526 w 76"/>
                <a:gd name="T83" fmla="*/ 124705 h 8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76"/>
                <a:gd name="T127" fmla="*/ 0 h 83"/>
                <a:gd name="T128" fmla="*/ 76 w 76"/>
                <a:gd name="T129" fmla="*/ 83 h 8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76" h="83">
                  <a:moveTo>
                    <a:pt x="74" y="10"/>
                  </a:moveTo>
                  <a:cubicBezTo>
                    <a:pt x="72" y="9"/>
                    <a:pt x="45" y="13"/>
                    <a:pt x="45" y="13"/>
                  </a:cubicBezTo>
                  <a:cubicBezTo>
                    <a:pt x="45" y="13"/>
                    <a:pt x="35" y="21"/>
                    <a:pt x="31" y="21"/>
                  </a:cubicBezTo>
                  <a:cubicBezTo>
                    <a:pt x="31" y="21"/>
                    <a:pt x="41" y="16"/>
                    <a:pt x="39" y="13"/>
                  </a:cubicBezTo>
                  <a:cubicBezTo>
                    <a:pt x="37" y="10"/>
                    <a:pt x="29" y="21"/>
                    <a:pt x="29" y="21"/>
                  </a:cubicBezTo>
                  <a:cubicBezTo>
                    <a:pt x="29" y="21"/>
                    <a:pt x="31" y="15"/>
                    <a:pt x="35" y="13"/>
                  </a:cubicBezTo>
                  <a:cubicBezTo>
                    <a:pt x="35" y="13"/>
                    <a:pt x="30" y="11"/>
                    <a:pt x="26" y="20"/>
                  </a:cubicBezTo>
                  <a:cubicBezTo>
                    <a:pt x="26" y="20"/>
                    <a:pt x="27" y="15"/>
                    <a:pt x="28" y="13"/>
                  </a:cubicBezTo>
                  <a:cubicBezTo>
                    <a:pt x="29" y="13"/>
                    <a:pt x="29" y="12"/>
                    <a:pt x="29" y="12"/>
                  </a:cubicBezTo>
                  <a:cubicBezTo>
                    <a:pt x="31" y="11"/>
                    <a:pt x="28" y="11"/>
                    <a:pt x="27" y="12"/>
                  </a:cubicBezTo>
                  <a:cubicBezTo>
                    <a:pt x="25" y="13"/>
                    <a:pt x="24" y="18"/>
                    <a:pt x="24" y="18"/>
                  </a:cubicBezTo>
                  <a:cubicBezTo>
                    <a:pt x="24" y="18"/>
                    <a:pt x="22" y="12"/>
                    <a:pt x="25" y="11"/>
                  </a:cubicBezTo>
                  <a:cubicBezTo>
                    <a:pt x="25" y="11"/>
                    <a:pt x="21" y="9"/>
                    <a:pt x="22" y="15"/>
                  </a:cubicBezTo>
                  <a:cubicBezTo>
                    <a:pt x="22" y="15"/>
                    <a:pt x="22" y="15"/>
                    <a:pt x="22" y="15"/>
                  </a:cubicBezTo>
                  <a:cubicBezTo>
                    <a:pt x="22" y="21"/>
                    <a:pt x="16" y="6"/>
                    <a:pt x="21" y="2"/>
                  </a:cubicBezTo>
                  <a:cubicBezTo>
                    <a:pt x="20" y="2"/>
                    <a:pt x="20" y="1"/>
                    <a:pt x="20" y="1"/>
                  </a:cubicBezTo>
                  <a:cubicBezTo>
                    <a:pt x="18" y="1"/>
                    <a:pt x="17" y="1"/>
                    <a:pt x="15" y="1"/>
                  </a:cubicBezTo>
                  <a:cubicBezTo>
                    <a:pt x="15" y="1"/>
                    <a:pt x="15" y="1"/>
                    <a:pt x="15" y="1"/>
                  </a:cubicBezTo>
                  <a:cubicBezTo>
                    <a:pt x="15" y="1"/>
                    <a:pt x="9" y="1"/>
                    <a:pt x="9" y="1"/>
                  </a:cubicBezTo>
                  <a:cubicBezTo>
                    <a:pt x="10" y="1"/>
                    <a:pt x="11" y="4"/>
                    <a:pt x="13" y="4"/>
                  </a:cubicBezTo>
                  <a:cubicBezTo>
                    <a:pt x="13" y="4"/>
                    <a:pt x="5" y="4"/>
                    <a:pt x="1" y="0"/>
                  </a:cubicBezTo>
                  <a:cubicBezTo>
                    <a:pt x="0" y="1"/>
                    <a:pt x="0" y="1"/>
                    <a:pt x="0" y="1"/>
                  </a:cubicBezTo>
                  <a:cubicBezTo>
                    <a:pt x="0" y="1"/>
                    <a:pt x="0" y="1"/>
                    <a:pt x="0" y="2"/>
                  </a:cubicBezTo>
                  <a:cubicBezTo>
                    <a:pt x="2" y="4"/>
                    <a:pt x="4" y="6"/>
                    <a:pt x="5" y="6"/>
                  </a:cubicBezTo>
                  <a:cubicBezTo>
                    <a:pt x="7" y="7"/>
                    <a:pt x="2" y="11"/>
                    <a:pt x="2" y="22"/>
                  </a:cubicBezTo>
                  <a:cubicBezTo>
                    <a:pt x="2" y="26"/>
                    <a:pt x="2" y="30"/>
                    <a:pt x="1" y="33"/>
                  </a:cubicBezTo>
                  <a:cubicBezTo>
                    <a:pt x="1" y="34"/>
                    <a:pt x="2" y="35"/>
                    <a:pt x="2" y="36"/>
                  </a:cubicBezTo>
                  <a:cubicBezTo>
                    <a:pt x="2" y="36"/>
                    <a:pt x="2" y="38"/>
                    <a:pt x="3" y="41"/>
                  </a:cubicBezTo>
                  <a:cubicBezTo>
                    <a:pt x="6" y="23"/>
                    <a:pt x="6" y="23"/>
                    <a:pt x="6" y="23"/>
                  </a:cubicBezTo>
                  <a:cubicBezTo>
                    <a:pt x="8" y="7"/>
                    <a:pt x="8" y="7"/>
                    <a:pt x="8" y="7"/>
                  </a:cubicBezTo>
                  <a:cubicBezTo>
                    <a:pt x="7" y="24"/>
                    <a:pt x="7" y="24"/>
                    <a:pt x="7" y="24"/>
                  </a:cubicBezTo>
                  <a:cubicBezTo>
                    <a:pt x="7" y="24"/>
                    <a:pt x="6" y="42"/>
                    <a:pt x="8" y="42"/>
                  </a:cubicBezTo>
                  <a:cubicBezTo>
                    <a:pt x="10" y="43"/>
                    <a:pt x="20" y="74"/>
                    <a:pt x="21" y="74"/>
                  </a:cubicBezTo>
                  <a:cubicBezTo>
                    <a:pt x="22" y="75"/>
                    <a:pt x="28" y="83"/>
                    <a:pt x="28" y="83"/>
                  </a:cubicBezTo>
                  <a:cubicBezTo>
                    <a:pt x="28" y="83"/>
                    <a:pt x="25" y="54"/>
                    <a:pt x="25" y="51"/>
                  </a:cubicBezTo>
                  <a:cubicBezTo>
                    <a:pt x="25" y="49"/>
                    <a:pt x="23" y="23"/>
                    <a:pt x="23" y="23"/>
                  </a:cubicBezTo>
                  <a:cubicBezTo>
                    <a:pt x="23" y="23"/>
                    <a:pt x="32" y="23"/>
                    <a:pt x="33" y="22"/>
                  </a:cubicBezTo>
                  <a:cubicBezTo>
                    <a:pt x="35" y="22"/>
                    <a:pt x="41" y="21"/>
                    <a:pt x="43" y="21"/>
                  </a:cubicBezTo>
                  <a:cubicBezTo>
                    <a:pt x="43" y="21"/>
                    <a:pt x="40" y="22"/>
                    <a:pt x="41" y="23"/>
                  </a:cubicBezTo>
                  <a:cubicBezTo>
                    <a:pt x="42" y="25"/>
                    <a:pt x="49" y="23"/>
                    <a:pt x="52" y="22"/>
                  </a:cubicBezTo>
                  <a:cubicBezTo>
                    <a:pt x="54" y="22"/>
                    <a:pt x="76" y="19"/>
                    <a:pt x="76" y="19"/>
                  </a:cubicBezTo>
                  <a:cubicBezTo>
                    <a:pt x="76" y="19"/>
                    <a:pt x="76" y="11"/>
                    <a:pt x="74" y="10"/>
                  </a:cubicBez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7" name="Freeform 35"/>
            <p:cNvSpPr>
              <a:spLocks noChangeArrowheads="1"/>
            </p:cNvSpPr>
            <p:nvPr/>
          </p:nvSpPr>
          <p:spPr bwMode="auto">
            <a:xfrm>
              <a:off x="377825" y="447675"/>
              <a:ext cx="163513" cy="674687"/>
            </a:xfrm>
            <a:custGeom>
              <a:avLst/>
              <a:gdLst>
                <a:gd name="T0" fmla="*/ 0 w 13"/>
                <a:gd name="T1" fmla="*/ 612216 h 54"/>
                <a:gd name="T2" fmla="*/ 88045 w 13"/>
                <a:gd name="T3" fmla="*/ 674687 h 54"/>
                <a:gd name="T4" fmla="*/ 163513 w 13"/>
                <a:gd name="T5" fmla="*/ 599722 h 54"/>
                <a:gd name="T6" fmla="*/ 138357 w 13"/>
                <a:gd name="T7" fmla="*/ 149930 h 54"/>
                <a:gd name="T8" fmla="*/ 113201 w 13"/>
                <a:gd name="T9" fmla="*/ 87459 h 54"/>
                <a:gd name="T10" fmla="*/ 138357 w 13"/>
                <a:gd name="T11" fmla="*/ 37483 h 54"/>
                <a:gd name="T12" fmla="*/ 88045 w 13"/>
                <a:gd name="T13" fmla="*/ 12494 h 54"/>
                <a:gd name="T14" fmla="*/ 50312 w 13"/>
                <a:gd name="T15" fmla="*/ 74965 h 54"/>
                <a:gd name="T16" fmla="*/ 25156 w 13"/>
                <a:gd name="T17" fmla="*/ 137436 h 54"/>
                <a:gd name="T18" fmla="*/ 0 w 13"/>
                <a:gd name="T19" fmla="*/ 612216 h 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
                <a:gd name="T31" fmla="*/ 0 h 54"/>
                <a:gd name="T32" fmla="*/ 13 w 13"/>
                <a:gd name="T33" fmla="*/ 54 h 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 h="54">
                  <a:moveTo>
                    <a:pt x="0" y="49"/>
                  </a:moveTo>
                  <a:cubicBezTo>
                    <a:pt x="7" y="54"/>
                    <a:pt x="7" y="54"/>
                    <a:pt x="7" y="54"/>
                  </a:cubicBezTo>
                  <a:cubicBezTo>
                    <a:pt x="13" y="48"/>
                    <a:pt x="13" y="48"/>
                    <a:pt x="13" y="48"/>
                  </a:cubicBezTo>
                  <a:cubicBezTo>
                    <a:pt x="13" y="48"/>
                    <a:pt x="11" y="13"/>
                    <a:pt x="11" y="12"/>
                  </a:cubicBezTo>
                  <a:cubicBezTo>
                    <a:pt x="11" y="11"/>
                    <a:pt x="9" y="7"/>
                    <a:pt x="9" y="7"/>
                  </a:cubicBezTo>
                  <a:cubicBezTo>
                    <a:pt x="11" y="3"/>
                    <a:pt x="11" y="3"/>
                    <a:pt x="11" y="3"/>
                  </a:cubicBezTo>
                  <a:cubicBezTo>
                    <a:pt x="11" y="3"/>
                    <a:pt x="9" y="0"/>
                    <a:pt x="7" y="1"/>
                  </a:cubicBezTo>
                  <a:cubicBezTo>
                    <a:pt x="5" y="2"/>
                    <a:pt x="4" y="6"/>
                    <a:pt x="4" y="6"/>
                  </a:cubicBezTo>
                  <a:cubicBezTo>
                    <a:pt x="2" y="11"/>
                    <a:pt x="2" y="11"/>
                    <a:pt x="2" y="11"/>
                  </a:cubicBezTo>
                  <a:lnTo>
                    <a:pt x="0" y="49"/>
                  </a:lnTo>
                  <a:close/>
                </a:path>
              </a:pathLst>
            </a:custGeom>
            <a:solidFill>
              <a:srgbClr val="121212"/>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spTree>
    <p:extLst>
      <p:ext uri="{BB962C8B-B14F-4D97-AF65-F5344CB8AC3E}">
        <p14:creationId xmlns:p14="http://schemas.microsoft.com/office/powerpoint/2010/main" val="2530025114"/>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strVal val="4*#ppt_w"/>
                                          </p:val>
                                        </p:tav>
                                        <p:tav tm="100000">
                                          <p:val>
                                            <p:strVal val="#ppt_w"/>
                                          </p:val>
                                        </p:tav>
                                      </p:tavLst>
                                    </p:anim>
                                    <p:anim calcmode="lin" valueType="num">
                                      <p:cBhvr>
                                        <p:cTn id="8" dur="500" fill="hold"/>
                                        <p:tgtEl>
                                          <p:spTgt spid="20"/>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22" presetClass="entr" presetSubtype="2"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right)">
                                      <p:cBhvr>
                                        <p:cTn id="12" dur="500"/>
                                        <p:tgtEl>
                                          <p:spTgt spid="18"/>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up)">
                                      <p:cBhvr>
                                        <p:cTn id="18" dur="500"/>
                                        <p:tgtEl>
                                          <p:spTgt spid="16"/>
                                        </p:tgtEl>
                                      </p:cBhvr>
                                    </p:animEffec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p:cBhvr>
                                        <p:cTn id="22" dur="500"/>
                                        <p:tgtEl>
                                          <p:spTgt spid="9"/>
                                        </p:tgtEl>
                                      </p:cBhvr>
                                    </p:animEffect>
                                  </p:childTnLst>
                                </p:cTn>
                              </p:par>
                              <p:par>
                                <p:cTn id="23" presetID="8" presetClass="emph" presetSubtype="0" fill="hold" grpId="1" nodeType="withEffect">
                                  <p:stCondLst>
                                    <p:cond delay="0"/>
                                  </p:stCondLst>
                                  <p:childTnLst>
                                    <p:animRot by="21600000">
                                      <p:cBhvr>
                                        <p:cTn id="24" dur="2000" fill="hold"/>
                                        <p:tgtEl>
                                          <p:spTgt spid="9"/>
                                        </p:tgtEl>
                                        <p:attrNameLst>
                                          <p:attrName>r</p:attrName>
                                        </p:attrNameLst>
                                      </p:cBhvr>
                                    </p:animRot>
                                  </p:childTnLst>
                                </p:cTn>
                              </p:par>
                            </p:childTnLst>
                          </p:cTn>
                        </p:par>
                        <p:par>
                          <p:cTn id="25" fill="hold">
                            <p:stCondLst>
                              <p:cond delay="3000"/>
                            </p:stCondLst>
                            <p:childTnLst>
                              <p:par>
                                <p:cTn id="26" presetID="10" presetClass="entr" presetSubtype="0" fill="hold" grpId="1"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p:cBhvr>
                                        <p:cTn id="28" dur="250"/>
                                        <p:tgtEl>
                                          <p:spTgt spid="13"/>
                                        </p:tgtEl>
                                      </p:cBhvr>
                                    </p:animEffect>
                                  </p:childTnLst>
                                </p:cTn>
                              </p:par>
                              <p:par>
                                <p:cTn id="29" presetID="1" presetClass="path" presetSubtype="0" accel="50000" decel="50000" fill="hold" grpId="0" nodeType="withEffect">
                                  <p:stCondLst>
                                    <p:cond delay="0"/>
                                  </p:stCondLst>
                                  <p:childTnLst>
                                    <p:animMotion origin="layout" path="M -4.58333E-6 2.22222E-6 C 0.07227 0.00092 0.13178 0.10463 0.13178 0.23264 C 0.13165 0.3618 0.0724 0.46713 0.00013 0.46736 C -0.07278 0.4669 -0.13151 0.3618 -0.13164 0.23241 C -0.13151 0.1037 -0.07291 0.00092 -4.58333E-6 2.22222E-6 Z " pathEditMode="relative" rAng="0" ptsTypes="AAAAA">
                                      <p:cBhvr>
                                        <p:cTn id="30" dur="500" fill="hold"/>
                                        <p:tgtEl>
                                          <p:spTgt spid="13"/>
                                        </p:tgtEl>
                                        <p:attrNameLst>
                                          <p:attrName>ppt_x,ppt_y</p:attrName>
                                        </p:attrNameLst>
                                      </p:cBhvr>
                                      <p:rCtr x="0" y="23356"/>
                                    </p:animMotion>
                                  </p:childTnLst>
                                </p:cTn>
                              </p:par>
                            </p:childTnLst>
                          </p:cTn>
                        </p:par>
                        <p:par>
                          <p:cTn id="31" fill="hold">
                            <p:stCondLst>
                              <p:cond delay="3500"/>
                            </p:stCondLst>
                            <p:childTnLst>
                              <p:par>
                                <p:cTn id="32" presetID="10" presetClass="entr" presetSubtype="0" fill="hold" grpId="1"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p:cBhvr>
                                        <p:cTn id="34" dur="250"/>
                                        <p:tgtEl>
                                          <p:spTgt spid="11"/>
                                        </p:tgtEl>
                                      </p:cBhvr>
                                    </p:animEffect>
                                  </p:childTnLst>
                                </p:cTn>
                              </p:par>
                              <p:par>
                                <p:cTn id="35" presetID="1" presetClass="path" presetSubtype="0" accel="50000" decel="50000" fill="hold" grpId="0" nodeType="withEffect">
                                  <p:stCondLst>
                                    <p:cond delay="0"/>
                                  </p:stCondLst>
                                  <p:childTnLst>
                                    <p:animMotion origin="layout" path="M -0.00182 -0.00463 C 0.03867 0.10208 0.02331 0.24768 -0.03659 0.31967 C -0.09674 0.39167 -0.17916 0.36319 -0.21953 0.25671 C -0.26015 0.14884 -0.24388 0.0037 -0.18372 -0.06875 C -0.1237 -0.14051 -0.04258 -0.11204 -0.00182 -0.00463 Z " pathEditMode="relative" rAng="0" ptsTypes="AAAAA">
                                      <p:cBhvr>
                                        <p:cTn id="36" dur="500" fill="hold"/>
                                        <p:tgtEl>
                                          <p:spTgt spid="11"/>
                                        </p:tgtEl>
                                        <p:attrNameLst>
                                          <p:attrName>ppt_x,ppt_y</p:attrName>
                                        </p:attrNameLst>
                                      </p:cBhvr>
                                      <p:rCtr x="-10885" y="13009"/>
                                    </p:animMotion>
                                  </p:childTnLst>
                                </p:cTn>
                              </p:par>
                            </p:childTnLst>
                          </p:cTn>
                        </p:par>
                        <p:par>
                          <p:cTn id="37" fill="hold">
                            <p:stCondLst>
                              <p:cond delay="4000"/>
                            </p:stCondLst>
                            <p:childTnLst>
                              <p:par>
                                <p:cTn id="38" presetID="10" presetClass="entr" presetSubtype="0" fill="hold" grpId="1"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p:cBhvr>
                                        <p:cTn id="40" dur="250"/>
                                        <p:tgtEl>
                                          <p:spTgt spid="14"/>
                                        </p:tgtEl>
                                      </p:cBhvr>
                                    </p:animEffect>
                                  </p:childTnLst>
                                </p:cTn>
                              </p:par>
                              <p:par>
                                <p:cTn id="41" presetID="1" presetClass="path" presetSubtype="0" accel="50000" decel="50000" fill="hold" grpId="0" nodeType="withEffect">
                                  <p:stCondLst>
                                    <p:cond delay="0"/>
                                  </p:stCondLst>
                                  <p:childTnLst>
                                    <p:animMotion origin="layout" path="M 2.08333E-7 3.7037E-6 C -0.03281 0.11458 -0.11198 0.16134 -0.17643 0.10301 C -0.24102 0.04444 -0.26693 -0.09746 -0.23411 -0.21204 C -0.20091 -0.32709 -0.12161 -0.37223 -0.05664 -0.31412 C 0.00768 -0.25556 0.0332 -0.11528 2.08333E-7 3.7037E-6 Z " pathEditMode="relative" rAng="0" ptsTypes="AAAAA">
                                      <p:cBhvr>
                                        <p:cTn id="42" dur="500" fill="hold"/>
                                        <p:tgtEl>
                                          <p:spTgt spid="14"/>
                                        </p:tgtEl>
                                        <p:attrNameLst>
                                          <p:attrName>ppt_x,ppt_y</p:attrName>
                                        </p:attrNameLst>
                                      </p:cBhvr>
                                      <p:rCtr x="-11706" y="-10579"/>
                                    </p:animMotion>
                                  </p:childTnLst>
                                </p:cTn>
                              </p:par>
                            </p:childTnLst>
                          </p:cTn>
                        </p:par>
                        <p:par>
                          <p:cTn id="43" fill="hold">
                            <p:stCondLst>
                              <p:cond delay="4500"/>
                            </p:stCondLst>
                            <p:childTnLst>
                              <p:par>
                                <p:cTn id="44" presetID="10" presetClass="entr" presetSubtype="0" fill="hold" grpId="1"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p:cBhvr>
                                        <p:cTn id="46" dur="500"/>
                                        <p:tgtEl>
                                          <p:spTgt spid="12"/>
                                        </p:tgtEl>
                                      </p:cBhvr>
                                    </p:animEffect>
                                  </p:childTnLst>
                                </p:cTn>
                              </p:par>
                              <p:par>
                                <p:cTn id="47" presetID="1" presetClass="path" presetSubtype="0" accel="50000" decel="50000" fill="hold" grpId="0" nodeType="withEffect">
                                  <p:stCondLst>
                                    <p:cond delay="0"/>
                                  </p:stCondLst>
                                  <p:childTnLst>
                                    <p:animMotion origin="layout" path="M -8.33333E-7 4.07407E-6 C -0.07239 0.00671 -0.13463 -0.0919 -0.13841 -0.22014 C -0.14232 -0.34885 -0.08607 -0.45996 -0.01393 -0.46667 C 0.05886 -0.47292 0.12057 -0.37338 0.12461 -0.24445 C 0.12813 -0.11598 0.07266 -0.00672 -8.33333E-7 4.07407E-6 Z " pathEditMode="relative" rAng="0" ptsTypes="AAAAA">
                                      <p:cBhvr>
                                        <p:cTn id="48" dur="500" fill="hold"/>
                                        <p:tgtEl>
                                          <p:spTgt spid="12"/>
                                        </p:tgtEl>
                                        <p:attrNameLst>
                                          <p:attrName>ppt_x,ppt_y</p:attrName>
                                        </p:attrNameLst>
                                      </p:cBhvr>
                                      <p:rCtr x="-703" y="-23356"/>
                                    </p:animMotion>
                                  </p:childTnLst>
                                </p:cTn>
                              </p:par>
                            </p:childTnLst>
                          </p:cTn>
                        </p:par>
                        <p:par>
                          <p:cTn id="49" fill="hold">
                            <p:stCondLst>
                              <p:cond delay="5000"/>
                            </p:stCondLst>
                            <p:childTnLst>
                              <p:par>
                                <p:cTn id="50" presetID="10" presetClass="entr" presetSubtype="0" fill="hold" grpId="1"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p:cBhvr>
                                        <p:cTn id="52" dur="500"/>
                                        <p:tgtEl>
                                          <p:spTgt spid="15"/>
                                        </p:tgtEl>
                                      </p:cBhvr>
                                    </p:animEffect>
                                  </p:childTnLst>
                                </p:cTn>
                              </p:par>
                              <p:par>
                                <p:cTn id="53" presetID="1" presetClass="path" presetSubtype="0" accel="50000" decel="50000" fill="hold" grpId="0" nodeType="withEffect">
                                  <p:stCondLst>
                                    <p:cond delay="0"/>
                                  </p:stCondLst>
                                  <p:childTnLst>
                                    <p:animMotion origin="layout" path="M 1.66667E-6 -3.7037E-7 C -0.03399 -0.11366 -0.01016 -0.25579 0.05364 -0.31597 C 0.11771 -0.37662 0.19805 -0.33287 0.2319 -0.21944 C 0.26588 -0.10509 0.24127 0.03657 0.17721 0.09769 C 0.11328 0.15787 0.03411 0.11435 1.66667E-6 -3.7037E-7 Z " pathEditMode="relative" rAng="0" ptsTypes="AAAAA">
                                      <p:cBhvr>
                                        <p:cTn id="54" dur="500" fill="hold"/>
                                        <p:tgtEl>
                                          <p:spTgt spid="15"/>
                                        </p:tgtEl>
                                        <p:attrNameLst>
                                          <p:attrName>ppt_x,ppt_y</p:attrName>
                                        </p:attrNameLst>
                                      </p:cBhvr>
                                      <p:rCtr x="11576" y="-10949"/>
                                    </p:animMotion>
                                  </p:childTnLst>
                                </p:cTn>
                              </p:par>
                            </p:childTnLst>
                          </p:cTn>
                        </p:par>
                        <p:par>
                          <p:cTn id="55" fill="hold">
                            <p:stCondLst>
                              <p:cond delay="5500"/>
                            </p:stCondLst>
                            <p:childTnLst>
                              <p:par>
                                <p:cTn id="56" presetID="10" presetClass="entr" presetSubtype="0" fill="hold" grpId="1"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p:cBhvr>
                                        <p:cTn id="58" dur="500"/>
                                        <p:tgtEl>
                                          <p:spTgt spid="10"/>
                                        </p:tgtEl>
                                      </p:cBhvr>
                                    </p:animEffect>
                                  </p:childTnLst>
                                </p:cTn>
                              </p:par>
                              <p:par>
                                <p:cTn id="59" presetID="1" presetClass="path" presetSubtype="0" accel="50000" decel="50000" fill="hold" grpId="0" nodeType="withEffect">
                                  <p:stCondLst>
                                    <p:cond delay="0"/>
                                  </p:stCondLst>
                                  <p:childTnLst>
                                    <p:animMotion origin="layout" path="M 3.54167E-6 1.48148E-6 C 0.03841 -0.10926 0.11953 -0.14352 0.18086 -0.07546 C 0.24231 -0.00718 0.26119 0.13842 0.22291 0.24722 C 0.18411 0.35671 0.10286 0.38958 0.04114 0.32153 C -0.02019 0.25324 -0.03868 0.10949 3.54167E-6 1.48148E-6 Z " pathEditMode="relative" rAng="0" ptsTypes="AAAAA">
                                      <p:cBhvr>
                                        <p:cTn id="60" dur="500" fill="hold"/>
                                        <p:tgtEl>
                                          <p:spTgt spid="10"/>
                                        </p:tgtEl>
                                        <p:attrNameLst>
                                          <p:attrName>ppt_x,ppt_y</p:attrName>
                                        </p:attrNameLst>
                                      </p:cBhvr>
                                      <p:rCtr x="11120" y="12292"/>
                                    </p:animMotion>
                                  </p:childTnLst>
                                </p:cTn>
                              </p:par>
                            </p:childTnLst>
                          </p:cTn>
                        </p:par>
                        <p:par>
                          <p:cTn id="61" fill="hold">
                            <p:stCondLst>
                              <p:cond delay="6000"/>
                            </p:stCondLst>
                            <p:childTnLst>
                              <p:par>
                                <p:cTn id="62" presetID="16" presetClass="entr" presetSubtype="37" fill="hold" grpId="0" nodeType="afterEffect">
                                  <p:stCondLst>
                                    <p:cond delay="0"/>
                                  </p:stCondLst>
                                  <p:childTnLst>
                                    <p:set>
                                      <p:cBhvr>
                                        <p:cTn id="63" dur="1" fill="hold">
                                          <p:stCondLst>
                                            <p:cond delay="0"/>
                                          </p:stCondLst>
                                        </p:cTn>
                                        <p:tgtEl>
                                          <p:spTgt spid="19"/>
                                        </p:tgtEl>
                                        <p:attrNameLst>
                                          <p:attrName>style.visibility</p:attrName>
                                        </p:attrNameLst>
                                      </p:cBhvr>
                                      <p:to>
                                        <p:strVal val="visible"/>
                                      </p:to>
                                    </p:set>
                                    <p:animEffect transition="in" filter="barn(outVertical)">
                                      <p:cBhvr>
                                        <p:cTn id="64" dur="500"/>
                                        <p:tgtEl>
                                          <p:spTgt spid="19"/>
                                        </p:tgtEl>
                                      </p:cBhvr>
                                    </p:animEffect>
                                  </p:childTnLst>
                                </p:cTn>
                              </p:par>
                            </p:childTnLst>
                          </p:cTn>
                        </p:par>
                        <p:par>
                          <p:cTn id="65" fill="hold">
                            <p:stCondLst>
                              <p:cond delay="6500"/>
                            </p:stCondLst>
                            <p:childTnLst>
                              <p:par>
                                <p:cTn id="66" presetID="22" presetClass="entr" presetSubtype="1" fill="hold" grpId="0" nodeType="afterEffect">
                                  <p:stCondLst>
                                    <p:cond delay="0"/>
                                  </p:stCondLst>
                                  <p:childTnLst>
                                    <p:set>
                                      <p:cBhvr>
                                        <p:cTn id="67" dur="1" fill="hold">
                                          <p:stCondLst>
                                            <p:cond delay="0"/>
                                          </p:stCondLst>
                                        </p:cTn>
                                        <p:tgtEl>
                                          <p:spTgt spid="8"/>
                                        </p:tgtEl>
                                        <p:attrNameLst>
                                          <p:attrName>style.visibility</p:attrName>
                                        </p:attrNameLst>
                                      </p:cBhvr>
                                      <p:to>
                                        <p:strVal val="visible"/>
                                      </p:to>
                                    </p:set>
                                    <p:animEffect transition="in" filter="wipe(up)">
                                      <p:cBhvr>
                                        <p:cTn id="68" dur="500"/>
                                        <p:tgtEl>
                                          <p:spTgt spid="8"/>
                                        </p:tgtEl>
                                      </p:cBhvr>
                                    </p:animEffect>
                                  </p:childTnLst>
                                </p:cTn>
                              </p:par>
                            </p:childTnLst>
                          </p:cTn>
                        </p:par>
                        <p:par>
                          <p:cTn id="69" fill="hold">
                            <p:stCondLst>
                              <p:cond delay="7000"/>
                            </p:stCondLst>
                            <p:childTnLst>
                              <p:par>
                                <p:cTn id="70" presetID="41" presetClass="entr" presetSubtype="0" fill="hold" grpId="0" nodeType="afterEffect">
                                  <p:stCondLst>
                                    <p:cond delay="0"/>
                                  </p:stCondLst>
                                  <p:iterate type="lt">
                                    <p:tmPct val="10000"/>
                                  </p:iterate>
                                  <p:childTnLst>
                                    <p:set>
                                      <p:cBhvr>
                                        <p:cTn id="71" dur="1" fill="hold">
                                          <p:stCondLst>
                                            <p:cond delay="0"/>
                                          </p:stCondLst>
                                        </p:cTn>
                                        <p:tgtEl>
                                          <p:spTgt spid="21"/>
                                        </p:tgtEl>
                                        <p:attrNameLst>
                                          <p:attrName>style.visibility</p:attrName>
                                        </p:attrNameLst>
                                      </p:cBhvr>
                                      <p:to>
                                        <p:strVal val="visible"/>
                                      </p:to>
                                    </p:set>
                                    <p:anim calcmode="lin" valueType="num">
                                      <p:cBhvr>
                                        <p:cTn id="72" dur="22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73" dur="220" fill="hold"/>
                                        <p:tgtEl>
                                          <p:spTgt spid="21"/>
                                        </p:tgtEl>
                                        <p:attrNameLst>
                                          <p:attrName>ppt_y</p:attrName>
                                        </p:attrNameLst>
                                      </p:cBhvr>
                                      <p:tavLst>
                                        <p:tav tm="0">
                                          <p:val>
                                            <p:strVal val="#ppt_y"/>
                                          </p:val>
                                        </p:tav>
                                        <p:tav tm="100000">
                                          <p:val>
                                            <p:strVal val="#ppt_y"/>
                                          </p:val>
                                        </p:tav>
                                      </p:tavLst>
                                    </p:anim>
                                    <p:anim calcmode="lin" valueType="num">
                                      <p:cBhvr>
                                        <p:cTn id="74" dur="22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75" dur="220" fill="hold"/>
                                        <p:tgtEl>
                                          <p:spTgt spid="21"/>
                                        </p:tgtEl>
                                        <p:attrNameLst>
                                          <p:attrName>ppt_w</p:attrName>
                                        </p:attrNameLst>
                                      </p:cBhvr>
                                      <p:tavLst>
                                        <p:tav tm="0">
                                          <p:val>
                                            <p:strVal val="#ppt_w/10"/>
                                          </p:val>
                                        </p:tav>
                                        <p:tav tm="50000">
                                          <p:val>
                                            <p:strVal val="#ppt_w+.01"/>
                                          </p:val>
                                        </p:tav>
                                        <p:tav tm="100000">
                                          <p:val>
                                            <p:strVal val="#ppt_w"/>
                                          </p:val>
                                        </p:tav>
                                      </p:tavLst>
                                    </p:anim>
                                    <p:animEffect>
                                      <p:cBhvr>
                                        <p:cTn id="76" dur="220" tmFilter="0,0; .5, 1; 1, 1"/>
                                        <p:tgtEl>
                                          <p:spTgt spid="21"/>
                                        </p:tgtEl>
                                      </p:cBhvr>
                                    </p:animEffect>
                                  </p:childTnLst>
                                </p:cTn>
                              </p:par>
                            </p:childTnLst>
                          </p:cTn>
                        </p:par>
                        <p:par>
                          <p:cTn id="77" fill="hold">
                            <p:stCondLst>
                              <p:cond delay="9794"/>
                            </p:stCondLst>
                            <p:childTnLst>
                              <p:par>
                                <p:cTn id="78" presetID="22" presetClass="entr" presetSubtype="1" fill="hold" grpId="0" nodeType="afterEffect">
                                  <p:stCondLst>
                                    <p:cond delay="0"/>
                                  </p:stCondLst>
                                  <p:childTnLst>
                                    <p:set>
                                      <p:cBhvr>
                                        <p:cTn id="79" dur="1" fill="hold">
                                          <p:stCondLst>
                                            <p:cond delay="0"/>
                                          </p:stCondLst>
                                        </p:cTn>
                                        <p:tgtEl>
                                          <p:spTgt spid="23"/>
                                        </p:tgtEl>
                                        <p:attrNameLst>
                                          <p:attrName>style.visibility</p:attrName>
                                        </p:attrNameLst>
                                      </p:cBhvr>
                                      <p:to>
                                        <p:strVal val="visible"/>
                                      </p:to>
                                    </p:set>
                                    <p:animEffect transition="in" filter="wipe(up)">
                                      <p:cBhvr>
                                        <p:cTn id="80" dur="500"/>
                                        <p:tgtEl>
                                          <p:spTgt spid="23"/>
                                        </p:tgtEl>
                                      </p:cBhvr>
                                    </p:animEffect>
                                  </p:childTnLst>
                                </p:cTn>
                              </p:par>
                            </p:childTnLst>
                          </p:cTn>
                        </p:par>
                        <p:par>
                          <p:cTn id="81" fill="hold">
                            <p:stCondLst>
                              <p:cond delay="10294"/>
                            </p:stCondLst>
                            <p:childTnLst>
                              <p:par>
                                <p:cTn id="82" presetID="22" presetClass="entr" presetSubtype="2" fill="hold" grpId="0" nodeType="afterEffect">
                                  <p:stCondLst>
                                    <p:cond delay="0"/>
                                  </p:stCondLst>
                                  <p:childTnLst>
                                    <p:set>
                                      <p:cBhvr>
                                        <p:cTn id="83" dur="1" fill="hold">
                                          <p:stCondLst>
                                            <p:cond delay="0"/>
                                          </p:stCondLst>
                                        </p:cTn>
                                        <p:tgtEl>
                                          <p:spTgt spid="22"/>
                                        </p:tgtEl>
                                        <p:attrNameLst>
                                          <p:attrName>style.visibility</p:attrName>
                                        </p:attrNameLst>
                                      </p:cBhvr>
                                      <p:to>
                                        <p:strVal val="visible"/>
                                      </p:to>
                                    </p:set>
                                    <p:animEffect transition="in" filter="wipe(right)">
                                      <p:cBhvr>
                                        <p:cTn id="84" dur="500"/>
                                        <p:tgtEl>
                                          <p:spTgt spid="22"/>
                                        </p:tgtEl>
                                      </p:cBhvr>
                                    </p:animEffect>
                                  </p:childTnLst>
                                </p:cTn>
                              </p:par>
                            </p:childTnLst>
                          </p:cTn>
                        </p:par>
                        <p:par>
                          <p:cTn id="85" fill="hold">
                            <p:stCondLst>
                              <p:cond delay="10794"/>
                            </p:stCondLst>
                            <p:childTnLst>
                              <p:par>
                                <p:cTn id="86" presetID="22" presetClass="entr" presetSubtype="2" fill="hold" grpId="0" nodeType="after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wipe(right)">
                                      <p:cBhvr>
                                        <p:cTn id="88" dur="500"/>
                                        <p:tgtEl>
                                          <p:spTgt spid="24"/>
                                        </p:tgtEl>
                                      </p:cBhvr>
                                    </p:animEffect>
                                  </p:childTnLst>
                                </p:cTn>
                              </p:par>
                            </p:childTnLst>
                          </p:cTn>
                        </p:par>
                        <p:par>
                          <p:cTn id="89" fill="hold">
                            <p:stCondLst>
                              <p:cond delay="11294"/>
                            </p:stCondLst>
                            <p:childTnLst>
                              <p:par>
                                <p:cTn id="90" presetID="47" presetClass="entr" presetSubtype="0" fill="hold" nodeType="afterEffect">
                                  <p:stCondLst>
                                    <p:cond delay="0"/>
                                  </p:stCondLst>
                                  <p:childTnLst>
                                    <p:set>
                                      <p:cBhvr>
                                        <p:cTn id="91" dur="1" fill="hold">
                                          <p:stCondLst>
                                            <p:cond delay="0"/>
                                          </p:stCondLst>
                                        </p:cTn>
                                        <p:tgtEl>
                                          <p:spTgt spid="2"/>
                                        </p:tgtEl>
                                        <p:attrNameLst>
                                          <p:attrName>style.visibility</p:attrName>
                                        </p:attrNameLst>
                                      </p:cBhvr>
                                      <p:to>
                                        <p:strVal val="visible"/>
                                      </p:to>
                                    </p:set>
                                    <p:animEffect transition="in" filter="fade">
                                      <p:cBhvr>
                                        <p:cTn id="92" dur="1000"/>
                                        <p:tgtEl>
                                          <p:spTgt spid="2"/>
                                        </p:tgtEl>
                                      </p:cBhvr>
                                    </p:animEffect>
                                    <p:anim calcmode="lin" valueType="num">
                                      <p:cBhvr>
                                        <p:cTn id="93" dur="1000" fill="hold"/>
                                        <p:tgtEl>
                                          <p:spTgt spid="2"/>
                                        </p:tgtEl>
                                        <p:attrNameLst>
                                          <p:attrName>ppt_x</p:attrName>
                                        </p:attrNameLst>
                                      </p:cBhvr>
                                      <p:tavLst>
                                        <p:tav tm="0">
                                          <p:val>
                                            <p:strVal val="#ppt_x"/>
                                          </p:val>
                                        </p:tav>
                                        <p:tav tm="100000">
                                          <p:val>
                                            <p:strVal val="#ppt_x"/>
                                          </p:val>
                                        </p:tav>
                                      </p:tavLst>
                                    </p:anim>
                                    <p:anim calcmode="lin" valueType="num">
                                      <p:cBhvr>
                                        <p:cTn id="9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autoUpdateAnimBg="0"/>
      <p:bldP spid="9" grpId="0" bldLvl="0" animBg="1" autoUpdateAnimBg="0"/>
      <p:bldP spid="9" grpId="1" bldLvl="0" animBg="1" autoUpdateAnimBg="0"/>
      <p:bldP spid="10" grpId="0" bldLvl="0" animBg="1" autoUpdateAnimBg="0"/>
      <p:bldP spid="10" grpId="1" bldLvl="0" animBg="1" autoUpdateAnimBg="0"/>
      <p:bldP spid="11" grpId="0" bldLvl="0" animBg="1" autoUpdateAnimBg="0"/>
      <p:bldP spid="11" grpId="1" bldLvl="0" animBg="1" autoUpdateAnimBg="0"/>
      <p:bldP spid="12" grpId="0" bldLvl="0" animBg="1" autoUpdateAnimBg="0"/>
      <p:bldP spid="12" grpId="1" bldLvl="0" animBg="1" autoUpdateAnimBg="0"/>
      <p:bldP spid="13" grpId="0" bldLvl="0" animBg="1" autoUpdateAnimBg="0"/>
      <p:bldP spid="13" grpId="1" bldLvl="0" animBg="1" autoUpdateAnimBg="0"/>
      <p:bldP spid="14" grpId="0" bldLvl="0" animBg="1" autoUpdateAnimBg="0"/>
      <p:bldP spid="14" grpId="1" bldLvl="0" animBg="1" autoUpdateAnimBg="0"/>
      <p:bldP spid="15" grpId="0" bldLvl="0" animBg="1" autoUpdateAnimBg="0"/>
      <p:bldP spid="15" grpId="1" bldLvl="0" animBg="1" autoUpdateAnimBg="0"/>
      <p:bldP spid="16" grpId="0" animBg="1"/>
      <p:bldP spid="17" grpId="0" animBg="1"/>
      <p:bldP spid="18" grpId="0" animBg="1"/>
      <p:bldP spid="19" grpId="0" bldLvl="0" animBg="1" autoUpdateAnimBg="0"/>
      <p:bldP spid="20" grpId="0" bldLvl="0" animBg="1" autoUpdateAnimBg="0"/>
      <p:bldP spid="21" grpId="0" bldLvl="0" autoUpdateAnimBg="0"/>
      <p:bldP spid="22" grpId="0" animBg="1"/>
      <p:bldP spid="23" grpId="0" animBg="1"/>
      <p:bldP spid="2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1335" y="1393955"/>
            <a:ext cx="9146673" cy="1298575"/>
          </a:xfrm>
          <a:prstGeom prst="rect">
            <a:avLst/>
          </a:prstGeom>
          <a:solidFill>
            <a:schemeClr val="accent2"/>
          </a:solidFill>
          <a:ln w="0">
            <a:noFill/>
            <a:prstDash val="solid"/>
            <a:miter lim="800000"/>
            <a:headEnd/>
            <a:tailEnd/>
          </a:ln>
        </p:spPr>
        <p:txBody>
          <a:bodyPr vert="horz" wrap="square" lIns="91433" tIns="45717" rIns="91433" bIns="45717" numCol="1" anchor="t" anchorCtr="0" compatLnSpc="1">
            <a:prstTxWarp prst="textNoShape">
              <a:avLst/>
            </a:prstTxWarp>
          </a:bodyPr>
          <a:lstStyle/>
          <a:p>
            <a:endParaRPr lang="zh-CN" altLang="en-US">
              <a:ea typeface="微软雅黑" panose="020B0503020204020204" pitchFamily="34" charset="-122"/>
            </a:endParaRPr>
          </a:p>
        </p:txBody>
      </p:sp>
      <p:sp>
        <p:nvSpPr>
          <p:cNvPr id="7" name="Freeform 7"/>
          <p:cNvSpPr>
            <a:spLocks/>
          </p:cNvSpPr>
          <p:nvPr/>
        </p:nvSpPr>
        <p:spPr bwMode="auto">
          <a:xfrm>
            <a:off x="457759" y="677992"/>
            <a:ext cx="2532212" cy="2103438"/>
          </a:xfrm>
          <a:custGeom>
            <a:avLst/>
            <a:gdLst>
              <a:gd name="T0" fmla="*/ 579 w 1583"/>
              <a:gd name="T1" fmla="*/ 0 h 1325"/>
              <a:gd name="T2" fmla="*/ 1583 w 1583"/>
              <a:gd name="T3" fmla="*/ 0 h 1325"/>
              <a:gd name="T4" fmla="*/ 1004 w 1583"/>
              <a:gd name="T5" fmla="*/ 1325 h 1325"/>
              <a:gd name="T6" fmla="*/ 0 w 1583"/>
              <a:gd name="T7" fmla="*/ 1325 h 1325"/>
              <a:gd name="T8" fmla="*/ 579 w 1583"/>
              <a:gd name="T9" fmla="*/ 0 h 1325"/>
            </a:gdLst>
            <a:ahLst/>
            <a:cxnLst>
              <a:cxn ang="0">
                <a:pos x="T0" y="T1"/>
              </a:cxn>
              <a:cxn ang="0">
                <a:pos x="T2" y="T3"/>
              </a:cxn>
              <a:cxn ang="0">
                <a:pos x="T4" y="T5"/>
              </a:cxn>
              <a:cxn ang="0">
                <a:pos x="T6" y="T7"/>
              </a:cxn>
              <a:cxn ang="0">
                <a:pos x="T8" y="T9"/>
              </a:cxn>
            </a:cxnLst>
            <a:rect l="0" t="0" r="r" b="b"/>
            <a:pathLst>
              <a:path w="1583" h="1325">
                <a:moveTo>
                  <a:pt x="579" y="0"/>
                </a:moveTo>
                <a:lnTo>
                  <a:pt x="1583" y="0"/>
                </a:lnTo>
                <a:lnTo>
                  <a:pt x="1004" y="1325"/>
                </a:lnTo>
                <a:lnTo>
                  <a:pt x="0" y="1325"/>
                </a:lnTo>
                <a:lnTo>
                  <a:pt x="579" y="0"/>
                </a:lnTo>
                <a:close/>
              </a:path>
            </a:pathLst>
          </a:custGeom>
          <a:solidFill>
            <a:schemeClr val="accent1"/>
          </a:solidFill>
          <a:ln w="0">
            <a:noFill/>
            <a:prstDash val="solid"/>
            <a:round/>
            <a:headEnd/>
            <a:tailEnd/>
          </a:ln>
        </p:spPr>
        <p:txBody>
          <a:bodyPr vert="horz" wrap="square" lIns="91433" tIns="45717" rIns="91433" bIns="45717" numCol="1" anchor="ctr" anchorCtr="1" compatLnSpc="1">
            <a:prstTxWarp prst="textNoShape">
              <a:avLst/>
            </a:prstTxWarp>
          </a:bodyPr>
          <a:lstStyle/>
          <a:p>
            <a:r>
              <a:rPr lang="en-US" altLang="zh-CN" sz="5100" dirty="0" smtClean="0">
                <a:solidFill>
                  <a:schemeClr val="bg1"/>
                </a:solidFill>
                <a:latin typeface="Impact" panose="020B0806030902050204" pitchFamily="34" charset="0"/>
                <a:ea typeface="微软雅黑" panose="020B0503020204020204" pitchFamily="34" charset="-122"/>
              </a:rPr>
              <a:t>03</a:t>
            </a:r>
            <a:endParaRPr lang="zh-CN" altLang="en-US" sz="5100" dirty="0">
              <a:solidFill>
                <a:schemeClr val="bg1"/>
              </a:solidFill>
              <a:latin typeface="Impact" panose="020B0806030902050204" pitchFamily="34" charset="0"/>
              <a:ea typeface="微软雅黑" panose="020B0503020204020204" pitchFamily="34" charset="-122"/>
            </a:endParaRPr>
          </a:p>
        </p:txBody>
      </p:sp>
      <p:sp>
        <p:nvSpPr>
          <p:cNvPr id="12" name="TextBox 48"/>
          <p:cNvSpPr txBox="1"/>
          <p:nvPr/>
        </p:nvSpPr>
        <p:spPr>
          <a:xfrm>
            <a:off x="2267744" y="2785258"/>
            <a:ext cx="5050131" cy="623235"/>
          </a:xfrm>
          <a:prstGeom prst="rect">
            <a:avLst/>
          </a:prstGeom>
          <a:noFill/>
        </p:spPr>
        <p:txBody>
          <a:bodyPr wrap="square" lIns="68579" tIns="34289" rIns="68579" bIns="34289" rtlCol="0">
            <a:spAutoFit/>
          </a:bodyPr>
          <a:lstStyle/>
          <a:p>
            <a:r>
              <a:rPr lang="zh-CN" altLang="en-US" sz="3600" b="1" dirty="0">
                <a:solidFill>
                  <a:schemeClr val="bg1">
                    <a:lumMod val="65000"/>
                  </a:schemeClr>
                </a:solidFill>
                <a:latin typeface="微软雅黑" panose="020B0503020204020204" pitchFamily="34" charset="-122"/>
                <a:ea typeface="微软雅黑" panose="020B0503020204020204" pitchFamily="34" charset="-122"/>
                <a:cs typeface="+mn-ea"/>
                <a:sym typeface="+mn-lt"/>
              </a:rPr>
              <a:t>添加相关标题文字</a:t>
            </a:r>
            <a:endParaRPr lang="en-GB" altLang="zh-CN" sz="3600" b="1"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3" name="TextBox 49"/>
          <p:cNvSpPr txBox="1"/>
          <p:nvPr/>
        </p:nvSpPr>
        <p:spPr>
          <a:xfrm>
            <a:off x="2267744" y="3436668"/>
            <a:ext cx="3075539" cy="315486"/>
          </a:xfrm>
          <a:prstGeom prst="rect">
            <a:avLst/>
          </a:prstGeom>
          <a:noFill/>
        </p:spPr>
        <p:txBody>
          <a:bodyPr wrap="square" lIns="68579" tIns="34289" rIns="68579" bIns="34289" rtlCol="0">
            <a:spAutoFit/>
          </a:bodyPr>
          <a:lstStyle/>
          <a:p>
            <a:pPr eaLnBrk="0" hangingPunct="0"/>
            <a:r>
              <a:rPr lang="zh-CN" altLang="en-US" sz="16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点击此处添加副标题文本内容</a:t>
            </a:r>
          </a:p>
        </p:txBody>
      </p:sp>
    </p:spTree>
    <p:extLst>
      <p:ext uri="{BB962C8B-B14F-4D97-AF65-F5344CB8AC3E}">
        <p14:creationId xmlns:p14="http://schemas.microsoft.com/office/powerpoint/2010/main" val="272280325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childTnLst>
                          </p:cTn>
                        </p:par>
                        <p:par>
                          <p:cTn id="14" fill="hold">
                            <p:stCondLst>
                              <p:cond delay="500"/>
                            </p:stCondLst>
                            <p:childTnLst>
                              <p:par>
                                <p:cTn id="15" presetID="22" presetClass="entr" presetSubtype="8" fill="hold" grpId="0" nodeType="afterEffect">
                                  <p:stCondLst>
                                    <p:cond delay="0"/>
                                  </p:stCondLst>
                                  <p:iterate type="lt">
                                    <p:tmPct val="30000"/>
                                  </p:iterate>
                                  <p:childTnLst>
                                    <p:set>
                                      <p:cBhvr>
                                        <p:cTn id="16" dur="1" fill="hold">
                                          <p:stCondLst>
                                            <p:cond delay="0"/>
                                          </p:stCondLst>
                                        </p:cTn>
                                        <p:tgtEl>
                                          <p:spTgt spid="12"/>
                                        </p:tgtEl>
                                        <p:attrNameLst>
                                          <p:attrName>style.visibility</p:attrName>
                                        </p:attrNameLst>
                                      </p:cBhvr>
                                      <p:to>
                                        <p:strVal val="visible"/>
                                      </p:to>
                                    </p:set>
                                    <p:animEffect transition="in" filter="wipe(left)">
                                      <p:cBhvr>
                                        <p:cTn id="17" dur="200"/>
                                        <p:tgtEl>
                                          <p:spTgt spid="12"/>
                                        </p:tgtEl>
                                      </p:cBhvr>
                                    </p:animEffect>
                                  </p:childTnLst>
                                </p:cTn>
                              </p:par>
                              <p:par>
                                <p:cTn id="18" presetID="36" presetClass="emph" presetSubtype="0" fill="hold" grpId="1" nodeType="withEffect">
                                  <p:stCondLst>
                                    <p:cond delay="0"/>
                                  </p:stCondLst>
                                  <p:iterate type="lt">
                                    <p:tmPct val="30000"/>
                                  </p:iterate>
                                  <p:childTnLst>
                                    <p:animScale>
                                      <p:cBhvr>
                                        <p:cTn id="19" dur="50" autoRev="1" fill="hold">
                                          <p:stCondLst>
                                            <p:cond delay="0"/>
                                          </p:stCondLst>
                                        </p:cTn>
                                        <p:tgtEl>
                                          <p:spTgt spid="12"/>
                                        </p:tgtEl>
                                      </p:cBhvr>
                                      <p:to x="80000" y="100000"/>
                                    </p:animScale>
                                    <p:anim by="(#ppt_w*0.10)" calcmode="lin" valueType="num">
                                      <p:cBhvr>
                                        <p:cTn id="20" dur="50" autoRev="1" fill="hold">
                                          <p:stCondLst>
                                            <p:cond delay="0"/>
                                          </p:stCondLst>
                                        </p:cTn>
                                        <p:tgtEl>
                                          <p:spTgt spid="12"/>
                                        </p:tgtEl>
                                        <p:attrNameLst>
                                          <p:attrName>ppt_x</p:attrName>
                                        </p:attrNameLst>
                                      </p:cBhvr>
                                    </p:anim>
                                    <p:anim by="(-#ppt_w*0.10)" calcmode="lin" valueType="num">
                                      <p:cBhvr>
                                        <p:cTn id="21" dur="50" autoRev="1" fill="hold">
                                          <p:stCondLst>
                                            <p:cond delay="0"/>
                                          </p:stCondLst>
                                        </p:cTn>
                                        <p:tgtEl>
                                          <p:spTgt spid="12"/>
                                        </p:tgtEl>
                                        <p:attrNameLst>
                                          <p:attrName>ppt_y</p:attrName>
                                        </p:attrNameLst>
                                      </p:cBhvr>
                                    </p:anim>
                                    <p:animRot by="-480000">
                                      <p:cBhvr>
                                        <p:cTn id="22" dur="50" autoRev="1" fill="hold">
                                          <p:stCondLst>
                                            <p:cond delay="0"/>
                                          </p:stCondLst>
                                        </p:cTn>
                                        <p:tgtEl>
                                          <p:spTgt spid="12"/>
                                        </p:tgtEl>
                                        <p:attrNameLst>
                                          <p:attrName>r</p:attrName>
                                        </p:attrNameLst>
                                      </p:cBhvr>
                                    </p:animRot>
                                  </p:childTnLst>
                                </p:cTn>
                              </p:par>
                            </p:childTnLst>
                          </p:cTn>
                        </p:par>
                        <p:par>
                          <p:cTn id="23" fill="hold">
                            <p:stCondLst>
                              <p:cond delay="1120"/>
                            </p:stCondLst>
                            <p:childTnLst>
                              <p:par>
                                <p:cTn id="24" presetID="22" presetClass="entr" presetSubtype="8" fill="hold" grpId="0" nodeType="afterEffect">
                                  <p:stCondLst>
                                    <p:cond delay="0"/>
                                  </p:stCondLst>
                                  <p:iterate type="lt">
                                    <p:tmPct val="30000"/>
                                  </p:iterate>
                                  <p:childTnLst>
                                    <p:set>
                                      <p:cBhvr>
                                        <p:cTn id="25" dur="1" fill="hold">
                                          <p:stCondLst>
                                            <p:cond delay="0"/>
                                          </p:stCondLst>
                                        </p:cTn>
                                        <p:tgtEl>
                                          <p:spTgt spid="13"/>
                                        </p:tgtEl>
                                        <p:attrNameLst>
                                          <p:attrName>style.visibility</p:attrName>
                                        </p:attrNameLst>
                                      </p:cBhvr>
                                      <p:to>
                                        <p:strVal val="visible"/>
                                      </p:to>
                                    </p:set>
                                    <p:animEffect transition="in" filter="wipe(left)">
                                      <p:cBhvr>
                                        <p:cTn id="26" dur="200"/>
                                        <p:tgtEl>
                                          <p:spTgt spid="13"/>
                                        </p:tgtEl>
                                      </p:cBhvr>
                                    </p:animEffect>
                                  </p:childTnLst>
                                </p:cTn>
                              </p:par>
                              <p:par>
                                <p:cTn id="27" presetID="36" presetClass="emph" presetSubtype="0" fill="hold" grpId="1" nodeType="withEffect">
                                  <p:stCondLst>
                                    <p:cond delay="0"/>
                                  </p:stCondLst>
                                  <p:iterate type="lt">
                                    <p:tmPct val="30000"/>
                                  </p:iterate>
                                  <p:childTnLst>
                                    <p:animScale>
                                      <p:cBhvr>
                                        <p:cTn id="28" dur="50" autoRev="1" fill="hold">
                                          <p:stCondLst>
                                            <p:cond delay="0"/>
                                          </p:stCondLst>
                                        </p:cTn>
                                        <p:tgtEl>
                                          <p:spTgt spid="13"/>
                                        </p:tgtEl>
                                      </p:cBhvr>
                                      <p:to x="80000" y="100000"/>
                                    </p:animScale>
                                    <p:anim by="(#ppt_w*0.10)" calcmode="lin" valueType="num">
                                      <p:cBhvr>
                                        <p:cTn id="29" dur="50" autoRev="1" fill="hold">
                                          <p:stCondLst>
                                            <p:cond delay="0"/>
                                          </p:stCondLst>
                                        </p:cTn>
                                        <p:tgtEl>
                                          <p:spTgt spid="13"/>
                                        </p:tgtEl>
                                        <p:attrNameLst>
                                          <p:attrName>ppt_x</p:attrName>
                                        </p:attrNameLst>
                                      </p:cBhvr>
                                    </p:anim>
                                    <p:anim by="(-#ppt_w*0.10)" calcmode="lin" valueType="num">
                                      <p:cBhvr>
                                        <p:cTn id="30" dur="50" autoRev="1" fill="hold">
                                          <p:stCondLst>
                                            <p:cond delay="0"/>
                                          </p:stCondLst>
                                        </p:cTn>
                                        <p:tgtEl>
                                          <p:spTgt spid="13"/>
                                        </p:tgtEl>
                                        <p:attrNameLst>
                                          <p:attrName>ppt_y</p:attrName>
                                        </p:attrNameLst>
                                      </p:cBhvr>
                                    </p:anim>
                                    <p:animRot by="-480000">
                                      <p:cBhvr>
                                        <p:cTn id="31" dur="50" autoRev="1"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2" grpId="0"/>
      <p:bldP spid="12" grpId="1"/>
      <p:bldP spid="13" grpId="0"/>
      <p:bldP spid="13"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11"/>
          <p:cNvSpPr>
            <a:spLocks/>
          </p:cNvSpPr>
          <p:nvPr/>
        </p:nvSpPr>
        <p:spPr bwMode="auto">
          <a:xfrm>
            <a:off x="3925457" y="2067957"/>
            <a:ext cx="1456247" cy="1500317"/>
          </a:xfrm>
          <a:custGeom>
            <a:avLst/>
            <a:gdLst>
              <a:gd name="T0" fmla="*/ 276 w 322"/>
              <a:gd name="T1" fmla="*/ 284 h 332"/>
              <a:gd name="T2" fmla="*/ 162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2" y="332"/>
                </a:cubicBezTo>
                <a:cubicBezTo>
                  <a:pt x="72" y="332"/>
                  <a:pt x="0" y="259"/>
                  <a:pt x="0" y="170"/>
                </a:cubicBezTo>
                <a:cubicBezTo>
                  <a:pt x="0" y="125"/>
                  <a:pt x="18" y="81"/>
                  <a:pt x="47" y="51"/>
                </a:cubicBezTo>
                <a:cubicBezTo>
                  <a:pt x="77" y="22"/>
                  <a:pt x="117" y="0"/>
                  <a:pt x="162" y="0"/>
                </a:cubicBezTo>
                <a:cubicBezTo>
                  <a:pt x="322" y="0"/>
                  <a:pt x="322" y="0"/>
                  <a:pt x="322" y="0"/>
                </a:cubicBezTo>
                <a:cubicBezTo>
                  <a:pt x="322" y="170"/>
                  <a:pt x="322" y="170"/>
                  <a:pt x="322" y="170"/>
                </a:cubicBezTo>
                <a:cubicBezTo>
                  <a:pt x="322" y="214"/>
                  <a:pt x="305" y="255"/>
                  <a:pt x="276" y="284"/>
                </a:cubicBezTo>
                <a:close/>
              </a:path>
            </a:pathLst>
          </a:custGeom>
          <a:solidFill>
            <a:schemeClr val="accent2"/>
          </a:solidFill>
          <a:ln>
            <a:noFill/>
          </a:ln>
          <a:effectLst>
            <a:outerShdw blurRad="254000" algn="tl" rotWithShape="0">
              <a:schemeClr val="bg1">
                <a:alpha val="80000"/>
              </a:schemeClr>
            </a:outerShdw>
          </a:effectLst>
          <a:extLst/>
        </p:spPr>
        <p:txBody>
          <a:bodyPr vert="horz" wrap="square" lIns="68576" tIns="485975" rIns="68576" bIns="34289" numCol="1" anchor="t" anchorCtr="0" compatLnSpc="1">
            <a:prstTxWarp prst="textNoShape">
              <a:avLst/>
            </a:prstTxWarp>
          </a:bodyPr>
          <a:lstStyle/>
          <a:p>
            <a:pPr algn="ctr"/>
            <a:r>
              <a:rPr lang="en-US" altLang="zh-CN" sz="5400" dirty="0">
                <a:solidFill>
                  <a:schemeClr val="bg1"/>
                </a:solidFill>
                <a:latin typeface="微软雅黑" panose="020B0503020204020204" pitchFamily="34" charset="-122"/>
                <a:ea typeface="微软雅黑" panose="020B0503020204020204" pitchFamily="34" charset="-122"/>
                <a:cs typeface="UKIJ Qolyazma" pitchFamily="18" charset="0"/>
              </a:rPr>
              <a:t>43</a:t>
            </a:r>
            <a:r>
              <a:rPr lang="en-US" altLang="zh-CN" sz="3000" dirty="0">
                <a:solidFill>
                  <a:schemeClr val="bg1"/>
                </a:solidFill>
                <a:latin typeface="微软雅黑" panose="020B0503020204020204" pitchFamily="34" charset="-122"/>
                <a:ea typeface="微软雅黑" panose="020B0503020204020204" pitchFamily="34" charset="-122"/>
                <a:cs typeface="UKIJ Qolyazma" pitchFamily="18" charset="0"/>
              </a:rPr>
              <a:t>%</a:t>
            </a:r>
            <a:endParaRPr lang="zh-CN" altLang="en-US" sz="3000" dirty="0">
              <a:solidFill>
                <a:schemeClr val="bg1"/>
              </a:solidFill>
              <a:latin typeface="微软雅黑" panose="020B0503020204020204" pitchFamily="34" charset="-122"/>
              <a:ea typeface="微软雅黑" panose="020B0503020204020204" pitchFamily="34" charset="-122"/>
              <a:cs typeface="UKIJ Qolyazma" pitchFamily="18" charset="0"/>
            </a:endParaRPr>
          </a:p>
        </p:txBody>
      </p:sp>
      <p:sp>
        <p:nvSpPr>
          <p:cNvPr id="24" name="Freeform 6"/>
          <p:cNvSpPr>
            <a:spLocks/>
          </p:cNvSpPr>
          <p:nvPr/>
        </p:nvSpPr>
        <p:spPr bwMode="auto">
          <a:xfrm>
            <a:off x="1699818" y="2067957"/>
            <a:ext cx="1456247" cy="1500317"/>
          </a:xfrm>
          <a:custGeom>
            <a:avLst/>
            <a:gdLst>
              <a:gd name="T0" fmla="*/ 276 w 322"/>
              <a:gd name="T1" fmla="*/ 284 h 332"/>
              <a:gd name="T2" fmla="*/ 161 w 322"/>
              <a:gd name="T3" fmla="*/ 332 h 332"/>
              <a:gd name="T4" fmla="*/ 0 w 322"/>
              <a:gd name="T5" fmla="*/ 170 h 332"/>
              <a:gd name="T6" fmla="*/ 47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6" y="332"/>
                  <a:pt x="161" y="332"/>
                </a:cubicBezTo>
                <a:cubicBezTo>
                  <a:pt x="72" y="332"/>
                  <a:pt x="0" y="259"/>
                  <a:pt x="0" y="170"/>
                </a:cubicBezTo>
                <a:cubicBezTo>
                  <a:pt x="0" y="125"/>
                  <a:pt x="18" y="81"/>
                  <a:pt x="47" y="51"/>
                </a:cubicBezTo>
                <a:cubicBezTo>
                  <a:pt x="76" y="22"/>
                  <a:pt x="117" y="0"/>
                  <a:pt x="162" y="0"/>
                </a:cubicBezTo>
                <a:cubicBezTo>
                  <a:pt x="322" y="0"/>
                  <a:pt x="322" y="0"/>
                  <a:pt x="322" y="0"/>
                </a:cubicBezTo>
                <a:cubicBezTo>
                  <a:pt x="322" y="170"/>
                  <a:pt x="322" y="170"/>
                  <a:pt x="322" y="170"/>
                </a:cubicBezTo>
                <a:cubicBezTo>
                  <a:pt x="322" y="214"/>
                  <a:pt x="305" y="255"/>
                  <a:pt x="276" y="284"/>
                </a:cubicBezTo>
                <a:close/>
              </a:path>
            </a:pathLst>
          </a:custGeom>
          <a:solidFill>
            <a:schemeClr val="accent1"/>
          </a:solidFill>
          <a:ln>
            <a:noFill/>
          </a:ln>
          <a:effectLst>
            <a:outerShdw blurRad="254000" algn="tl" rotWithShape="0">
              <a:schemeClr val="bg1">
                <a:alpha val="80000"/>
              </a:schemeClr>
            </a:outerShdw>
          </a:effectLst>
          <a:extLst/>
        </p:spPr>
        <p:txBody>
          <a:bodyPr vert="horz" wrap="square" lIns="68576" tIns="485975" rIns="68576" bIns="34289" numCol="1" anchor="t" anchorCtr="0" compatLnSpc="1">
            <a:prstTxWarp prst="textNoShape">
              <a:avLst/>
            </a:prstTxWarp>
          </a:bodyPr>
          <a:lstStyle/>
          <a:p>
            <a:pPr algn="ctr"/>
            <a:r>
              <a:rPr lang="en-US" altLang="zh-CN" sz="5400" dirty="0">
                <a:solidFill>
                  <a:schemeClr val="bg1"/>
                </a:solidFill>
                <a:latin typeface="微软雅黑" panose="020B0503020204020204" pitchFamily="34" charset="-122"/>
                <a:ea typeface="微软雅黑" panose="020B0503020204020204" pitchFamily="34" charset="-122"/>
                <a:cs typeface="UKIJ Qolyazma" pitchFamily="18" charset="0"/>
              </a:rPr>
              <a:t>31</a:t>
            </a:r>
            <a:r>
              <a:rPr lang="en-US" altLang="zh-CN" sz="3000" dirty="0">
                <a:solidFill>
                  <a:schemeClr val="bg1"/>
                </a:solidFill>
                <a:latin typeface="微软雅黑" panose="020B0503020204020204" pitchFamily="34" charset="-122"/>
                <a:ea typeface="微软雅黑" panose="020B0503020204020204" pitchFamily="34" charset="-122"/>
                <a:cs typeface="UKIJ Qolyazma" pitchFamily="18" charset="0"/>
              </a:rPr>
              <a:t>%</a:t>
            </a:r>
            <a:endParaRPr lang="zh-CN" altLang="en-US" sz="3000" dirty="0">
              <a:solidFill>
                <a:schemeClr val="bg1"/>
              </a:solidFill>
              <a:latin typeface="微软雅黑" panose="020B0503020204020204" pitchFamily="34" charset="-122"/>
              <a:ea typeface="微软雅黑" panose="020B0503020204020204" pitchFamily="34" charset="-122"/>
              <a:cs typeface="UKIJ Qolyazma" pitchFamily="18" charset="0"/>
            </a:endParaRPr>
          </a:p>
        </p:txBody>
      </p:sp>
      <p:sp>
        <p:nvSpPr>
          <p:cNvPr id="25" name="Freeform 16"/>
          <p:cNvSpPr>
            <a:spLocks/>
          </p:cNvSpPr>
          <p:nvPr/>
        </p:nvSpPr>
        <p:spPr bwMode="auto">
          <a:xfrm>
            <a:off x="6108171" y="1906040"/>
            <a:ext cx="1458162" cy="1500317"/>
          </a:xfrm>
          <a:custGeom>
            <a:avLst/>
            <a:gdLst>
              <a:gd name="T0" fmla="*/ 276 w 322"/>
              <a:gd name="T1" fmla="*/ 284 h 332"/>
              <a:gd name="T2" fmla="*/ 162 w 322"/>
              <a:gd name="T3" fmla="*/ 332 h 332"/>
              <a:gd name="T4" fmla="*/ 0 w 322"/>
              <a:gd name="T5" fmla="*/ 170 h 332"/>
              <a:gd name="T6" fmla="*/ 48 w 322"/>
              <a:gd name="T7" fmla="*/ 51 h 332"/>
              <a:gd name="T8" fmla="*/ 162 w 322"/>
              <a:gd name="T9" fmla="*/ 0 h 332"/>
              <a:gd name="T10" fmla="*/ 322 w 322"/>
              <a:gd name="T11" fmla="*/ 0 h 332"/>
              <a:gd name="T12" fmla="*/ 322 w 322"/>
              <a:gd name="T13" fmla="*/ 170 h 332"/>
              <a:gd name="T14" fmla="*/ 276 w 322"/>
              <a:gd name="T15" fmla="*/ 284 h 3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2" h="332">
                <a:moveTo>
                  <a:pt x="276" y="284"/>
                </a:moveTo>
                <a:cubicBezTo>
                  <a:pt x="246" y="314"/>
                  <a:pt x="207" y="332"/>
                  <a:pt x="162" y="332"/>
                </a:cubicBezTo>
                <a:cubicBezTo>
                  <a:pt x="72" y="332"/>
                  <a:pt x="0" y="259"/>
                  <a:pt x="0" y="170"/>
                </a:cubicBezTo>
                <a:cubicBezTo>
                  <a:pt x="0" y="125"/>
                  <a:pt x="18" y="81"/>
                  <a:pt x="48" y="51"/>
                </a:cubicBezTo>
                <a:cubicBezTo>
                  <a:pt x="77" y="22"/>
                  <a:pt x="118" y="0"/>
                  <a:pt x="162" y="0"/>
                </a:cubicBezTo>
                <a:cubicBezTo>
                  <a:pt x="322" y="0"/>
                  <a:pt x="322" y="0"/>
                  <a:pt x="322" y="0"/>
                </a:cubicBezTo>
                <a:cubicBezTo>
                  <a:pt x="322" y="170"/>
                  <a:pt x="322" y="170"/>
                  <a:pt x="322" y="170"/>
                </a:cubicBezTo>
                <a:cubicBezTo>
                  <a:pt x="322" y="214"/>
                  <a:pt x="305" y="255"/>
                  <a:pt x="276" y="284"/>
                </a:cubicBezTo>
                <a:close/>
              </a:path>
            </a:pathLst>
          </a:custGeom>
          <a:solidFill>
            <a:schemeClr val="accent3"/>
          </a:solidFill>
          <a:ln>
            <a:noFill/>
          </a:ln>
          <a:effectLst>
            <a:outerShdw blurRad="254000" algn="tl" rotWithShape="0">
              <a:schemeClr val="bg1">
                <a:alpha val="80000"/>
              </a:schemeClr>
            </a:outerShdw>
          </a:effectLst>
          <a:extLst/>
        </p:spPr>
        <p:txBody>
          <a:bodyPr vert="horz" wrap="square" lIns="68576" tIns="485975" rIns="68576" bIns="34289" numCol="1" anchor="t" anchorCtr="0" compatLnSpc="1">
            <a:prstTxWarp prst="textNoShape">
              <a:avLst/>
            </a:prstTxWarp>
          </a:bodyPr>
          <a:lstStyle/>
          <a:p>
            <a:pPr algn="ctr"/>
            <a:r>
              <a:rPr lang="en-US" altLang="zh-CN" sz="5400" dirty="0">
                <a:solidFill>
                  <a:schemeClr val="bg1"/>
                </a:solidFill>
                <a:latin typeface="微软雅黑" panose="020B0503020204020204" pitchFamily="34" charset="-122"/>
                <a:ea typeface="微软雅黑" panose="020B0503020204020204" pitchFamily="34" charset="-122"/>
                <a:cs typeface="UKIJ Qolyazma" pitchFamily="18" charset="0"/>
              </a:rPr>
              <a:t>82</a:t>
            </a:r>
            <a:r>
              <a:rPr lang="en-US" altLang="zh-CN" sz="3000" dirty="0">
                <a:solidFill>
                  <a:schemeClr val="bg1"/>
                </a:solidFill>
                <a:latin typeface="微软雅黑" panose="020B0503020204020204" pitchFamily="34" charset="-122"/>
                <a:ea typeface="微软雅黑" panose="020B0503020204020204" pitchFamily="34" charset="-122"/>
                <a:cs typeface="UKIJ Qolyazma" pitchFamily="18" charset="0"/>
              </a:rPr>
              <a:t>%</a:t>
            </a:r>
            <a:endParaRPr lang="zh-CN" altLang="en-US" sz="3000" dirty="0">
              <a:solidFill>
                <a:schemeClr val="bg1"/>
              </a:solidFill>
              <a:latin typeface="微软雅黑" panose="020B0503020204020204" pitchFamily="34" charset="-122"/>
              <a:ea typeface="微软雅黑" panose="020B0503020204020204" pitchFamily="34" charset="-122"/>
              <a:cs typeface="UKIJ Qolyazma" pitchFamily="18" charset="0"/>
            </a:endParaRPr>
          </a:p>
        </p:txBody>
      </p:sp>
      <p:sp>
        <p:nvSpPr>
          <p:cNvPr id="26" name="TextBox 31"/>
          <p:cNvSpPr txBox="1"/>
          <p:nvPr/>
        </p:nvSpPr>
        <p:spPr>
          <a:xfrm>
            <a:off x="1797075" y="3580124"/>
            <a:ext cx="1338818" cy="784824"/>
          </a:xfrm>
          <a:prstGeom prst="rect">
            <a:avLst/>
          </a:prstGeom>
          <a:noFill/>
        </p:spPr>
        <p:txBody>
          <a:bodyPr wrap="none" lIns="91435" tIns="45717" rIns="91435" bIns="45717" rtlCol="0" anchor="t">
            <a:spAutoFit/>
          </a:bodyPr>
          <a:lstStyle/>
          <a:p>
            <a:pPr algn="ctr">
              <a:lnSpc>
                <a:spcPct val="150000"/>
              </a:lnSpc>
            </a:pPr>
            <a:endParaRPr lang="en-US" altLang="zh-CN" sz="300" dirty="0">
              <a:solidFill>
                <a:schemeClr val="bg1">
                  <a:lumMod val="50000"/>
                </a:schemeClr>
              </a:solidFill>
              <a:latin typeface="微软雅黑" pitchFamily="34" charset="-122"/>
              <a:ea typeface="微软雅黑" pitchFamily="34" charset="-122"/>
              <a:cs typeface="华文黑体" pitchFamily="2" charset="-122"/>
            </a:endParaRPr>
          </a:p>
          <a:p>
            <a:pPr algn="ctr">
              <a:lnSpc>
                <a:spcPct val="150000"/>
              </a:lnSpc>
            </a:pPr>
            <a:r>
              <a:rPr lang="zh-CN" altLang="en-US" sz="900" dirty="0">
                <a:solidFill>
                  <a:schemeClr val="bg1">
                    <a:lumMod val="50000"/>
                  </a:schemeClr>
                </a:solidFill>
                <a:latin typeface="微软雅黑" pitchFamily="34" charset="-122"/>
                <a:ea typeface="微软雅黑" pitchFamily="34" charset="-122"/>
                <a:cs typeface="华文黑体" pitchFamily="2" charset="-122"/>
              </a:rPr>
              <a:t>单击添加文本单击添加</a:t>
            </a:r>
            <a:endParaRPr lang="en-US" altLang="zh-CN" sz="900" dirty="0">
              <a:solidFill>
                <a:schemeClr val="bg1">
                  <a:lumMod val="50000"/>
                </a:schemeClr>
              </a:solidFill>
              <a:latin typeface="微软雅黑" pitchFamily="34" charset="-122"/>
              <a:ea typeface="微软雅黑" pitchFamily="34" charset="-122"/>
              <a:cs typeface="华文黑体" pitchFamily="2" charset="-122"/>
            </a:endParaRPr>
          </a:p>
          <a:p>
            <a:pPr algn="ctr">
              <a:lnSpc>
                <a:spcPct val="150000"/>
              </a:lnSpc>
            </a:pPr>
            <a:r>
              <a:rPr lang="zh-CN" altLang="en-US" sz="900" dirty="0">
                <a:solidFill>
                  <a:schemeClr val="bg1">
                    <a:lumMod val="50000"/>
                  </a:schemeClr>
                </a:solidFill>
                <a:latin typeface="微软雅黑" pitchFamily="34" charset="-122"/>
                <a:ea typeface="微软雅黑" pitchFamily="34" charset="-122"/>
                <a:cs typeface="华文黑体" pitchFamily="2" charset="-122"/>
              </a:rPr>
              <a:t>文本单击添加文本单击</a:t>
            </a:r>
            <a:endParaRPr lang="en-US" altLang="zh-CN" sz="900" dirty="0">
              <a:solidFill>
                <a:schemeClr val="bg1">
                  <a:lumMod val="50000"/>
                </a:schemeClr>
              </a:solidFill>
              <a:latin typeface="微软雅黑" pitchFamily="34" charset="-122"/>
              <a:ea typeface="微软雅黑" pitchFamily="34" charset="-122"/>
              <a:cs typeface="华文黑体" pitchFamily="2" charset="-122"/>
            </a:endParaRPr>
          </a:p>
          <a:p>
            <a:pPr algn="ctr">
              <a:lnSpc>
                <a:spcPct val="150000"/>
              </a:lnSpc>
            </a:pPr>
            <a:r>
              <a:rPr lang="zh-CN" altLang="en-US" sz="900" dirty="0">
                <a:solidFill>
                  <a:schemeClr val="bg1">
                    <a:lumMod val="50000"/>
                  </a:schemeClr>
                </a:solidFill>
                <a:latin typeface="微软雅黑" pitchFamily="34" charset="-122"/>
                <a:ea typeface="微软雅黑" pitchFamily="34" charset="-122"/>
                <a:cs typeface="华文黑体" pitchFamily="2" charset="-122"/>
              </a:rPr>
              <a:t>添加文本单击添加文本</a:t>
            </a:r>
          </a:p>
        </p:txBody>
      </p:sp>
      <p:sp>
        <p:nvSpPr>
          <p:cNvPr id="27" name="TextBox 32"/>
          <p:cNvSpPr txBox="1"/>
          <p:nvPr/>
        </p:nvSpPr>
        <p:spPr>
          <a:xfrm>
            <a:off x="3954529" y="3580124"/>
            <a:ext cx="1338818" cy="784824"/>
          </a:xfrm>
          <a:prstGeom prst="rect">
            <a:avLst/>
          </a:prstGeom>
          <a:noFill/>
        </p:spPr>
        <p:txBody>
          <a:bodyPr wrap="none" lIns="91435" tIns="45717" rIns="91435" bIns="45717" rtlCol="0" anchor="t">
            <a:spAutoFit/>
          </a:bodyPr>
          <a:lstStyle/>
          <a:p>
            <a:pPr algn="ctr">
              <a:lnSpc>
                <a:spcPct val="150000"/>
              </a:lnSpc>
            </a:pPr>
            <a:endParaRPr lang="en-US" altLang="zh-CN" sz="300" dirty="0">
              <a:solidFill>
                <a:schemeClr val="bg1">
                  <a:lumMod val="50000"/>
                </a:schemeClr>
              </a:solidFill>
              <a:latin typeface="微软雅黑" pitchFamily="34" charset="-122"/>
              <a:ea typeface="微软雅黑" pitchFamily="34" charset="-122"/>
              <a:cs typeface="华文黑体" pitchFamily="2" charset="-122"/>
            </a:endParaRPr>
          </a:p>
          <a:p>
            <a:pPr algn="ctr">
              <a:lnSpc>
                <a:spcPct val="150000"/>
              </a:lnSpc>
            </a:pPr>
            <a:r>
              <a:rPr lang="zh-CN" altLang="en-US" sz="900" dirty="0">
                <a:solidFill>
                  <a:schemeClr val="bg1">
                    <a:lumMod val="50000"/>
                  </a:schemeClr>
                </a:solidFill>
                <a:latin typeface="微软雅黑" pitchFamily="34" charset="-122"/>
                <a:ea typeface="微软雅黑" pitchFamily="34" charset="-122"/>
                <a:cs typeface="华文黑体" pitchFamily="2" charset="-122"/>
              </a:rPr>
              <a:t>单击添加文本单击添加</a:t>
            </a:r>
            <a:endParaRPr lang="en-US" altLang="zh-CN" sz="900" dirty="0">
              <a:solidFill>
                <a:schemeClr val="bg1">
                  <a:lumMod val="50000"/>
                </a:schemeClr>
              </a:solidFill>
              <a:latin typeface="微软雅黑" pitchFamily="34" charset="-122"/>
              <a:ea typeface="微软雅黑" pitchFamily="34" charset="-122"/>
              <a:cs typeface="华文黑体" pitchFamily="2" charset="-122"/>
            </a:endParaRPr>
          </a:p>
          <a:p>
            <a:pPr algn="ctr">
              <a:lnSpc>
                <a:spcPct val="150000"/>
              </a:lnSpc>
            </a:pPr>
            <a:r>
              <a:rPr lang="zh-CN" altLang="en-US" sz="900" dirty="0">
                <a:solidFill>
                  <a:schemeClr val="bg1">
                    <a:lumMod val="50000"/>
                  </a:schemeClr>
                </a:solidFill>
                <a:latin typeface="微软雅黑" pitchFamily="34" charset="-122"/>
                <a:ea typeface="微软雅黑" pitchFamily="34" charset="-122"/>
                <a:cs typeface="华文黑体" pitchFamily="2" charset="-122"/>
              </a:rPr>
              <a:t>文本单击添加文本单击</a:t>
            </a:r>
            <a:endParaRPr lang="en-US" altLang="zh-CN" sz="900" dirty="0">
              <a:solidFill>
                <a:schemeClr val="bg1">
                  <a:lumMod val="50000"/>
                </a:schemeClr>
              </a:solidFill>
              <a:latin typeface="微软雅黑" pitchFamily="34" charset="-122"/>
              <a:ea typeface="微软雅黑" pitchFamily="34" charset="-122"/>
              <a:cs typeface="华文黑体" pitchFamily="2" charset="-122"/>
            </a:endParaRPr>
          </a:p>
          <a:p>
            <a:pPr algn="ctr">
              <a:lnSpc>
                <a:spcPct val="150000"/>
              </a:lnSpc>
            </a:pPr>
            <a:r>
              <a:rPr lang="zh-CN" altLang="en-US" sz="900" dirty="0">
                <a:solidFill>
                  <a:schemeClr val="bg1">
                    <a:lumMod val="50000"/>
                  </a:schemeClr>
                </a:solidFill>
                <a:latin typeface="微软雅黑" pitchFamily="34" charset="-122"/>
                <a:ea typeface="微软雅黑" pitchFamily="34" charset="-122"/>
                <a:cs typeface="华文黑体" pitchFamily="2" charset="-122"/>
              </a:rPr>
              <a:t>添加文本单击添加文本</a:t>
            </a:r>
          </a:p>
        </p:txBody>
      </p:sp>
      <p:sp>
        <p:nvSpPr>
          <p:cNvPr id="28" name="TextBox 33"/>
          <p:cNvSpPr txBox="1"/>
          <p:nvPr/>
        </p:nvSpPr>
        <p:spPr>
          <a:xfrm>
            <a:off x="6222781" y="3580124"/>
            <a:ext cx="1338818" cy="784824"/>
          </a:xfrm>
          <a:prstGeom prst="rect">
            <a:avLst/>
          </a:prstGeom>
          <a:noFill/>
        </p:spPr>
        <p:txBody>
          <a:bodyPr wrap="none" lIns="91435" tIns="45717" rIns="91435" bIns="45717" rtlCol="0" anchor="t">
            <a:spAutoFit/>
          </a:bodyPr>
          <a:lstStyle/>
          <a:p>
            <a:pPr algn="ctr">
              <a:lnSpc>
                <a:spcPct val="150000"/>
              </a:lnSpc>
            </a:pPr>
            <a:endParaRPr lang="en-US" altLang="zh-CN" sz="300" dirty="0">
              <a:solidFill>
                <a:schemeClr val="bg1">
                  <a:lumMod val="50000"/>
                </a:schemeClr>
              </a:solidFill>
              <a:latin typeface="微软雅黑" pitchFamily="34" charset="-122"/>
              <a:ea typeface="微软雅黑" pitchFamily="34" charset="-122"/>
              <a:cs typeface="华文黑体" pitchFamily="2" charset="-122"/>
            </a:endParaRPr>
          </a:p>
          <a:p>
            <a:pPr algn="ctr">
              <a:lnSpc>
                <a:spcPct val="150000"/>
              </a:lnSpc>
            </a:pPr>
            <a:r>
              <a:rPr lang="zh-CN" altLang="en-US" sz="900" dirty="0">
                <a:solidFill>
                  <a:schemeClr val="bg1">
                    <a:lumMod val="50000"/>
                  </a:schemeClr>
                </a:solidFill>
                <a:latin typeface="微软雅黑" pitchFamily="34" charset="-122"/>
                <a:ea typeface="微软雅黑" pitchFamily="34" charset="-122"/>
                <a:cs typeface="华文黑体" pitchFamily="2" charset="-122"/>
              </a:rPr>
              <a:t>单击添加文本单击添加</a:t>
            </a:r>
            <a:endParaRPr lang="en-US" altLang="zh-CN" sz="900" dirty="0">
              <a:solidFill>
                <a:schemeClr val="bg1">
                  <a:lumMod val="50000"/>
                </a:schemeClr>
              </a:solidFill>
              <a:latin typeface="微软雅黑" pitchFamily="34" charset="-122"/>
              <a:ea typeface="微软雅黑" pitchFamily="34" charset="-122"/>
              <a:cs typeface="华文黑体" pitchFamily="2" charset="-122"/>
            </a:endParaRPr>
          </a:p>
          <a:p>
            <a:pPr algn="ctr">
              <a:lnSpc>
                <a:spcPct val="150000"/>
              </a:lnSpc>
            </a:pPr>
            <a:r>
              <a:rPr lang="zh-CN" altLang="en-US" sz="900" dirty="0">
                <a:solidFill>
                  <a:schemeClr val="bg1">
                    <a:lumMod val="50000"/>
                  </a:schemeClr>
                </a:solidFill>
                <a:latin typeface="微软雅黑" pitchFamily="34" charset="-122"/>
                <a:ea typeface="微软雅黑" pitchFamily="34" charset="-122"/>
                <a:cs typeface="华文黑体" pitchFamily="2" charset="-122"/>
              </a:rPr>
              <a:t>文本单击添加文本单击</a:t>
            </a:r>
            <a:endParaRPr lang="en-US" altLang="zh-CN" sz="900" dirty="0">
              <a:solidFill>
                <a:schemeClr val="bg1">
                  <a:lumMod val="50000"/>
                </a:schemeClr>
              </a:solidFill>
              <a:latin typeface="微软雅黑" pitchFamily="34" charset="-122"/>
              <a:ea typeface="微软雅黑" pitchFamily="34" charset="-122"/>
              <a:cs typeface="华文黑体" pitchFamily="2" charset="-122"/>
            </a:endParaRPr>
          </a:p>
          <a:p>
            <a:pPr algn="ctr">
              <a:lnSpc>
                <a:spcPct val="150000"/>
              </a:lnSpc>
            </a:pPr>
            <a:r>
              <a:rPr lang="zh-CN" altLang="en-US" sz="900" dirty="0">
                <a:solidFill>
                  <a:schemeClr val="bg1">
                    <a:lumMod val="50000"/>
                  </a:schemeClr>
                </a:solidFill>
                <a:latin typeface="微软雅黑" pitchFamily="34" charset="-122"/>
                <a:ea typeface="微软雅黑" pitchFamily="34" charset="-122"/>
                <a:cs typeface="华文黑体" pitchFamily="2" charset="-122"/>
              </a:rPr>
              <a:t>添加文本单击添加文本</a:t>
            </a:r>
          </a:p>
        </p:txBody>
      </p:sp>
      <p:sp>
        <p:nvSpPr>
          <p:cNvPr id="29" name="TextBox 34"/>
          <p:cNvSpPr txBox="1"/>
          <p:nvPr/>
        </p:nvSpPr>
        <p:spPr>
          <a:xfrm>
            <a:off x="1989434" y="1581072"/>
            <a:ext cx="954107" cy="323165"/>
          </a:xfrm>
          <a:prstGeom prst="rect">
            <a:avLst/>
          </a:prstGeom>
          <a:noFill/>
        </p:spPr>
        <p:txBody>
          <a:bodyPr wrap="none" lIns="91435" tIns="45717" rIns="91435" bIns="45717" rtlCol="0">
            <a:spAutoFit/>
          </a:bodyPr>
          <a:lstStyle/>
          <a:p>
            <a:pPr algn="ctr"/>
            <a:r>
              <a:rPr lang="zh-CN" altLang="en-US" sz="1500" dirty="0">
                <a:solidFill>
                  <a:schemeClr val="bg1">
                    <a:lumMod val="50000"/>
                  </a:schemeClr>
                </a:solidFill>
                <a:latin typeface="微软雅黑" pitchFamily="34" charset="-122"/>
                <a:ea typeface="微软雅黑" pitchFamily="34" charset="-122"/>
                <a:cs typeface="华文黑体" pitchFamily="2" charset="-122"/>
              </a:rPr>
              <a:t>添加标题</a:t>
            </a:r>
            <a:endParaRPr lang="zh-CN" altLang="en-US" sz="1100" dirty="0">
              <a:solidFill>
                <a:schemeClr val="bg1">
                  <a:lumMod val="50000"/>
                </a:schemeClr>
              </a:solidFill>
              <a:latin typeface="微软雅黑" pitchFamily="34" charset="-122"/>
              <a:ea typeface="微软雅黑" pitchFamily="34" charset="-122"/>
              <a:cs typeface="华文黑体" pitchFamily="2" charset="-122"/>
            </a:endParaRPr>
          </a:p>
        </p:txBody>
      </p:sp>
      <p:sp>
        <p:nvSpPr>
          <p:cNvPr id="30" name="TextBox 35"/>
          <p:cNvSpPr txBox="1"/>
          <p:nvPr/>
        </p:nvSpPr>
        <p:spPr>
          <a:xfrm>
            <a:off x="4325102" y="1581072"/>
            <a:ext cx="954107" cy="323165"/>
          </a:xfrm>
          <a:prstGeom prst="rect">
            <a:avLst/>
          </a:prstGeom>
          <a:noFill/>
        </p:spPr>
        <p:txBody>
          <a:bodyPr wrap="none" lIns="91435" tIns="45717" rIns="91435" bIns="45717" rtlCol="0">
            <a:spAutoFit/>
          </a:bodyPr>
          <a:lstStyle/>
          <a:p>
            <a:pPr algn="ctr"/>
            <a:r>
              <a:rPr lang="zh-CN" altLang="en-US" sz="1500" dirty="0">
                <a:solidFill>
                  <a:schemeClr val="bg1">
                    <a:lumMod val="50000"/>
                  </a:schemeClr>
                </a:solidFill>
                <a:latin typeface="微软雅黑" pitchFamily="34" charset="-122"/>
                <a:ea typeface="微软雅黑" pitchFamily="34" charset="-122"/>
                <a:cs typeface="华文黑体" pitchFamily="2" charset="-122"/>
              </a:rPr>
              <a:t>添加标题</a:t>
            </a:r>
            <a:endParaRPr lang="zh-CN" altLang="en-US" sz="1100" dirty="0">
              <a:solidFill>
                <a:schemeClr val="bg1">
                  <a:lumMod val="50000"/>
                </a:schemeClr>
              </a:solidFill>
              <a:latin typeface="微软雅黑" pitchFamily="34" charset="-122"/>
              <a:ea typeface="微软雅黑" pitchFamily="34" charset="-122"/>
              <a:cs typeface="华文黑体" pitchFamily="2" charset="-122"/>
            </a:endParaRPr>
          </a:p>
        </p:txBody>
      </p:sp>
      <p:sp>
        <p:nvSpPr>
          <p:cNvPr id="31" name="TextBox 36"/>
          <p:cNvSpPr txBox="1"/>
          <p:nvPr/>
        </p:nvSpPr>
        <p:spPr>
          <a:xfrm>
            <a:off x="6575747" y="1581072"/>
            <a:ext cx="954107" cy="323165"/>
          </a:xfrm>
          <a:prstGeom prst="rect">
            <a:avLst/>
          </a:prstGeom>
          <a:noFill/>
        </p:spPr>
        <p:txBody>
          <a:bodyPr wrap="none" lIns="91435" tIns="45717" rIns="91435" bIns="45717" rtlCol="0">
            <a:spAutoFit/>
          </a:bodyPr>
          <a:lstStyle/>
          <a:p>
            <a:pPr algn="ctr"/>
            <a:r>
              <a:rPr lang="zh-CN" altLang="en-US" sz="1500" dirty="0">
                <a:solidFill>
                  <a:schemeClr val="bg1">
                    <a:lumMod val="50000"/>
                  </a:schemeClr>
                </a:solidFill>
                <a:latin typeface="微软雅黑" pitchFamily="34" charset="-122"/>
                <a:ea typeface="微软雅黑" pitchFamily="34" charset="-122"/>
                <a:cs typeface="华文黑体" pitchFamily="2" charset="-122"/>
              </a:rPr>
              <a:t>添加标题</a:t>
            </a:r>
            <a:endParaRPr lang="zh-CN" altLang="en-US" sz="1100" dirty="0">
              <a:solidFill>
                <a:schemeClr val="bg1">
                  <a:lumMod val="50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272730854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0-#ppt_w/2"/>
                                          </p:val>
                                        </p:tav>
                                        <p:tav tm="100000">
                                          <p:val>
                                            <p:strVal val="#ppt_x"/>
                                          </p:val>
                                        </p:tav>
                                      </p:tavLst>
                                    </p:anim>
                                    <p:anim calcmode="lin" valueType="num">
                                      <p:cBhvr additive="base">
                                        <p:cTn id="8" dur="500" fill="hold"/>
                                        <p:tgtEl>
                                          <p:spTgt spid="24"/>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40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0-#ppt_w/2"/>
                                          </p:val>
                                        </p:tav>
                                        <p:tav tm="100000">
                                          <p:val>
                                            <p:strVal val="#ppt_x"/>
                                          </p:val>
                                        </p:tav>
                                      </p:tavLst>
                                    </p:anim>
                                    <p:anim calcmode="lin" valueType="num">
                                      <p:cBhvr additive="base">
                                        <p:cTn id="16" dur="500" fill="hold"/>
                                        <p:tgtEl>
                                          <p:spTgt spid="25"/>
                                        </p:tgtEl>
                                        <p:attrNameLst>
                                          <p:attrName>ppt_y</p:attrName>
                                        </p:attrNameLst>
                                      </p:cBhvr>
                                      <p:tavLst>
                                        <p:tav tm="0">
                                          <p:val>
                                            <p:strVal val="#ppt_y"/>
                                          </p:val>
                                        </p:tav>
                                        <p:tav tm="100000">
                                          <p:val>
                                            <p:strVal val="#ppt_y"/>
                                          </p:val>
                                        </p:tav>
                                      </p:tavLst>
                                    </p:anim>
                                  </p:childTnLst>
                                </p:cTn>
                              </p:par>
                            </p:childTnLst>
                          </p:cTn>
                        </p:par>
                        <p:par>
                          <p:cTn id="17" fill="hold">
                            <p:stCondLst>
                              <p:cond delay="900"/>
                            </p:stCondLst>
                            <p:childTnLst>
                              <p:par>
                                <p:cTn id="18" presetID="10" presetClass="entr" presetSubtype="0" fill="hold" grpId="0"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fade">
                                      <p:cBhvr>
                                        <p:cTn id="20" dur="500"/>
                                        <p:tgtEl>
                                          <p:spTgt spid="29"/>
                                        </p:tgtEl>
                                      </p:cBhvr>
                                    </p:animEffect>
                                  </p:childTnLst>
                                </p:cTn>
                              </p:par>
                            </p:childTnLst>
                          </p:cTn>
                        </p:par>
                        <p:par>
                          <p:cTn id="21" fill="hold">
                            <p:stCondLst>
                              <p:cond delay="1400"/>
                            </p:stCondLst>
                            <p:childTnLst>
                              <p:par>
                                <p:cTn id="22" presetID="10" presetClass="entr" presetSubtype="0"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par>
                          <p:cTn id="25" fill="hold">
                            <p:stCondLst>
                              <p:cond delay="1900"/>
                            </p:stCondLst>
                            <p:childTnLst>
                              <p:par>
                                <p:cTn id="26" presetID="10" presetClass="entr" presetSubtype="0"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childTnLst>
                          </p:cTn>
                        </p:par>
                        <p:par>
                          <p:cTn id="29" fill="hold">
                            <p:stCondLst>
                              <p:cond delay="2400"/>
                            </p:stCondLst>
                            <p:childTnLst>
                              <p:par>
                                <p:cTn id="30" presetID="10" presetClass="entr" presetSubtype="0"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fade">
                                      <p:cBhvr>
                                        <p:cTn id="32" dur="500"/>
                                        <p:tgtEl>
                                          <p:spTgt spid="27"/>
                                        </p:tgtEl>
                                      </p:cBhvr>
                                    </p:animEffect>
                                  </p:childTnLst>
                                </p:cTn>
                              </p:par>
                            </p:childTnLst>
                          </p:cTn>
                        </p:par>
                        <p:par>
                          <p:cTn id="33" fill="hold">
                            <p:stCondLst>
                              <p:cond delay="2900"/>
                            </p:stCondLst>
                            <p:childTnLst>
                              <p:par>
                                <p:cTn id="34" presetID="10" presetClass="entr" presetSubtype="0"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childTnLst>
                          </p:cTn>
                        </p:par>
                        <p:par>
                          <p:cTn id="37" fill="hold">
                            <p:stCondLst>
                              <p:cond delay="3400"/>
                            </p:stCondLst>
                            <p:childTnLst>
                              <p:par>
                                <p:cTn id="38" presetID="10" presetClass="entr" presetSubtype="0"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p:bldP spid="27" grpId="0"/>
      <p:bldP spid="28" grpId="0"/>
      <p:bldP spid="29" grpId="0"/>
      <p:bldP spid="30" grpId="0"/>
      <p:bldP spid="3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4"/>
          <p:cNvSpPr>
            <a:spLocks/>
          </p:cNvSpPr>
          <p:nvPr/>
        </p:nvSpPr>
        <p:spPr bwMode="auto">
          <a:xfrm>
            <a:off x="1074893" y="2126508"/>
            <a:ext cx="6861570" cy="1190"/>
          </a:xfrm>
          <a:custGeom>
            <a:avLst/>
            <a:gdLst>
              <a:gd name="T0" fmla="*/ 0 w 8374743"/>
              <a:gd name="T1" fmla="*/ 0 h 1349828"/>
              <a:gd name="T2" fmla="*/ 0 w 8374743"/>
              <a:gd name="T3" fmla="*/ 2 h 1349828"/>
              <a:gd name="T4" fmla="*/ 10004727 w 8374743"/>
              <a:gd name="T5" fmla="*/ 2 h 1349828"/>
              <a:gd name="T6" fmla="*/ 0 60000 65536"/>
              <a:gd name="T7" fmla="*/ 0 60000 65536"/>
              <a:gd name="T8" fmla="*/ 0 60000 65536"/>
              <a:gd name="T9" fmla="*/ 0 w 8374743"/>
              <a:gd name="T10" fmla="*/ 0 h 1349828"/>
              <a:gd name="T11" fmla="*/ 8374743 w 8374743"/>
              <a:gd name="T12" fmla="*/ 1349828 h 1349828"/>
            </a:gdLst>
            <a:ahLst/>
            <a:cxnLst>
              <a:cxn ang="T6">
                <a:pos x="T0" y="T1"/>
              </a:cxn>
              <a:cxn ang="T7">
                <a:pos x="T2" y="T3"/>
              </a:cxn>
              <a:cxn ang="T8">
                <a:pos x="T4" y="T5"/>
              </a:cxn>
            </a:cxnLst>
            <a:rect l="T9" t="T10" r="T11" b="T12"/>
            <a:pathLst>
              <a:path w="8374743" h="1349828">
                <a:moveTo>
                  <a:pt x="0" y="0"/>
                </a:moveTo>
                <a:lnTo>
                  <a:pt x="0" y="1349828"/>
                </a:lnTo>
                <a:lnTo>
                  <a:pt x="8374743" y="1349828"/>
                </a:lnTo>
              </a:path>
            </a:pathLst>
          </a:custGeom>
          <a:solidFill>
            <a:srgbClr val="2272AB"/>
          </a:solidFill>
          <a:ln w="25400" cap="flat" cmpd="sng">
            <a:solidFill>
              <a:schemeClr val="bg1">
                <a:lumMod val="50000"/>
              </a:schemeClr>
            </a:solidFill>
            <a:bevel/>
            <a:headEnd type="oval" w="med" len="med"/>
            <a:tailEnd type="oval" w="med" len="med"/>
          </a:ln>
        </p:spPr>
        <p:txBody>
          <a:bodyPr lIns="91435" tIns="45717" rIns="91435" bIns="45717" anchor="ctr"/>
          <a:lstStyle/>
          <a:p>
            <a:endParaRPr lang="zh-CN" altLang="en-US" sz="1200" dirty="0">
              <a:ln w="0"/>
              <a:solidFill>
                <a:schemeClr val="accent1"/>
              </a:solidFill>
              <a:effectLst>
                <a:outerShdw blurRad="38100" dist="25400" dir="5400000" algn="ctr" rotWithShape="0">
                  <a:srgbClr val="6E747A">
                    <a:alpha val="43000"/>
                  </a:srgbClr>
                </a:outerShdw>
              </a:effectLst>
            </a:endParaRPr>
          </a:p>
        </p:txBody>
      </p:sp>
      <p:grpSp>
        <p:nvGrpSpPr>
          <p:cNvPr id="2" name="组合 5"/>
          <p:cNvGrpSpPr>
            <a:grpSpLocks/>
          </p:cNvGrpSpPr>
          <p:nvPr/>
        </p:nvGrpSpPr>
        <p:grpSpPr bwMode="auto">
          <a:xfrm>
            <a:off x="1489013" y="1492235"/>
            <a:ext cx="1330426" cy="2814363"/>
            <a:chOff x="0" y="0"/>
            <a:chExt cx="1774825" cy="3754438"/>
          </a:xfrm>
          <a:solidFill>
            <a:schemeClr val="accent1"/>
          </a:solidFill>
        </p:grpSpPr>
        <p:sp>
          <p:nvSpPr>
            <p:cNvPr id="21"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000" dirty="0">
                <a:solidFill>
                  <a:srgbClr val="FFFFFF"/>
                </a:solidFill>
                <a:latin typeface="Calibri" panose="020F0502020204030204" pitchFamily="34" charset="0"/>
                <a:sym typeface="Calibri" panose="020F0502020204030204" pitchFamily="34" charset="0"/>
              </a:endParaRPr>
            </a:p>
          </p:txBody>
        </p:sp>
        <p:sp>
          <p:nvSpPr>
            <p:cNvPr id="22" name="椭圆形标注 7"/>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800" b="1" dirty="0">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01</a:t>
              </a:r>
              <a:endParaRPr lang="zh-CN" altLang="en-US" sz="1600" dirty="0"/>
            </a:p>
          </p:txBody>
        </p:sp>
        <p:sp>
          <p:nvSpPr>
            <p:cNvPr id="23" name="任意多边形 8"/>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600" dirty="0"/>
            </a:p>
          </p:txBody>
        </p:sp>
      </p:grpSp>
      <p:grpSp>
        <p:nvGrpSpPr>
          <p:cNvPr id="3" name="组合 9"/>
          <p:cNvGrpSpPr>
            <a:grpSpLocks/>
          </p:cNvGrpSpPr>
          <p:nvPr/>
        </p:nvGrpSpPr>
        <p:grpSpPr bwMode="auto">
          <a:xfrm>
            <a:off x="3101470" y="1492235"/>
            <a:ext cx="1330426" cy="2814363"/>
            <a:chOff x="0" y="0"/>
            <a:chExt cx="1774825" cy="3754438"/>
          </a:xfrm>
          <a:solidFill>
            <a:schemeClr val="accent2"/>
          </a:solidFill>
        </p:grpSpPr>
        <p:sp>
          <p:nvSpPr>
            <p:cNvPr id="25" name="椭圆 10"/>
            <p:cNvSpPr>
              <a:spLocks noChangeArrowheads="1"/>
            </p:cNvSpPr>
            <p:nvPr/>
          </p:nvSpPr>
          <p:spPr bwMode="auto">
            <a:xfrm>
              <a:off x="1011238"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000" dirty="0">
                <a:solidFill>
                  <a:srgbClr val="FFFFFF"/>
                </a:solidFill>
                <a:latin typeface="Calibri" panose="020F0502020204030204" pitchFamily="34" charset="0"/>
                <a:sym typeface="Calibri" panose="020F0502020204030204" pitchFamily="34" charset="0"/>
              </a:endParaRPr>
            </a:p>
          </p:txBody>
        </p:sp>
        <p:sp>
          <p:nvSpPr>
            <p:cNvPr id="26" name="椭圆形标注 11"/>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800" b="1" dirty="0">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02</a:t>
              </a:r>
              <a:endParaRPr lang="zh-CN" altLang="en-US" sz="1600" dirty="0"/>
            </a:p>
          </p:txBody>
        </p:sp>
        <p:sp>
          <p:nvSpPr>
            <p:cNvPr id="27" name="任意多边形 12"/>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600" dirty="0"/>
            </a:p>
          </p:txBody>
        </p:sp>
      </p:grpSp>
      <p:grpSp>
        <p:nvGrpSpPr>
          <p:cNvPr id="4" name="组合 13"/>
          <p:cNvGrpSpPr>
            <a:grpSpLocks/>
          </p:cNvGrpSpPr>
          <p:nvPr/>
        </p:nvGrpSpPr>
        <p:grpSpPr bwMode="auto">
          <a:xfrm>
            <a:off x="4698457" y="1492235"/>
            <a:ext cx="1331616" cy="2814363"/>
            <a:chOff x="0" y="0"/>
            <a:chExt cx="1776413" cy="3754438"/>
          </a:xfrm>
          <a:solidFill>
            <a:schemeClr val="accent3"/>
          </a:solidFill>
        </p:grpSpPr>
        <p:sp>
          <p:nvSpPr>
            <p:cNvPr id="29" name="椭圆 14"/>
            <p:cNvSpPr>
              <a:spLocks noChangeArrowheads="1"/>
            </p:cNvSpPr>
            <p:nvPr/>
          </p:nvSpPr>
          <p:spPr bwMode="auto">
            <a:xfrm>
              <a:off x="1008063"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000" dirty="0">
                <a:solidFill>
                  <a:srgbClr val="FFFFFF"/>
                </a:solidFill>
                <a:latin typeface="Calibri" panose="020F0502020204030204" pitchFamily="34" charset="0"/>
                <a:sym typeface="Calibri" panose="020F0502020204030204" pitchFamily="34" charset="0"/>
              </a:endParaRPr>
            </a:p>
          </p:txBody>
        </p:sp>
        <p:sp>
          <p:nvSpPr>
            <p:cNvPr id="30" name="椭圆形标注 15"/>
            <p:cNvSpPr>
              <a:spLocks noChangeArrowheads="1"/>
            </p:cNvSpPr>
            <p:nvPr/>
          </p:nvSpPr>
          <p:spPr bwMode="auto">
            <a:xfrm flipH="1">
              <a:off x="528638" y="0"/>
              <a:ext cx="719137"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800" b="1" dirty="0">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03</a:t>
              </a:r>
              <a:endParaRPr lang="zh-CN" altLang="en-US" sz="1600" dirty="0"/>
            </a:p>
          </p:txBody>
        </p:sp>
        <p:sp>
          <p:nvSpPr>
            <p:cNvPr id="31" name="任意多边形 16"/>
            <p:cNvSpPr>
              <a:spLocks noChangeArrowheads="1"/>
            </p:cNvSpPr>
            <p:nvPr/>
          </p:nvSpPr>
          <p:spPr bwMode="auto">
            <a:xfrm>
              <a:off x="0" y="1006475"/>
              <a:ext cx="1776413" cy="2747963"/>
            </a:xfrm>
            <a:custGeom>
              <a:avLst/>
              <a:gdLst>
                <a:gd name="T0" fmla="*/ 1573508 w 1293018"/>
                <a:gd name="T1" fmla="*/ 0 h 2000700"/>
                <a:gd name="T2" fmla="*/ 1717126 w 1293018"/>
                <a:gd name="T3" fmla="*/ 247494 h 2000700"/>
                <a:gd name="T4" fmla="*/ 2193250 w 1293018"/>
                <a:gd name="T5" fmla="*/ 247494 h 2000700"/>
                <a:gd name="T6" fmla="*/ 2440525 w 1293018"/>
                <a:gd name="T7" fmla="*/ 494643 h 2000700"/>
                <a:gd name="T8" fmla="*/ 2440525 w 1293018"/>
                <a:gd name="T9" fmla="*/ 3527180 h 2000700"/>
                <a:gd name="T10" fmla="*/ 2193250 w 1293018"/>
                <a:gd name="T11" fmla="*/ 3774329 h 2000700"/>
                <a:gd name="T12" fmla="*/ 247275 w 1293018"/>
                <a:gd name="T13" fmla="*/ 3774329 h 2000700"/>
                <a:gd name="T14" fmla="*/ 0 w 1293018"/>
                <a:gd name="T15" fmla="*/ 3527180 h 2000700"/>
                <a:gd name="T16" fmla="*/ 0 w 1293018"/>
                <a:gd name="T17" fmla="*/ 494643 h 2000700"/>
                <a:gd name="T18" fmla="*/ 247275 w 1293018"/>
                <a:gd name="T19" fmla="*/ 247494 h 2000700"/>
                <a:gd name="T20" fmla="*/ 1429887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600" dirty="0"/>
            </a:p>
          </p:txBody>
        </p:sp>
      </p:grpSp>
      <p:grpSp>
        <p:nvGrpSpPr>
          <p:cNvPr id="5" name="组合 17"/>
          <p:cNvGrpSpPr>
            <a:grpSpLocks/>
          </p:cNvGrpSpPr>
          <p:nvPr/>
        </p:nvGrpSpPr>
        <p:grpSpPr bwMode="auto">
          <a:xfrm>
            <a:off x="6296634" y="1492235"/>
            <a:ext cx="1330426" cy="2814363"/>
            <a:chOff x="0" y="0"/>
            <a:chExt cx="1774825" cy="3754438"/>
          </a:xfrm>
          <a:solidFill>
            <a:schemeClr val="accent4"/>
          </a:solidFill>
        </p:grpSpPr>
        <p:sp>
          <p:nvSpPr>
            <p:cNvPr id="33" name="椭圆 18"/>
            <p:cNvSpPr>
              <a:spLocks noChangeArrowheads="1"/>
            </p:cNvSpPr>
            <p:nvPr/>
          </p:nvSpPr>
          <p:spPr bwMode="auto">
            <a:xfrm>
              <a:off x="1006475"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000" dirty="0">
                <a:solidFill>
                  <a:srgbClr val="FFFFFF"/>
                </a:solidFill>
                <a:latin typeface="Calibri" panose="020F0502020204030204" pitchFamily="34" charset="0"/>
                <a:sym typeface="Calibri" panose="020F0502020204030204" pitchFamily="34" charset="0"/>
              </a:endParaRPr>
            </a:p>
          </p:txBody>
        </p:sp>
        <p:sp>
          <p:nvSpPr>
            <p:cNvPr id="34" name="椭圆形标注 19"/>
            <p:cNvSpPr>
              <a:spLocks noChangeArrowheads="1"/>
            </p:cNvSpPr>
            <p:nvPr/>
          </p:nvSpPr>
          <p:spPr bwMode="auto">
            <a:xfrm flipH="1">
              <a:off x="53340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r>
                <a:rPr lang="en-US" altLang="zh-CN" sz="1800" b="1" dirty="0">
                  <a:solidFill>
                    <a:srgbClr val="FFFFFF"/>
                  </a:solidFill>
                  <a:latin typeface="Agency FB" panose="020B0503020202020204" pitchFamily="34" charset="0"/>
                  <a:ea typeface="微软雅黑" panose="020B0503020204020204" pitchFamily="34" charset="-122"/>
                  <a:sym typeface="Times New Roman" panose="02020603050405020304" pitchFamily="18" charset="0"/>
                </a:rPr>
                <a:t>04</a:t>
              </a:r>
              <a:endParaRPr lang="zh-CN" altLang="en-US" sz="1600" dirty="0"/>
            </a:p>
          </p:txBody>
        </p:sp>
        <p:sp>
          <p:nvSpPr>
            <p:cNvPr id="35" name="任意多边形 20"/>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chemeClr val="bg1"/>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p>
            <a:p>
              <a:pPr algn="ctr" eaLnBrk="1" hangingPunct="1">
                <a:lnSpc>
                  <a:spcPct val="150000"/>
                </a:lnSpc>
              </a:pPr>
              <a:r>
                <a:rPr lang="zh-CN" altLang="en-US" sz="12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此处输入文本</a:t>
              </a:r>
              <a:endParaRPr lang="zh-CN" altLang="en-US" sz="1600" dirty="0"/>
            </a:p>
          </p:txBody>
        </p:sp>
      </p:grpSp>
    </p:spTree>
    <p:extLst>
      <p:ext uri="{BB962C8B-B14F-4D97-AF65-F5344CB8AC3E}">
        <p14:creationId xmlns:p14="http://schemas.microsoft.com/office/powerpoint/2010/main" val="3478139338"/>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0-#ppt_w/2"/>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ppt_x</p:attrName>
                                        </p:attrNameLst>
                                      </p:cBhvr>
                                      <p:tavLst>
                                        <p:tav tm="0">
                                          <p:val>
                                            <p:strVal val="0-#ppt_w/2"/>
                                          </p:val>
                                        </p:tav>
                                        <p:tav tm="100000">
                                          <p:val>
                                            <p:strVal val="#ppt_x"/>
                                          </p:val>
                                        </p:tav>
                                      </p:tavLst>
                                    </p:anim>
                                    <p:anim calcmode="lin" valueType="num">
                                      <p:cBhvr>
                                        <p:cTn id="14" dur="10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p:cTn id="18" dur="1000" fill="hold"/>
                                        <p:tgtEl>
                                          <p:spTgt spid="3"/>
                                        </p:tgtEl>
                                        <p:attrNameLst>
                                          <p:attrName>ppt_x</p:attrName>
                                        </p:attrNameLst>
                                      </p:cBhvr>
                                      <p:tavLst>
                                        <p:tav tm="0">
                                          <p:val>
                                            <p:strVal val="0-#ppt_w/2"/>
                                          </p:val>
                                        </p:tav>
                                        <p:tav tm="100000">
                                          <p:val>
                                            <p:strVal val="#ppt_x"/>
                                          </p:val>
                                        </p:tav>
                                      </p:tavLst>
                                    </p:anim>
                                    <p:anim calcmode="lin" valueType="num">
                                      <p:cBhvr>
                                        <p:cTn id="19" dur="1000" fill="hold"/>
                                        <p:tgtEl>
                                          <p:spTgt spid="3"/>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ppt_x</p:attrName>
                                        </p:attrNameLst>
                                      </p:cBhvr>
                                      <p:tavLst>
                                        <p:tav tm="0">
                                          <p:val>
                                            <p:strVal val="0-#ppt_w/2"/>
                                          </p:val>
                                        </p:tav>
                                        <p:tav tm="100000">
                                          <p:val>
                                            <p:strVal val="#ppt_x"/>
                                          </p:val>
                                        </p:tav>
                                      </p:tavLst>
                                    </p:anim>
                                    <p:anim calcmode="lin" valueType="num">
                                      <p:cBhvr>
                                        <p:cTn id="24" dur="1000" fill="hold"/>
                                        <p:tgtEl>
                                          <p:spTgt spid="4"/>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2" presetClass="entr" presetSubtype="8" fill="hold"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1000" fill="hold"/>
                                        <p:tgtEl>
                                          <p:spTgt spid="5"/>
                                        </p:tgtEl>
                                        <p:attrNameLst>
                                          <p:attrName>ppt_x</p:attrName>
                                        </p:attrNameLst>
                                      </p:cBhvr>
                                      <p:tavLst>
                                        <p:tav tm="0">
                                          <p:val>
                                            <p:strVal val="0-#ppt_w/2"/>
                                          </p:val>
                                        </p:tav>
                                        <p:tav tm="100000">
                                          <p:val>
                                            <p:strVal val="#ppt_x"/>
                                          </p:val>
                                        </p:tav>
                                      </p:tavLst>
                                    </p:anim>
                                    <p:anim calcmode="lin" valueType="num">
                                      <p:cBhvr>
                                        <p:cTn id="29"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p:nvPr/>
        </p:nvSpPr>
        <p:spPr>
          <a:xfrm>
            <a:off x="0" y="1360590"/>
            <a:ext cx="2486025" cy="685800"/>
          </a:xfrm>
          <a:prstGeom prst="rect">
            <a:avLst/>
          </a:prstGeom>
          <a:solidFill>
            <a:schemeClr val="accent1"/>
          </a:solidFill>
          <a:ln>
            <a:noFill/>
          </a:ln>
        </p:spPr>
        <p:style>
          <a:lnRef idx="2">
            <a:schemeClr val="accent1">
              <a:shade val="50000"/>
            </a:schemeClr>
          </a:lnRef>
          <a:fillRef idx="1001">
            <a:schemeClr val="dk2"/>
          </a:fillRef>
          <a:effectRef idx="0">
            <a:schemeClr val="accent1"/>
          </a:effectRef>
          <a:fontRef idx="minor">
            <a:schemeClr val="lt1"/>
          </a:fontRef>
        </p:style>
        <p:txBody>
          <a:bodyPr lIns="68574" tIns="34286" rIns="68574" bIns="34286" rtlCol="0" anchor="ctr"/>
          <a:lstStyle/>
          <a:p>
            <a:pPr algn="ctr"/>
            <a:endParaRPr lang="en-US"/>
          </a:p>
        </p:txBody>
      </p:sp>
      <p:sp>
        <p:nvSpPr>
          <p:cNvPr id="9" name="Rectangle 29"/>
          <p:cNvSpPr/>
          <p:nvPr/>
        </p:nvSpPr>
        <p:spPr>
          <a:xfrm>
            <a:off x="2596875" y="3337847"/>
            <a:ext cx="6547125" cy="685800"/>
          </a:xfrm>
          <a:prstGeom prst="rect">
            <a:avLst/>
          </a:prstGeom>
          <a:solidFill>
            <a:schemeClr val="accent3"/>
          </a:solidFill>
          <a:ln>
            <a:noFill/>
          </a:ln>
        </p:spPr>
        <p:style>
          <a:lnRef idx="2">
            <a:schemeClr val="accent1">
              <a:shade val="50000"/>
            </a:schemeClr>
          </a:lnRef>
          <a:fillRef idx="1001">
            <a:schemeClr val="dk2"/>
          </a:fillRef>
          <a:effectRef idx="0">
            <a:schemeClr val="accent1"/>
          </a:effectRef>
          <a:fontRef idx="minor">
            <a:schemeClr val="lt1"/>
          </a:fontRef>
        </p:style>
        <p:txBody>
          <a:bodyPr lIns="68574" tIns="34286" rIns="68574" bIns="34286" rtlCol="0" anchor="ctr"/>
          <a:lstStyle/>
          <a:p>
            <a:pPr marL="214291" indent="-214291" algn="ctr">
              <a:buFont typeface="Wingdings" panose="05000000000000000000" pitchFamily="2" charset="2"/>
              <a:buChar char="n"/>
            </a:pPr>
            <a:r>
              <a:rPr lang="zh-CN" altLang="en-US" sz="1200" dirty="0" smtClean="0">
                <a:latin typeface="微软雅黑" panose="020B0503020204020204" pitchFamily="34" charset="-122"/>
                <a:ea typeface="微软雅黑" panose="020B0503020204020204" pitchFamily="34" charset="-122"/>
              </a:rPr>
              <a:t>点击此处添加</a:t>
            </a:r>
            <a:r>
              <a:rPr lang="zh-CN" altLang="en-US" sz="1200" dirty="0">
                <a:latin typeface="微软雅黑" panose="020B0503020204020204" pitchFamily="34" charset="-122"/>
                <a:ea typeface="微软雅黑" panose="020B0503020204020204" pitchFamily="34" charset="-122"/>
              </a:rPr>
              <a:t>文字</a:t>
            </a:r>
            <a:r>
              <a:rPr lang="zh-CN" altLang="en-US" sz="1200" dirty="0" smtClean="0">
                <a:latin typeface="微软雅黑" panose="020B0503020204020204" pitchFamily="34" charset="-122"/>
                <a:ea typeface="微软雅黑" panose="020B0503020204020204" pitchFamily="34" charset="-122"/>
              </a:rPr>
              <a:t>内容</a:t>
            </a:r>
            <a:r>
              <a:rPr lang="zh-CN" altLang="en-US" sz="1200" dirty="0">
                <a:latin typeface="微软雅黑" panose="020B0503020204020204" pitchFamily="34" charset="-122"/>
                <a:ea typeface="微软雅黑" panose="020B0503020204020204" pitchFamily="34" charset="-122"/>
              </a:rPr>
              <a:t>点击此处添加文字</a:t>
            </a:r>
            <a:r>
              <a:rPr lang="zh-CN" altLang="en-US" sz="1200" dirty="0" smtClean="0">
                <a:latin typeface="微软雅黑" panose="020B0503020204020204" pitchFamily="34" charset="-122"/>
                <a:ea typeface="微软雅黑" panose="020B0503020204020204" pitchFamily="34" charset="-122"/>
              </a:rPr>
              <a:t>内容</a:t>
            </a:r>
            <a:r>
              <a:rPr lang="zh-CN" altLang="en-US" sz="1200" dirty="0">
                <a:latin typeface="微软雅黑" panose="020B0503020204020204" pitchFamily="34" charset="-122"/>
                <a:ea typeface="微软雅黑" panose="020B0503020204020204" pitchFamily="34" charset="-122"/>
              </a:rPr>
              <a:t>点击此处添加文字</a:t>
            </a:r>
            <a:r>
              <a:rPr lang="zh-CN" altLang="en-US" sz="1200" dirty="0" smtClean="0">
                <a:latin typeface="微软雅黑" panose="020B0503020204020204" pitchFamily="34" charset="-122"/>
                <a:ea typeface="微软雅黑" panose="020B0503020204020204" pitchFamily="34" charset="-122"/>
              </a:rPr>
              <a:t>内容</a:t>
            </a:r>
            <a:r>
              <a:rPr lang="zh-CN" altLang="en-US" sz="1200" dirty="0">
                <a:latin typeface="微软雅黑" panose="020B0503020204020204" pitchFamily="34" charset="-122"/>
                <a:ea typeface="微软雅黑" panose="020B0503020204020204" pitchFamily="34" charset="-122"/>
              </a:rPr>
              <a:t>点击此处添加文字</a:t>
            </a:r>
            <a:r>
              <a:rPr lang="zh-CN" altLang="en-US" sz="1200" dirty="0" smtClean="0">
                <a:latin typeface="微软雅黑" panose="020B0503020204020204" pitchFamily="34" charset="-122"/>
                <a:ea typeface="微软雅黑" panose="020B0503020204020204" pitchFamily="34" charset="-122"/>
              </a:rPr>
              <a:t>内容</a:t>
            </a:r>
            <a:endParaRPr lang="en-US" altLang="zh-CN" sz="1200" dirty="0">
              <a:latin typeface="微软雅黑" panose="020B0503020204020204" pitchFamily="34" charset="-122"/>
              <a:ea typeface="微软雅黑" panose="020B0503020204020204" pitchFamily="34" charset="-122"/>
            </a:endParaRPr>
          </a:p>
        </p:txBody>
      </p:sp>
      <p:sp>
        <p:nvSpPr>
          <p:cNvPr id="10" name="Rectangle 18"/>
          <p:cNvSpPr/>
          <p:nvPr/>
        </p:nvSpPr>
        <p:spPr>
          <a:xfrm>
            <a:off x="4997176" y="1360261"/>
            <a:ext cx="2342660" cy="1901387"/>
          </a:xfrm>
          <a:prstGeom prst="rect">
            <a:avLst/>
          </a:prstGeom>
          <a:solidFill>
            <a:schemeClr val="accent2"/>
          </a:solidFill>
          <a:ln>
            <a:noFill/>
          </a:ln>
        </p:spPr>
        <p:style>
          <a:lnRef idx="2">
            <a:schemeClr val="accent1">
              <a:shade val="50000"/>
            </a:schemeClr>
          </a:lnRef>
          <a:fillRef idx="1001">
            <a:schemeClr val="dk2"/>
          </a:fillRef>
          <a:effectRef idx="0">
            <a:schemeClr val="accent1"/>
          </a:effectRef>
          <a:fontRef idx="minor">
            <a:schemeClr val="lt1"/>
          </a:fontRef>
        </p:style>
        <p:txBody>
          <a:bodyPr lIns="68574" tIns="34286" rIns="68574" bIns="34286" rtlCol="0" anchor="ctr"/>
          <a:lstStyle/>
          <a:p>
            <a:pPr marL="214291" indent="-214291" algn="ctr">
              <a:buFont typeface="Wingdings" panose="05000000000000000000" pitchFamily="2" charset="2"/>
              <a:buChar char="n"/>
            </a:pPr>
            <a:r>
              <a:rPr lang="zh-CN" altLang="en-US" sz="1200" dirty="0" smtClean="0">
                <a:latin typeface="微软雅黑" panose="020B0503020204020204" pitchFamily="34" charset="-122"/>
                <a:ea typeface="微软雅黑" panose="020B0503020204020204" pitchFamily="34" charset="-122"/>
              </a:rPr>
              <a:t>添加文字内容</a:t>
            </a:r>
            <a:endParaRPr lang="en-US" altLang="zh-CN" sz="1200" dirty="0" smtClean="0">
              <a:latin typeface="微软雅黑" panose="020B0503020204020204" pitchFamily="34" charset="-122"/>
              <a:ea typeface="微软雅黑" panose="020B0503020204020204" pitchFamily="34" charset="-122"/>
            </a:endParaRPr>
          </a:p>
          <a:p>
            <a:pPr marL="214291" indent="-214291" algn="ctr">
              <a:buFont typeface="Wingdings" panose="05000000000000000000" pitchFamily="2" charset="2"/>
              <a:buChar char="n"/>
            </a:pPr>
            <a:endParaRPr lang="en-US" sz="1200" dirty="0" smtClean="0">
              <a:latin typeface="微软雅黑" panose="020B0503020204020204" pitchFamily="34" charset="-122"/>
              <a:ea typeface="微软雅黑" panose="020B0503020204020204" pitchFamily="34" charset="-122"/>
            </a:endParaRPr>
          </a:p>
          <a:p>
            <a:pPr marL="214291" indent="-214291" algn="ctr">
              <a:buFont typeface="Wingdings" panose="05000000000000000000" pitchFamily="2" charset="2"/>
              <a:buChar char="n"/>
            </a:pPr>
            <a:r>
              <a:rPr lang="zh-CN" altLang="en-US" sz="1200" dirty="0">
                <a:latin typeface="微软雅黑" panose="020B0503020204020204" pitchFamily="34" charset="-122"/>
                <a:ea typeface="微软雅黑" panose="020B0503020204020204" pitchFamily="34" charset="-122"/>
              </a:rPr>
              <a:t>添加文字内容</a:t>
            </a:r>
            <a:endParaRPr lang="en-US" altLang="zh-CN" sz="1200" dirty="0">
              <a:latin typeface="微软雅黑" panose="020B0503020204020204" pitchFamily="34" charset="-122"/>
              <a:ea typeface="微软雅黑" panose="020B0503020204020204" pitchFamily="34" charset="-122"/>
            </a:endParaRPr>
          </a:p>
          <a:p>
            <a:pPr marL="214291" indent="-214291" algn="ctr">
              <a:buFont typeface="Wingdings" panose="05000000000000000000" pitchFamily="2" charset="2"/>
              <a:buChar char="n"/>
            </a:pPr>
            <a:endParaRPr lang="en-US" sz="1200" dirty="0">
              <a:latin typeface="微软雅黑" panose="020B0503020204020204" pitchFamily="34" charset="-122"/>
              <a:ea typeface="微软雅黑" panose="020B0503020204020204" pitchFamily="34" charset="-122"/>
            </a:endParaRPr>
          </a:p>
          <a:p>
            <a:pPr marL="214291" indent="-214291" algn="ctr">
              <a:buFont typeface="Wingdings" panose="05000000000000000000" pitchFamily="2" charset="2"/>
              <a:buChar char="n"/>
            </a:pPr>
            <a:r>
              <a:rPr lang="zh-CN" altLang="en-US" sz="1200" dirty="0">
                <a:latin typeface="微软雅黑" panose="020B0503020204020204" pitchFamily="34" charset="-122"/>
                <a:ea typeface="微软雅黑" panose="020B0503020204020204" pitchFamily="34" charset="-122"/>
              </a:rPr>
              <a:t>添加文字内容</a:t>
            </a:r>
            <a:endParaRPr lang="en-US" altLang="zh-CN" sz="1200" dirty="0">
              <a:latin typeface="微软雅黑" panose="020B0503020204020204" pitchFamily="34" charset="-122"/>
              <a:ea typeface="微软雅黑" panose="020B0503020204020204" pitchFamily="34" charset="-122"/>
            </a:endParaRPr>
          </a:p>
          <a:p>
            <a:pPr marL="214291" indent="-214291" algn="ctr">
              <a:buFont typeface="Wingdings" panose="05000000000000000000" pitchFamily="2" charset="2"/>
              <a:buChar char="n"/>
            </a:pPr>
            <a:endParaRPr lang="en-US" sz="1200" dirty="0">
              <a:latin typeface="微软雅黑" panose="020B0503020204020204" pitchFamily="34" charset="-122"/>
              <a:ea typeface="微软雅黑" panose="020B0503020204020204" pitchFamily="34" charset="-122"/>
            </a:endParaRPr>
          </a:p>
          <a:p>
            <a:pPr marL="214291" indent="-214291" algn="ctr">
              <a:buFont typeface="Wingdings" panose="05000000000000000000" pitchFamily="2" charset="2"/>
              <a:buChar char="n"/>
            </a:pPr>
            <a:r>
              <a:rPr lang="zh-CN" altLang="en-US" sz="1200" dirty="0">
                <a:latin typeface="微软雅黑" panose="020B0503020204020204" pitchFamily="34" charset="-122"/>
                <a:ea typeface="微软雅黑" panose="020B0503020204020204" pitchFamily="34" charset="-122"/>
              </a:rPr>
              <a:t>添加文字内容</a:t>
            </a:r>
            <a:endParaRPr lang="en-US" altLang="zh-CN" sz="1200" dirty="0">
              <a:latin typeface="微软雅黑" panose="020B0503020204020204" pitchFamily="34" charset="-122"/>
              <a:ea typeface="微软雅黑" panose="020B0503020204020204" pitchFamily="34" charset="-122"/>
            </a:endParaRPr>
          </a:p>
        </p:txBody>
      </p:sp>
      <p:sp>
        <p:nvSpPr>
          <p:cNvPr id="11" name="Rectangle 44"/>
          <p:cNvSpPr/>
          <p:nvPr/>
        </p:nvSpPr>
        <p:spPr>
          <a:xfrm>
            <a:off x="2596875" y="1360261"/>
            <a:ext cx="2289451" cy="1901387"/>
          </a:xfrm>
          <a:prstGeom prst="rect">
            <a:avLst/>
          </a:prstGeom>
          <a:blipFill>
            <a:blip r:embed="rId3" cstate="print"/>
            <a:stretch>
              <a:fillRect/>
            </a:stretch>
          </a:blipFill>
          <a:ln>
            <a:noFill/>
          </a:ln>
        </p:spPr>
        <p:style>
          <a:lnRef idx="2">
            <a:schemeClr val="accent1">
              <a:shade val="50000"/>
            </a:schemeClr>
          </a:lnRef>
          <a:fillRef idx="1001">
            <a:schemeClr val="dk2"/>
          </a:fillRef>
          <a:effectRef idx="0">
            <a:schemeClr val="accent1"/>
          </a:effectRef>
          <a:fontRef idx="minor">
            <a:schemeClr val="lt1"/>
          </a:fontRef>
        </p:style>
        <p:txBody>
          <a:bodyPr lIns="68574" tIns="34286" rIns="68574" bIns="34286" rtlCol="0" anchor="ctr"/>
          <a:lstStyle/>
          <a:p>
            <a:pPr algn="ctr"/>
            <a:endParaRPr lang="en-US"/>
          </a:p>
        </p:txBody>
      </p:sp>
      <p:sp>
        <p:nvSpPr>
          <p:cNvPr id="12" name="矩形 11"/>
          <p:cNvSpPr/>
          <p:nvPr/>
        </p:nvSpPr>
        <p:spPr>
          <a:xfrm>
            <a:off x="233834" y="2345269"/>
            <a:ext cx="2363041" cy="838683"/>
          </a:xfrm>
          <a:prstGeom prst="rect">
            <a:avLst/>
          </a:prstGeom>
        </p:spPr>
        <p:txBody>
          <a:bodyPr wrap="square" lIns="68574" tIns="34286" rIns="68574" bIns="34286">
            <a:spAutoFit/>
          </a:bodyPr>
          <a:lstStyle/>
          <a:p>
            <a:pPr>
              <a:lnSpc>
                <a:spcPct val="125000"/>
              </a:lnSpc>
            </a:pPr>
            <a:r>
              <a:rPr lang="zh-CN" altLang="en-US" sz="1000" b="1" dirty="0" smtClean="0">
                <a:solidFill>
                  <a:schemeClr val="bg1">
                    <a:lumMod val="50000"/>
                  </a:schemeClr>
                </a:solidFill>
                <a:latin typeface="微软雅黑" panose="020B0503020204020204" pitchFamily="34" charset="-122"/>
                <a:ea typeface="微软雅黑" panose="020B0503020204020204" pitchFamily="34" charset="-122"/>
              </a:rPr>
              <a:t>标题一</a:t>
            </a:r>
            <a:endParaRPr lang="en-US" altLang="zh-CN" sz="1000" b="1"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25000"/>
              </a:lnSpc>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点击此处添加文字内容点击此处添加文字</a:t>
            </a: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内容</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点击此处添加文字内容点击此处添加文字内容</a:t>
            </a:r>
          </a:p>
        </p:txBody>
      </p:sp>
      <p:sp>
        <p:nvSpPr>
          <p:cNvPr id="13" name="矩形 12"/>
          <p:cNvSpPr/>
          <p:nvPr/>
        </p:nvSpPr>
        <p:spPr>
          <a:xfrm>
            <a:off x="233834" y="3568680"/>
            <a:ext cx="2363041" cy="838683"/>
          </a:xfrm>
          <a:prstGeom prst="rect">
            <a:avLst/>
          </a:prstGeom>
        </p:spPr>
        <p:txBody>
          <a:bodyPr wrap="square" lIns="68574" tIns="34286" rIns="68574" bIns="34286">
            <a:spAutoFit/>
          </a:bodyPr>
          <a:lstStyle/>
          <a:p>
            <a:pPr>
              <a:lnSpc>
                <a:spcPct val="125000"/>
              </a:lnSpc>
            </a:pPr>
            <a:r>
              <a:rPr lang="zh-CN" altLang="en-US" sz="1000" b="1" dirty="0" smtClean="0">
                <a:solidFill>
                  <a:schemeClr val="bg1">
                    <a:lumMod val="50000"/>
                  </a:schemeClr>
                </a:solidFill>
                <a:latin typeface="微软雅黑" panose="020B0503020204020204" pitchFamily="34" charset="-122"/>
                <a:ea typeface="微软雅黑" panose="020B0503020204020204" pitchFamily="34" charset="-122"/>
              </a:rPr>
              <a:t>标题二</a:t>
            </a:r>
            <a:endParaRPr lang="en-US" altLang="zh-CN" sz="1000" b="1" dirty="0" smtClean="0">
              <a:solidFill>
                <a:schemeClr val="bg1">
                  <a:lumMod val="50000"/>
                </a:schemeClr>
              </a:solidFill>
              <a:latin typeface="微软雅黑" panose="020B0503020204020204" pitchFamily="34" charset="-122"/>
              <a:ea typeface="微软雅黑" panose="020B0503020204020204" pitchFamily="34" charset="-122"/>
            </a:endParaRPr>
          </a:p>
          <a:p>
            <a:pPr>
              <a:lnSpc>
                <a:spcPct val="125000"/>
              </a:lnSpc>
            </a:pPr>
            <a:r>
              <a:rPr lang="zh-CN" altLang="en-US" sz="1000" dirty="0" smtClean="0">
                <a:solidFill>
                  <a:schemeClr val="bg1">
                    <a:lumMod val="50000"/>
                  </a:schemeClr>
                </a:solidFill>
                <a:latin typeface="微软雅黑" panose="020B0503020204020204" pitchFamily="34" charset="-122"/>
                <a:ea typeface="微软雅黑" panose="020B0503020204020204" pitchFamily="34" charset="-122"/>
              </a:rPr>
              <a:t>点击</a:t>
            </a:r>
            <a:r>
              <a:rPr lang="zh-CN" altLang="en-US" sz="1000" dirty="0">
                <a:solidFill>
                  <a:schemeClr val="bg1">
                    <a:lumMod val="50000"/>
                  </a:schemeClr>
                </a:solidFill>
                <a:latin typeface="微软雅黑" panose="020B0503020204020204" pitchFamily="34" charset="-122"/>
                <a:ea typeface="微软雅黑" panose="020B0503020204020204" pitchFamily="34" charset="-122"/>
              </a:rPr>
              <a:t>此处添加文字内容点击此处添加文字内容点击此处添加文字内容点击此处添加文字内容</a:t>
            </a:r>
          </a:p>
        </p:txBody>
      </p:sp>
    </p:spTree>
    <p:extLst>
      <p:ext uri="{BB962C8B-B14F-4D97-AF65-F5344CB8AC3E}">
        <p14:creationId xmlns:p14="http://schemas.microsoft.com/office/powerpoint/2010/main" val="3019596485"/>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iterate type="lt">
                                    <p:tmPct val="10000"/>
                                  </p:iterate>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36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41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4600"/>
                            </p:stCondLst>
                            <p:childTnLst>
                              <p:par>
                                <p:cTn id="25" presetID="10" presetClass="entr" presetSubtype="0" fill="hold" grpId="0" nodeType="afterEffect">
                                  <p:stCondLst>
                                    <p:cond delay="0"/>
                                  </p:stCondLst>
                                  <p:iterate type="lt">
                                    <p:tmPct val="10000"/>
                                  </p:iterate>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圆角矩形 8"/>
          <p:cNvSpPr>
            <a:spLocks noChangeArrowheads="1"/>
          </p:cNvSpPr>
          <p:nvPr/>
        </p:nvSpPr>
        <p:spPr bwMode="auto">
          <a:xfrm>
            <a:off x="1691435" y="1333978"/>
            <a:ext cx="2065849" cy="485522"/>
          </a:xfrm>
          <a:prstGeom prst="roundRect">
            <a:avLst>
              <a:gd name="adj" fmla="val 50000"/>
            </a:avLst>
          </a:prstGeom>
          <a:solidFill>
            <a:schemeClr val="accent1"/>
          </a:solidFill>
          <a:ln>
            <a:noFill/>
          </a:ln>
        </p:spPr>
        <p:txBody>
          <a:bodyPr lIns="91435" tIns="45717" rIns="91435" bIns="45717"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Calibri" panose="020F0502020204030204" pitchFamily="34" charset="0"/>
              <a:sym typeface="Calibri" panose="020F0502020204030204" pitchFamily="34" charset="0"/>
            </a:endParaRPr>
          </a:p>
        </p:txBody>
      </p:sp>
      <p:sp>
        <p:nvSpPr>
          <p:cNvPr id="33" name="文本框 12"/>
          <p:cNvSpPr>
            <a:spLocks noChangeArrowheads="1"/>
          </p:cNvSpPr>
          <p:nvPr/>
        </p:nvSpPr>
        <p:spPr bwMode="auto">
          <a:xfrm>
            <a:off x="2074615" y="1400619"/>
            <a:ext cx="1415762" cy="338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6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6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4" name="Freeform 12"/>
          <p:cNvSpPr>
            <a:spLocks noEditPoints="1" noChangeArrowheads="1"/>
          </p:cNvSpPr>
          <p:nvPr/>
        </p:nvSpPr>
        <p:spPr bwMode="auto">
          <a:xfrm>
            <a:off x="1102381" y="1333979"/>
            <a:ext cx="418882" cy="421262"/>
          </a:xfrm>
          <a:custGeom>
            <a:avLst/>
            <a:gdLst>
              <a:gd name="T0" fmla="*/ 2147483647 w 85"/>
              <a:gd name="T1" fmla="*/ 2147483647 h 85"/>
              <a:gd name="T2" fmla="*/ 2147483647 w 85"/>
              <a:gd name="T3" fmla="*/ 2147483647 h 85"/>
              <a:gd name="T4" fmla="*/ 2147483647 w 85"/>
              <a:gd name="T5" fmla="*/ 2147483647 h 85"/>
              <a:gd name="T6" fmla="*/ 2147483647 w 85"/>
              <a:gd name="T7" fmla="*/ 2147483647 h 85"/>
              <a:gd name="T8" fmla="*/ 2147483647 w 85"/>
              <a:gd name="T9" fmla="*/ 2147483647 h 85"/>
              <a:gd name="T10" fmla="*/ 2147483647 w 85"/>
              <a:gd name="T11" fmla="*/ 2147483647 h 85"/>
              <a:gd name="T12" fmla="*/ 2147483647 w 85"/>
              <a:gd name="T13" fmla="*/ 2147483647 h 85"/>
              <a:gd name="T14" fmla="*/ 2147483647 w 85"/>
              <a:gd name="T15" fmla="*/ 2147483647 h 85"/>
              <a:gd name="T16" fmla="*/ 2147483647 w 85"/>
              <a:gd name="T17" fmla="*/ 2147483647 h 85"/>
              <a:gd name="T18" fmla="*/ 2147483647 w 85"/>
              <a:gd name="T19" fmla="*/ 2147483647 h 85"/>
              <a:gd name="T20" fmla="*/ 2147483647 w 85"/>
              <a:gd name="T21" fmla="*/ 2147483647 h 85"/>
              <a:gd name="T22" fmla="*/ 2147483647 w 85"/>
              <a:gd name="T23" fmla="*/ 2147483647 h 85"/>
              <a:gd name="T24" fmla="*/ 2147483647 w 85"/>
              <a:gd name="T25" fmla="*/ 2147483647 h 85"/>
              <a:gd name="T26" fmla="*/ 2147483647 w 85"/>
              <a:gd name="T27" fmla="*/ 2147483647 h 85"/>
              <a:gd name="T28" fmla="*/ 2147483647 w 85"/>
              <a:gd name="T29" fmla="*/ 2147483647 h 85"/>
              <a:gd name="T30" fmla="*/ 2147483647 w 85"/>
              <a:gd name="T31" fmla="*/ 2147483647 h 85"/>
              <a:gd name="T32" fmla="*/ 2147483647 w 85"/>
              <a:gd name="T33" fmla="*/ 2147483647 h 85"/>
              <a:gd name="T34" fmla="*/ 2147483647 w 85"/>
              <a:gd name="T35" fmla="*/ 2147483647 h 85"/>
              <a:gd name="T36" fmla="*/ 2147483647 w 85"/>
              <a:gd name="T37" fmla="*/ 2147483647 h 85"/>
              <a:gd name="T38" fmla="*/ 2147483647 w 85"/>
              <a:gd name="T39" fmla="*/ 2147483647 h 85"/>
              <a:gd name="T40" fmla="*/ 2147483647 w 85"/>
              <a:gd name="T41" fmla="*/ 2147483647 h 85"/>
              <a:gd name="T42" fmla="*/ 2147483647 w 85"/>
              <a:gd name="T43" fmla="*/ 2147483647 h 85"/>
              <a:gd name="T44" fmla="*/ 2147483647 w 85"/>
              <a:gd name="T45" fmla="*/ 2147483647 h 85"/>
              <a:gd name="T46" fmla="*/ 2147483647 w 85"/>
              <a:gd name="T47" fmla="*/ 0 h 85"/>
              <a:gd name="T48" fmla="*/ 2147483647 w 85"/>
              <a:gd name="T49" fmla="*/ 0 h 85"/>
              <a:gd name="T50" fmla="*/ 2147483647 w 85"/>
              <a:gd name="T51" fmla="*/ 2147483647 h 85"/>
              <a:gd name="T52" fmla="*/ 2147483647 w 85"/>
              <a:gd name="T53" fmla="*/ 2147483647 h 85"/>
              <a:gd name="T54" fmla="*/ 2147483647 w 85"/>
              <a:gd name="T55" fmla="*/ 2147483647 h 85"/>
              <a:gd name="T56" fmla="*/ 2147483647 w 85"/>
              <a:gd name="T57" fmla="*/ 2147483647 h 85"/>
              <a:gd name="T58" fmla="*/ 2147483647 w 85"/>
              <a:gd name="T59" fmla="*/ 2147483647 h 85"/>
              <a:gd name="T60" fmla="*/ 2147483647 w 85"/>
              <a:gd name="T61" fmla="*/ 2147483647 h 85"/>
              <a:gd name="T62" fmla="*/ 2147483647 w 85"/>
              <a:gd name="T63" fmla="*/ 2147483647 h 85"/>
              <a:gd name="T64" fmla="*/ 2147483647 w 85"/>
              <a:gd name="T65" fmla="*/ 2147483647 h 85"/>
              <a:gd name="T66" fmla="*/ 2147483647 w 85"/>
              <a:gd name="T67" fmla="*/ 0 h 85"/>
              <a:gd name="T68" fmla="*/ 0 w 85"/>
              <a:gd name="T69" fmla="*/ 2147483647 h 85"/>
              <a:gd name="T70" fmla="*/ 0 w 85"/>
              <a:gd name="T71" fmla="*/ 2147483647 h 85"/>
              <a:gd name="T72" fmla="*/ 2147483647 w 85"/>
              <a:gd name="T73" fmla="*/ 2147483647 h 85"/>
              <a:gd name="T74" fmla="*/ 2147483647 w 85"/>
              <a:gd name="T75" fmla="*/ 2147483647 h 85"/>
              <a:gd name="T76" fmla="*/ 0 w 85"/>
              <a:gd name="T77" fmla="*/ 2147483647 h 8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85"/>
              <a:gd name="T118" fmla="*/ 0 h 85"/>
              <a:gd name="T119" fmla="*/ 85 w 85"/>
              <a:gd name="T120" fmla="*/ 85 h 8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85" h="85">
                <a:moveTo>
                  <a:pt x="80" y="53"/>
                </a:moveTo>
                <a:cubicBezTo>
                  <a:pt x="80" y="80"/>
                  <a:pt x="80" y="80"/>
                  <a:pt x="80" y="80"/>
                </a:cubicBezTo>
                <a:cubicBezTo>
                  <a:pt x="80" y="83"/>
                  <a:pt x="78" y="85"/>
                  <a:pt x="74" y="85"/>
                </a:cubicBezTo>
                <a:cubicBezTo>
                  <a:pt x="10" y="85"/>
                  <a:pt x="10" y="85"/>
                  <a:pt x="10" y="85"/>
                </a:cubicBezTo>
                <a:cubicBezTo>
                  <a:pt x="7" y="85"/>
                  <a:pt x="5" y="83"/>
                  <a:pt x="5" y="80"/>
                </a:cubicBezTo>
                <a:cubicBezTo>
                  <a:pt x="5" y="53"/>
                  <a:pt x="5" y="53"/>
                  <a:pt x="5" y="53"/>
                </a:cubicBezTo>
                <a:cubicBezTo>
                  <a:pt x="9" y="54"/>
                  <a:pt x="13" y="55"/>
                  <a:pt x="17" y="56"/>
                </a:cubicBezTo>
                <a:cubicBezTo>
                  <a:pt x="17" y="60"/>
                  <a:pt x="17" y="60"/>
                  <a:pt x="17" y="60"/>
                </a:cubicBezTo>
                <a:cubicBezTo>
                  <a:pt x="20" y="60"/>
                  <a:pt x="20" y="60"/>
                  <a:pt x="20" y="60"/>
                </a:cubicBezTo>
                <a:cubicBezTo>
                  <a:pt x="20" y="68"/>
                  <a:pt x="20" y="68"/>
                  <a:pt x="20" y="68"/>
                </a:cubicBezTo>
                <a:cubicBezTo>
                  <a:pt x="27" y="68"/>
                  <a:pt x="27" y="68"/>
                  <a:pt x="27" y="68"/>
                </a:cubicBezTo>
                <a:cubicBezTo>
                  <a:pt x="27" y="60"/>
                  <a:pt x="27" y="60"/>
                  <a:pt x="27" y="60"/>
                </a:cubicBezTo>
                <a:cubicBezTo>
                  <a:pt x="30" y="60"/>
                  <a:pt x="30" y="60"/>
                  <a:pt x="30" y="60"/>
                </a:cubicBezTo>
                <a:cubicBezTo>
                  <a:pt x="30" y="57"/>
                  <a:pt x="30" y="57"/>
                  <a:pt x="30" y="57"/>
                </a:cubicBezTo>
                <a:cubicBezTo>
                  <a:pt x="38" y="58"/>
                  <a:pt x="46" y="58"/>
                  <a:pt x="54" y="57"/>
                </a:cubicBezTo>
                <a:cubicBezTo>
                  <a:pt x="54" y="60"/>
                  <a:pt x="54" y="60"/>
                  <a:pt x="54" y="60"/>
                </a:cubicBezTo>
                <a:cubicBezTo>
                  <a:pt x="57" y="60"/>
                  <a:pt x="57" y="60"/>
                  <a:pt x="57" y="60"/>
                </a:cubicBezTo>
                <a:cubicBezTo>
                  <a:pt x="57" y="68"/>
                  <a:pt x="57" y="68"/>
                  <a:pt x="57" y="68"/>
                </a:cubicBezTo>
                <a:cubicBezTo>
                  <a:pt x="63" y="68"/>
                  <a:pt x="63" y="68"/>
                  <a:pt x="63" y="68"/>
                </a:cubicBezTo>
                <a:cubicBezTo>
                  <a:pt x="63" y="60"/>
                  <a:pt x="63" y="60"/>
                  <a:pt x="63" y="60"/>
                </a:cubicBezTo>
                <a:cubicBezTo>
                  <a:pt x="66" y="60"/>
                  <a:pt x="66" y="60"/>
                  <a:pt x="66" y="60"/>
                </a:cubicBezTo>
                <a:cubicBezTo>
                  <a:pt x="66" y="56"/>
                  <a:pt x="66" y="56"/>
                  <a:pt x="66" y="56"/>
                </a:cubicBezTo>
                <a:cubicBezTo>
                  <a:pt x="71" y="55"/>
                  <a:pt x="75" y="54"/>
                  <a:pt x="80" y="53"/>
                </a:cubicBezTo>
                <a:close/>
                <a:moveTo>
                  <a:pt x="31" y="0"/>
                </a:moveTo>
                <a:cubicBezTo>
                  <a:pt x="54" y="0"/>
                  <a:pt x="54" y="0"/>
                  <a:pt x="54" y="0"/>
                </a:cubicBezTo>
                <a:cubicBezTo>
                  <a:pt x="58" y="0"/>
                  <a:pt x="61" y="3"/>
                  <a:pt x="61" y="7"/>
                </a:cubicBezTo>
                <a:cubicBezTo>
                  <a:pt x="61" y="16"/>
                  <a:pt x="61" y="16"/>
                  <a:pt x="61" y="16"/>
                </a:cubicBezTo>
                <a:cubicBezTo>
                  <a:pt x="53" y="16"/>
                  <a:pt x="53" y="16"/>
                  <a:pt x="53" y="16"/>
                </a:cubicBezTo>
                <a:cubicBezTo>
                  <a:pt x="53" y="8"/>
                  <a:pt x="53" y="8"/>
                  <a:pt x="53" y="8"/>
                </a:cubicBezTo>
                <a:cubicBezTo>
                  <a:pt x="32" y="8"/>
                  <a:pt x="32" y="8"/>
                  <a:pt x="32" y="8"/>
                </a:cubicBezTo>
                <a:cubicBezTo>
                  <a:pt x="32" y="16"/>
                  <a:pt x="32" y="16"/>
                  <a:pt x="32" y="16"/>
                </a:cubicBezTo>
                <a:cubicBezTo>
                  <a:pt x="24" y="16"/>
                  <a:pt x="24" y="16"/>
                  <a:pt x="24" y="16"/>
                </a:cubicBezTo>
                <a:cubicBezTo>
                  <a:pt x="24" y="7"/>
                  <a:pt x="24" y="7"/>
                  <a:pt x="24" y="7"/>
                </a:cubicBezTo>
                <a:cubicBezTo>
                  <a:pt x="24" y="3"/>
                  <a:pt x="27" y="0"/>
                  <a:pt x="31" y="0"/>
                </a:cubicBezTo>
                <a:close/>
                <a:moveTo>
                  <a:pt x="0" y="20"/>
                </a:moveTo>
                <a:cubicBezTo>
                  <a:pt x="0" y="48"/>
                  <a:pt x="0" y="48"/>
                  <a:pt x="0" y="48"/>
                </a:cubicBezTo>
                <a:cubicBezTo>
                  <a:pt x="27" y="55"/>
                  <a:pt x="56" y="55"/>
                  <a:pt x="85" y="48"/>
                </a:cubicBezTo>
                <a:cubicBezTo>
                  <a:pt x="85" y="20"/>
                  <a:pt x="85" y="20"/>
                  <a:pt x="85" y="20"/>
                </a:cubicBezTo>
                <a:lnTo>
                  <a:pt x="0" y="20"/>
                </a:lnTo>
                <a:close/>
              </a:path>
            </a:pathLst>
          </a:custGeom>
          <a:solidFill>
            <a:schemeClr val="accent1"/>
          </a:solidFill>
          <a:ln>
            <a:noFill/>
          </a:ln>
        </p:spPr>
        <p:txBody>
          <a:bodyPr lIns="91435" tIns="45717" rIns="91435" bIns="45717" anchor="ctr"/>
          <a:lstStyle/>
          <a:p>
            <a:endParaRPr lang="zh-CN" altLang="en-US" sz="1200" dirty="0"/>
          </a:p>
        </p:txBody>
      </p:sp>
      <p:sp>
        <p:nvSpPr>
          <p:cNvPr id="35" name="圆角矩形 13"/>
          <p:cNvSpPr>
            <a:spLocks noChangeArrowheads="1"/>
          </p:cNvSpPr>
          <p:nvPr/>
        </p:nvSpPr>
        <p:spPr bwMode="auto">
          <a:xfrm>
            <a:off x="1725945" y="2183642"/>
            <a:ext cx="2065849" cy="483142"/>
          </a:xfrm>
          <a:prstGeom prst="roundRect">
            <a:avLst>
              <a:gd name="adj" fmla="val 50000"/>
            </a:avLst>
          </a:prstGeom>
          <a:solidFill>
            <a:schemeClr val="accent2"/>
          </a:solidFill>
          <a:ln>
            <a:noFill/>
          </a:ln>
        </p:spPr>
        <p:txBody>
          <a:bodyPr lIns="91435" tIns="45717" rIns="91435" bIns="45717"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Calibri" panose="020F0502020204030204" pitchFamily="34" charset="0"/>
              <a:sym typeface="Calibri" panose="020F0502020204030204" pitchFamily="34" charset="0"/>
            </a:endParaRPr>
          </a:p>
        </p:txBody>
      </p:sp>
      <p:sp>
        <p:nvSpPr>
          <p:cNvPr id="36" name="Freeform 5"/>
          <p:cNvSpPr>
            <a:spLocks noEditPoints="1" noChangeArrowheads="1"/>
          </p:cNvSpPr>
          <p:nvPr/>
        </p:nvSpPr>
        <p:spPr bwMode="auto">
          <a:xfrm>
            <a:off x="1089291" y="2176502"/>
            <a:ext cx="443872" cy="446252"/>
          </a:xfrm>
          <a:custGeom>
            <a:avLst/>
            <a:gdLst>
              <a:gd name="T0" fmla="*/ 2147483647 w 104"/>
              <a:gd name="T1" fmla="*/ 2147483647 h 104"/>
              <a:gd name="T2" fmla="*/ 2147483647 w 104"/>
              <a:gd name="T3" fmla="*/ 2147483647 h 104"/>
              <a:gd name="T4" fmla="*/ 2147483647 w 104"/>
              <a:gd name="T5" fmla="*/ 2147483647 h 104"/>
              <a:gd name="T6" fmla="*/ 2147483647 w 104"/>
              <a:gd name="T7" fmla="*/ 0 h 104"/>
              <a:gd name="T8" fmla="*/ 0 w 104"/>
              <a:gd name="T9" fmla="*/ 2147483647 h 104"/>
              <a:gd name="T10" fmla="*/ 2147483647 w 104"/>
              <a:gd name="T11" fmla="*/ 2147483647 h 104"/>
              <a:gd name="T12" fmla="*/ 2147483647 w 104"/>
              <a:gd name="T13" fmla="*/ 2147483647 h 104"/>
              <a:gd name="T14" fmla="*/ 2147483647 w 104"/>
              <a:gd name="T15" fmla="*/ 0 h 104"/>
              <a:gd name="T16" fmla="*/ 2147483647 w 104"/>
              <a:gd name="T17" fmla="*/ 2147483647 h 104"/>
              <a:gd name="T18" fmla="*/ 2147483647 w 104"/>
              <a:gd name="T19" fmla="*/ 2147483647 h 104"/>
              <a:gd name="T20" fmla="*/ 2147483647 w 104"/>
              <a:gd name="T21" fmla="*/ 2147483647 h 104"/>
              <a:gd name="T22" fmla="*/ 2147483647 w 104"/>
              <a:gd name="T23" fmla="*/ 2147483647 h 104"/>
              <a:gd name="T24" fmla="*/ 2147483647 w 104"/>
              <a:gd name="T25" fmla="*/ 2147483647 h 104"/>
              <a:gd name="T26" fmla="*/ 2147483647 w 104"/>
              <a:gd name="T27" fmla="*/ 2147483647 h 104"/>
              <a:gd name="T28" fmla="*/ 2147483647 w 104"/>
              <a:gd name="T29" fmla="*/ 2147483647 h 104"/>
              <a:gd name="T30" fmla="*/ 2147483647 w 104"/>
              <a:gd name="T31" fmla="*/ 2147483647 h 104"/>
              <a:gd name="T32" fmla="*/ 2147483647 w 104"/>
              <a:gd name="T33" fmla="*/ 2147483647 h 104"/>
              <a:gd name="T34" fmla="*/ 2147483647 w 104"/>
              <a:gd name="T35" fmla="*/ 2147483647 h 104"/>
              <a:gd name="T36" fmla="*/ 2147483647 w 104"/>
              <a:gd name="T37" fmla="*/ 2147483647 h 104"/>
              <a:gd name="T38" fmla="*/ 2147483647 w 104"/>
              <a:gd name="T39" fmla="*/ 2147483647 h 104"/>
              <a:gd name="T40" fmla="*/ 2147483647 w 104"/>
              <a:gd name="T41" fmla="*/ 2147483647 h 104"/>
              <a:gd name="T42" fmla="*/ 2147483647 w 104"/>
              <a:gd name="T43" fmla="*/ 2147483647 h 104"/>
              <a:gd name="T44" fmla="*/ 2147483647 w 104"/>
              <a:gd name="T45" fmla="*/ 2147483647 h 104"/>
              <a:gd name="T46" fmla="*/ 2147483647 w 104"/>
              <a:gd name="T47" fmla="*/ 2147483647 h 104"/>
              <a:gd name="T48" fmla="*/ 2147483647 w 104"/>
              <a:gd name="T49" fmla="*/ 2147483647 h 104"/>
              <a:gd name="T50" fmla="*/ 2147483647 w 104"/>
              <a:gd name="T51" fmla="*/ 2147483647 h 104"/>
              <a:gd name="T52" fmla="*/ 2147483647 w 104"/>
              <a:gd name="T53" fmla="*/ 2147483647 h 104"/>
              <a:gd name="T54" fmla="*/ 2147483647 w 104"/>
              <a:gd name="T55" fmla="*/ 2147483647 h 104"/>
              <a:gd name="T56" fmla="*/ 2147483647 w 104"/>
              <a:gd name="T57" fmla="*/ 2147483647 h 104"/>
              <a:gd name="T58" fmla="*/ 2147483647 w 104"/>
              <a:gd name="T59" fmla="*/ 2147483647 h 104"/>
              <a:gd name="T60" fmla="*/ 2147483647 w 104"/>
              <a:gd name="T61" fmla="*/ 2147483647 h 104"/>
              <a:gd name="T62" fmla="*/ 2147483647 w 104"/>
              <a:gd name="T63" fmla="*/ 2147483647 h 104"/>
              <a:gd name="T64" fmla="*/ 2147483647 w 104"/>
              <a:gd name="T65" fmla="*/ 2147483647 h 104"/>
              <a:gd name="T66" fmla="*/ 2147483647 w 104"/>
              <a:gd name="T67" fmla="*/ 2147483647 h 104"/>
              <a:gd name="T68" fmla="*/ 2147483647 w 104"/>
              <a:gd name="T69" fmla="*/ 2147483647 h 104"/>
              <a:gd name="T70" fmla="*/ 2147483647 w 104"/>
              <a:gd name="T71" fmla="*/ 2147483647 h 104"/>
              <a:gd name="T72" fmla="*/ 2147483647 w 104"/>
              <a:gd name="T73" fmla="*/ 2147483647 h 104"/>
              <a:gd name="T74" fmla="*/ 2147483647 w 104"/>
              <a:gd name="T75" fmla="*/ 2147483647 h 104"/>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4"/>
              <a:gd name="T115" fmla="*/ 0 h 104"/>
              <a:gd name="T116" fmla="*/ 104 w 104"/>
              <a:gd name="T117" fmla="*/ 104 h 104"/>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4" h="104">
                <a:moveTo>
                  <a:pt x="45" y="50"/>
                </a:moveTo>
                <a:cubicBezTo>
                  <a:pt x="43" y="27"/>
                  <a:pt x="43" y="27"/>
                  <a:pt x="43" y="27"/>
                </a:cubicBezTo>
                <a:cubicBezTo>
                  <a:pt x="55" y="46"/>
                  <a:pt x="55" y="46"/>
                  <a:pt x="55" y="46"/>
                </a:cubicBezTo>
                <a:cubicBezTo>
                  <a:pt x="60" y="47"/>
                  <a:pt x="63" y="51"/>
                  <a:pt x="63" y="56"/>
                </a:cubicBezTo>
                <a:cubicBezTo>
                  <a:pt x="63" y="62"/>
                  <a:pt x="59" y="67"/>
                  <a:pt x="53" y="67"/>
                </a:cubicBezTo>
                <a:cubicBezTo>
                  <a:pt x="48" y="67"/>
                  <a:pt x="43" y="62"/>
                  <a:pt x="43" y="56"/>
                </a:cubicBezTo>
                <a:cubicBezTo>
                  <a:pt x="43" y="54"/>
                  <a:pt x="44" y="52"/>
                  <a:pt x="45" y="50"/>
                </a:cubicBezTo>
                <a:close/>
                <a:moveTo>
                  <a:pt x="52" y="0"/>
                </a:moveTo>
                <a:cubicBezTo>
                  <a:pt x="38" y="0"/>
                  <a:pt x="25" y="6"/>
                  <a:pt x="15" y="15"/>
                </a:cubicBezTo>
                <a:cubicBezTo>
                  <a:pt x="6" y="25"/>
                  <a:pt x="0" y="38"/>
                  <a:pt x="0" y="52"/>
                </a:cubicBezTo>
                <a:cubicBezTo>
                  <a:pt x="0" y="66"/>
                  <a:pt x="6" y="79"/>
                  <a:pt x="15" y="89"/>
                </a:cubicBezTo>
                <a:cubicBezTo>
                  <a:pt x="25" y="98"/>
                  <a:pt x="38" y="104"/>
                  <a:pt x="52" y="104"/>
                </a:cubicBezTo>
                <a:cubicBezTo>
                  <a:pt x="67" y="104"/>
                  <a:pt x="80" y="98"/>
                  <a:pt x="89" y="89"/>
                </a:cubicBezTo>
                <a:cubicBezTo>
                  <a:pt x="98" y="79"/>
                  <a:pt x="104" y="66"/>
                  <a:pt x="104" y="52"/>
                </a:cubicBezTo>
                <a:cubicBezTo>
                  <a:pt x="104" y="38"/>
                  <a:pt x="98" y="25"/>
                  <a:pt x="89" y="15"/>
                </a:cubicBezTo>
                <a:cubicBezTo>
                  <a:pt x="80" y="6"/>
                  <a:pt x="67" y="0"/>
                  <a:pt x="52" y="0"/>
                </a:cubicBezTo>
                <a:close/>
                <a:moveTo>
                  <a:pt x="83" y="22"/>
                </a:moveTo>
                <a:cubicBezTo>
                  <a:pt x="75" y="14"/>
                  <a:pt x="64" y="9"/>
                  <a:pt x="52" y="9"/>
                </a:cubicBezTo>
                <a:cubicBezTo>
                  <a:pt x="40" y="9"/>
                  <a:pt x="30" y="14"/>
                  <a:pt x="22" y="22"/>
                </a:cubicBezTo>
                <a:cubicBezTo>
                  <a:pt x="14" y="30"/>
                  <a:pt x="9" y="40"/>
                  <a:pt x="9" y="52"/>
                </a:cubicBezTo>
                <a:cubicBezTo>
                  <a:pt x="9" y="64"/>
                  <a:pt x="14" y="75"/>
                  <a:pt x="22" y="82"/>
                </a:cubicBezTo>
                <a:cubicBezTo>
                  <a:pt x="30" y="90"/>
                  <a:pt x="40" y="95"/>
                  <a:pt x="52" y="95"/>
                </a:cubicBezTo>
                <a:cubicBezTo>
                  <a:pt x="64" y="95"/>
                  <a:pt x="75" y="90"/>
                  <a:pt x="83" y="82"/>
                </a:cubicBezTo>
                <a:cubicBezTo>
                  <a:pt x="90" y="75"/>
                  <a:pt x="95" y="64"/>
                  <a:pt x="95" y="52"/>
                </a:cubicBezTo>
                <a:cubicBezTo>
                  <a:pt x="95" y="40"/>
                  <a:pt x="90" y="30"/>
                  <a:pt x="83" y="22"/>
                </a:cubicBezTo>
                <a:close/>
                <a:moveTo>
                  <a:pt x="24" y="64"/>
                </a:moveTo>
                <a:cubicBezTo>
                  <a:pt x="23" y="62"/>
                  <a:pt x="22" y="58"/>
                  <a:pt x="22" y="55"/>
                </a:cubicBezTo>
                <a:cubicBezTo>
                  <a:pt x="28" y="55"/>
                  <a:pt x="28" y="55"/>
                  <a:pt x="28" y="55"/>
                </a:cubicBezTo>
                <a:cubicBezTo>
                  <a:pt x="28" y="49"/>
                  <a:pt x="28" y="49"/>
                  <a:pt x="28" y="49"/>
                </a:cubicBezTo>
                <a:cubicBezTo>
                  <a:pt x="22" y="49"/>
                  <a:pt x="22" y="49"/>
                  <a:pt x="22" y="49"/>
                </a:cubicBezTo>
                <a:cubicBezTo>
                  <a:pt x="22" y="46"/>
                  <a:pt x="23" y="43"/>
                  <a:pt x="24" y="40"/>
                </a:cubicBezTo>
                <a:cubicBezTo>
                  <a:pt x="28" y="43"/>
                  <a:pt x="28" y="43"/>
                  <a:pt x="28" y="43"/>
                </a:cubicBezTo>
                <a:cubicBezTo>
                  <a:pt x="32" y="37"/>
                  <a:pt x="32" y="37"/>
                  <a:pt x="32" y="37"/>
                </a:cubicBezTo>
                <a:cubicBezTo>
                  <a:pt x="27" y="34"/>
                  <a:pt x="27" y="34"/>
                  <a:pt x="27" y="34"/>
                </a:cubicBezTo>
                <a:cubicBezTo>
                  <a:pt x="28" y="33"/>
                  <a:pt x="29" y="32"/>
                  <a:pt x="31" y="30"/>
                </a:cubicBezTo>
                <a:cubicBezTo>
                  <a:pt x="31" y="30"/>
                  <a:pt x="32" y="29"/>
                  <a:pt x="33" y="28"/>
                </a:cubicBezTo>
                <a:cubicBezTo>
                  <a:pt x="35" y="32"/>
                  <a:pt x="35" y="32"/>
                  <a:pt x="35" y="32"/>
                </a:cubicBezTo>
                <a:cubicBezTo>
                  <a:pt x="41" y="29"/>
                  <a:pt x="41" y="29"/>
                  <a:pt x="41" y="29"/>
                </a:cubicBezTo>
                <a:cubicBezTo>
                  <a:pt x="39" y="24"/>
                  <a:pt x="39" y="24"/>
                  <a:pt x="39" y="24"/>
                </a:cubicBezTo>
                <a:cubicBezTo>
                  <a:pt x="42" y="23"/>
                  <a:pt x="44" y="22"/>
                  <a:pt x="47" y="22"/>
                </a:cubicBezTo>
                <a:cubicBezTo>
                  <a:pt x="47" y="26"/>
                  <a:pt x="47" y="26"/>
                  <a:pt x="47" y="26"/>
                </a:cubicBezTo>
                <a:cubicBezTo>
                  <a:pt x="54" y="26"/>
                  <a:pt x="54" y="26"/>
                  <a:pt x="54" y="26"/>
                </a:cubicBezTo>
                <a:cubicBezTo>
                  <a:pt x="54" y="21"/>
                  <a:pt x="54" y="21"/>
                  <a:pt x="54" y="21"/>
                </a:cubicBezTo>
                <a:cubicBezTo>
                  <a:pt x="57" y="22"/>
                  <a:pt x="59" y="22"/>
                  <a:pt x="62" y="23"/>
                </a:cubicBezTo>
                <a:cubicBezTo>
                  <a:pt x="60" y="27"/>
                  <a:pt x="60" y="27"/>
                  <a:pt x="60" y="27"/>
                </a:cubicBezTo>
                <a:cubicBezTo>
                  <a:pt x="66" y="30"/>
                  <a:pt x="66" y="30"/>
                  <a:pt x="66" y="30"/>
                </a:cubicBezTo>
                <a:cubicBezTo>
                  <a:pt x="68" y="26"/>
                  <a:pt x="68" y="26"/>
                  <a:pt x="68" y="26"/>
                </a:cubicBezTo>
                <a:cubicBezTo>
                  <a:pt x="70" y="27"/>
                  <a:pt x="72" y="29"/>
                  <a:pt x="74" y="30"/>
                </a:cubicBezTo>
                <a:cubicBezTo>
                  <a:pt x="74" y="31"/>
                  <a:pt x="75" y="31"/>
                  <a:pt x="75" y="32"/>
                </a:cubicBezTo>
                <a:cubicBezTo>
                  <a:pt x="70" y="34"/>
                  <a:pt x="70" y="34"/>
                  <a:pt x="70" y="34"/>
                </a:cubicBezTo>
                <a:cubicBezTo>
                  <a:pt x="74" y="40"/>
                  <a:pt x="74" y="40"/>
                  <a:pt x="74" y="40"/>
                </a:cubicBezTo>
                <a:cubicBezTo>
                  <a:pt x="79" y="37"/>
                  <a:pt x="79" y="37"/>
                  <a:pt x="79" y="37"/>
                </a:cubicBezTo>
                <a:cubicBezTo>
                  <a:pt x="80" y="40"/>
                  <a:pt x="82" y="43"/>
                  <a:pt x="82" y="46"/>
                </a:cubicBezTo>
                <a:cubicBezTo>
                  <a:pt x="76" y="46"/>
                  <a:pt x="76" y="46"/>
                  <a:pt x="76" y="46"/>
                </a:cubicBezTo>
                <a:cubicBezTo>
                  <a:pt x="76" y="52"/>
                  <a:pt x="76" y="52"/>
                  <a:pt x="76" y="52"/>
                </a:cubicBezTo>
                <a:cubicBezTo>
                  <a:pt x="83" y="52"/>
                  <a:pt x="83" y="52"/>
                  <a:pt x="83" y="52"/>
                </a:cubicBezTo>
                <a:cubicBezTo>
                  <a:pt x="83" y="55"/>
                  <a:pt x="82" y="59"/>
                  <a:pt x="81" y="62"/>
                </a:cubicBezTo>
                <a:cubicBezTo>
                  <a:pt x="75" y="58"/>
                  <a:pt x="75" y="58"/>
                  <a:pt x="75" y="58"/>
                </a:cubicBezTo>
                <a:cubicBezTo>
                  <a:pt x="72" y="64"/>
                  <a:pt x="72" y="64"/>
                  <a:pt x="72" y="64"/>
                </a:cubicBezTo>
                <a:cubicBezTo>
                  <a:pt x="78" y="68"/>
                  <a:pt x="78" y="68"/>
                  <a:pt x="78" y="68"/>
                </a:cubicBezTo>
                <a:cubicBezTo>
                  <a:pt x="84" y="71"/>
                  <a:pt x="84" y="71"/>
                  <a:pt x="84" y="71"/>
                </a:cubicBezTo>
                <a:cubicBezTo>
                  <a:pt x="87" y="66"/>
                  <a:pt x="90" y="58"/>
                  <a:pt x="90" y="52"/>
                </a:cubicBezTo>
                <a:cubicBezTo>
                  <a:pt x="90" y="42"/>
                  <a:pt x="85" y="32"/>
                  <a:pt x="79" y="26"/>
                </a:cubicBezTo>
                <a:cubicBezTo>
                  <a:pt x="72" y="19"/>
                  <a:pt x="63" y="15"/>
                  <a:pt x="52" y="15"/>
                </a:cubicBezTo>
                <a:cubicBezTo>
                  <a:pt x="42" y="15"/>
                  <a:pt x="33" y="19"/>
                  <a:pt x="26" y="26"/>
                </a:cubicBezTo>
                <a:cubicBezTo>
                  <a:pt x="19" y="32"/>
                  <a:pt x="15" y="42"/>
                  <a:pt x="15" y="52"/>
                </a:cubicBezTo>
                <a:cubicBezTo>
                  <a:pt x="15" y="60"/>
                  <a:pt x="18" y="68"/>
                  <a:pt x="22" y="74"/>
                </a:cubicBezTo>
                <a:cubicBezTo>
                  <a:pt x="27" y="70"/>
                  <a:pt x="27" y="70"/>
                  <a:pt x="27" y="70"/>
                </a:cubicBezTo>
                <a:cubicBezTo>
                  <a:pt x="27" y="70"/>
                  <a:pt x="27" y="70"/>
                  <a:pt x="27" y="70"/>
                </a:cubicBezTo>
                <a:cubicBezTo>
                  <a:pt x="33" y="67"/>
                  <a:pt x="33" y="67"/>
                  <a:pt x="33" y="67"/>
                </a:cubicBezTo>
                <a:cubicBezTo>
                  <a:pt x="30" y="61"/>
                  <a:pt x="30" y="61"/>
                  <a:pt x="30" y="61"/>
                </a:cubicBezTo>
                <a:cubicBezTo>
                  <a:pt x="24" y="64"/>
                  <a:pt x="24" y="64"/>
                  <a:pt x="24" y="64"/>
                </a:cubicBezTo>
                <a:close/>
                <a:moveTo>
                  <a:pt x="53" y="51"/>
                </a:moveTo>
                <a:cubicBezTo>
                  <a:pt x="50" y="51"/>
                  <a:pt x="48" y="53"/>
                  <a:pt x="48" y="56"/>
                </a:cubicBezTo>
                <a:cubicBezTo>
                  <a:pt x="48" y="59"/>
                  <a:pt x="50" y="61"/>
                  <a:pt x="53" y="61"/>
                </a:cubicBezTo>
                <a:cubicBezTo>
                  <a:pt x="56" y="61"/>
                  <a:pt x="58" y="59"/>
                  <a:pt x="58" y="56"/>
                </a:cubicBezTo>
                <a:cubicBezTo>
                  <a:pt x="58" y="53"/>
                  <a:pt x="56" y="51"/>
                  <a:pt x="53" y="51"/>
                </a:cubicBezTo>
                <a:close/>
              </a:path>
            </a:pathLst>
          </a:custGeom>
          <a:solidFill>
            <a:schemeClr val="accent2"/>
          </a:solidFill>
          <a:ln>
            <a:noFill/>
          </a:ln>
        </p:spPr>
        <p:txBody>
          <a:bodyPr lIns="91435" tIns="45717" rIns="91435" bIns="45717" anchor="ctr"/>
          <a:lstStyle/>
          <a:p>
            <a:endParaRPr lang="zh-CN" altLang="en-US" sz="1200" dirty="0"/>
          </a:p>
        </p:txBody>
      </p:sp>
      <p:sp>
        <p:nvSpPr>
          <p:cNvPr id="37" name="圆角矩形 18"/>
          <p:cNvSpPr>
            <a:spLocks noChangeArrowheads="1"/>
          </p:cNvSpPr>
          <p:nvPr/>
        </p:nvSpPr>
        <p:spPr bwMode="auto">
          <a:xfrm>
            <a:off x="1734275" y="3026167"/>
            <a:ext cx="2064659" cy="483142"/>
          </a:xfrm>
          <a:prstGeom prst="roundRect">
            <a:avLst>
              <a:gd name="adj" fmla="val 50000"/>
            </a:avLst>
          </a:prstGeom>
          <a:solidFill>
            <a:schemeClr val="accent3"/>
          </a:solidFill>
          <a:ln>
            <a:noFill/>
          </a:ln>
        </p:spPr>
        <p:txBody>
          <a:bodyPr lIns="91435" tIns="45717" rIns="91435" bIns="45717"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Calibri" panose="020F0502020204030204" pitchFamily="34" charset="0"/>
              <a:sym typeface="Calibri" panose="020F0502020204030204" pitchFamily="34" charset="0"/>
            </a:endParaRPr>
          </a:p>
        </p:txBody>
      </p:sp>
      <p:sp>
        <p:nvSpPr>
          <p:cNvPr id="38" name="Freeform 22"/>
          <p:cNvSpPr>
            <a:spLocks noEditPoints="1" noChangeArrowheads="1"/>
          </p:cNvSpPr>
          <p:nvPr/>
        </p:nvSpPr>
        <p:spPr bwMode="auto">
          <a:xfrm>
            <a:off x="1080961" y="3066626"/>
            <a:ext cx="483142" cy="390322"/>
          </a:xfrm>
          <a:custGeom>
            <a:avLst/>
            <a:gdLst>
              <a:gd name="T0" fmla="*/ 2147483647 w 109"/>
              <a:gd name="T1" fmla="*/ 2147483647 h 88"/>
              <a:gd name="T2" fmla="*/ 2147483647 w 109"/>
              <a:gd name="T3" fmla="*/ 2147483647 h 88"/>
              <a:gd name="T4" fmla="*/ 2147483647 w 109"/>
              <a:gd name="T5" fmla="*/ 2147483647 h 88"/>
              <a:gd name="T6" fmla="*/ 2147483647 w 109"/>
              <a:gd name="T7" fmla="*/ 0 h 88"/>
              <a:gd name="T8" fmla="*/ 2147483647 w 109"/>
              <a:gd name="T9" fmla="*/ 2147483647 h 88"/>
              <a:gd name="T10" fmla="*/ 2147483647 w 109"/>
              <a:gd name="T11" fmla="*/ 2147483647 h 88"/>
              <a:gd name="T12" fmla="*/ 2147483647 w 109"/>
              <a:gd name="T13" fmla="*/ 2147483647 h 88"/>
              <a:gd name="T14" fmla="*/ 2147483647 w 109"/>
              <a:gd name="T15" fmla="*/ 2147483647 h 88"/>
              <a:gd name="T16" fmla="*/ 2147483647 w 109"/>
              <a:gd name="T17" fmla="*/ 2147483647 h 88"/>
              <a:gd name="T18" fmla="*/ 0 w 109"/>
              <a:gd name="T19" fmla="*/ 2147483647 h 88"/>
              <a:gd name="T20" fmla="*/ 2147483647 w 109"/>
              <a:gd name="T21" fmla="*/ 2147483647 h 88"/>
              <a:gd name="T22" fmla="*/ 2147483647 w 109"/>
              <a:gd name="T23" fmla="*/ 2147483647 h 88"/>
              <a:gd name="T24" fmla="*/ 2147483647 w 109"/>
              <a:gd name="T25" fmla="*/ 2147483647 h 88"/>
              <a:gd name="T26" fmla="*/ 2147483647 w 109"/>
              <a:gd name="T27" fmla="*/ 2147483647 h 88"/>
              <a:gd name="T28" fmla="*/ 2147483647 w 109"/>
              <a:gd name="T29" fmla="*/ 2147483647 h 88"/>
              <a:gd name="T30" fmla="*/ 2147483647 w 109"/>
              <a:gd name="T31" fmla="*/ 2147483647 h 88"/>
              <a:gd name="T32" fmla="*/ 2147483647 w 109"/>
              <a:gd name="T33" fmla="*/ 2147483647 h 88"/>
              <a:gd name="T34" fmla="*/ 2147483647 w 109"/>
              <a:gd name="T35" fmla="*/ 2147483647 h 88"/>
              <a:gd name="T36" fmla="*/ 2147483647 w 109"/>
              <a:gd name="T37" fmla="*/ 2147483647 h 88"/>
              <a:gd name="T38" fmla="*/ 2147483647 w 109"/>
              <a:gd name="T39" fmla="*/ 2147483647 h 88"/>
              <a:gd name="T40" fmla="*/ 2147483647 w 109"/>
              <a:gd name="T41" fmla="*/ 2147483647 h 88"/>
              <a:gd name="T42" fmla="*/ 2147483647 w 109"/>
              <a:gd name="T43" fmla="*/ 2147483647 h 88"/>
              <a:gd name="T44" fmla="*/ 2147483647 w 109"/>
              <a:gd name="T45" fmla="*/ 2147483647 h 88"/>
              <a:gd name="T46" fmla="*/ 2147483647 w 109"/>
              <a:gd name="T47" fmla="*/ 2147483647 h 88"/>
              <a:gd name="T48" fmla="*/ 2147483647 w 109"/>
              <a:gd name="T49" fmla="*/ 2147483647 h 88"/>
              <a:gd name="T50" fmla="*/ 2147483647 w 109"/>
              <a:gd name="T51" fmla="*/ 2147483647 h 88"/>
              <a:gd name="T52" fmla="*/ 2147483647 w 109"/>
              <a:gd name="T53" fmla="*/ 2147483647 h 88"/>
              <a:gd name="T54" fmla="*/ 2147483647 w 109"/>
              <a:gd name="T55" fmla="*/ 2147483647 h 88"/>
              <a:gd name="T56" fmla="*/ 2147483647 w 109"/>
              <a:gd name="T57" fmla="*/ 2147483647 h 88"/>
              <a:gd name="T58" fmla="*/ 2147483647 w 109"/>
              <a:gd name="T59" fmla="*/ 2147483647 h 88"/>
              <a:gd name="T60" fmla="*/ 2147483647 w 109"/>
              <a:gd name="T61" fmla="*/ 2147483647 h 88"/>
              <a:gd name="T62" fmla="*/ 2147483647 w 109"/>
              <a:gd name="T63" fmla="*/ 2147483647 h 88"/>
              <a:gd name="T64" fmla="*/ 2147483647 w 109"/>
              <a:gd name="T65" fmla="*/ 2147483647 h 88"/>
              <a:gd name="T66" fmla="*/ 2147483647 w 109"/>
              <a:gd name="T67" fmla="*/ 2147483647 h 8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09"/>
              <a:gd name="T103" fmla="*/ 0 h 88"/>
              <a:gd name="T104" fmla="*/ 109 w 109"/>
              <a:gd name="T105" fmla="*/ 88 h 8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chemeClr val="accent3"/>
          </a:solidFill>
          <a:ln>
            <a:noFill/>
          </a:ln>
        </p:spPr>
        <p:txBody>
          <a:bodyPr lIns="91435" tIns="45717" rIns="91435" bIns="45717" anchor="ctr"/>
          <a:lstStyle/>
          <a:p>
            <a:endParaRPr lang="zh-CN" altLang="en-US" sz="1200" dirty="0"/>
          </a:p>
        </p:txBody>
      </p:sp>
      <p:sp>
        <p:nvSpPr>
          <p:cNvPr id="39" name="圆角矩形 23"/>
          <p:cNvSpPr>
            <a:spLocks noChangeArrowheads="1"/>
          </p:cNvSpPr>
          <p:nvPr/>
        </p:nvSpPr>
        <p:spPr bwMode="auto">
          <a:xfrm>
            <a:off x="1708095" y="3867499"/>
            <a:ext cx="2065849" cy="484332"/>
          </a:xfrm>
          <a:prstGeom prst="roundRect">
            <a:avLst>
              <a:gd name="adj" fmla="val 50000"/>
            </a:avLst>
          </a:prstGeom>
          <a:solidFill>
            <a:schemeClr val="accent4"/>
          </a:solidFill>
          <a:ln>
            <a:noFill/>
          </a:ln>
        </p:spPr>
        <p:txBody>
          <a:bodyPr lIns="91435" tIns="45717" rIns="91435" bIns="45717"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1600" dirty="0">
              <a:solidFill>
                <a:srgbClr val="FFFFFF"/>
              </a:solidFill>
              <a:latin typeface="Calibri" panose="020F0502020204030204" pitchFamily="34" charset="0"/>
              <a:sym typeface="Calibri" panose="020F0502020204030204" pitchFamily="34" charset="0"/>
            </a:endParaRPr>
          </a:p>
        </p:txBody>
      </p:sp>
      <p:sp>
        <p:nvSpPr>
          <p:cNvPr id="40" name="Freeform 24"/>
          <p:cNvSpPr>
            <a:spLocks noEditPoints="1" noChangeArrowheads="1"/>
          </p:cNvSpPr>
          <p:nvPr/>
        </p:nvSpPr>
        <p:spPr bwMode="auto">
          <a:xfrm>
            <a:off x="1076201" y="3868691"/>
            <a:ext cx="471242" cy="487902"/>
          </a:xfrm>
          <a:custGeom>
            <a:avLst/>
            <a:gdLst>
              <a:gd name="T0" fmla="*/ 2147483647 w 89"/>
              <a:gd name="T1" fmla="*/ 2147483647 h 92"/>
              <a:gd name="T2" fmla="*/ 2147483647 w 89"/>
              <a:gd name="T3" fmla="*/ 2147483647 h 92"/>
              <a:gd name="T4" fmla="*/ 2147483647 w 89"/>
              <a:gd name="T5" fmla="*/ 2147483647 h 92"/>
              <a:gd name="T6" fmla="*/ 2147483647 w 89"/>
              <a:gd name="T7" fmla="*/ 2147483647 h 92"/>
              <a:gd name="T8" fmla="*/ 2147483647 w 89"/>
              <a:gd name="T9" fmla="*/ 2147483647 h 92"/>
              <a:gd name="T10" fmla="*/ 2147483647 w 89"/>
              <a:gd name="T11" fmla="*/ 2147483647 h 92"/>
              <a:gd name="T12" fmla="*/ 2147483647 w 89"/>
              <a:gd name="T13" fmla="*/ 2147483647 h 92"/>
              <a:gd name="T14" fmla="*/ 2147483647 w 89"/>
              <a:gd name="T15" fmla="*/ 2147483647 h 92"/>
              <a:gd name="T16" fmla="*/ 2147483647 w 89"/>
              <a:gd name="T17" fmla="*/ 2147483647 h 92"/>
              <a:gd name="T18" fmla="*/ 2147483647 w 89"/>
              <a:gd name="T19" fmla="*/ 2147483647 h 92"/>
              <a:gd name="T20" fmla="*/ 2147483647 w 89"/>
              <a:gd name="T21" fmla="*/ 2147483647 h 92"/>
              <a:gd name="T22" fmla="*/ 2147483647 w 89"/>
              <a:gd name="T23" fmla="*/ 2147483647 h 92"/>
              <a:gd name="T24" fmla="*/ 2147483647 w 89"/>
              <a:gd name="T25" fmla="*/ 2147483647 h 92"/>
              <a:gd name="T26" fmla="*/ 2147483647 w 89"/>
              <a:gd name="T27" fmla="*/ 2147483647 h 92"/>
              <a:gd name="T28" fmla="*/ 2147483647 w 89"/>
              <a:gd name="T29" fmla="*/ 2147483647 h 92"/>
              <a:gd name="T30" fmla="*/ 2147483647 w 89"/>
              <a:gd name="T31" fmla="*/ 2147483647 h 92"/>
              <a:gd name="T32" fmla="*/ 2147483647 w 89"/>
              <a:gd name="T33" fmla="*/ 2147483647 h 92"/>
              <a:gd name="T34" fmla="*/ 2147483647 w 89"/>
              <a:gd name="T35" fmla="*/ 2147483647 h 92"/>
              <a:gd name="T36" fmla="*/ 2147483647 w 89"/>
              <a:gd name="T37" fmla="*/ 2147483647 h 92"/>
              <a:gd name="T38" fmla="*/ 2147483647 w 89"/>
              <a:gd name="T39" fmla="*/ 2147483647 h 92"/>
              <a:gd name="T40" fmla="*/ 2147483647 w 89"/>
              <a:gd name="T41" fmla="*/ 2147483647 h 92"/>
              <a:gd name="T42" fmla="*/ 2147483647 w 89"/>
              <a:gd name="T43" fmla="*/ 2147483647 h 92"/>
              <a:gd name="T44" fmla="*/ 2147483647 w 89"/>
              <a:gd name="T45" fmla="*/ 2147483647 h 92"/>
              <a:gd name="T46" fmla="*/ 2147483647 w 89"/>
              <a:gd name="T47" fmla="*/ 2147483647 h 92"/>
              <a:gd name="T48" fmla="*/ 2147483647 w 89"/>
              <a:gd name="T49" fmla="*/ 2147483647 h 92"/>
              <a:gd name="T50" fmla="*/ 2147483647 w 89"/>
              <a:gd name="T51" fmla="*/ 2147483647 h 92"/>
              <a:gd name="T52" fmla="*/ 2147483647 w 89"/>
              <a:gd name="T53" fmla="*/ 2147483647 h 92"/>
              <a:gd name="T54" fmla="*/ 2147483647 w 89"/>
              <a:gd name="T55" fmla="*/ 2147483647 h 92"/>
              <a:gd name="T56" fmla="*/ 2147483647 w 89"/>
              <a:gd name="T57" fmla="*/ 2147483647 h 92"/>
              <a:gd name="T58" fmla="*/ 2147483647 w 89"/>
              <a:gd name="T59" fmla="*/ 2147483647 h 92"/>
              <a:gd name="T60" fmla="*/ 2147483647 w 89"/>
              <a:gd name="T61" fmla="*/ 2147483647 h 92"/>
              <a:gd name="T62" fmla="*/ 2147483647 w 89"/>
              <a:gd name="T63" fmla="*/ 2147483647 h 92"/>
              <a:gd name="T64" fmla="*/ 2147483647 w 89"/>
              <a:gd name="T65" fmla="*/ 2147483647 h 92"/>
              <a:gd name="T66" fmla="*/ 2147483647 w 89"/>
              <a:gd name="T67" fmla="*/ 2147483647 h 92"/>
              <a:gd name="T68" fmla="*/ 2147483647 w 89"/>
              <a:gd name="T69" fmla="*/ 2147483647 h 92"/>
              <a:gd name="T70" fmla="*/ 2147483647 w 89"/>
              <a:gd name="T71" fmla="*/ 2147483647 h 92"/>
              <a:gd name="T72" fmla="*/ 2147483647 w 89"/>
              <a:gd name="T73" fmla="*/ 2147483647 h 9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89"/>
              <a:gd name="T112" fmla="*/ 0 h 92"/>
              <a:gd name="T113" fmla="*/ 89 w 89"/>
              <a:gd name="T114" fmla="*/ 92 h 9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89" h="92">
                <a:moveTo>
                  <a:pt x="45" y="0"/>
                </a:moveTo>
                <a:cubicBezTo>
                  <a:pt x="40" y="0"/>
                  <a:pt x="35" y="5"/>
                  <a:pt x="35" y="11"/>
                </a:cubicBezTo>
                <a:cubicBezTo>
                  <a:pt x="35" y="16"/>
                  <a:pt x="40" y="21"/>
                  <a:pt x="45" y="21"/>
                </a:cubicBezTo>
                <a:cubicBezTo>
                  <a:pt x="51" y="21"/>
                  <a:pt x="56" y="16"/>
                  <a:pt x="56" y="11"/>
                </a:cubicBezTo>
                <a:cubicBezTo>
                  <a:pt x="56" y="5"/>
                  <a:pt x="51" y="0"/>
                  <a:pt x="45" y="0"/>
                </a:cubicBezTo>
                <a:close/>
                <a:moveTo>
                  <a:pt x="70" y="10"/>
                </a:moveTo>
                <a:cubicBezTo>
                  <a:pt x="65" y="10"/>
                  <a:pt x="61" y="14"/>
                  <a:pt x="61" y="18"/>
                </a:cubicBezTo>
                <a:cubicBezTo>
                  <a:pt x="61" y="23"/>
                  <a:pt x="65" y="27"/>
                  <a:pt x="70" y="27"/>
                </a:cubicBezTo>
                <a:cubicBezTo>
                  <a:pt x="74" y="27"/>
                  <a:pt x="78" y="23"/>
                  <a:pt x="78" y="18"/>
                </a:cubicBezTo>
                <a:cubicBezTo>
                  <a:pt x="78" y="14"/>
                  <a:pt x="74" y="10"/>
                  <a:pt x="70" y="10"/>
                </a:cubicBezTo>
                <a:close/>
                <a:moveTo>
                  <a:pt x="30" y="52"/>
                </a:moveTo>
                <a:cubicBezTo>
                  <a:pt x="30" y="55"/>
                  <a:pt x="30" y="55"/>
                  <a:pt x="30" y="55"/>
                </a:cubicBezTo>
                <a:cubicBezTo>
                  <a:pt x="30" y="55"/>
                  <a:pt x="30" y="55"/>
                  <a:pt x="30" y="55"/>
                </a:cubicBezTo>
                <a:cubicBezTo>
                  <a:pt x="32" y="85"/>
                  <a:pt x="32" y="85"/>
                  <a:pt x="32" y="85"/>
                </a:cubicBezTo>
                <a:cubicBezTo>
                  <a:pt x="24" y="85"/>
                  <a:pt x="24" y="85"/>
                  <a:pt x="24" y="85"/>
                </a:cubicBezTo>
                <a:cubicBezTo>
                  <a:pt x="22" y="59"/>
                  <a:pt x="22" y="59"/>
                  <a:pt x="22" y="59"/>
                </a:cubicBezTo>
                <a:cubicBezTo>
                  <a:pt x="19" y="59"/>
                  <a:pt x="19" y="59"/>
                  <a:pt x="19" y="59"/>
                </a:cubicBezTo>
                <a:cubicBezTo>
                  <a:pt x="17" y="85"/>
                  <a:pt x="17" y="85"/>
                  <a:pt x="17" y="85"/>
                </a:cubicBezTo>
                <a:cubicBezTo>
                  <a:pt x="10" y="85"/>
                  <a:pt x="10" y="85"/>
                  <a:pt x="10" y="85"/>
                </a:cubicBezTo>
                <a:cubicBezTo>
                  <a:pt x="11" y="55"/>
                  <a:pt x="11" y="55"/>
                  <a:pt x="11" y="55"/>
                </a:cubicBezTo>
                <a:cubicBezTo>
                  <a:pt x="10" y="43"/>
                  <a:pt x="10" y="43"/>
                  <a:pt x="10" y="43"/>
                </a:cubicBezTo>
                <a:cubicBezTo>
                  <a:pt x="4" y="53"/>
                  <a:pt x="4" y="53"/>
                  <a:pt x="4" y="53"/>
                </a:cubicBezTo>
                <a:cubicBezTo>
                  <a:pt x="0" y="50"/>
                  <a:pt x="0" y="50"/>
                  <a:pt x="0" y="50"/>
                </a:cubicBezTo>
                <a:cubicBezTo>
                  <a:pt x="10" y="28"/>
                  <a:pt x="10" y="28"/>
                  <a:pt x="10" y="28"/>
                </a:cubicBezTo>
                <a:cubicBezTo>
                  <a:pt x="16" y="28"/>
                  <a:pt x="16" y="28"/>
                  <a:pt x="16" y="28"/>
                </a:cubicBezTo>
                <a:cubicBezTo>
                  <a:pt x="21" y="35"/>
                  <a:pt x="21" y="35"/>
                  <a:pt x="21" y="35"/>
                </a:cubicBezTo>
                <a:cubicBezTo>
                  <a:pt x="26" y="28"/>
                  <a:pt x="26" y="28"/>
                  <a:pt x="26" y="28"/>
                </a:cubicBezTo>
                <a:cubicBezTo>
                  <a:pt x="31" y="28"/>
                  <a:pt x="31" y="28"/>
                  <a:pt x="31" y="28"/>
                </a:cubicBezTo>
                <a:cubicBezTo>
                  <a:pt x="33" y="24"/>
                  <a:pt x="33" y="24"/>
                  <a:pt x="33" y="24"/>
                </a:cubicBezTo>
                <a:cubicBezTo>
                  <a:pt x="44" y="24"/>
                  <a:pt x="44" y="24"/>
                  <a:pt x="44" y="24"/>
                </a:cubicBezTo>
                <a:cubicBezTo>
                  <a:pt x="43" y="25"/>
                  <a:pt x="43" y="25"/>
                  <a:pt x="43" y="25"/>
                </a:cubicBezTo>
                <a:cubicBezTo>
                  <a:pt x="44" y="27"/>
                  <a:pt x="44" y="27"/>
                  <a:pt x="44" y="27"/>
                </a:cubicBezTo>
                <a:cubicBezTo>
                  <a:pt x="41" y="44"/>
                  <a:pt x="41" y="44"/>
                  <a:pt x="41" y="44"/>
                </a:cubicBezTo>
                <a:cubicBezTo>
                  <a:pt x="45" y="48"/>
                  <a:pt x="45" y="48"/>
                  <a:pt x="45" y="48"/>
                </a:cubicBezTo>
                <a:cubicBezTo>
                  <a:pt x="45" y="48"/>
                  <a:pt x="45" y="48"/>
                  <a:pt x="45" y="48"/>
                </a:cubicBezTo>
                <a:cubicBezTo>
                  <a:pt x="45" y="48"/>
                  <a:pt x="45" y="48"/>
                  <a:pt x="45" y="48"/>
                </a:cubicBezTo>
                <a:cubicBezTo>
                  <a:pt x="45" y="48"/>
                  <a:pt x="45" y="48"/>
                  <a:pt x="45" y="48"/>
                </a:cubicBezTo>
                <a:cubicBezTo>
                  <a:pt x="45" y="48"/>
                  <a:pt x="45" y="48"/>
                  <a:pt x="45" y="48"/>
                </a:cubicBezTo>
                <a:cubicBezTo>
                  <a:pt x="49" y="44"/>
                  <a:pt x="49" y="44"/>
                  <a:pt x="49" y="44"/>
                </a:cubicBezTo>
                <a:cubicBezTo>
                  <a:pt x="47" y="27"/>
                  <a:pt x="47" y="27"/>
                  <a:pt x="47" y="27"/>
                </a:cubicBezTo>
                <a:cubicBezTo>
                  <a:pt x="48" y="25"/>
                  <a:pt x="48" y="25"/>
                  <a:pt x="48" y="25"/>
                </a:cubicBezTo>
                <a:cubicBezTo>
                  <a:pt x="47" y="24"/>
                  <a:pt x="47" y="24"/>
                  <a:pt x="47" y="24"/>
                </a:cubicBezTo>
                <a:cubicBezTo>
                  <a:pt x="58" y="24"/>
                  <a:pt x="58" y="24"/>
                  <a:pt x="58" y="24"/>
                </a:cubicBezTo>
                <a:cubicBezTo>
                  <a:pt x="59" y="28"/>
                  <a:pt x="59" y="28"/>
                  <a:pt x="59" y="28"/>
                </a:cubicBezTo>
                <a:cubicBezTo>
                  <a:pt x="64" y="28"/>
                  <a:pt x="64" y="28"/>
                  <a:pt x="64" y="28"/>
                </a:cubicBezTo>
                <a:cubicBezTo>
                  <a:pt x="70" y="35"/>
                  <a:pt x="70" y="35"/>
                  <a:pt x="70" y="35"/>
                </a:cubicBezTo>
                <a:cubicBezTo>
                  <a:pt x="75" y="28"/>
                  <a:pt x="75" y="28"/>
                  <a:pt x="75" y="28"/>
                </a:cubicBezTo>
                <a:cubicBezTo>
                  <a:pt x="80" y="28"/>
                  <a:pt x="80" y="28"/>
                  <a:pt x="80" y="28"/>
                </a:cubicBezTo>
                <a:cubicBezTo>
                  <a:pt x="89" y="48"/>
                  <a:pt x="89" y="48"/>
                  <a:pt x="89" y="48"/>
                </a:cubicBezTo>
                <a:cubicBezTo>
                  <a:pt x="85" y="51"/>
                  <a:pt x="85" y="51"/>
                  <a:pt x="85" y="51"/>
                </a:cubicBezTo>
                <a:cubicBezTo>
                  <a:pt x="79" y="41"/>
                  <a:pt x="79" y="41"/>
                  <a:pt x="79" y="41"/>
                </a:cubicBezTo>
                <a:cubicBezTo>
                  <a:pt x="79" y="55"/>
                  <a:pt x="79" y="55"/>
                  <a:pt x="79" y="55"/>
                </a:cubicBezTo>
                <a:cubicBezTo>
                  <a:pt x="79" y="55"/>
                  <a:pt x="79" y="55"/>
                  <a:pt x="79" y="55"/>
                </a:cubicBezTo>
                <a:cubicBezTo>
                  <a:pt x="80" y="85"/>
                  <a:pt x="80" y="85"/>
                  <a:pt x="80" y="85"/>
                </a:cubicBezTo>
                <a:cubicBezTo>
                  <a:pt x="72" y="85"/>
                  <a:pt x="72" y="85"/>
                  <a:pt x="72" y="85"/>
                </a:cubicBezTo>
                <a:cubicBezTo>
                  <a:pt x="71" y="59"/>
                  <a:pt x="71" y="59"/>
                  <a:pt x="71" y="59"/>
                </a:cubicBezTo>
                <a:cubicBezTo>
                  <a:pt x="68" y="59"/>
                  <a:pt x="68" y="59"/>
                  <a:pt x="68" y="59"/>
                </a:cubicBezTo>
                <a:cubicBezTo>
                  <a:pt x="66" y="85"/>
                  <a:pt x="66" y="85"/>
                  <a:pt x="66" y="85"/>
                </a:cubicBezTo>
                <a:cubicBezTo>
                  <a:pt x="59" y="85"/>
                  <a:pt x="59" y="85"/>
                  <a:pt x="59" y="85"/>
                </a:cubicBezTo>
                <a:cubicBezTo>
                  <a:pt x="60" y="55"/>
                  <a:pt x="60" y="55"/>
                  <a:pt x="60" y="55"/>
                </a:cubicBezTo>
                <a:cubicBezTo>
                  <a:pt x="60" y="53"/>
                  <a:pt x="60" y="53"/>
                  <a:pt x="60" y="53"/>
                </a:cubicBezTo>
                <a:cubicBezTo>
                  <a:pt x="57" y="55"/>
                  <a:pt x="57" y="55"/>
                  <a:pt x="57" y="55"/>
                </a:cubicBezTo>
                <a:cubicBezTo>
                  <a:pt x="58" y="92"/>
                  <a:pt x="58" y="92"/>
                  <a:pt x="58" y="92"/>
                </a:cubicBezTo>
                <a:cubicBezTo>
                  <a:pt x="49" y="92"/>
                  <a:pt x="49" y="92"/>
                  <a:pt x="49" y="92"/>
                </a:cubicBezTo>
                <a:cubicBezTo>
                  <a:pt x="47" y="61"/>
                  <a:pt x="47" y="61"/>
                  <a:pt x="47" y="61"/>
                </a:cubicBezTo>
                <a:cubicBezTo>
                  <a:pt x="43" y="61"/>
                  <a:pt x="43" y="61"/>
                  <a:pt x="43" y="61"/>
                </a:cubicBezTo>
                <a:cubicBezTo>
                  <a:pt x="42" y="92"/>
                  <a:pt x="42" y="92"/>
                  <a:pt x="42" y="92"/>
                </a:cubicBezTo>
                <a:cubicBezTo>
                  <a:pt x="32" y="92"/>
                  <a:pt x="32" y="92"/>
                  <a:pt x="32" y="92"/>
                </a:cubicBezTo>
                <a:cubicBezTo>
                  <a:pt x="34" y="55"/>
                  <a:pt x="34" y="55"/>
                  <a:pt x="34" y="55"/>
                </a:cubicBezTo>
                <a:cubicBezTo>
                  <a:pt x="30" y="52"/>
                  <a:pt x="30" y="52"/>
                  <a:pt x="30" y="52"/>
                </a:cubicBezTo>
                <a:close/>
                <a:moveTo>
                  <a:pt x="21" y="10"/>
                </a:moveTo>
                <a:cubicBezTo>
                  <a:pt x="16" y="10"/>
                  <a:pt x="13" y="14"/>
                  <a:pt x="13" y="18"/>
                </a:cubicBezTo>
                <a:cubicBezTo>
                  <a:pt x="13" y="23"/>
                  <a:pt x="16" y="27"/>
                  <a:pt x="21" y="27"/>
                </a:cubicBezTo>
                <a:cubicBezTo>
                  <a:pt x="25" y="27"/>
                  <a:pt x="29" y="23"/>
                  <a:pt x="29" y="18"/>
                </a:cubicBezTo>
                <a:cubicBezTo>
                  <a:pt x="29" y="14"/>
                  <a:pt x="25" y="10"/>
                  <a:pt x="21" y="10"/>
                </a:cubicBezTo>
                <a:close/>
              </a:path>
            </a:pathLst>
          </a:custGeom>
          <a:solidFill>
            <a:schemeClr val="accent4"/>
          </a:solidFill>
          <a:ln>
            <a:noFill/>
          </a:ln>
        </p:spPr>
        <p:txBody>
          <a:bodyPr lIns="91435" tIns="45717" rIns="91435" bIns="45717" anchor="ctr"/>
          <a:lstStyle/>
          <a:p>
            <a:endParaRPr lang="zh-CN" altLang="en-US" sz="1200" dirty="0"/>
          </a:p>
        </p:txBody>
      </p:sp>
      <p:sp>
        <p:nvSpPr>
          <p:cNvPr id="41" name="TextBox 47"/>
          <p:cNvSpPr>
            <a:spLocks noChangeArrowheads="1"/>
          </p:cNvSpPr>
          <p:nvPr/>
        </p:nvSpPr>
        <p:spPr bwMode="auto">
          <a:xfrm>
            <a:off x="3936974" y="2230222"/>
            <a:ext cx="4318529" cy="400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bg1">
                    <a:lumMod val="50000"/>
                  </a:schemeClr>
                </a:solidFill>
                <a:latin typeface="微软雅黑" pitchFamily="34" charset="-122"/>
                <a:ea typeface="微软雅黑" pitchFamily="34" charset="-122"/>
                <a:sym typeface="宋体" panose="02010600030101010101" pitchFamily="2" charset="-122"/>
              </a:rPr>
              <a:t>点击输入工作内容或复制你的文本内容</a:t>
            </a:r>
            <a:endParaRPr lang="en-US" sz="1000" dirty="0">
              <a:solidFill>
                <a:schemeClr val="bg1">
                  <a:lumMod val="50000"/>
                </a:schemeClr>
              </a:solidFill>
              <a:latin typeface="微软雅黑" pitchFamily="34" charset="-122"/>
              <a:ea typeface="微软雅黑" pitchFamily="34" charset="-122"/>
              <a:sym typeface="Calibri" panose="020F0502020204030204" pitchFamily="34" charset="0"/>
            </a:endParaRPr>
          </a:p>
          <a:p>
            <a:pPr eaLnBrk="1" hangingPunct="1"/>
            <a:r>
              <a:rPr lang="zh-CN" altLang="en-US" sz="1000" dirty="0">
                <a:solidFill>
                  <a:schemeClr val="bg1">
                    <a:lumMod val="50000"/>
                  </a:schemeClr>
                </a:solidFill>
                <a:latin typeface="微软雅黑" pitchFamily="34" charset="-122"/>
                <a:ea typeface="微软雅黑" pitchFamily="34" charset="-122"/>
                <a:sym typeface="宋体" panose="02010600030101010101" pitchFamily="2" charset="-122"/>
              </a:rPr>
              <a:t>点击输入工作内容或复制你的文本内容</a:t>
            </a:r>
          </a:p>
        </p:txBody>
      </p:sp>
      <p:sp>
        <p:nvSpPr>
          <p:cNvPr id="72" name="TextBox 48"/>
          <p:cNvSpPr>
            <a:spLocks noChangeArrowheads="1"/>
          </p:cNvSpPr>
          <p:nvPr/>
        </p:nvSpPr>
        <p:spPr bwMode="auto">
          <a:xfrm>
            <a:off x="3936974" y="3072747"/>
            <a:ext cx="4318529" cy="400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bg1">
                    <a:lumMod val="50000"/>
                  </a:schemeClr>
                </a:solidFill>
                <a:latin typeface="微软雅黑" pitchFamily="34" charset="-122"/>
                <a:ea typeface="微软雅黑" pitchFamily="34" charset="-122"/>
                <a:sym typeface="宋体" panose="02010600030101010101" pitchFamily="2" charset="-122"/>
              </a:rPr>
              <a:t>点击输入工作内容或复制你的文本内容</a:t>
            </a:r>
            <a:endParaRPr lang="en-US" sz="1000" dirty="0">
              <a:solidFill>
                <a:schemeClr val="bg1">
                  <a:lumMod val="50000"/>
                </a:schemeClr>
              </a:solidFill>
              <a:latin typeface="微软雅黑" pitchFamily="34" charset="-122"/>
              <a:ea typeface="微软雅黑" pitchFamily="34" charset="-122"/>
              <a:sym typeface="Calibri" panose="020F0502020204030204" pitchFamily="34" charset="0"/>
            </a:endParaRPr>
          </a:p>
          <a:p>
            <a:pPr eaLnBrk="1" hangingPunct="1"/>
            <a:r>
              <a:rPr lang="zh-CN" altLang="en-US" sz="1000" dirty="0">
                <a:solidFill>
                  <a:schemeClr val="bg1">
                    <a:lumMod val="50000"/>
                  </a:schemeClr>
                </a:solidFill>
                <a:latin typeface="微软雅黑" pitchFamily="34" charset="-122"/>
                <a:ea typeface="微软雅黑" pitchFamily="34" charset="-122"/>
                <a:sym typeface="宋体" panose="02010600030101010101" pitchFamily="2" charset="-122"/>
              </a:rPr>
              <a:t>点击输入工作内容或复制你的文本内容</a:t>
            </a:r>
            <a:endParaRPr lang="zh-CN" altLang="en-US" sz="1000" dirty="0">
              <a:solidFill>
                <a:schemeClr val="bg1">
                  <a:lumMod val="50000"/>
                </a:schemeClr>
              </a:solidFill>
              <a:latin typeface="微软雅黑" pitchFamily="34" charset="-122"/>
              <a:ea typeface="微软雅黑" pitchFamily="34" charset="-122"/>
            </a:endParaRPr>
          </a:p>
        </p:txBody>
      </p:sp>
      <p:sp>
        <p:nvSpPr>
          <p:cNvPr id="73" name="TextBox 50"/>
          <p:cNvSpPr>
            <a:spLocks noChangeArrowheads="1"/>
          </p:cNvSpPr>
          <p:nvPr/>
        </p:nvSpPr>
        <p:spPr bwMode="auto">
          <a:xfrm>
            <a:off x="3936974" y="3914079"/>
            <a:ext cx="4318529" cy="400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bg1">
                    <a:lumMod val="50000"/>
                  </a:schemeClr>
                </a:solidFill>
                <a:latin typeface="微软雅黑" pitchFamily="34" charset="-122"/>
                <a:ea typeface="微软雅黑" pitchFamily="34" charset="-122"/>
                <a:sym typeface="宋体" panose="02010600030101010101" pitchFamily="2" charset="-122"/>
              </a:rPr>
              <a:t>点击输入工作内容或复制你的文本内容</a:t>
            </a:r>
            <a:endParaRPr lang="en-US" sz="1000" dirty="0">
              <a:solidFill>
                <a:schemeClr val="bg1">
                  <a:lumMod val="50000"/>
                </a:schemeClr>
              </a:solidFill>
              <a:latin typeface="微软雅黑" pitchFamily="34" charset="-122"/>
              <a:ea typeface="微软雅黑" pitchFamily="34" charset="-122"/>
              <a:sym typeface="Calibri" panose="020F0502020204030204" pitchFamily="34" charset="0"/>
            </a:endParaRPr>
          </a:p>
          <a:p>
            <a:pPr eaLnBrk="1" hangingPunct="1"/>
            <a:r>
              <a:rPr lang="zh-CN" altLang="en-US" sz="1000" dirty="0">
                <a:solidFill>
                  <a:schemeClr val="bg1">
                    <a:lumMod val="50000"/>
                  </a:schemeClr>
                </a:solidFill>
                <a:latin typeface="微软雅黑" pitchFamily="34" charset="-122"/>
                <a:ea typeface="微软雅黑" pitchFamily="34" charset="-122"/>
                <a:sym typeface="宋体" panose="02010600030101010101" pitchFamily="2" charset="-122"/>
              </a:rPr>
              <a:t>点击输入工作内容或复制你的文本内容</a:t>
            </a:r>
            <a:endParaRPr lang="zh-CN" altLang="en-US" sz="1000" dirty="0">
              <a:solidFill>
                <a:schemeClr val="bg1">
                  <a:lumMod val="50000"/>
                </a:schemeClr>
              </a:solidFill>
              <a:latin typeface="微软雅黑" pitchFamily="34" charset="-122"/>
              <a:ea typeface="微软雅黑" pitchFamily="34" charset="-122"/>
            </a:endParaRPr>
          </a:p>
        </p:txBody>
      </p:sp>
      <p:sp>
        <p:nvSpPr>
          <p:cNvPr id="74" name="TextBox 51"/>
          <p:cNvSpPr>
            <a:spLocks noChangeArrowheads="1"/>
          </p:cNvSpPr>
          <p:nvPr/>
        </p:nvSpPr>
        <p:spPr bwMode="auto">
          <a:xfrm>
            <a:off x="3936974" y="1380559"/>
            <a:ext cx="4318529" cy="400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000" dirty="0">
                <a:solidFill>
                  <a:schemeClr val="bg1">
                    <a:lumMod val="50000"/>
                  </a:schemeClr>
                </a:solidFill>
                <a:latin typeface="微软雅黑" pitchFamily="34" charset="-122"/>
                <a:ea typeface="微软雅黑" pitchFamily="34" charset="-122"/>
                <a:sym typeface="宋体" panose="02010600030101010101" pitchFamily="2" charset="-122"/>
              </a:rPr>
              <a:t>点击输入工作内容或复制你的文本内容</a:t>
            </a:r>
            <a:endParaRPr lang="en-US" sz="1000" dirty="0">
              <a:solidFill>
                <a:schemeClr val="bg1">
                  <a:lumMod val="50000"/>
                </a:schemeClr>
              </a:solidFill>
              <a:latin typeface="微软雅黑" pitchFamily="34" charset="-122"/>
              <a:ea typeface="微软雅黑" pitchFamily="34" charset="-122"/>
              <a:sym typeface="Calibri" panose="020F0502020204030204" pitchFamily="34" charset="0"/>
            </a:endParaRPr>
          </a:p>
          <a:p>
            <a:pPr eaLnBrk="1" hangingPunct="1"/>
            <a:r>
              <a:rPr lang="zh-CN" altLang="en-US" sz="1000" dirty="0">
                <a:solidFill>
                  <a:schemeClr val="bg1">
                    <a:lumMod val="50000"/>
                  </a:schemeClr>
                </a:solidFill>
                <a:latin typeface="微软雅黑" pitchFamily="34" charset="-122"/>
                <a:ea typeface="微软雅黑" pitchFamily="34" charset="-122"/>
                <a:sym typeface="宋体" panose="02010600030101010101" pitchFamily="2" charset="-122"/>
              </a:rPr>
              <a:t>点击输入工作内容或复制你的文本内容</a:t>
            </a:r>
          </a:p>
        </p:txBody>
      </p:sp>
      <p:sp>
        <p:nvSpPr>
          <p:cNvPr id="75" name="文本框 12"/>
          <p:cNvSpPr>
            <a:spLocks noChangeArrowheads="1"/>
          </p:cNvSpPr>
          <p:nvPr/>
        </p:nvSpPr>
        <p:spPr bwMode="auto">
          <a:xfrm>
            <a:off x="2074615" y="2269323"/>
            <a:ext cx="1415762" cy="338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6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6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6" name="文本框 12"/>
          <p:cNvSpPr>
            <a:spLocks noChangeArrowheads="1"/>
          </p:cNvSpPr>
          <p:nvPr/>
        </p:nvSpPr>
        <p:spPr bwMode="auto">
          <a:xfrm>
            <a:off x="2047245" y="3107087"/>
            <a:ext cx="1415762" cy="338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6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6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7" name="文本框 12"/>
          <p:cNvSpPr>
            <a:spLocks noChangeArrowheads="1"/>
          </p:cNvSpPr>
          <p:nvPr/>
        </p:nvSpPr>
        <p:spPr bwMode="auto">
          <a:xfrm>
            <a:off x="2074615" y="3954370"/>
            <a:ext cx="1415762" cy="3385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none" lIns="91435" tIns="45717" rIns="91435" bIns="45717">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eaLnBrk="1" hangingPunct="1"/>
            <a:r>
              <a:rPr lang="zh-CN" altLang="en-US" sz="16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点击输入标题</a:t>
            </a:r>
            <a:endParaRPr lang="en-US" sz="1600" b="1" dirty="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2196221818"/>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ppt_x</p:attrName>
                                        </p:attrNameLst>
                                      </p:cBhvr>
                                      <p:tavLst>
                                        <p:tav tm="0">
                                          <p:val>
                                            <p:strVal val="0-#ppt_w/2"/>
                                          </p:val>
                                        </p:tav>
                                        <p:tav tm="100000">
                                          <p:val>
                                            <p:strVal val="#ppt_x"/>
                                          </p:val>
                                        </p:tav>
                                      </p:tavLst>
                                    </p:anim>
                                    <p:anim calcmode="lin" valueType="num">
                                      <p:cBhvr>
                                        <p:cTn id="8" dur="5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p:cTn id="11" dur="500" fill="hold"/>
                                        <p:tgtEl>
                                          <p:spTgt spid="36"/>
                                        </p:tgtEl>
                                        <p:attrNameLst>
                                          <p:attrName>ppt_x</p:attrName>
                                        </p:attrNameLst>
                                      </p:cBhvr>
                                      <p:tavLst>
                                        <p:tav tm="0">
                                          <p:val>
                                            <p:strVal val="0-#ppt_w/2"/>
                                          </p:val>
                                        </p:tav>
                                        <p:tav tm="100000">
                                          <p:val>
                                            <p:strVal val="#ppt_x"/>
                                          </p:val>
                                        </p:tav>
                                      </p:tavLst>
                                    </p:anim>
                                    <p:anim calcmode="lin" valueType="num">
                                      <p:cBhvr>
                                        <p:cTn id="12" dur="500" fill="hold"/>
                                        <p:tgtEl>
                                          <p:spTgt spid="36"/>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anim calcmode="lin" valueType="num">
                                      <p:cBhvr>
                                        <p:cTn id="15" dur="500" fill="hold"/>
                                        <p:tgtEl>
                                          <p:spTgt spid="38"/>
                                        </p:tgtEl>
                                        <p:attrNameLst>
                                          <p:attrName>ppt_x</p:attrName>
                                        </p:attrNameLst>
                                      </p:cBhvr>
                                      <p:tavLst>
                                        <p:tav tm="0">
                                          <p:val>
                                            <p:strVal val="0-#ppt_w/2"/>
                                          </p:val>
                                        </p:tav>
                                        <p:tav tm="100000">
                                          <p:val>
                                            <p:strVal val="#ppt_x"/>
                                          </p:val>
                                        </p:tav>
                                      </p:tavLst>
                                    </p:anim>
                                    <p:anim calcmode="lin" valueType="num">
                                      <p:cBhvr>
                                        <p:cTn id="16" dur="500" fill="hold"/>
                                        <p:tgtEl>
                                          <p:spTgt spid="38"/>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p:cTn id="19" dur="500" fill="hold"/>
                                        <p:tgtEl>
                                          <p:spTgt spid="40"/>
                                        </p:tgtEl>
                                        <p:attrNameLst>
                                          <p:attrName>ppt_x</p:attrName>
                                        </p:attrNameLst>
                                      </p:cBhvr>
                                      <p:tavLst>
                                        <p:tav tm="0">
                                          <p:val>
                                            <p:strVal val="0-#ppt_w/2"/>
                                          </p:val>
                                        </p:tav>
                                        <p:tav tm="100000">
                                          <p:val>
                                            <p:strVal val="#ppt_x"/>
                                          </p:val>
                                        </p:tav>
                                      </p:tavLst>
                                    </p:anim>
                                    <p:anim calcmode="lin" valueType="num">
                                      <p:cBhvr>
                                        <p:cTn id="20" dur="500" fill="hold"/>
                                        <p:tgtEl>
                                          <p:spTgt spid="40"/>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p:cTn id="23" dur="500" fill="hold"/>
                                        <p:tgtEl>
                                          <p:spTgt spid="32"/>
                                        </p:tgtEl>
                                        <p:attrNameLst>
                                          <p:attrName>ppt_x</p:attrName>
                                        </p:attrNameLst>
                                      </p:cBhvr>
                                      <p:tavLst>
                                        <p:tav tm="0">
                                          <p:val>
                                            <p:strVal val="1+#ppt_w/2"/>
                                          </p:val>
                                        </p:tav>
                                        <p:tav tm="100000">
                                          <p:val>
                                            <p:strVal val="#ppt_x"/>
                                          </p:val>
                                        </p:tav>
                                      </p:tavLst>
                                    </p:anim>
                                    <p:anim calcmode="lin" valueType="num">
                                      <p:cBhvr>
                                        <p:cTn id="24" dur="5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ppt_x</p:attrName>
                                        </p:attrNameLst>
                                      </p:cBhvr>
                                      <p:tavLst>
                                        <p:tav tm="0">
                                          <p:val>
                                            <p:strVal val="1+#ppt_w/2"/>
                                          </p:val>
                                        </p:tav>
                                        <p:tav tm="100000">
                                          <p:val>
                                            <p:strVal val="#ppt_x"/>
                                          </p:val>
                                        </p:tav>
                                      </p:tavLst>
                                    </p:anim>
                                    <p:anim calcmode="lin" valueType="num">
                                      <p:cBhvr>
                                        <p:cTn id="28" dur="500" fill="hold"/>
                                        <p:tgtEl>
                                          <p:spTgt spid="35"/>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 calcmode="lin" valueType="num">
                                      <p:cBhvr>
                                        <p:cTn id="31" dur="500" fill="hold"/>
                                        <p:tgtEl>
                                          <p:spTgt spid="37"/>
                                        </p:tgtEl>
                                        <p:attrNameLst>
                                          <p:attrName>ppt_x</p:attrName>
                                        </p:attrNameLst>
                                      </p:cBhvr>
                                      <p:tavLst>
                                        <p:tav tm="0">
                                          <p:val>
                                            <p:strVal val="1+#ppt_w/2"/>
                                          </p:val>
                                        </p:tav>
                                        <p:tav tm="100000">
                                          <p:val>
                                            <p:strVal val="#ppt_x"/>
                                          </p:val>
                                        </p:tav>
                                      </p:tavLst>
                                    </p:anim>
                                    <p:anim calcmode="lin" valueType="num">
                                      <p:cBhvr>
                                        <p:cTn id="32" dur="500" fill="hold"/>
                                        <p:tgtEl>
                                          <p:spTgt spid="37"/>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p:cTn id="35" dur="500" fill="hold"/>
                                        <p:tgtEl>
                                          <p:spTgt spid="39"/>
                                        </p:tgtEl>
                                        <p:attrNameLst>
                                          <p:attrName>ppt_x</p:attrName>
                                        </p:attrNameLst>
                                      </p:cBhvr>
                                      <p:tavLst>
                                        <p:tav tm="0">
                                          <p:val>
                                            <p:strVal val="1+#ppt_w/2"/>
                                          </p:val>
                                        </p:tav>
                                        <p:tav tm="100000">
                                          <p:val>
                                            <p:strVal val="#ppt_x"/>
                                          </p:val>
                                        </p:tav>
                                      </p:tavLst>
                                    </p:anim>
                                    <p:anim calcmode="lin" valueType="num">
                                      <p:cBhvr>
                                        <p:cTn id="36" dur="500" fill="hold"/>
                                        <p:tgtEl>
                                          <p:spTgt spid="39"/>
                                        </p:tgtEl>
                                        <p:attrNameLst>
                                          <p:attrName>ppt_y</p:attrName>
                                        </p:attrNameLst>
                                      </p:cBhvr>
                                      <p:tavLst>
                                        <p:tav tm="0">
                                          <p:val>
                                            <p:strVal val="#ppt_y"/>
                                          </p:val>
                                        </p:tav>
                                        <p:tav tm="100000">
                                          <p:val>
                                            <p:strVal val="#ppt_y"/>
                                          </p:val>
                                        </p:tav>
                                      </p:tavLst>
                                    </p:anim>
                                  </p:childTnLst>
                                </p:cTn>
                              </p:par>
                              <p:par>
                                <p:cTn id="37" presetID="41" presetClass="entr" presetSubtype="0" fill="hold" grpId="0" nodeType="withEffect">
                                  <p:stCondLst>
                                    <p:cond delay="0"/>
                                  </p:stCondLst>
                                  <p:iterate type="lt">
                                    <p:tmPct val="10000"/>
                                  </p:iterate>
                                  <p:childTnLst>
                                    <p:set>
                                      <p:cBhvr>
                                        <p:cTn id="38" dur="1" fill="hold">
                                          <p:stCondLst>
                                            <p:cond delay="0"/>
                                          </p:stCondLst>
                                        </p:cTn>
                                        <p:tgtEl>
                                          <p:spTgt spid="33"/>
                                        </p:tgtEl>
                                        <p:attrNameLst>
                                          <p:attrName>style.visibility</p:attrName>
                                        </p:attrNameLst>
                                      </p:cBhvr>
                                      <p:to>
                                        <p:strVal val="visible"/>
                                      </p:to>
                                    </p:set>
                                    <p:anim calcmode="lin" valueType="num">
                                      <p:cBhvr>
                                        <p:cTn id="39"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33"/>
                                        </p:tgtEl>
                                        <p:attrNameLst>
                                          <p:attrName>ppt_y</p:attrName>
                                        </p:attrNameLst>
                                      </p:cBhvr>
                                      <p:tavLst>
                                        <p:tav tm="0">
                                          <p:val>
                                            <p:strVal val="#ppt_y"/>
                                          </p:val>
                                        </p:tav>
                                        <p:tav tm="100000">
                                          <p:val>
                                            <p:strVal val="#ppt_y"/>
                                          </p:val>
                                        </p:tav>
                                      </p:tavLst>
                                    </p:anim>
                                    <p:anim calcmode="lin" valueType="num">
                                      <p:cBhvr>
                                        <p:cTn id="41"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33"/>
                                        </p:tgtEl>
                                        <p:attrNameLst>
                                          <p:attrName>ppt_w</p:attrName>
                                        </p:attrNameLst>
                                      </p:cBhvr>
                                      <p:tavLst>
                                        <p:tav tm="0">
                                          <p:val>
                                            <p:strVal val="#ppt_w/10"/>
                                          </p:val>
                                        </p:tav>
                                        <p:tav tm="50000">
                                          <p:val>
                                            <p:strVal val="#ppt_w+.01"/>
                                          </p:val>
                                        </p:tav>
                                        <p:tav tm="100000">
                                          <p:val>
                                            <p:strVal val="#ppt_w"/>
                                          </p:val>
                                        </p:tav>
                                      </p:tavLst>
                                    </p:anim>
                                    <p:animEffect>
                                      <p:cBhvr>
                                        <p:cTn id="43" dur="500" tmFilter="0,0; .5, 1; 1, 1"/>
                                        <p:tgtEl>
                                          <p:spTgt spid="33"/>
                                        </p:tgtEl>
                                      </p:cBhvr>
                                    </p:animEffect>
                                  </p:childTnLst>
                                </p:cTn>
                              </p:par>
                            </p:childTnLst>
                          </p:cTn>
                        </p:par>
                        <p:par>
                          <p:cTn id="44" fill="hold">
                            <p:stCondLst>
                              <p:cond delay="750"/>
                            </p:stCondLst>
                            <p:childTnLst>
                              <p:par>
                                <p:cTn id="45" presetID="42" presetClass="entr" presetSubtype="0" fill="hold" grpId="0" nodeType="afterEffect">
                                  <p:stCondLst>
                                    <p:cond delay="0"/>
                                  </p:stCondLst>
                                  <p:childTnLst>
                                    <p:set>
                                      <p:cBhvr>
                                        <p:cTn id="46" dur="1" fill="hold">
                                          <p:stCondLst>
                                            <p:cond delay="0"/>
                                          </p:stCondLst>
                                        </p:cTn>
                                        <p:tgtEl>
                                          <p:spTgt spid="74"/>
                                        </p:tgtEl>
                                        <p:attrNameLst>
                                          <p:attrName>style.visibility</p:attrName>
                                        </p:attrNameLst>
                                      </p:cBhvr>
                                      <p:to>
                                        <p:strVal val="visible"/>
                                      </p:to>
                                    </p:set>
                                    <p:animEffect>
                                      <p:cBhvr>
                                        <p:cTn id="47" dur="1000"/>
                                        <p:tgtEl>
                                          <p:spTgt spid="74"/>
                                        </p:tgtEl>
                                      </p:cBhvr>
                                    </p:animEffect>
                                    <p:anim calcmode="lin" valueType="num">
                                      <p:cBhvr>
                                        <p:cTn id="48" dur="1000" fill="hold"/>
                                        <p:tgtEl>
                                          <p:spTgt spid="74"/>
                                        </p:tgtEl>
                                        <p:attrNameLst>
                                          <p:attrName>ppt_x</p:attrName>
                                        </p:attrNameLst>
                                      </p:cBhvr>
                                      <p:tavLst>
                                        <p:tav tm="0">
                                          <p:val>
                                            <p:strVal val="#ppt_x"/>
                                          </p:val>
                                        </p:tav>
                                        <p:tav tm="100000">
                                          <p:val>
                                            <p:strVal val="#ppt_x"/>
                                          </p:val>
                                        </p:tav>
                                      </p:tavLst>
                                    </p:anim>
                                    <p:anim calcmode="lin" valueType="num">
                                      <p:cBhvr>
                                        <p:cTn id="49" dur="1000" fill="hold"/>
                                        <p:tgtEl>
                                          <p:spTgt spid="74"/>
                                        </p:tgtEl>
                                        <p:attrNameLst>
                                          <p:attrName>ppt_y</p:attrName>
                                        </p:attrNameLst>
                                      </p:cBhvr>
                                      <p:tavLst>
                                        <p:tav tm="0">
                                          <p:val>
                                            <p:strVal val="#ppt_y+.1"/>
                                          </p:val>
                                        </p:tav>
                                        <p:tav tm="100000">
                                          <p:val>
                                            <p:strVal val="#ppt_y"/>
                                          </p:val>
                                        </p:tav>
                                      </p:tavLst>
                                    </p:anim>
                                  </p:childTnLst>
                                </p:cTn>
                              </p:par>
                            </p:childTnLst>
                          </p:cTn>
                        </p:par>
                        <p:par>
                          <p:cTn id="50" fill="hold">
                            <p:stCondLst>
                              <p:cond delay="175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75"/>
                                        </p:tgtEl>
                                        <p:attrNameLst>
                                          <p:attrName>style.visibility</p:attrName>
                                        </p:attrNameLst>
                                      </p:cBhvr>
                                      <p:to>
                                        <p:strVal val="visible"/>
                                      </p:to>
                                    </p:set>
                                    <p:anim calcmode="lin" valueType="num">
                                      <p:cBhvr>
                                        <p:cTn id="53" dur="500" fill="hold"/>
                                        <p:tgtEl>
                                          <p:spTgt spid="75"/>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75"/>
                                        </p:tgtEl>
                                        <p:attrNameLst>
                                          <p:attrName>ppt_y</p:attrName>
                                        </p:attrNameLst>
                                      </p:cBhvr>
                                      <p:tavLst>
                                        <p:tav tm="0">
                                          <p:val>
                                            <p:strVal val="#ppt_y"/>
                                          </p:val>
                                        </p:tav>
                                        <p:tav tm="100000">
                                          <p:val>
                                            <p:strVal val="#ppt_y"/>
                                          </p:val>
                                        </p:tav>
                                      </p:tavLst>
                                    </p:anim>
                                    <p:anim calcmode="lin" valueType="num">
                                      <p:cBhvr>
                                        <p:cTn id="55" dur="500" fill="hold"/>
                                        <p:tgtEl>
                                          <p:spTgt spid="75"/>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75"/>
                                        </p:tgtEl>
                                        <p:attrNameLst>
                                          <p:attrName>ppt_w</p:attrName>
                                        </p:attrNameLst>
                                      </p:cBhvr>
                                      <p:tavLst>
                                        <p:tav tm="0">
                                          <p:val>
                                            <p:strVal val="#ppt_w/10"/>
                                          </p:val>
                                        </p:tav>
                                        <p:tav tm="50000">
                                          <p:val>
                                            <p:strVal val="#ppt_w+.01"/>
                                          </p:val>
                                        </p:tav>
                                        <p:tav tm="100000">
                                          <p:val>
                                            <p:strVal val="#ppt_w"/>
                                          </p:val>
                                        </p:tav>
                                      </p:tavLst>
                                    </p:anim>
                                    <p:animEffect>
                                      <p:cBhvr>
                                        <p:cTn id="57" dur="500" tmFilter="0,0; .5, 1; 1, 1"/>
                                        <p:tgtEl>
                                          <p:spTgt spid="75"/>
                                        </p:tgtEl>
                                      </p:cBhvr>
                                    </p:animEffect>
                                  </p:childTnLst>
                                </p:cTn>
                              </p:par>
                            </p:childTnLst>
                          </p:cTn>
                        </p:par>
                        <p:par>
                          <p:cTn id="58" fill="hold">
                            <p:stCondLst>
                              <p:cond delay="2500"/>
                            </p:stCondLst>
                            <p:childTnLst>
                              <p:par>
                                <p:cTn id="59" presetID="42" presetClass="entr" presetSubtype="0" fill="hold" grpId="0" nodeType="afterEffect">
                                  <p:stCondLst>
                                    <p:cond delay="0"/>
                                  </p:stCondLst>
                                  <p:childTnLst>
                                    <p:set>
                                      <p:cBhvr>
                                        <p:cTn id="60" dur="1" fill="hold">
                                          <p:stCondLst>
                                            <p:cond delay="0"/>
                                          </p:stCondLst>
                                        </p:cTn>
                                        <p:tgtEl>
                                          <p:spTgt spid="41"/>
                                        </p:tgtEl>
                                        <p:attrNameLst>
                                          <p:attrName>style.visibility</p:attrName>
                                        </p:attrNameLst>
                                      </p:cBhvr>
                                      <p:to>
                                        <p:strVal val="visible"/>
                                      </p:to>
                                    </p:set>
                                    <p:animEffect>
                                      <p:cBhvr>
                                        <p:cTn id="61" dur="1000"/>
                                        <p:tgtEl>
                                          <p:spTgt spid="41"/>
                                        </p:tgtEl>
                                      </p:cBhvr>
                                    </p:animEffect>
                                    <p:anim calcmode="lin" valueType="num">
                                      <p:cBhvr>
                                        <p:cTn id="62" dur="1000" fill="hold"/>
                                        <p:tgtEl>
                                          <p:spTgt spid="41"/>
                                        </p:tgtEl>
                                        <p:attrNameLst>
                                          <p:attrName>ppt_x</p:attrName>
                                        </p:attrNameLst>
                                      </p:cBhvr>
                                      <p:tavLst>
                                        <p:tav tm="0">
                                          <p:val>
                                            <p:strVal val="#ppt_x"/>
                                          </p:val>
                                        </p:tav>
                                        <p:tav tm="100000">
                                          <p:val>
                                            <p:strVal val="#ppt_x"/>
                                          </p:val>
                                        </p:tav>
                                      </p:tavLst>
                                    </p:anim>
                                    <p:anim calcmode="lin" valueType="num">
                                      <p:cBhvr>
                                        <p:cTn id="63" dur="1000" fill="hold"/>
                                        <p:tgtEl>
                                          <p:spTgt spid="41"/>
                                        </p:tgtEl>
                                        <p:attrNameLst>
                                          <p:attrName>ppt_y</p:attrName>
                                        </p:attrNameLst>
                                      </p:cBhvr>
                                      <p:tavLst>
                                        <p:tav tm="0">
                                          <p:val>
                                            <p:strVal val="#ppt_y+.1"/>
                                          </p:val>
                                        </p:tav>
                                        <p:tav tm="100000">
                                          <p:val>
                                            <p:strVal val="#ppt_y"/>
                                          </p:val>
                                        </p:tav>
                                      </p:tavLst>
                                    </p:anim>
                                  </p:childTnLst>
                                </p:cTn>
                              </p:par>
                            </p:childTnLst>
                          </p:cTn>
                        </p:par>
                        <p:par>
                          <p:cTn id="64" fill="hold">
                            <p:stCondLst>
                              <p:cond delay="3500"/>
                            </p:stCondLst>
                            <p:childTnLst>
                              <p:par>
                                <p:cTn id="65" presetID="41" presetClass="entr" presetSubtype="0" fill="hold" grpId="0" nodeType="afterEffect">
                                  <p:stCondLst>
                                    <p:cond delay="0"/>
                                  </p:stCondLst>
                                  <p:iterate type="lt">
                                    <p:tmPct val="10000"/>
                                  </p:iterate>
                                  <p:childTnLst>
                                    <p:set>
                                      <p:cBhvr>
                                        <p:cTn id="66" dur="1" fill="hold">
                                          <p:stCondLst>
                                            <p:cond delay="0"/>
                                          </p:stCondLst>
                                        </p:cTn>
                                        <p:tgtEl>
                                          <p:spTgt spid="76"/>
                                        </p:tgtEl>
                                        <p:attrNameLst>
                                          <p:attrName>style.visibility</p:attrName>
                                        </p:attrNameLst>
                                      </p:cBhvr>
                                      <p:to>
                                        <p:strVal val="visible"/>
                                      </p:to>
                                    </p:set>
                                    <p:anim calcmode="lin" valueType="num">
                                      <p:cBhvr>
                                        <p:cTn id="67" dur="500" fill="hold"/>
                                        <p:tgtEl>
                                          <p:spTgt spid="76"/>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76"/>
                                        </p:tgtEl>
                                        <p:attrNameLst>
                                          <p:attrName>ppt_y</p:attrName>
                                        </p:attrNameLst>
                                      </p:cBhvr>
                                      <p:tavLst>
                                        <p:tav tm="0">
                                          <p:val>
                                            <p:strVal val="#ppt_y"/>
                                          </p:val>
                                        </p:tav>
                                        <p:tav tm="100000">
                                          <p:val>
                                            <p:strVal val="#ppt_y"/>
                                          </p:val>
                                        </p:tav>
                                      </p:tavLst>
                                    </p:anim>
                                    <p:anim calcmode="lin" valueType="num">
                                      <p:cBhvr>
                                        <p:cTn id="69" dur="500" fill="hold"/>
                                        <p:tgtEl>
                                          <p:spTgt spid="76"/>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76"/>
                                        </p:tgtEl>
                                        <p:attrNameLst>
                                          <p:attrName>ppt_w</p:attrName>
                                        </p:attrNameLst>
                                      </p:cBhvr>
                                      <p:tavLst>
                                        <p:tav tm="0">
                                          <p:val>
                                            <p:strVal val="#ppt_w/10"/>
                                          </p:val>
                                        </p:tav>
                                        <p:tav tm="50000">
                                          <p:val>
                                            <p:strVal val="#ppt_w+.01"/>
                                          </p:val>
                                        </p:tav>
                                        <p:tav tm="100000">
                                          <p:val>
                                            <p:strVal val="#ppt_w"/>
                                          </p:val>
                                        </p:tav>
                                      </p:tavLst>
                                    </p:anim>
                                    <p:animEffect>
                                      <p:cBhvr>
                                        <p:cTn id="71" dur="500" tmFilter="0,0; .5, 1; 1, 1"/>
                                        <p:tgtEl>
                                          <p:spTgt spid="76"/>
                                        </p:tgtEl>
                                      </p:cBhvr>
                                    </p:animEffect>
                                  </p:childTnLst>
                                </p:cTn>
                              </p:par>
                            </p:childTnLst>
                          </p:cTn>
                        </p:par>
                        <p:par>
                          <p:cTn id="72" fill="hold">
                            <p:stCondLst>
                              <p:cond delay="4250"/>
                            </p:stCondLst>
                            <p:childTnLst>
                              <p:par>
                                <p:cTn id="73" presetID="42" presetClass="entr" presetSubtype="0" fill="hold" grpId="0" nodeType="afterEffect">
                                  <p:stCondLst>
                                    <p:cond delay="0"/>
                                  </p:stCondLst>
                                  <p:childTnLst>
                                    <p:set>
                                      <p:cBhvr>
                                        <p:cTn id="74" dur="1" fill="hold">
                                          <p:stCondLst>
                                            <p:cond delay="0"/>
                                          </p:stCondLst>
                                        </p:cTn>
                                        <p:tgtEl>
                                          <p:spTgt spid="72"/>
                                        </p:tgtEl>
                                        <p:attrNameLst>
                                          <p:attrName>style.visibility</p:attrName>
                                        </p:attrNameLst>
                                      </p:cBhvr>
                                      <p:to>
                                        <p:strVal val="visible"/>
                                      </p:to>
                                    </p:set>
                                    <p:animEffect>
                                      <p:cBhvr>
                                        <p:cTn id="75" dur="1000"/>
                                        <p:tgtEl>
                                          <p:spTgt spid="72"/>
                                        </p:tgtEl>
                                      </p:cBhvr>
                                    </p:animEffect>
                                    <p:anim calcmode="lin" valueType="num">
                                      <p:cBhvr>
                                        <p:cTn id="76" dur="1000" fill="hold"/>
                                        <p:tgtEl>
                                          <p:spTgt spid="72"/>
                                        </p:tgtEl>
                                        <p:attrNameLst>
                                          <p:attrName>ppt_x</p:attrName>
                                        </p:attrNameLst>
                                      </p:cBhvr>
                                      <p:tavLst>
                                        <p:tav tm="0">
                                          <p:val>
                                            <p:strVal val="#ppt_x"/>
                                          </p:val>
                                        </p:tav>
                                        <p:tav tm="100000">
                                          <p:val>
                                            <p:strVal val="#ppt_x"/>
                                          </p:val>
                                        </p:tav>
                                      </p:tavLst>
                                    </p:anim>
                                    <p:anim calcmode="lin" valueType="num">
                                      <p:cBhvr>
                                        <p:cTn id="77" dur="1000" fill="hold"/>
                                        <p:tgtEl>
                                          <p:spTgt spid="72"/>
                                        </p:tgtEl>
                                        <p:attrNameLst>
                                          <p:attrName>ppt_y</p:attrName>
                                        </p:attrNameLst>
                                      </p:cBhvr>
                                      <p:tavLst>
                                        <p:tav tm="0">
                                          <p:val>
                                            <p:strVal val="#ppt_y+.1"/>
                                          </p:val>
                                        </p:tav>
                                        <p:tav tm="100000">
                                          <p:val>
                                            <p:strVal val="#ppt_y"/>
                                          </p:val>
                                        </p:tav>
                                      </p:tavLst>
                                    </p:anim>
                                  </p:childTnLst>
                                </p:cTn>
                              </p:par>
                            </p:childTnLst>
                          </p:cTn>
                        </p:par>
                        <p:par>
                          <p:cTn id="78" fill="hold">
                            <p:stCondLst>
                              <p:cond delay="5250"/>
                            </p:stCondLst>
                            <p:childTnLst>
                              <p:par>
                                <p:cTn id="79" presetID="41" presetClass="entr" presetSubtype="0" fill="hold" grpId="0" nodeType="afterEffect">
                                  <p:stCondLst>
                                    <p:cond delay="0"/>
                                  </p:stCondLst>
                                  <p:iterate type="lt">
                                    <p:tmPct val="10000"/>
                                  </p:iterate>
                                  <p:childTnLst>
                                    <p:set>
                                      <p:cBhvr>
                                        <p:cTn id="80" dur="1" fill="hold">
                                          <p:stCondLst>
                                            <p:cond delay="0"/>
                                          </p:stCondLst>
                                        </p:cTn>
                                        <p:tgtEl>
                                          <p:spTgt spid="77"/>
                                        </p:tgtEl>
                                        <p:attrNameLst>
                                          <p:attrName>style.visibility</p:attrName>
                                        </p:attrNameLst>
                                      </p:cBhvr>
                                      <p:to>
                                        <p:strVal val="visible"/>
                                      </p:to>
                                    </p:set>
                                    <p:anim calcmode="lin" valueType="num">
                                      <p:cBhvr>
                                        <p:cTn id="81" dur="500" fill="hold"/>
                                        <p:tgtEl>
                                          <p:spTgt spid="77"/>
                                        </p:tgtEl>
                                        <p:attrNameLst>
                                          <p:attrName>ppt_x</p:attrName>
                                        </p:attrNameLst>
                                      </p:cBhvr>
                                      <p:tavLst>
                                        <p:tav tm="0">
                                          <p:val>
                                            <p:strVal val="#ppt_x"/>
                                          </p:val>
                                        </p:tav>
                                        <p:tav tm="50000">
                                          <p:val>
                                            <p:strVal val="#ppt_x+.1"/>
                                          </p:val>
                                        </p:tav>
                                        <p:tav tm="100000">
                                          <p:val>
                                            <p:strVal val="#ppt_x"/>
                                          </p:val>
                                        </p:tav>
                                      </p:tavLst>
                                    </p:anim>
                                    <p:anim calcmode="lin" valueType="num">
                                      <p:cBhvr>
                                        <p:cTn id="82" dur="500" fill="hold"/>
                                        <p:tgtEl>
                                          <p:spTgt spid="77"/>
                                        </p:tgtEl>
                                        <p:attrNameLst>
                                          <p:attrName>ppt_y</p:attrName>
                                        </p:attrNameLst>
                                      </p:cBhvr>
                                      <p:tavLst>
                                        <p:tav tm="0">
                                          <p:val>
                                            <p:strVal val="#ppt_y"/>
                                          </p:val>
                                        </p:tav>
                                        <p:tav tm="100000">
                                          <p:val>
                                            <p:strVal val="#ppt_y"/>
                                          </p:val>
                                        </p:tav>
                                      </p:tavLst>
                                    </p:anim>
                                    <p:anim calcmode="lin" valueType="num">
                                      <p:cBhvr>
                                        <p:cTn id="83" dur="500" fill="hold"/>
                                        <p:tgtEl>
                                          <p:spTgt spid="77"/>
                                        </p:tgtEl>
                                        <p:attrNameLst>
                                          <p:attrName>ppt_h</p:attrName>
                                        </p:attrNameLst>
                                      </p:cBhvr>
                                      <p:tavLst>
                                        <p:tav tm="0">
                                          <p:val>
                                            <p:strVal val="#ppt_h/10"/>
                                          </p:val>
                                        </p:tav>
                                        <p:tav tm="50000">
                                          <p:val>
                                            <p:strVal val="#ppt_h+.01"/>
                                          </p:val>
                                        </p:tav>
                                        <p:tav tm="100000">
                                          <p:val>
                                            <p:strVal val="#ppt_h"/>
                                          </p:val>
                                        </p:tav>
                                      </p:tavLst>
                                    </p:anim>
                                    <p:anim calcmode="lin" valueType="num">
                                      <p:cBhvr>
                                        <p:cTn id="84" dur="500" fill="hold"/>
                                        <p:tgtEl>
                                          <p:spTgt spid="77"/>
                                        </p:tgtEl>
                                        <p:attrNameLst>
                                          <p:attrName>ppt_w</p:attrName>
                                        </p:attrNameLst>
                                      </p:cBhvr>
                                      <p:tavLst>
                                        <p:tav tm="0">
                                          <p:val>
                                            <p:strVal val="#ppt_w/10"/>
                                          </p:val>
                                        </p:tav>
                                        <p:tav tm="50000">
                                          <p:val>
                                            <p:strVal val="#ppt_w+.01"/>
                                          </p:val>
                                        </p:tav>
                                        <p:tav tm="100000">
                                          <p:val>
                                            <p:strVal val="#ppt_w"/>
                                          </p:val>
                                        </p:tav>
                                      </p:tavLst>
                                    </p:anim>
                                    <p:animEffect>
                                      <p:cBhvr>
                                        <p:cTn id="85" dur="500" tmFilter="0,0; .5, 1; 1, 1"/>
                                        <p:tgtEl>
                                          <p:spTgt spid="77"/>
                                        </p:tgtEl>
                                      </p:cBhvr>
                                    </p:animEffect>
                                  </p:childTnLst>
                                </p:cTn>
                              </p:par>
                            </p:childTnLst>
                          </p:cTn>
                        </p:par>
                        <p:par>
                          <p:cTn id="86" fill="hold">
                            <p:stCondLst>
                              <p:cond delay="6000"/>
                            </p:stCondLst>
                            <p:childTnLst>
                              <p:par>
                                <p:cTn id="87" presetID="42" presetClass="entr" presetSubtype="0" fill="hold" grpId="0" nodeType="afterEffect">
                                  <p:stCondLst>
                                    <p:cond delay="0"/>
                                  </p:stCondLst>
                                  <p:childTnLst>
                                    <p:set>
                                      <p:cBhvr>
                                        <p:cTn id="88" dur="1" fill="hold">
                                          <p:stCondLst>
                                            <p:cond delay="0"/>
                                          </p:stCondLst>
                                        </p:cTn>
                                        <p:tgtEl>
                                          <p:spTgt spid="73"/>
                                        </p:tgtEl>
                                        <p:attrNameLst>
                                          <p:attrName>style.visibility</p:attrName>
                                        </p:attrNameLst>
                                      </p:cBhvr>
                                      <p:to>
                                        <p:strVal val="visible"/>
                                      </p:to>
                                    </p:set>
                                    <p:animEffect>
                                      <p:cBhvr>
                                        <p:cTn id="89" dur="1000"/>
                                        <p:tgtEl>
                                          <p:spTgt spid="73"/>
                                        </p:tgtEl>
                                      </p:cBhvr>
                                    </p:animEffect>
                                    <p:anim calcmode="lin" valueType="num">
                                      <p:cBhvr>
                                        <p:cTn id="90" dur="1000" fill="hold"/>
                                        <p:tgtEl>
                                          <p:spTgt spid="73"/>
                                        </p:tgtEl>
                                        <p:attrNameLst>
                                          <p:attrName>ppt_x</p:attrName>
                                        </p:attrNameLst>
                                      </p:cBhvr>
                                      <p:tavLst>
                                        <p:tav tm="0">
                                          <p:val>
                                            <p:strVal val="#ppt_x"/>
                                          </p:val>
                                        </p:tav>
                                        <p:tav tm="100000">
                                          <p:val>
                                            <p:strVal val="#ppt_x"/>
                                          </p:val>
                                        </p:tav>
                                      </p:tavLst>
                                    </p:anim>
                                    <p:anim calcmode="lin" valueType="num">
                                      <p:cBhvr>
                                        <p:cTn id="91"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bldLvl="0" animBg="1" autoUpdateAnimBg="0"/>
      <p:bldP spid="33" grpId="0" bldLvl="0" autoUpdateAnimBg="0"/>
      <p:bldP spid="34" grpId="0" animBg="1"/>
      <p:bldP spid="35" grpId="0" bldLvl="0" animBg="1" autoUpdateAnimBg="0"/>
      <p:bldP spid="36" grpId="0" animBg="1"/>
      <p:bldP spid="37" grpId="0" bldLvl="0" animBg="1" autoUpdateAnimBg="0"/>
      <p:bldP spid="38" grpId="0" animBg="1"/>
      <p:bldP spid="39" grpId="0" bldLvl="0" animBg="1" autoUpdateAnimBg="0"/>
      <p:bldP spid="40" grpId="0" animBg="1"/>
      <p:bldP spid="4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1335" y="1393955"/>
            <a:ext cx="9146673" cy="1298575"/>
          </a:xfrm>
          <a:prstGeom prst="rect">
            <a:avLst/>
          </a:prstGeom>
          <a:solidFill>
            <a:schemeClr val="accent2"/>
          </a:solidFill>
          <a:ln w="0">
            <a:noFill/>
            <a:prstDash val="solid"/>
            <a:miter lim="800000"/>
            <a:headEnd/>
            <a:tailEnd/>
          </a:ln>
        </p:spPr>
        <p:txBody>
          <a:bodyPr vert="horz" wrap="square" lIns="91433" tIns="45717" rIns="91433" bIns="45717" numCol="1" anchor="t" anchorCtr="0" compatLnSpc="1">
            <a:prstTxWarp prst="textNoShape">
              <a:avLst/>
            </a:prstTxWarp>
          </a:bodyPr>
          <a:lstStyle/>
          <a:p>
            <a:endParaRPr lang="zh-CN" altLang="en-US">
              <a:ea typeface="微软雅黑" panose="020B0503020204020204" pitchFamily="34" charset="-122"/>
            </a:endParaRPr>
          </a:p>
        </p:txBody>
      </p:sp>
      <p:sp>
        <p:nvSpPr>
          <p:cNvPr id="7" name="Freeform 7"/>
          <p:cNvSpPr>
            <a:spLocks/>
          </p:cNvSpPr>
          <p:nvPr/>
        </p:nvSpPr>
        <p:spPr bwMode="auto">
          <a:xfrm>
            <a:off x="457759" y="677992"/>
            <a:ext cx="2532212" cy="2103438"/>
          </a:xfrm>
          <a:custGeom>
            <a:avLst/>
            <a:gdLst>
              <a:gd name="T0" fmla="*/ 579 w 1583"/>
              <a:gd name="T1" fmla="*/ 0 h 1325"/>
              <a:gd name="T2" fmla="*/ 1583 w 1583"/>
              <a:gd name="T3" fmla="*/ 0 h 1325"/>
              <a:gd name="T4" fmla="*/ 1004 w 1583"/>
              <a:gd name="T5" fmla="*/ 1325 h 1325"/>
              <a:gd name="T6" fmla="*/ 0 w 1583"/>
              <a:gd name="T7" fmla="*/ 1325 h 1325"/>
              <a:gd name="T8" fmla="*/ 579 w 1583"/>
              <a:gd name="T9" fmla="*/ 0 h 1325"/>
            </a:gdLst>
            <a:ahLst/>
            <a:cxnLst>
              <a:cxn ang="0">
                <a:pos x="T0" y="T1"/>
              </a:cxn>
              <a:cxn ang="0">
                <a:pos x="T2" y="T3"/>
              </a:cxn>
              <a:cxn ang="0">
                <a:pos x="T4" y="T5"/>
              </a:cxn>
              <a:cxn ang="0">
                <a:pos x="T6" y="T7"/>
              </a:cxn>
              <a:cxn ang="0">
                <a:pos x="T8" y="T9"/>
              </a:cxn>
            </a:cxnLst>
            <a:rect l="0" t="0" r="r" b="b"/>
            <a:pathLst>
              <a:path w="1583" h="1325">
                <a:moveTo>
                  <a:pt x="579" y="0"/>
                </a:moveTo>
                <a:lnTo>
                  <a:pt x="1583" y="0"/>
                </a:lnTo>
                <a:lnTo>
                  <a:pt x="1004" y="1325"/>
                </a:lnTo>
                <a:lnTo>
                  <a:pt x="0" y="1325"/>
                </a:lnTo>
                <a:lnTo>
                  <a:pt x="579" y="0"/>
                </a:lnTo>
                <a:close/>
              </a:path>
            </a:pathLst>
          </a:custGeom>
          <a:solidFill>
            <a:schemeClr val="accent1"/>
          </a:solidFill>
          <a:ln w="0">
            <a:noFill/>
            <a:prstDash val="solid"/>
            <a:round/>
            <a:headEnd/>
            <a:tailEnd/>
          </a:ln>
        </p:spPr>
        <p:txBody>
          <a:bodyPr vert="horz" wrap="square" lIns="91433" tIns="45717" rIns="91433" bIns="45717" numCol="1" anchor="ctr" anchorCtr="1" compatLnSpc="1">
            <a:prstTxWarp prst="textNoShape">
              <a:avLst/>
            </a:prstTxWarp>
          </a:bodyPr>
          <a:lstStyle/>
          <a:p>
            <a:r>
              <a:rPr lang="en-US" altLang="zh-CN" sz="5100" dirty="0" smtClean="0">
                <a:solidFill>
                  <a:schemeClr val="bg1"/>
                </a:solidFill>
                <a:latin typeface="Impact" panose="020B0806030902050204" pitchFamily="34" charset="0"/>
                <a:ea typeface="微软雅黑" panose="020B0503020204020204" pitchFamily="34" charset="-122"/>
              </a:rPr>
              <a:t>04</a:t>
            </a:r>
            <a:endParaRPr lang="zh-CN" altLang="en-US" sz="5100" dirty="0">
              <a:solidFill>
                <a:schemeClr val="bg1"/>
              </a:solidFill>
              <a:latin typeface="Impact" panose="020B0806030902050204" pitchFamily="34" charset="0"/>
              <a:ea typeface="微软雅黑" panose="020B0503020204020204" pitchFamily="34" charset="-122"/>
            </a:endParaRPr>
          </a:p>
        </p:txBody>
      </p:sp>
      <p:sp>
        <p:nvSpPr>
          <p:cNvPr id="12" name="TextBox 48"/>
          <p:cNvSpPr txBox="1"/>
          <p:nvPr/>
        </p:nvSpPr>
        <p:spPr>
          <a:xfrm>
            <a:off x="2267744" y="2785258"/>
            <a:ext cx="5050131" cy="623235"/>
          </a:xfrm>
          <a:prstGeom prst="rect">
            <a:avLst/>
          </a:prstGeom>
          <a:noFill/>
        </p:spPr>
        <p:txBody>
          <a:bodyPr wrap="square" lIns="68579" tIns="34289" rIns="68579" bIns="34289" rtlCol="0">
            <a:spAutoFit/>
          </a:bodyPr>
          <a:lstStyle/>
          <a:p>
            <a:r>
              <a:rPr lang="zh-CN" altLang="en-US" sz="3600" b="1" dirty="0">
                <a:solidFill>
                  <a:schemeClr val="bg1">
                    <a:lumMod val="65000"/>
                  </a:schemeClr>
                </a:solidFill>
                <a:latin typeface="微软雅黑" panose="020B0503020204020204" pitchFamily="34" charset="-122"/>
                <a:ea typeface="微软雅黑" panose="020B0503020204020204" pitchFamily="34" charset="-122"/>
                <a:cs typeface="+mn-ea"/>
                <a:sym typeface="+mn-lt"/>
              </a:rPr>
              <a:t>添加相关标题文字</a:t>
            </a:r>
            <a:endParaRPr lang="en-GB" altLang="zh-CN" sz="3600" b="1"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3" name="TextBox 49"/>
          <p:cNvSpPr txBox="1"/>
          <p:nvPr/>
        </p:nvSpPr>
        <p:spPr>
          <a:xfrm>
            <a:off x="2267744" y="3436668"/>
            <a:ext cx="3075539" cy="315486"/>
          </a:xfrm>
          <a:prstGeom prst="rect">
            <a:avLst/>
          </a:prstGeom>
          <a:noFill/>
        </p:spPr>
        <p:txBody>
          <a:bodyPr wrap="square" lIns="68579" tIns="34289" rIns="68579" bIns="34289" rtlCol="0">
            <a:spAutoFit/>
          </a:bodyPr>
          <a:lstStyle/>
          <a:p>
            <a:pPr eaLnBrk="0" hangingPunct="0"/>
            <a:r>
              <a:rPr lang="zh-CN" altLang="en-US" sz="16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点击此处添加副标题文本内容</a:t>
            </a:r>
          </a:p>
        </p:txBody>
      </p:sp>
    </p:spTree>
    <p:extLst>
      <p:ext uri="{BB962C8B-B14F-4D97-AF65-F5344CB8AC3E}">
        <p14:creationId xmlns:p14="http://schemas.microsoft.com/office/powerpoint/2010/main" val="272280325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childTnLst>
                          </p:cTn>
                        </p:par>
                        <p:par>
                          <p:cTn id="14" fill="hold">
                            <p:stCondLst>
                              <p:cond delay="500"/>
                            </p:stCondLst>
                            <p:childTnLst>
                              <p:par>
                                <p:cTn id="15" presetID="22" presetClass="entr" presetSubtype="8" fill="hold" grpId="0" nodeType="afterEffect">
                                  <p:stCondLst>
                                    <p:cond delay="0"/>
                                  </p:stCondLst>
                                  <p:iterate type="lt">
                                    <p:tmPct val="30000"/>
                                  </p:iterate>
                                  <p:childTnLst>
                                    <p:set>
                                      <p:cBhvr>
                                        <p:cTn id="16" dur="1" fill="hold">
                                          <p:stCondLst>
                                            <p:cond delay="0"/>
                                          </p:stCondLst>
                                        </p:cTn>
                                        <p:tgtEl>
                                          <p:spTgt spid="12"/>
                                        </p:tgtEl>
                                        <p:attrNameLst>
                                          <p:attrName>style.visibility</p:attrName>
                                        </p:attrNameLst>
                                      </p:cBhvr>
                                      <p:to>
                                        <p:strVal val="visible"/>
                                      </p:to>
                                    </p:set>
                                    <p:animEffect transition="in" filter="wipe(left)">
                                      <p:cBhvr>
                                        <p:cTn id="17" dur="200"/>
                                        <p:tgtEl>
                                          <p:spTgt spid="12"/>
                                        </p:tgtEl>
                                      </p:cBhvr>
                                    </p:animEffect>
                                  </p:childTnLst>
                                </p:cTn>
                              </p:par>
                              <p:par>
                                <p:cTn id="18" presetID="36" presetClass="emph" presetSubtype="0" fill="hold" grpId="1" nodeType="withEffect">
                                  <p:stCondLst>
                                    <p:cond delay="0"/>
                                  </p:stCondLst>
                                  <p:iterate type="lt">
                                    <p:tmPct val="30000"/>
                                  </p:iterate>
                                  <p:childTnLst>
                                    <p:animScale>
                                      <p:cBhvr>
                                        <p:cTn id="19" dur="50" autoRev="1" fill="hold">
                                          <p:stCondLst>
                                            <p:cond delay="0"/>
                                          </p:stCondLst>
                                        </p:cTn>
                                        <p:tgtEl>
                                          <p:spTgt spid="12"/>
                                        </p:tgtEl>
                                      </p:cBhvr>
                                      <p:to x="80000" y="100000"/>
                                    </p:animScale>
                                    <p:anim by="(#ppt_w*0.10)" calcmode="lin" valueType="num">
                                      <p:cBhvr>
                                        <p:cTn id="20" dur="50" autoRev="1" fill="hold">
                                          <p:stCondLst>
                                            <p:cond delay="0"/>
                                          </p:stCondLst>
                                        </p:cTn>
                                        <p:tgtEl>
                                          <p:spTgt spid="12"/>
                                        </p:tgtEl>
                                        <p:attrNameLst>
                                          <p:attrName>ppt_x</p:attrName>
                                        </p:attrNameLst>
                                      </p:cBhvr>
                                    </p:anim>
                                    <p:anim by="(-#ppt_w*0.10)" calcmode="lin" valueType="num">
                                      <p:cBhvr>
                                        <p:cTn id="21" dur="50" autoRev="1" fill="hold">
                                          <p:stCondLst>
                                            <p:cond delay="0"/>
                                          </p:stCondLst>
                                        </p:cTn>
                                        <p:tgtEl>
                                          <p:spTgt spid="12"/>
                                        </p:tgtEl>
                                        <p:attrNameLst>
                                          <p:attrName>ppt_y</p:attrName>
                                        </p:attrNameLst>
                                      </p:cBhvr>
                                    </p:anim>
                                    <p:animRot by="-480000">
                                      <p:cBhvr>
                                        <p:cTn id="22" dur="50" autoRev="1" fill="hold">
                                          <p:stCondLst>
                                            <p:cond delay="0"/>
                                          </p:stCondLst>
                                        </p:cTn>
                                        <p:tgtEl>
                                          <p:spTgt spid="12"/>
                                        </p:tgtEl>
                                        <p:attrNameLst>
                                          <p:attrName>r</p:attrName>
                                        </p:attrNameLst>
                                      </p:cBhvr>
                                    </p:animRot>
                                  </p:childTnLst>
                                </p:cTn>
                              </p:par>
                            </p:childTnLst>
                          </p:cTn>
                        </p:par>
                        <p:par>
                          <p:cTn id="23" fill="hold">
                            <p:stCondLst>
                              <p:cond delay="1120"/>
                            </p:stCondLst>
                            <p:childTnLst>
                              <p:par>
                                <p:cTn id="24" presetID="22" presetClass="entr" presetSubtype="8" fill="hold" grpId="0" nodeType="afterEffect">
                                  <p:stCondLst>
                                    <p:cond delay="0"/>
                                  </p:stCondLst>
                                  <p:iterate type="lt">
                                    <p:tmPct val="30000"/>
                                  </p:iterate>
                                  <p:childTnLst>
                                    <p:set>
                                      <p:cBhvr>
                                        <p:cTn id="25" dur="1" fill="hold">
                                          <p:stCondLst>
                                            <p:cond delay="0"/>
                                          </p:stCondLst>
                                        </p:cTn>
                                        <p:tgtEl>
                                          <p:spTgt spid="13"/>
                                        </p:tgtEl>
                                        <p:attrNameLst>
                                          <p:attrName>style.visibility</p:attrName>
                                        </p:attrNameLst>
                                      </p:cBhvr>
                                      <p:to>
                                        <p:strVal val="visible"/>
                                      </p:to>
                                    </p:set>
                                    <p:animEffect transition="in" filter="wipe(left)">
                                      <p:cBhvr>
                                        <p:cTn id="26" dur="200"/>
                                        <p:tgtEl>
                                          <p:spTgt spid="13"/>
                                        </p:tgtEl>
                                      </p:cBhvr>
                                    </p:animEffect>
                                  </p:childTnLst>
                                </p:cTn>
                              </p:par>
                              <p:par>
                                <p:cTn id="27" presetID="36" presetClass="emph" presetSubtype="0" fill="hold" grpId="1" nodeType="withEffect">
                                  <p:stCondLst>
                                    <p:cond delay="0"/>
                                  </p:stCondLst>
                                  <p:iterate type="lt">
                                    <p:tmPct val="30000"/>
                                  </p:iterate>
                                  <p:childTnLst>
                                    <p:animScale>
                                      <p:cBhvr>
                                        <p:cTn id="28" dur="50" autoRev="1" fill="hold">
                                          <p:stCondLst>
                                            <p:cond delay="0"/>
                                          </p:stCondLst>
                                        </p:cTn>
                                        <p:tgtEl>
                                          <p:spTgt spid="13"/>
                                        </p:tgtEl>
                                      </p:cBhvr>
                                      <p:to x="80000" y="100000"/>
                                    </p:animScale>
                                    <p:anim by="(#ppt_w*0.10)" calcmode="lin" valueType="num">
                                      <p:cBhvr>
                                        <p:cTn id="29" dur="50" autoRev="1" fill="hold">
                                          <p:stCondLst>
                                            <p:cond delay="0"/>
                                          </p:stCondLst>
                                        </p:cTn>
                                        <p:tgtEl>
                                          <p:spTgt spid="13"/>
                                        </p:tgtEl>
                                        <p:attrNameLst>
                                          <p:attrName>ppt_x</p:attrName>
                                        </p:attrNameLst>
                                      </p:cBhvr>
                                    </p:anim>
                                    <p:anim by="(-#ppt_w*0.10)" calcmode="lin" valueType="num">
                                      <p:cBhvr>
                                        <p:cTn id="30" dur="50" autoRev="1" fill="hold">
                                          <p:stCondLst>
                                            <p:cond delay="0"/>
                                          </p:stCondLst>
                                        </p:cTn>
                                        <p:tgtEl>
                                          <p:spTgt spid="13"/>
                                        </p:tgtEl>
                                        <p:attrNameLst>
                                          <p:attrName>ppt_y</p:attrName>
                                        </p:attrNameLst>
                                      </p:cBhvr>
                                    </p:anim>
                                    <p:animRot by="-480000">
                                      <p:cBhvr>
                                        <p:cTn id="31" dur="50" autoRev="1"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2" grpId="0"/>
      <p:bldP spid="12" grpId="1"/>
      <p:bldP spid="13" grpId="0"/>
      <p:bldP spid="13"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Freeform 6"/>
          <p:cNvSpPr>
            <a:spLocks/>
          </p:cNvSpPr>
          <p:nvPr/>
        </p:nvSpPr>
        <p:spPr bwMode="auto">
          <a:xfrm>
            <a:off x="1971192" y="1248186"/>
            <a:ext cx="928063" cy="928114"/>
          </a:xfrm>
          <a:custGeom>
            <a:avLst/>
            <a:gdLst>
              <a:gd name="T0" fmla="*/ 510 w 1020"/>
              <a:gd name="T1" fmla="*/ 0 h 1020"/>
              <a:gd name="T2" fmla="*/ 1020 w 1020"/>
              <a:gd name="T3" fmla="*/ 510 h 1020"/>
              <a:gd name="T4" fmla="*/ 1020 w 1020"/>
              <a:gd name="T5" fmla="*/ 510 h 1020"/>
              <a:gd name="T6" fmla="*/ 510 w 1020"/>
              <a:gd name="T7" fmla="*/ 1020 h 1020"/>
              <a:gd name="T8" fmla="*/ 510 w 1020"/>
              <a:gd name="T9" fmla="*/ 1020 h 1020"/>
              <a:gd name="T10" fmla="*/ 0 w 1020"/>
              <a:gd name="T11" fmla="*/ 510 h 1020"/>
              <a:gd name="T12" fmla="*/ 510 w 1020"/>
              <a:gd name="T13" fmla="*/ 0 h 1020"/>
            </a:gdLst>
            <a:ahLst/>
            <a:cxnLst>
              <a:cxn ang="0">
                <a:pos x="T0" y="T1"/>
              </a:cxn>
              <a:cxn ang="0">
                <a:pos x="T2" y="T3"/>
              </a:cxn>
              <a:cxn ang="0">
                <a:pos x="T4" y="T5"/>
              </a:cxn>
              <a:cxn ang="0">
                <a:pos x="T6" y="T7"/>
              </a:cxn>
              <a:cxn ang="0">
                <a:pos x="T8" y="T9"/>
              </a:cxn>
              <a:cxn ang="0">
                <a:pos x="T10" y="T11"/>
              </a:cxn>
              <a:cxn ang="0">
                <a:pos x="T12" y="T13"/>
              </a:cxn>
            </a:cxnLst>
            <a:rect l="0" t="0" r="r" b="b"/>
            <a:pathLst>
              <a:path w="1020" h="1020">
                <a:moveTo>
                  <a:pt x="510" y="0"/>
                </a:moveTo>
                <a:lnTo>
                  <a:pt x="1020" y="510"/>
                </a:lnTo>
                <a:lnTo>
                  <a:pt x="1020" y="510"/>
                </a:lnTo>
                <a:lnTo>
                  <a:pt x="510" y="1020"/>
                </a:lnTo>
                <a:lnTo>
                  <a:pt x="510" y="1020"/>
                </a:lnTo>
                <a:lnTo>
                  <a:pt x="0" y="510"/>
                </a:lnTo>
                <a:lnTo>
                  <a:pt x="510" y="0"/>
                </a:lnTo>
                <a:close/>
              </a:path>
            </a:pathLst>
          </a:custGeom>
          <a:solidFill>
            <a:schemeClr val="accent3"/>
          </a:solidFill>
          <a:ln w="0">
            <a:noFill/>
            <a:prstDash val="solid"/>
            <a:round/>
            <a:headEnd/>
            <a:tailEnd/>
          </a:ln>
        </p:spPr>
        <p:txBody>
          <a:bodyPr vert="horz" wrap="square" lIns="0" tIns="0" rIns="0" bIns="0" numCol="1" anchor="ctr" anchorCtr="1" compatLnSpc="1">
            <a:prstTxWarp prst="textNoShape">
              <a:avLst/>
            </a:prstTxWarp>
          </a:bodyPr>
          <a:lstStyle/>
          <a:p>
            <a:endParaRPr lang="zh-CN" altLang="en-US" sz="1400" dirty="0">
              <a:solidFill>
                <a:schemeClr val="bg1"/>
              </a:solidFill>
              <a:latin typeface="微软雅黑" panose="020B0503020204020204" pitchFamily="34" charset="-122"/>
              <a:ea typeface="微软雅黑" panose="020B0503020204020204" pitchFamily="34" charset="-122"/>
            </a:endParaRPr>
          </a:p>
        </p:txBody>
      </p:sp>
      <p:sp>
        <p:nvSpPr>
          <p:cNvPr id="71" name="Freeform 8"/>
          <p:cNvSpPr>
            <a:spLocks/>
          </p:cNvSpPr>
          <p:nvPr/>
        </p:nvSpPr>
        <p:spPr bwMode="auto">
          <a:xfrm>
            <a:off x="2469942" y="957873"/>
            <a:ext cx="2536433" cy="2533840"/>
          </a:xfrm>
          <a:custGeom>
            <a:avLst/>
            <a:gdLst>
              <a:gd name="T0" fmla="*/ 929 w 1857"/>
              <a:gd name="T1" fmla="*/ 0 h 1855"/>
              <a:gd name="T2" fmla="*/ 1857 w 1857"/>
              <a:gd name="T3" fmla="*/ 928 h 1855"/>
              <a:gd name="T4" fmla="*/ 929 w 1857"/>
              <a:gd name="T5" fmla="*/ 1855 h 1855"/>
              <a:gd name="T6" fmla="*/ 0 w 1857"/>
              <a:gd name="T7" fmla="*/ 928 h 1855"/>
              <a:gd name="T8" fmla="*/ 929 w 1857"/>
              <a:gd name="T9" fmla="*/ 0 h 1855"/>
            </a:gdLst>
            <a:ahLst/>
            <a:cxnLst>
              <a:cxn ang="0">
                <a:pos x="T0" y="T1"/>
              </a:cxn>
              <a:cxn ang="0">
                <a:pos x="T2" y="T3"/>
              </a:cxn>
              <a:cxn ang="0">
                <a:pos x="T4" y="T5"/>
              </a:cxn>
              <a:cxn ang="0">
                <a:pos x="T6" y="T7"/>
              </a:cxn>
              <a:cxn ang="0">
                <a:pos x="T8" y="T9"/>
              </a:cxn>
            </a:cxnLst>
            <a:rect l="0" t="0" r="r" b="b"/>
            <a:pathLst>
              <a:path w="1857" h="1855">
                <a:moveTo>
                  <a:pt x="929" y="0"/>
                </a:moveTo>
                <a:lnTo>
                  <a:pt x="1857" y="928"/>
                </a:lnTo>
                <a:lnTo>
                  <a:pt x="929" y="1855"/>
                </a:lnTo>
                <a:lnTo>
                  <a:pt x="0" y="928"/>
                </a:lnTo>
                <a:lnTo>
                  <a:pt x="929" y="0"/>
                </a:lnTo>
                <a:close/>
              </a:path>
            </a:pathLst>
          </a:custGeom>
          <a:solidFill>
            <a:schemeClr val="accent2"/>
          </a:solidFill>
          <a:ln w="0">
            <a:noFill/>
            <a:prstDash val="solid"/>
            <a:round/>
            <a:headEnd/>
            <a:tailEnd/>
          </a:ln>
        </p:spPr>
        <p:txBody>
          <a:bodyPr vert="horz" wrap="square" lIns="91428" tIns="45714" rIns="91428" bIns="45714" numCol="1" anchor="t" anchorCtr="0" compatLnSpc="1">
            <a:prstTxWarp prst="textNoShape">
              <a:avLst/>
            </a:prstTxWarp>
          </a:bodyPr>
          <a:lstStyle/>
          <a:p>
            <a:endParaRPr lang="zh-CN" altLang="en-US" sz="1400" dirty="0"/>
          </a:p>
        </p:txBody>
      </p:sp>
      <p:sp>
        <p:nvSpPr>
          <p:cNvPr id="72" name="Freeform 9"/>
          <p:cNvSpPr>
            <a:spLocks/>
          </p:cNvSpPr>
          <p:nvPr/>
        </p:nvSpPr>
        <p:spPr bwMode="auto">
          <a:xfrm>
            <a:off x="1537050" y="2289675"/>
            <a:ext cx="1802957" cy="1803055"/>
          </a:xfrm>
          <a:custGeom>
            <a:avLst/>
            <a:gdLst>
              <a:gd name="T0" fmla="*/ 660 w 1320"/>
              <a:gd name="T1" fmla="*/ 0 h 1320"/>
              <a:gd name="T2" fmla="*/ 1320 w 1320"/>
              <a:gd name="T3" fmla="*/ 660 h 1320"/>
              <a:gd name="T4" fmla="*/ 1320 w 1320"/>
              <a:gd name="T5" fmla="*/ 660 h 1320"/>
              <a:gd name="T6" fmla="*/ 660 w 1320"/>
              <a:gd name="T7" fmla="*/ 1320 h 1320"/>
              <a:gd name="T8" fmla="*/ 0 w 1320"/>
              <a:gd name="T9" fmla="*/ 660 h 1320"/>
              <a:gd name="T10" fmla="*/ 660 w 1320"/>
              <a:gd name="T11" fmla="*/ 0 h 1320"/>
              <a:gd name="T12" fmla="*/ 660 w 1320"/>
              <a:gd name="T13" fmla="*/ 0 h 1320"/>
            </a:gdLst>
            <a:ahLst/>
            <a:cxnLst>
              <a:cxn ang="0">
                <a:pos x="T0" y="T1"/>
              </a:cxn>
              <a:cxn ang="0">
                <a:pos x="T2" y="T3"/>
              </a:cxn>
              <a:cxn ang="0">
                <a:pos x="T4" y="T5"/>
              </a:cxn>
              <a:cxn ang="0">
                <a:pos x="T6" y="T7"/>
              </a:cxn>
              <a:cxn ang="0">
                <a:pos x="T8" y="T9"/>
              </a:cxn>
              <a:cxn ang="0">
                <a:pos x="T10" y="T11"/>
              </a:cxn>
              <a:cxn ang="0">
                <a:pos x="T12" y="T13"/>
              </a:cxn>
            </a:cxnLst>
            <a:rect l="0" t="0" r="r" b="b"/>
            <a:pathLst>
              <a:path w="1320" h="1320">
                <a:moveTo>
                  <a:pt x="660" y="0"/>
                </a:moveTo>
                <a:lnTo>
                  <a:pt x="1320" y="660"/>
                </a:lnTo>
                <a:lnTo>
                  <a:pt x="1320" y="660"/>
                </a:lnTo>
                <a:lnTo>
                  <a:pt x="660" y="1320"/>
                </a:lnTo>
                <a:lnTo>
                  <a:pt x="0" y="660"/>
                </a:lnTo>
                <a:lnTo>
                  <a:pt x="660" y="0"/>
                </a:lnTo>
                <a:lnTo>
                  <a:pt x="660" y="0"/>
                </a:lnTo>
                <a:close/>
              </a:path>
            </a:pathLst>
          </a:custGeom>
          <a:blipFill dpi="0" rotWithShape="1">
            <a:blip r:embed="rId9" cstate="print">
              <a:extLst>
                <a:ext uri="{28A0092B-C50C-407E-A947-70E740481C1C}">
                  <a14:useLocalDpi xmlns:a14="http://schemas.microsoft.com/office/drawing/2010/main" val="0"/>
                </a:ext>
              </a:extLst>
            </a:blip>
            <a:srcRect/>
            <a:stretch>
              <a:fillRect/>
            </a:stretch>
          </a:blipFill>
          <a:ln w="0">
            <a:noFill/>
            <a:prstDash val="solid"/>
            <a:round/>
            <a:headEnd/>
            <a:tailEnd/>
          </a:ln>
        </p:spPr>
        <p:txBody>
          <a:bodyPr vert="horz" wrap="square" lIns="0" tIns="0" rIns="0" bIns="0" numCol="1" anchor="ctr" anchorCtr="1" compatLnSpc="1">
            <a:prstTxWarp prst="textNoShape">
              <a:avLst/>
            </a:prstTxWarp>
          </a:bodyPr>
          <a:lstStyle/>
          <a:p>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73" name="Freeform 10"/>
          <p:cNvSpPr>
            <a:spLocks/>
          </p:cNvSpPr>
          <p:nvPr/>
        </p:nvSpPr>
        <p:spPr bwMode="auto">
          <a:xfrm>
            <a:off x="3041568" y="3236279"/>
            <a:ext cx="678927" cy="678963"/>
          </a:xfrm>
          <a:custGeom>
            <a:avLst/>
            <a:gdLst>
              <a:gd name="T0" fmla="*/ 307 w 613"/>
              <a:gd name="T1" fmla="*/ 0 h 613"/>
              <a:gd name="T2" fmla="*/ 613 w 613"/>
              <a:gd name="T3" fmla="*/ 307 h 613"/>
              <a:gd name="T4" fmla="*/ 307 w 613"/>
              <a:gd name="T5" fmla="*/ 613 h 613"/>
              <a:gd name="T6" fmla="*/ 0 w 613"/>
              <a:gd name="T7" fmla="*/ 307 h 613"/>
              <a:gd name="T8" fmla="*/ 307 w 613"/>
              <a:gd name="T9" fmla="*/ 0 h 613"/>
            </a:gdLst>
            <a:ahLst/>
            <a:cxnLst>
              <a:cxn ang="0">
                <a:pos x="T0" y="T1"/>
              </a:cxn>
              <a:cxn ang="0">
                <a:pos x="T2" y="T3"/>
              </a:cxn>
              <a:cxn ang="0">
                <a:pos x="T4" y="T5"/>
              </a:cxn>
              <a:cxn ang="0">
                <a:pos x="T6" y="T7"/>
              </a:cxn>
              <a:cxn ang="0">
                <a:pos x="T8" y="T9"/>
              </a:cxn>
            </a:cxnLst>
            <a:rect l="0" t="0" r="r" b="b"/>
            <a:pathLst>
              <a:path w="613" h="613">
                <a:moveTo>
                  <a:pt x="307" y="0"/>
                </a:moveTo>
                <a:lnTo>
                  <a:pt x="613" y="307"/>
                </a:lnTo>
                <a:lnTo>
                  <a:pt x="307" y="613"/>
                </a:lnTo>
                <a:lnTo>
                  <a:pt x="0" y="307"/>
                </a:lnTo>
                <a:lnTo>
                  <a:pt x="307" y="0"/>
                </a:lnTo>
                <a:close/>
              </a:path>
            </a:pathLst>
          </a:custGeom>
          <a:solidFill>
            <a:schemeClr val="accent2"/>
          </a:solidFill>
          <a:ln w="0">
            <a:noFill/>
            <a:prstDash val="solid"/>
            <a:round/>
            <a:headEnd/>
            <a:tailEnd/>
          </a:ln>
        </p:spPr>
        <p:txBody>
          <a:bodyPr vert="horz" wrap="square" lIns="91428" tIns="45714" rIns="91428" bIns="45714" numCol="1" anchor="t" anchorCtr="0" compatLnSpc="1">
            <a:prstTxWarp prst="textNoShape">
              <a:avLst/>
            </a:prstTxWarp>
          </a:bodyPr>
          <a:lstStyle/>
          <a:p>
            <a:endParaRPr lang="zh-CN" altLang="en-US" sz="1400" dirty="0"/>
          </a:p>
        </p:txBody>
      </p:sp>
      <p:sp>
        <p:nvSpPr>
          <p:cNvPr id="74" name="Freeform 12"/>
          <p:cNvSpPr>
            <a:spLocks/>
          </p:cNvSpPr>
          <p:nvPr/>
        </p:nvSpPr>
        <p:spPr bwMode="auto">
          <a:xfrm>
            <a:off x="4656168" y="1371162"/>
            <a:ext cx="811529" cy="809270"/>
          </a:xfrm>
          <a:custGeom>
            <a:avLst/>
            <a:gdLst>
              <a:gd name="T0" fmla="*/ 528 w 1057"/>
              <a:gd name="T1" fmla="*/ 0 h 1054"/>
              <a:gd name="T2" fmla="*/ 1057 w 1057"/>
              <a:gd name="T3" fmla="*/ 527 h 1054"/>
              <a:gd name="T4" fmla="*/ 528 w 1057"/>
              <a:gd name="T5" fmla="*/ 1054 h 1054"/>
              <a:gd name="T6" fmla="*/ 510 w 1057"/>
              <a:gd name="T7" fmla="*/ 1037 h 1054"/>
              <a:gd name="T8" fmla="*/ 0 w 1057"/>
              <a:gd name="T9" fmla="*/ 527 h 1054"/>
              <a:gd name="T10" fmla="*/ 510 w 1057"/>
              <a:gd name="T11" fmla="*/ 17 h 1054"/>
              <a:gd name="T12" fmla="*/ 528 w 1057"/>
              <a:gd name="T13" fmla="*/ 0 h 1054"/>
            </a:gdLst>
            <a:ahLst/>
            <a:cxnLst>
              <a:cxn ang="0">
                <a:pos x="T0" y="T1"/>
              </a:cxn>
              <a:cxn ang="0">
                <a:pos x="T2" y="T3"/>
              </a:cxn>
              <a:cxn ang="0">
                <a:pos x="T4" y="T5"/>
              </a:cxn>
              <a:cxn ang="0">
                <a:pos x="T6" y="T7"/>
              </a:cxn>
              <a:cxn ang="0">
                <a:pos x="T8" y="T9"/>
              </a:cxn>
              <a:cxn ang="0">
                <a:pos x="T10" y="T11"/>
              </a:cxn>
              <a:cxn ang="0">
                <a:pos x="T12" y="T13"/>
              </a:cxn>
            </a:cxnLst>
            <a:rect l="0" t="0" r="r" b="b"/>
            <a:pathLst>
              <a:path w="1057" h="1054">
                <a:moveTo>
                  <a:pt x="528" y="0"/>
                </a:moveTo>
                <a:lnTo>
                  <a:pt x="1057" y="527"/>
                </a:lnTo>
                <a:lnTo>
                  <a:pt x="528" y="1054"/>
                </a:lnTo>
                <a:lnTo>
                  <a:pt x="510" y="1037"/>
                </a:lnTo>
                <a:lnTo>
                  <a:pt x="0" y="527"/>
                </a:lnTo>
                <a:lnTo>
                  <a:pt x="510" y="17"/>
                </a:lnTo>
                <a:lnTo>
                  <a:pt x="528" y="0"/>
                </a:lnTo>
                <a:close/>
              </a:path>
            </a:pathLst>
          </a:custGeom>
          <a:solidFill>
            <a:schemeClr val="accent1"/>
          </a:solidFill>
          <a:ln w="0">
            <a:noFill/>
            <a:prstDash val="solid"/>
            <a:round/>
            <a:headEnd/>
            <a:tailEnd/>
          </a:ln>
        </p:spPr>
        <p:txBody>
          <a:bodyPr vert="horz" wrap="square" lIns="91428" tIns="45714" rIns="91428" bIns="45714" numCol="1" anchor="t" anchorCtr="0" compatLnSpc="1">
            <a:prstTxWarp prst="textNoShape">
              <a:avLst/>
            </a:prstTxWarp>
          </a:bodyPr>
          <a:lstStyle/>
          <a:p>
            <a:endParaRPr lang="zh-CN" altLang="en-US" sz="1400" dirty="0"/>
          </a:p>
        </p:txBody>
      </p:sp>
      <p:sp>
        <p:nvSpPr>
          <p:cNvPr id="75" name="Freeform 7"/>
          <p:cNvSpPr>
            <a:spLocks/>
          </p:cNvSpPr>
          <p:nvPr/>
        </p:nvSpPr>
        <p:spPr bwMode="auto">
          <a:xfrm>
            <a:off x="3181613" y="3949087"/>
            <a:ext cx="398835" cy="397492"/>
          </a:xfrm>
          <a:custGeom>
            <a:avLst/>
            <a:gdLst>
              <a:gd name="T0" fmla="*/ 145 w 292"/>
              <a:gd name="T1" fmla="*/ 0 h 291"/>
              <a:gd name="T2" fmla="*/ 292 w 292"/>
              <a:gd name="T3" fmla="*/ 146 h 291"/>
              <a:gd name="T4" fmla="*/ 145 w 292"/>
              <a:gd name="T5" fmla="*/ 291 h 291"/>
              <a:gd name="T6" fmla="*/ 0 w 292"/>
              <a:gd name="T7" fmla="*/ 146 h 291"/>
              <a:gd name="T8" fmla="*/ 145 w 292"/>
              <a:gd name="T9" fmla="*/ 0 h 291"/>
            </a:gdLst>
            <a:ahLst/>
            <a:cxnLst>
              <a:cxn ang="0">
                <a:pos x="T0" y="T1"/>
              </a:cxn>
              <a:cxn ang="0">
                <a:pos x="T2" y="T3"/>
              </a:cxn>
              <a:cxn ang="0">
                <a:pos x="T4" y="T5"/>
              </a:cxn>
              <a:cxn ang="0">
                <a:pos x="T6" y="T7"/>
              </a:cxn>
              <a:cxn ang="0">
                <a:pos x="T8" y="T9"/>
              </a:cxn>
            </a:cxnLst>
            <a:rect l="0" t="0" r="r" b="b"/>
            <a:pathLst>
              <a:path w="292" h="291">
                <a:moveTo>
                  <a:pt x="145" y="0"/>
                </a:moveTo>
                <a:lnTo>
                  <a:pt x="292" y="146"/>
                </a:lnTo>
                <a:lnTo>
                  <a:pt x="145" y="291"/>
                </a:lnTo>
                <a:lnTo>
                  <a:pt x="0" y="146"/>
                </a:lnTo>
                <a:lnTo>
                  <a:pt x="145" y="0"/>
                </a:lnTo>
                <a:close/>
              </a:path>
            </a:pathLst>
          </a:custGeom>
          <a:solidFill>
            <a:schemeClr val="accent3"/>
          </a:solidFill>
          <a:ln w="0">
            <a:noFill/>
            <a:prstDash val="solid"/>
            <a:round/>
            <a:headEnd/>
            <a:tailEnd/>
          </a:ln>
        </p:spPr>
        <p:txBody>
          <a:bodyPr vert="horz" wrap="square" lIns="91428" tIns="45714" rIns="91428" bIns="45714" numCol="1" anchor="t" anchorCtr="0" compatLnSpc="1">
            <a:prstTxWarp prst="textNoShape">
              <a:avLst/>
            </a:prstTxWarp>
          </a:bodyPr>
          <a:lstStyle/>
          <a:p>
            <a:endParaRPr lang="zh-CN" altLang="en-US" sz="1400" dirty="0"/>
          </a:p>
        </p:txBody>
      </p:sp>
      <p:sp>
        <p:nvSpPr>
          <p:cNvPr id="76" name="Freeform 7"/>
          <p:cNvSpPr>
            <a:spLocks/>
          </p:cNvSpPr>
          <p:nvPr/>
        </p:nvSpPr>
        <p:spPr bwMode="auto">
          <a:xfrm>
            <a:off x="3590837" y="472764"/>
            <a:ext cx="398835" cy="397492"/>
          </a:xfrm>
          <a:custGeom>
            <a:avLst/>
            <a:gdLst>
              <a:gd name="T0" fmla="*/ 145 w 292"/>
              <a:gd name="T1" fmla="*/ 0 h 291"/>
              <a:gd name="T2" fmla="*/ 292 w 292"/>
              <a:gd name="T3" fmla="*/ 146 h 291"/>
              <a:gd name="T4" fmla="*/ 145 w 292"/>
              <a:gd name="T5" fmla="*/ 291 h 291"/>
              <a:gd name="T6" fmla="*/ 0 w 292"/>
              <a:gd name="T7" fmla="*/ 146 h 291"/>
              <a:gd name="T8" fmla="*/ 145 w 292"/>
              <a:gd name="T9" fmla="*/ 0 h 291"/>
            </a:gdLst>
            <a:ahLst/>
            <a:cxnLst>
              <a:cxn ang="0">
                <a:pos x="T0" y="T1"/>
              </a:cxn>
              <a:cxn ang="0">
                <a:pos x="T2" y="T3"/>
              </a:cxn>
              <a:cxn ang="0">
                <a:pos x="T4" y="T5"/>
              </a:cxn>
              <a:cxn ang="0">
                <a:pos x="T6" y="T7"/>
              </a:cxn>
              <a:cxn ang="0">
                <a:pos x="T8" y="T9"/>
              </a:cxn>
            </a:cxnLst>
            <a:rect l="0" t="0" r="r" b="b"/>
            <a:pathLst>
              <a:path w="292" h="291">
                <a:moveTo>
                  <a:pt x="145" y="0"/>
                </a:moveTo>
                <a:lnTo>
                  <a:pt x="292" y="146"/>
                </a:lnTo>
                <a:lnTo>
                  <a:pt x="145" y="291"/>
                </a:lnTo>
                <a:lnTo>
                  <a:pt x="0" y="146"/>
                </a:lnTo>
                <a:lnTo>
                  <a:pt x="145" y="0"/>
                </a:lnTo>
                <a:close/>
              </a:path>
            </a:pathLst>
          </a:custGeom>
          <a:solidFill>
            <a:schemeClr val="accent1"/>
          </a:solidFill>
          <a:ln w="0">
            <a:noFill/>
            <a:prstDash val="solid"/>
            <a:round/>
            <a:headEnd/>
            <a:tailEnd/>
          </a:ln>
        </p:spPr>
        <p:txBody>
          <a:bodyPr vert="horz" wrap="square" lIns="91428" tIns="45714" rIns="91428" bIns="45714" numCol="1" anchor="t" anchorCtr="0" compatLnSpc="1">
            <a:prstTxWarp prst="textNoShape">
              <a:avLst/>
            </a:prstTxWarp>
          </a:bodyPr>
          <a:lstStyle/>
          <a:p>
            <a:endParaRPr lang="zh-CN" altLang="en-US" sz="1400" dirty="0"/>
          </a:p>
        </p:txBody>
      </p:sp>
      <p:sp>
        <p:nvSpPr>
          <p:cNvPr id="15" name="MH_Others_1"/>
          <p:cNvSpPr txBox="1"/>
          <p:nvPr>
            <p:custDataLst>
              <p:tags r:id="rId1"/>
            </p:custDataLst>
          </p:nvPr>
        </p:nvSpPr>
        <p:spPr>
          <a:xfrm>
            <a:off x="2698718" y="1732589"/>
            <a:ext cx="2043552" cy="722197"/>
          </a:xfrm>
          <a:prstGeom prst="rect">
            <a:avLst/>
          </a:prstGeom>
          <a:noFill/>
        </p:spPr>
        <p:txBody>
          <a:bodyPr vert="horz" wrap="square" lIns="0" tIns="0" rIns="0" bIns="0" rtlCol="0" anchor="ctr" anchorCtr="0">
            <a:spAutoFit/>
          </a:bodyPr>
          <a:lstStyle/>
          <a:p>
            <a:pPr algn="ctr"/>
            <a:r>
              <a:rPr lang="zh-CN" altLang="en-US" sz="47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  录</a:t>
            </a:r>
          </a:p>
        </p:txBody>
      </p:sp>
      <p:sp>
        <p:nvSpPr>
          <p:cNvPr id="16" name="MH_Others_2"/>
          <p:cNvSpPr txBox="1"/>
          <p:nvPr>
            <p:custDataLst>
              <p:tags r:id="rId2"/>
            </p:custDataLst>
          </p:nvPr>
        </p:nvSpPr>
        <p:spPr>
          <a:xfrm>
            <a:off x="2709039" y="2454810"/>
            <a:ext cx="2022909" cy="306425"/>
          </a:xfrm>
          <a:prstGeom prst="rect">
            <a:avLst/>
          </a:prstGeom>
          <a:noFill/>
        </p:spPr>
        <p:txBody>
          <a:bodyPr wrap="square" lIns="0" tIns="0" rIns="0" bIns="0">
            <a:spAutoFit/>
          </a:bodyPr>
          <a:lstStyle/>
          <a:p>
            <a:pPr algn="ctr">
              <a:defRPr/>
            </a:pPr>
            <a:r>
              <a:rPr lang="en-US" altLang="zh-CN" sz="2000"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000"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MH_SubTitle_1"/>
          <p:cNvSpPr txBox="1"/>
          <p:nvPr>
            <p:custDataLst>
              <p:tags r:id="rId3"/>
            </p:custDataLst>
          </p:nvPr>
        </p:nvSpPr>
        <p:spPr>
          <a:xfrm>
            <a:off x="5810175" y="1938517"/>
            <a:ext cx="1643302" cy="369332"/>
          </a:xfrm>
          <a:prstGeom prst="rect">
            <a:avLst/>
          </a:prstGeom>
          <a:noFill/>
        </p:spPr>
        <p:txBody>
          <a:bodyPr wrap="square" lIns="0" tIns="0" rIns="0" bIns="0" anchor="t" anchorCtr="0">
            <a:spAutoFit/>
          </a:bodyPr>
          <a:lstStyle/>
          <a:p>
            <a:r>
              <a:rPr lang="zh-CN" altLang="en-US" sz="17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en-US" altLang="zh-CN" sz="17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r>
              <a:rPr lang="en-US" altLang="zh-CN" sz="7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7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MH_SubTitle_2"/>
          <p:cNvSpPr txBox="1"/>
          <p:nvPr>
            <p:custDataLst>
              <p:tags r:id="rId4"/>
            </p:custDataLst>
          </p:nvPr>
        </p:nvSpPr>
        <p:spPr>
          <a:xfrm>
            <a:off x="5182528" y="2591565"/>
            <a:ext cx="1643301" cy="369332"/>
          </a:xfrm>
          <a:prstGeom prst="rect">
            <a:avLst/>
          </a:prstGeom>
          <a:noFill/>
        </p:spPr>
        <p:txBody>
          <a:bodyPr wrap="square" lIns="0" tIns="0" rIns="0" bIns="0" anchor="t" anchorCtr="0">
            <a:spAutoFit/>
          </a:bodyPr>
          <a:lstStyle/>
          <a:p>
            <a:pPr lvl="0"/>
            <a:r>
              <a:rPr lang="zh-CN" altLang="en-US" sz="17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工作完成情况</a:t>
            </a:r>
            <a:endParaRPr lang="en-US" altLang="zh-CN" sz="17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7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7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SubTitle_3"/>
          <p:cNvSpPr txBox="1"/>
          <p:nvPr>
            <p:custDataLst>
              <p:tags r:id="rId5"/>
            </p:custDataLst>
          </p:nvPr>
        </p:nvSpPr>
        <p:spPr>
          <a:xfrm>
            <a:off x="4569374" y="3244613"/>
            <a:ext cx="1628808" cy="369332"/>
          </a:xfrm>
          <a:prstGeom prst="rect">
            <a:avLst/>
          </a:prstGeom>
          <a:noFill/>
        </p:spPr>
        <p:txBody>
          <a:bodyPr wrap="square" lIns="0" tIns="0" rIns="0" bIns="0" anchor="t" anchorCtr="0">
            <a:spAutoFit/>
          </a:bodyPr>
          <a:lstStyle/>
          <a:p>
            <a:pPr lvl="0"/>
            <a:r>
              <a:rPr lang="zh-CN" altLang="en-US" sz="17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成功项目展示</a:t>
            </a:r>
            <a:endParaRPr lang="en-US" altLang="zh-CN" sz="17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7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7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MH_SubTitle_4"/>
          <p:cNvSpPr txBox="1"/>
          <p:nvPr>
            <p:custDataLst>
              <p:tags r:id="rId6"/>
            </p:custDataLst>
          </p:nvPr>
        </p:nvSpPr>
        <p:spPr>
          <a:xfrm>
            <a:off x="3878872" y="3897661"/>
            <a:ext cx="1706155" cy="369332"/>
          </a:xfrm>
          <a:prstGeom prst="rect">
            <a:avLst/>
          </a:prstGeom>
          <a:noFill/>
        </p:spPr>
        <p:txBody>
          <a:bodyPr wrap="square" lIns="0" tIns="0" rIns="0" bIns="0" anchor="t" anchorCtr="0">
            <a:spAutoFit/>
          </a:bodyPr>
          <a:lstStyle/>
          <a:p>
            <a:pPr lvl="0"/>
            <a:r>
              <a:rPr lang="zh-CN" altLang="en-US" sz="17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明年工作计划</a:t>
            </a:r>
            <a:endParaRPr lang="en-US" altLang="zh-CN" sz="17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7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7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899595473"/>
      </p:ext>
    </p:extLst>
  </p:cSld>
  <p:clrMapOvr>
    <a:masterClrMapping/>
  </p:clrMapOvr>
  <p:transition spd="med" advClick="0" advTm="0">
    <p:random/>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40000" fill="hold" grpId="0" nodeType="clickEffect" p14:presetBounceEnd="40000">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14:bounceEnd="40000">
                                          <p:cBhvr additive="base">
                                            <p:cTn id="7" dur="1500" fill="hold"/>
                                            <p:tgtEl>
                                              <p:spTgt spid="70"/>
                                            </p:tgtEl>
                                            <p:attrNameLst>
                                              <p:attrName>ppt_x</p:attrName>
                                            </p:attrNameLst>
                                          </p:cBhvr>
                                          <p:tavLst>
                                            <p:tav tm="0">
                                              <p:val>
                                                <p:strVal val="0-#ppt_w/2"/>
                                              </p:val>
                                            </p:tav>
                                            <p:tav tm="100000">
                                              <p:val>
                                                <p:strVal val="#ppt_x"/>
                                              </p:val>
                                            </p:tav>
                                          </p:tavLst>
                                        </p:anim>
                                        <p:anim calcmode="lin" valueType="num" p14:bounceEnd="40000">
                                          <p:cBhvr additive="base">
                                            <p:cTn id="8" dur="1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accel="40000" fill="hold" grpId="0" nodeType="clickEffect" p14:presetBounceEnd="40000">
                                      <p:stCondLst>
                                        <p:cond delay="0"/>
                                      </p:stCondLst>
                                      <p:childTnLst>
                                        <p:set>
                                          <p:cBhvr>
                                            <p:cTn id="12" dur="1" fill="hold">
                                              <p:stCondLst>
                                                <p:cond delay="0"/>
                                              </p:stCondLst>
                                            </p:cTn>
                                            <p:tgtEl>
                                              <p:spTgt spid="71"/>
                                            </p:tgtEl>
                                            <p:attrNameLst>
                                              <p:attrName>style.visibility</p:attrName>
                                            </p:attrNameLst>
                                          </p:cBhvr>
                                          <p:to>
                                            <p:strVal val="visible"/>
                                          </p:to>
                                        </p:set>
                                        <p:anim calcmode="lin" valueType="num" p14:bounceEnd="40000">
                                          <p:cBhvr additive="base">
                                            <p:cTn id="13" dur="1500" fill="hold"/>
                                            <p:tgtEl>
                                              <p:spTgt spid="71"/>
                                            </p:tgtEl>
                                            <p:attrNameLst>
                                              <p:attrName>ppt_x</p:attrName>
                                            </p:attrNameLst>
                                          </p:cBhvr>
                                          <p:tavLst>
                                            <p:tav tm="0">
                                              <p:val>
                                                <p:strVal val="0-#ppt_w/2"/>
                                              </p:val>
                                            </p:tav>
                                            <p:tav tm="100000">
                                              <p:val>
                                                <p:strVal val="#ppt_x"/>
                                              </p:val>
                                            </p:tav>
                                          </p:tavLst>
                                        </p:anim>
                                        <p:anim calcmode="lin" valueType="num" p14:bounceEnd="40000">
                                          <p:cBhvr additive="base">
                                            <p:cTn id="14" dur="1500" fill="hold"/>
                                            <p:tgtEl>
                                              <p:spTgt spid="7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accel="40000" fill="hold" grpId="0" nodeType="clickEffect" p14:presetBounceEnd="40000">
                                      <p:stCondLst>
                                        <p:cond delay="0"/>
                                      </p:stCondLst>
                                      <p:childTnLst>
                                        <p:set>
                                          <p:cBhvr>
                                            <p:cTn id="18" dur="1" fill="hold">
                                              <p:stCondLst>
                                                <p:cond delay="0"/>
                                              </p:stCondLst>
                                            </p:cTn>
                                            <p:tgtEl>
                                              <p:spTgt spid="72"/>
                                            </p:tgtEl>
                                            <p:attrNameLst>
                                              <p:attrName>style.visibility</p:attrName>
                                            </p:attrNameLst>
                                          </p:cBhvr>
                                          <p:to>
                                            <p:strVal val="visible"/>
                                          </p:to>
                                        </p:set>
                                        <p:anim calcmode="lin" valueType="num" p14:bounceEnd="40000">
                                          <p:cBhvr additive="base">
                                            <p:cTn id="19" dur="1500" fill="hold"/>
                                            <p:tgtEl>
                                              <p:spTgt spid="72"/>
                                            </p:tgtEl>
                                            <p:attrNameLst>
                                              <p:attrName>ppt_x</p:attrName>
                                            </p:attrNameLst>
                                          </p:cBhvr>
                                          <p:tavLst>
                                            <p:tav tm="0">
                                              <p:val>
                                                <p:strVal val="0-#ppt_w/2"/>
                                              </p:val>
                                            </p:tav>
                                            <p:tav tm="100000">
                                              <p:val>
                                                <p:strVal val="#ppt_x"/>
                                              </p:val>
                                            </p:tav>
                                          </p:tavLst>
                                        </p:anim>
                                        <p:anim calcmode="lin" valueType="num" p14:bounceEnd="40000">
                                          <p:cBhvr additive="base">
                                            <p:cTn id="20" dur="1500" fill="hold"/>
                                            <p:tgtEl>
                                              <p:spTgt spid="7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accel="40000" fill="hold" grpId="0" nodeType="clickEffect" p14:presetBounceEnd="40000">
                                      <p:stCondLst>
                                        <p:cond delay="0"/>
                                      </p:stCondLst>
                                      <p:childTnLst>
                                        <p:set>
                                          <p:cBhvr>
                                            <p:cTn id="24" dur="1" fill="hold">
                                              <p:stCondLst>
                                                <p:cond delay="0"/>
                                              </p:stCondLst>
                                            </p:cTn>
                                            <p:tgtEl>
                                              <p:spTgt spid="73"/>
                                            </p:tgtEl>
                                            <p:attrNameLst>
                                              <p:attrName>style.visibility</p:attrName>
                                            </p:attrNameLst>
                                          </p:cBhvr>
                                          <p:to>
                                            <p:strVal val="visible"/>
                                          </p:to>
                                        </p:set>
                                        <p:anim calcmode="lin" valueType="num" p14:bounceEnd="40000">
                                          <p:cBhvr additive="base">
                                            <p:cTn id="25" dur="1500" fill="hold"/>
                                            <p:tgtEl>
                                              <p:spTgt spid="73"/>
                                            </p:tgtEl>
                                            <p:attrNameLst>
                                              <p:attrName>ppt_x</p:attrName>
                                            </p:attrNameLst>
                                          </p:cBhvr>
                                          <p:tavLst>
                                            <p:tav tm="0">
                                              <p:val>
                                                <p:strVal val="0-#ppt_w/2"/>
                                              </p:val>
                                            </p:tav>
                                            <p:tav tm="100000">
                                              <p:val>
                                                <p:strVal val="#ppt_x"/>
                                              </p:val>
                                            </p:tav>
                                          </p:tavLst>
                                        </p:anim>
                                        <p:anim calcmode="lin" valueType="num" p14:bounceEnd="40000">
                                          <p:cBhvr additive="base">
                                            <p:cTn id="26" dur="1500" fill="hold"/>
                                            <p:tgtEl>
                                              <p:spTgt spid="7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accel="40000" fill="hold" grpId="0" nodeType="clickEffect" p14:presetBounceEnd="40000">
                                      <p:stCondLst>
                                        <p:cond delay="0"/>
                                      </p:stCondLst>
                                      <p:childTnLst>
                                        <p:set>
                                          <p:cBhvr>
                                            <p:cTn id="30" dur="1" fill="hold">
                                              <p:stCondLst>
                                                <p:cond delay="0"/>
                                              </p:stCondLst>
                                            </p:cTn>
                                            <p:tgtEl>
                                              <p:spTgt spid="74"/>
                                            </p:tgtEl>
                                            <p:attrNameLst>
                                              <p:attrName>style.visibility</p:attrName>
                                            </p:attrNameLst>
                                          </p:cBhvr>
                                          <p:to>
                                            <p:strVal val="visible"/>
                                          </p:to>
                                        </p:set>
                                        <p:anim calcmode="lin" valueType="num" p14:bounceEnd="40000">
                                          <p:cBhvr additive="base">
                                            <p:cTn id="31" dur="1500" fill="hold"/>
                                            <p:tgtEl>
                                              <p:spTgt spid="74"/>
                                            </p:tgtEl>
                                            <p:attrNameLst>
                                              <p:attrName>ppt_x</p:attrName>
                                            </p:attrNameLst>
                                          </p:cBhvr>
                                          <p:tavLst>
                                            <p:tav tm="0">
                                              <p:val>
                                                <p:strVal val="0-#ppt_w/2"/>
                                              </p:val>
                                            </p:tav>
                                            <p:tav tm="100000">
                                              <p:val>
                                                <p:strVal val="#ppt_x"/>
                                              </p:val>
                                            </p:tav>
                                          </p:tavLst>
                                        </p:anim>
                                        <p:anim calcmode="lin" valueType="num" p14:bounceEnd="40000">
                                          <p:cBhvr additive="base">
                                            <p:cTn id="32" dur="1500" fill="hold"/>
                                            <p:tgtEl>
                                              <p:spTgt spid="7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accel="40000" fill="hold" grpId="0" nodeType="clickEffect" p14:presetBounceEnd="40000">
                                      <p:stCondLst>
                                        <p:cond delay="0"/>
                                      </p:stCondLst>
                                      <p:childTnLst>
                                        <p:set>
                                          <p:cBhvr>
                                            <p:cTn id="36" dur="1" fill="hold">
                                              <p:stCondLst>
                                                <p:cond delay="0"/>
                                              </p:stCondLst>
                                            </p:cTn>
                                            <p:tgtEl>
                                              <p:spTgt spid="75"/>
                                            </p:tgtEl>
                                            <p:attrNameLst>
                                              <p:attrName>style.visibility</p:attrName>
                                            </p:attrNameLst>
                                          </p:cBhvr>
                                          <p:to>
                                            <p:strVal val="visible"/>
                                          </p:to>
                                        </p:set>
                                        <p:anim calcmode="lin" valueType="num" p14:bounceEnd="40000">
                                          <p:cBhvr additive="base">
                                            <p:cTn id="37" dur="1500" fill="hold"/>
                                            <p:tgtEl>
                                              <p:spTgt spid="75"/>
                                            </p:tgtEl>
                                            <p:attrNameLst>
                                              <p:attrName>ppt_x</p:attrName>
                                            </p:attrNameLst>
                                          </p:cBhvr>
                                          <p:tavLst>
                                            <p:tav tm="0">
                                              <p:val>
                                                <p:strVal val="0-#ppt_w/2"/>
                                              </p:val>
                                            </p:tav>
                                            <p:tav tm="100000">
                                              <p:val>
                                                <p:strVal val="#ppt_x"/>
                                              </p:val>
                                            </p:tav>
                                          </p:tavLst>
                                        </p:anim>
                                        <p:anim calcmode="lin" valueType="num" p14:bounceEnd="40000">
                                          <p:cBhvr additive="base">
                                            <p:cTn id="38" dur="1500" fill="hold"/>
                                            <p:tgtEl>
                                              <p:spTgt spid="7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accel="40000" fill="hold" grpId="0" nodeType="clickEffect" p14:presetBounceEnd="40000">
                                      <p:stCondLst>
                                        <p:cond delay="0"/>
                                      </p:stCondLst>
                                      <p:childTnLst>
                                        <p:set>
                                          <p:cBhvr>
                                            <p:cTn id="42" dur="1" fill="hold">
                                              <p:stCondLst>
                                                <p:cond delay="0"/>
                                              </p:stCondLst>
                                            </p:cTn>
                                            <p:tgtEl>
                                              <p:spTgt spid="76"/>
                                            </p:tgtEl>
                                            <p:attrNameLst>
                                              <p:attrName>style.visibility</p:attrName>
                                            </p:attrNameLst>
                                          </p:cBhvr>
                                          <p:to>
                                            <p:strVal val="visible"/>
                                          </p:to>
                                        </p:set>
                                        <p:anim calcmode="lin" valueType="num" p14:bounceEnd="40000">
                                          <p:cBhvr additive="base">
                                            <p:cTn id="43" dur="1500" fill="hold"/>
                                            <p:tgtEl>
                                              <p:spTgt spid="76"/>
                                            </p:tgtEl>
                                            <p:attrNameLst>
                                              <p:attrName>ppt_x</p:attrName>
                                            </p:attrNameLst>
                                          </p:cBhvr>
                                          <p:tavLst>
                                            <p:tav tm="0">
                                              <p:val>
                                                <p:strVal val="0-#ppt_w/2"/>
                                              </p:val>
                                            </p:tav>
                                            <p:tav tm="100000">
                                              <p:val>
                                                <p:strVal val="#ppt_x"/>
                                              </p:val>
                                            </p:tav>
                                          </p:tavLst>
                                        </p:anim>
                                        <p:anim calcmode="lin" valueType="num" p14:bounceEnd="40000">
                                          <p:cBhvr additive="base">
                                            <p:cTn id="44" dur="1500" fill="hold"/>
                                            <p:tgtEl>
                                              <p:spTgt spid="7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56" presetClass="entr" presetSubtype="0" fill="hold" grpId="0" nodeType="clickEffect">
                                      <p:stCondLst>
                                        <p:cond delay="0"/>
                                      </p:stCondLst>
                                      <p:iterate type="lt">
                                        <p:tmPct val="10000"/>
                                      </p:iterate>
                                      <p:childTnLst>
                                        <p:set>
                                          <p:cBhvr>
                                            <p:cTn id="48" dur="1" fill="hold">
                                              <p:stCondLst>
                                                <p:cond delay="0"/>
                                              </p:stCondLst>
                                            </p:cTn>
                                            <p:tgtEl>
                                              <p:spTgt spid="15"/>
                                            </p:tgtEl>
                                            <p:attrNameLst>
                                              <p:attrName>style.visibility</p:attrName>
                                            </p:attrNameLst>
                                          </p:cBhvr>
                                          <p:to>
                                            <p:strVal val="visible"/>
                                          </p:to>
                                        </p:set>
                                        <p:anim by="(-#ppt_w*2)" calcmode="lin" valueType="num">
                                          <p:cBhvr rctx="PPT">
                                            <p:cTn id="49" dur="500" autoRev="1" fill="hold">
                                              <p:stCondLst>
                                                <p:cond delay="0"/>
                                              </p:stCondLst>
                                            </p:cTn>
                                            <p:tgtEl>
                                              <p:spTgt spid="15"/>
                                            </p:tgtEl>
                                            <p:attrNameLst>
                                              <p:attrName>ppt_w</p:attrName>
                                            </p:attrNameLst>
                                          </p:cBhvr>
                                        </p:anim>
                                        <p:anim by="(#ppt_w*0.50)" calcmode="lin" valueType="num">
                                          <p:cBhvr>
                                            <p:cTn id="50" dur="500" decel="50000" autoRev="1" fill="hold">
                                              <p:stCondLst>
                                                <p:cond delay="0"/>
                                              </p:stCondLst>
                                            </p:cTn>
                                            <p:tgtEl>
                                              <p:spTgt spid="15"/>
                                            </p:tgtEl>
                                            <p:attrNameLst>
                                              <p:attrName>ppt_x</p:attrName>
                                            </p:attrNameLst>
                                          </p:cBhvr>
                                        </p:anim>
                                        <p:anim from="(-#ppt_h/2)" to="(#ppt_y)" calcmode="lin" valueType="num">
                                          <p:cBhvr>
                                            <p:cTn id="51" dur="1000" fill="hold">
                                              <p:stCondLst>
                                                <p:cond delay="0"/>
                                              </p:stCondLst>
                                            </p:cTn>
                                            <p:tgtEl>
                                              <p:spTgt spid="15"/>
                                            </p:tgtEl>
                                            <p:attrNameLst>
                                              <p:attrName>ppt_y</p:attrName>
                                            </p:attrNameLst>
                                          </p:cBhvr>
                                        </p:anim>
                                        <p:animRot by="21600000">
                                          <p:cBhvr>
                                            <p:cTn id="52" dur="1000" fill="hold">
                                              <p:stCondLst>
                                                <p:cond delay="0"/>
                                              </p:stCondLst>
                                            </p:cTn>
                                            <p:tgtEl>
                                              <p:spTgt spid="15"/>
                                            </p:tgtEl>
                                            <p:attrNameLst>
                                              <p:attrName>r</p:attrName>
                                            </p:attrNameLst>
                                          </p:cBhvr>
                                        </p:animRot>
                                      </p:childTnLst>
                                    </p:cTn>
                                  </p:par>
                                  <p:par>
                                    <p:cTn id="53" presetID="56" presetClass="entr" presetSubtype="0" fill="hold" grpId="0" nodeType="withEffect">
                                      <p:stCondLst>
                                        <p:cond delay="0"/>
                                      </p:stCondLst>
                                      <p:iterate type="lt">
                                        <p:tmPct val="10000"/>
                                      </p:iterate>
                                      <p:childTnLst>
                                        <p:set>
                                          <p:cBhvr>
                                            <p:cTn id="54" dur="1" fill="hold">
                                              <p:stCondLst>
                                                <p:cond delay="0"/>
                                              </p:stCondLst>
                                            </p:cTn>
                                            <p:tgtEl>
                                              <p:spTgt spid="16"/>
                                            </p:tgtEl>
                                            <p:attrNameLst>
                                              <p:attrName>style.visibility</p:attrName>
                                            </p:attrNameLst>
                                          </p:cBhvr>
                                          <p:to>
                                            <p:strVal val="visible"/>
                                          </p:to>
                                        </p:set>
                                        <p:anim by="(-#ppt_w*2)" calcmode="lin" valueType="num">
                                          <p:cBhvr rctx="PPT">
                                            <p:cTn id="55" dur="500" autoRev="1" fill="hold">
                                              <p:stCondLst>
                                                <p:cond delay="0"/>
                                              </p:stCondLst>
                                            </p:cTn>
                                            <p:tgtEl>
                                              <p:spTgt spid="16"/>
                                            </p:tgtEl>
                                            <p:attrNameLst>
                                              <p:attrName>ppt_w</p:attrName>
                                            </p:attrNameLst>
                                          </p:cBhvr>
                                        </p:anim>
                                        <p:anim by="(#ppt_w*0.50)" calcmode="lin" valueType="num">
                                          <p:cBhvr>
                                            <p:cTn id="56" dur="500" decel="50000" autoRev="1" fill="hold">
                                              <p:stCondLst>
                                                <p:cond delay="0"/>
                                              </p:stCondLst>
                                            </p:cTn>
                                            <p:tgtEl>
                                              <p:spTgt spid="16"/>
                                            </p:tgtEl>
                                            <p:attrNameLst>
                                              <p:attrName>ppt_x</p:attrName>
                                            </p:attrNameLst>
                                          </p:cBhvr>
                                        </p:anim>
                                        <p:anim from="(-#ppt_h/2)" to="(#ppt_y)" calcmode="lin" valueType="num">
                                          <p:cBhvr>
                                            <p:cTn id="57" dur="1000" fill="hold">
                                              <p:stCondLst>
                                                <p:cond delay="0"/>
                                              </p:stCondLst>
                                            </p:cTn>
                                            <p:tgtEl>
                                              <p:spTgt spid="16"/>
                                            </p:tgtEl>
                                            <p:attrNameLst>
                                              <p:attrName>ppt_y</p:attrName>
                                            </p:attrNameLst>
                                          </p:cBhvr>
                                        </p:anim>
                                        <p:animRot by="21600000">
                                          <p:cBhvr>
                                            <p:cTn id="58" dur="1000" fill="hold">
                                              <p:stCondLst>
                                                <p:cond delay="0"/>
                                              </p:stCondLst>
                                            </p:cTn>
                                            <p:tgtEl>
                                              <p:spTgt spid="16"/>
                                            </p:tgtEl>
                                            <p:attrNameLst>
                                              <p:attrName>r</p:attrName>
                                            </p:attrNameLst>
                                          </p:cBhvr>
                                        </p:animRot>
                                      </p:childTnLst>
                                    </p:cTn>
                                  </p:par>
                                </p:childTnLst>
                              </p:cTn>
                            </p:par>
                          </p:childTnLst>
                        </p:cTn>
                      </p:par>
                      <p:par>
                        <p:cTn id="59" fill="hold">
                          <p:stCondLst>
                            <p:cond delay="indefinite"/>
                          </p:stCondLst>
                          <p:childTnLst>
                            <p:par>
                              <p:cTn id="60" fill="hold">
                                <p:stCondLst>
                                  <p:cond delay="0"/>
                                </p:stCondLst>
                                <p:childTnLst>
                                  <p:par>
                                    <p:cTn id="61" presetID="2" presetClass="entr" presetSubtype="8" fill="hold" grpId="0" nodeType="click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500" fill="hold"/>
                                            <p:tgtEl>
                                              <p:spTgt spid="17"/>
                                            </p:tgtEl>
                                            <p:attrNameLst>
                                              <p:attrName>ppt_x</p:attrName>
                                            </p:attrNameLst>
                                          </p:cBhvr>
                                          <p:tavLst>
                                            <p:tav tm="0">
                                              <p:val>
                                                <p:strVal val="0-#ppt_w/2"/>
                                              </p:val>
                                            </p:tav>
                                            <p:tav tm="100000">
                                              <p:val>
                                                <p:strVal val="#ppt_x"/>
                                              </p:val>
                                            </p:tav>
                                          </p:tavLst>
                                        </p:anim>
                                        <p:anim calcmode="lin" valueType="num">
                                          <p:cBhvr additive="base">
                                            <p:cTn id="64"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8" fill="hold" grpId="0" nodeType="click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additive="base">
                                            <p:cTn id="69" dur="500" fill="hold"/>
                                            <p:tgtEl>
                                              <p:spTgt spid="18"/>
                                            </p:tgtEl>
                                            <p:attrNameLst>
                                              <p:attrName>ppt_x</p:attrName>
                                            </p:attrNameLst>
                                          </p:cBhvr>
                                          <p:tavLst>
                                            <p:tav tm="0">
                                              <p:val>
                                                <p:strVal val="0-#ppt_w/2"/>
                                              </p:val>
                                            </p:tav>
                                            <p:tav tm="100000">
                                              <p:val>
                                                <p:strVal val="#ppt_x"/>
                                              </p:val>
                                            </p:tav>
                                          </p:tavLst>
                                        </p:anim>
                                        <p:anim calcmode="lin" valueType="num">
                                          <p:cBhvr additive="base">
                                            <p:cTn id="70"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2" fill="hold" grpId="0" nodeType="click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additive="base">
                                            <p:cTn id="75" dur="500" fill="hold"/>
                                            <p:tgtEl>
                                              <p:spTgt spid="19"/>
                                            </p:tgtEl>
                                            <p:attrNameLst>
                                              <p:attrName>ppt_x</p:attrName>
                                            </p:attrNameLst>
                                          </p:cBhvr>
                                          <p:tavLst>
                                            <p:tav tm="0">
                                              <p:val>
                                                <p:strVal val="1+#ppt_w/2"/>
                                              </p:val>
                                            </p:tav>
                                            <p:tav tm="100000">
                                              <p:val>
                                                <p:strVal val="#ppt_x"/>
                                              </p:val>
                                            </p:tav>
                                          </p:tavLst>
                                        </p:anim>
                                        <p:anim calcmode="lin" valueType="num">
                                          <p:cBhvr additive="base">
                                            <p:cTn id="76"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2" fill="hold" grpId="0" nodeType="clickEffect">
                                      <p:stCondLst>
                                        <p:cond delay="0"/>
                                      </p:stCondLst>
                                      <p:childTnLst>
                                        <p:set>
                                          <p:cBhvr>
                                            <p:cTn id="80" dur="1" fill="hold">
                                              <p:stCondLst>
                                                <p:cond delay="0"/>
                                              </p:stCondLst>
                                            </p:cTn>
                                            <p:tgtEl>
                                              <p:spTgt spid="20"/>
                                            </p:tgtEl>
                                            <p:attrNameLst>
                                              <p:attrName>style.visibility</p:attrName>
                                            </p:attrNameLst>
                                          </p:cBhvr>
                                          <p:to>
                                            <p:strVal val="visible"/>
                                          </p:to>
                                        </p:set>
                                        <p:anim calcmode="lin" valueType="num">
                                          <p:cBhvr additive="base">
                                            <p:cTn id="81" dur="500" fill="hold"/>
                                            <p:tgtEl>
                                              <p:spTgt spid="20"/>
                                            </p:tgtEl>
                                            <p:attrNameLst>
                                              <p:attrName>ppt_x</p:attrName>
                                            </p:attrNameLst>
                                          </p:cBhvr>
                                          <p:tavLst>
                                            <p:tav tm="0">
                                              <p:val>
                                                <p:strVal val="1+#ppt_w/2"/>
                                              </p:val>
                                            </p:tav>
                                            <p:tav tm="100000">
                                              <p:val>
                                                <p:strVal val="#ppt_x"/>
                                              </p:val>
                                            </p:tav>
                                          </p:tavLst>
                                        </p:anim>
                                        <p:anim calcmode="lin" valueType="num">
                                          <p:cBhvr additive="base">
                                            <p:cTn id="82"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P spid="72" grpId="0" animBg="1"/>
          <p:bldP spid="73" grpId="0" animBg="1"/>
          <p:bldP spid="74" grpId="0" animBg="1"/>
          <p:bldP spid="75" grpId="0" animBg="1"/>
          <p:bldP spid="76" grpId="0" animBg="1"/>
          <p:bldP spid="15" grpId="0"/>
          <p:bldP spid="16" grpId="0"/>
          <p:bldP spid="17" grpId="0"/>
          <p:bldP spid="18"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4000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1500" fill="hold"/>
                                            <p:tgtEl>
                                              <p:spTgt spid="70"/>
                                            </p:tgtEl>
                                            <p:attrNameLst>
                                              <p:attrName>ppt_x</p:attrName>
                                            </p:attrNameLst>
                                          </p:cBhvr>
                                          <p:tavLst>
                                            <p:tav tm="0">
                                              <p:val>
                                                <p:strVal val="0-#ppt_w/2"/>
                                              </p:val>
                                            </p:tav>
                                            <p:tav tm="100000">
                                              <p:val>
                                                <p:strVal val="#ppt_x"/>
                                              </p:val>
                                            </p:tav>
                                          </p:tavLst>
                                        </p:anim>
                                        <p:anim calcmode="lin" valueType="num">
                                          <p:cBhvr additive="base">
                                            <p:cTn id="8" dur="1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accel="40000" fill="hold" grpId="0" nodeType="clickEffect">
                                      <p:stCondLst>
                                        <p:cond delay="0"/>
                                      </p:stCondLst>
                                      <p:childTnLst>
                                        <p:set>
                                          <p:cBhvr>
                                            <p:cTn id="12" dur="1" fill="hold">
                                              <p:stCondLst>
                                                <p:cond delay="0"/>
                                              </p:stCondLst>
                                            </p:cTn>
                                            <p:tgtEl>
                                              <p:spTgt spid="71"/>
                                            </p:tgtEl>
                                            <p:attrNameLst>
                                              <p:attrName>style.visibility</p:attrName>
                                            </p:attrNameLst>
                                          </p:cBhvr>
                                          <p:to>
                                            <p:strVal val="visible"/>
                                          </p:to>
                                        </p:set>
                                        <p:anim calcmode="lin" valueType="num">
                                          <p:cBhvr additive="base">
                                            <p:cTn id="13" dur="1500" fill="hold"/>
                                            <p:tgtEl>
                                              <p:spTgt spid="71"/>
                                            </p:tgtEl>
                                            <p:attrNameLst>
                                              <p:attrName>ppt_x</p:attrName>
                                            </p:attrNameLst>
                                          </p:cBhvr>
                                          <p:tavLst>
                                            <p:tav tm="0">
                                              <p:val>
                                                <p:strVal val="0-#ppt_w/2"/>
                                              </p:val>
                                            </p:tav>
                                            <p:tav tm="100000">
                                              <p:val>
                                                <p:strVal val="#ppt_x"/>
                                              </p:val>
                                            </p:tav>
                                          </p:tavLst>
                                        </p:anim>
                                        <p:anim calcmode="lin" valueType="num">
                                          <p:cBhvr additive="base">
                                            <p:cTn id="14" dur="1500" fill="hold"/>
                                            <p:tgtEl>
                                              <p:spTgt spid="7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accel="40000" fill="hold" grpId="0" nodeType="clickEffect">
                                      <p:stCondLst>
                                        <p:cond delay="0"/>
                                      </p:stCondLst>
                                      <p:childTnLst>
                                        <p:set>
                                          <p:cBhvr>
                                            <p:cTn id="18" dur="1" fill="hold">
                                              <p:stCondLst>
                                                <p:cond delay="0"/>
                                              </p:stCondLst>
                                            </p:cTn>
                                            <p:tgtEl>
                                              <p:spTgt spid="72"/>
                                            </p:tgtEl>
                                            <p:attrNameLst>
                                              <p:attrName>style.visibility</p:attrName>
                                            </p:attrNameLst>
                                          </p:cBhvr>
                                          <p:to>
                                            <p:strVal val="visible"/>
                                          </p:to>
                                        </p:set>
                                        <p:anim calcmode="lin" valueType="num">
                                          <p:cBhvr additive="base">
                                            <p:cTn id="19" dur="1500" fill="hold"/>
                                            <p:tgtEl>
                                              <p:spTgt spid="72"/>
                                            </p:tgtEl>
                                            <p:attrNameLst>
                                              <p:attrName>ppt_x</p:attrName>
                                            </p:attrNameLst>
                                          </p:cBhvr>
                                          <p:tavLst>
                                            <p:tav tm="0">
                                              <p:val>
                                                <p:strVal val="0-#ppt_w/2"/>
                                              </p:val>
                                            </p:tav>
                                            <p:tav tm="100000">
                                              <p:val>
                                                <p:strVal val="#ppt_x"/>
                                              </p:val>
                                            </p:tav>
                                          </p:tavLst>
                                        </p:anim>
                                        <p:anim calcmode="lin" valueType="num">
                                          <p:cBhvr additive="base">
                                            <p:cTn id="20" dur="1500" fill="hold"/>
                                            <p:tgtEl>
                                              <p:spTgt spid="7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accel="40000" fill="hold" grpId="0" nodeType="clickEffect">
                                      <p:stCondLst>
                                        <p:cond delay="0"/>
                                      </p:stCondLst>
                                      <p:childTnLst>
                                        <p:set>
                                          <p:cBhvr>
                                            <p:cTn id="24" dur="1" fill="hold">
                                              <p:stCondLst>
                                                <p:cond delay="0"/>
                                              </p:stCondLst>
                                            </p:cTn>
                                            <p:tgtEl>
                                              <p:spTgt spid="73"/>
                                            </p:tgtEl>
                                            <p:attrNameLst>
                                              <p:attrName>style.visibility</p:attrName>
                                            </p:attrNameLst>
                                          </p:cBhvr>
                                          <p:to>
                                            <p:strVal val="visible"/>
                                          </p:to>
                                        </p:set>
                                        <p:anim calcmode="lin" valueType="num">
                                          <p:cBhvr additive="base">
                                            <p:cTn id="25" dur="1500" fill="hold"/>
                                            <p:tgtEl>
                                              <p:spTgt spid="73"/>
                                            </p:tgtEl>
                                            <p:attrNameLst>
                                              <p:attrName>ppt_x</p:attrName>
                                            </p:attrNameLst>
                                          </p:cBhvr>
                                          <p:tavLst>
                                            <p:tav tm="0">
                                              <p:val>
                                                <p:strVal val="0-#ppt_w/2"/>
                                              </p:val>
                                            </p:tav>
                                            <p:tav tm="100000">
                                              <p:val>
                                                <p:strVal val="#ppt_x"/>
                                              </p:val>
                                            </p:tav>
                                          </p:tavLst>
                                        </p:anim>
                                        <p:anim calcmode="lin" valueType="num">
                                          <p:cBhvr additive="base">
                                            <p:cTn id="26" dur="1500" fill="hold"/>
                                            <p:tgtEl>
                                              <p:spTgt spid="73"/>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accel="40000" fill="hold" grpId="0" nodeType="clickEffect">
                                      <p:stCondLst>
                                        <p:cond delay="0"/>
                                      </p:stCondLst>
                                      <p:childTnLst>
                                        <p:set>
                                          <p:cBhvr>
                                            <p:cTn id="30" dur="1" fill="hold">
                                              <p:stCondLst>
                                                <p:cond delay="0"/>
                                              </p:stCondLst>
                                            </p:cTn>
                                            <p:tgtEl>
                                              <p:spTgt spid="74"/>
                                            </p:tgtEl>
                                            <p:attrNameLst>
                                              <p:attrName>style.visibility</p:attrName>
                                            </p:attrNameLst>
                                          </p:cBhvr>
                                          <p:to>
                                            <p:strVal val="visible"/>
                                          </p:to>
                                        </p:set>
                                        <p:anim calcmode="lin" valueType="num">
                                          <p:cBhvr additive="base">
                                            <p:cTn id="31" dur="1500" fill="hold"/>
                                            <p:tgtEl>
                                              <p:spTgt spid="74"/>
                                            </p:tgtEl>
                                            <p:attrNameLst>
                                              <p:attrName>ppt_x</p:attrName>
                                            </p:attrNameLst>
                                          </p:cBhvr>
                                          <p:tavLst>
                                            <p:tav tm="0">
                                              <p:val>
                                                <p:strVal val="0-#ppt_w/2"/>
                                              </p:val>
                                            </p:tav>
                                            <p:tav tm="100000">
                                              <p:val>
                                                <p:strVal val="#ppt_x"/>
                                              </p:val>
                                            </p:tav>
                                          </p:tavLst>
                                        </p:anim>
                                        <p:anim calcmode="lin" valueType="num">
                                          <p:cBhvr additive="base">
                                            <p:cTn id="32" dur="1500" fill="hold"/>
                                            <p:tgtEl>
                                              <p:spTgt spid="74"/>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accel="40000" fill="hold" grpId="0" nodeType="clickEffect">
                                      <p:stCondLst>
                                        <p:cond delay="0"/>
                                      </p:stCondLst>
                                      <p:childTnLst>
                                        <p:set>
                                          <p:cBhvr>
                                            <p:cTn id="36" dur="1" fill="hold">
                                              <p:stCondLst>
                                                <p:cond delay="0"/>
                                              </p:stCondLst>
                                            </p:cTn>
                                            <p:tgtEl>
                                              <p:spTgt spid="75"/>
                                            </p:tgtEl>
                                            <p:attrNameLst>
                                              <p:attrName>style.visibility</p:attrName>
                                            </p:attrNameLst>
                                          </p:cBhvr>
                                          <p:to>
                                            <p:strVal val="visible"/>
                                          </p:to>
                                        </p:set>
                                        <p:anim calcmode="lin" valueType="num">
                                          <p:cBhvr additive="base">
                                            <p:cTn id="37" dur="1500" fill="hold"/>
                                            <p:tgtEl>
                                              <p:spTgt spid="75"/>
                                            </p:tgtEl>
                                            <p:attrNameLst>
                                              <p:attrName>ppt_x</p:attrName>
                                            </p:attrNameLst>
                                          </p:cBhvr>
                                          <p:tavLst>
                                            <p:tav tm="0">
                                              <p:val>
                                                <p:strVal val="0-#ppt_w/2"/>
                                              </p:val>
                                            </p:tav>
                                            <p:tav tm="100000">
                                              <p:val>
                                                <p:strVal val="#ppt_x"/>
                                              </p:val>
                                            </p:tav>
                                          </p:tavLst>
                                        </p:anim>
                                        <p:anim calcmode="lin" valueType="num">
                                          <p:cBhvr additive="base">
                                            <p:cTn id="38" dur="1500" fill="hold"/>
                                            <p:tgtEl>
                                              <p:spTgt spid="75"/>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accel="40000" fill="hold" grpId="0" nodeType="clickEffect">
                                      <p:stCondLst>
                                        <p:cond delay="0"/>
                                      </p:stCondLst>
                                      <p:childTnLst>
                                        <p:set>
                                          <p:cBhvr>
                                            <p:cTn id="42" dur="1" fill="hold">
                                              <p:stCondLst>
                                                <p:cond delay="0"/>
                                              </p:stCondLst>
                                            </p:cTn>
                                            <p:tgtEl>
                                              <p:spTgt spid="76"/>
                                            </p:tgtEl>
                                            <p:attrNameLst>
                                              <p:attrName>style.visibility</p:attrName>
                                            </p:attrNameLst>
                                          </p:cBhvr>
                                          <p:to>
                                            <p:strVal val="visible"/>
                                          </p:to>
                                        </p:set>
                                        <p:anim calcmode="lin" valueType="num">
                                          <p:cBhvr additive="base">
                                            <p:cTn id="43" dur="1500" fill="hold"/>
                                            <p:tgtEl>
                                              <p:spTgt spid="76"/>
                                            </p:tgtEl>
                                            <p:attrNameLst>
                                              <p:attrName>ppt_x</p:attrName>
                                            </p:attrNameLst>
                                          </p:cBhvr>
                                          <p:tavLst>
                                            <p:tav tm="0">
                                              <p:val>
                                                <p:strVal val="0-#ppt_w/2"/>
                                              </p:val>
                                            </p:tav>
                                            <p:tav tm="100000">
                                              <p:val>
                                                <p:strVal val="#ppt_x"/>
                                              </p:val>
                                            </p:tav>
                                          </p:tavLst>
                                        </p:anim>
                                        <p:anim calcmode="lin" valueType="num">
                                          <p:cBhvr additive="base">
                                            <p:cTn id="44" dur="1500" fill="hold"/>
                                            <p:tgtEl>
                                              <p:spTgt spid="76"/>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56" presetClass="entr" presetSubtype="0" fill="hold" grpId="0" nodeType="clickEffect">
                                      <p:stCondLst>
                                        <p:cond delay="0"/>
                                      </p:stCondLst>
                                      <p:iterate type="lt">
                                        <p:tmPct val="10000"/>
                                      </p:iterate>
                                      <p:childTnLst>
                                        <p:set>
                                          <p:cBhvr>
                                            <p:cTn id="48" dur="1" fill="hold">
                                              <p:stCondLst>
                                                <p:cond delay="0"/>
                                              </p:stCondLst>
                                            </p:cTn>
                                            <p:tgtEl>
                                              <p:spTgt spid="15"/>
                                            </p:tgtEl>
                                            <p:attrNameLst>
                                              <p:attrName>style.visibility</p:attrName>
                                            </p:attrNameLst>
                                          </p:cBhvr>
                                          <p:to>
                                            <p:strVal val="visible"/>
                                          </p:to>
                                        </p:set>
                                        <p:anim by="(-#ppt_w*2)" calcmode="lin" valueType="num">
                                          <p:cBhvr rctx="PPT">
                                            <p:cTn id="49" dur="500" autoRev="1" fill="hold">
                                              <p:stCondLst>
                                                <p:cond delay="0"/>
                                              </p:stCondLst>
                                            </p:cTn>
                                            <p:tgtEl>
                                              <p:spTgt spid="15"/>
                                            </p:tgtEl>
                                            <p:attrNameLst>
                                              <p:attrName>ppt_w</p:attrName>
                                            </p:attrNameLst>
                                          </p:cBhvr>
                                        </p:anim>
                                        <p:anim by="(#ppt_w*0.50)" calcmode="lin" valueType="num">
                                          <p:cBhvr>
                                            <p:cTn id="50" dur="500" decel="50000" autoRev="1" fill="hold">
                                              <p:stCondLst>
                                                <p:cond delay="0"/>
                                              </p:stCondLst>
                                            </p:cTn>
                                            <p:tgtEl>
                                              <p:spTgt spid="15"/>
                                            </p:tgtEl>
                                            <p:attrNameLst>
                                              <p:attrName>ppt_x</p:attrName>
                                            </p:attrNameLst>
                                          </p:cBhvr>
                                        </p:anim>
                                        <p:anim from="(-#ppt_h/2)" to="(#ppt_y)" calcmode="lin" valueType="num">
                                          <p:cBhvr>
                                            <p:cTn id="51" dur="1000" fill="hold">
                                              <p:stCondLst>
                                                <p:cond delay="0"/>
                                              </p:stCondLst>
                                            </p:cTn>
                                            <p:tgtEl>
                                              <p:spTgt spid="15"/>
                                            </p:tgtEl>
                                            <p:attrNameLst>
                                              <p:attrName>ppt_y</p:attrName>
                                            </p:attrNameLst>
                                          </p:cBhvr>
                                        </p:anim>
                                        <p:animRot by="21600000">
                                          <p:cBhvr>
                                            <p:cTn id="52" dur="1000" fill="hold">
                                              <p:stCondLst>
                                                <p:cond delay="0"/>
                                              </p:stCondLst>
                                            </p:cTn>
                                            <p:tgtEl>
                                              <p:spTgt spid="15"/>
                                            </p:tgtEl>
                                            <p:attrNameLst>
                                              <p:attrName>r</p:attrName>
                                            </p:attrNameLst>
                                          </p:cBhvr>
                                        </p:animRot>
                                      </p:childTnLst>
                                    </p:cTn>
                                  </p:par>
                                  <p:par>
                                    <p:cTn id="53" presetID="56" presetClass="entr" presetSubtype="0" fill="hold" grpId="0" nodeType="withEffect">
                                      <p:stCondLst>
                                        <p:cond delay="0"/>
                                      </p:stCondLst>
                                      <p:iterate type="lt">
                                        <p:tmPct val="10000"/>
                                      </p:iterate>
                                      <p:childTnLst>
                                        <p:set>
                                          <p:cBhvr>
                                            <p:cTn id="54" dur="1" fill="hold">
                                              <p:stCondLst>
                                                <p:cond delay="0"/>
                                              </p:stCondLst>
                                            </p:cTn>
                                            <p:tgtEl>
                                              <p:spTgt spid="16"/>
                                            </p:tgtEl>
                                            <p:attrNameLst>
                                              <p:attrName>style.visibility</p:attrName>
                                            </p:attrNameLst>
                                          </p:cBhvr>
                                          <p:to>
                                            <p:strVal val="visible"/>
                                          </p:to>
                                        </p:set>
                                        <p:anim by="(-#ppt_w*2)" calcmode="lin" valueType="num">
                                          <p:cBhvr rctx="PPT">
                                            <p:cTn id="55" dur="500" autoRev="1" fill="hold">
                                              <p:stCondLst>
                                                <p:cond delay="0"/>
                                              </p:stCondLst>
                                            </p:cTn>
                                            <p:tgtEl>
                                              <p:spTgt spid="16"/>
                                            </p:tgtEl>
                                            <p:attrNameLst>
                                              <p:attrName>ppt_w</p:attrName>
                                            </p:attrNameLst>
                                          </p:cBhvr>
                                        </p:anim>
                                        <p:anim by="(#ppt_w*0.50)" calcmode="lin" valueType="num">
                                          <p:cBhvr>
                                            <p:cTn id="56" dur="500" decel="50000" autoRev="1" fill="hold">
                                              <p:stCondLst>
                                                <p:cond delay="0"/>
                                              </p:stCondLst>
                                            </p:cTn>
                                            <p:tgtEl>
                                              <p:spTgt spid="16"/>
                                            </p:tgtEl>
                                            <p:attrNameLst>
                                              <p:attrName>ppt_x</p:attrName>
                                            </p:attrNameLst>
                                          </p:cBhvr>
                                        </p:anim>
                                        <p:anim from="(-#ppt_h/2)" to="(#ppt_y)" calcmode="lin" valueType="num">
                                          <p:cBhvr>
                                            <p:cTn id="57" dur="1000" fill="hold">
                                              <p:stCondLst>
                                                <p:cond delay="0"/>
                                              </p:stCondLst>
                                            </p:cTn>
                                            <p:tgtEl>
                                              <p:spTgt spid="16"/>
                                            </p:tgtEl>
                                            <p:attrNameLst>
                                              <p:attrName>ppt_y</p:attrName>
                                            </p:attrNameLst>
                                          </p:cBhvr>
                                        </p:anim>
                                        <p:animRot by="21600000">
                                          <p:cBhvr>
                                            <p:cTn id="58" dur="1000" fill="hold">
                                              <p:stCondLst>
                                                <p:cond delay="0"/>
                                              </p:stCondLst>
                                            </p:cTn>
                                            <p:tgtEl>
                                              <p:spTgt spid="16"/>
                                            </p:tgtEl>
                                            <p:attrNameLst>
                                              <p:attrName>r</p:attrName>
                                            </p:attrNameLst>
                                          </p:cBhvr>
                                        </p:animRot>
                                      </p:childTnLst>
                                    </p:cTn>
                                  </p:par>
                                </p:childTnLst>
                              </p:cTn>
                            </p:par>
                          </p:childTnLst>
                        </p:cTn>
                      </p:par>
                      <p:par>
                        <p:cTn id="59" fill="hold">
                          <p:stCondLst>
                            <p:cond delay="indefinite"/>
                          </p:stCondLst>
                          <p:childTnLst>
                            <p:par>
                              <p:cTn id="60" fill="hold">
                                <p:stCondLst>
                                  <p:cond delay="0"/>
                                </p:stCondLst>
                                <p:childTnLst>
                                  <p:par>
                                    <p:cTn id="61" presetID="2" presetClass="entr" presetSubtype="8" fill="hold" grpId="0" nodeType="click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additive="base">
                                            <p:cTn id="63" dur="500" fill="hold"/>
                                            <p:tgtEl>
                                              <p:spTgt spid="17"/>
                                            </p:tgtEl>
                                            <p:attrNameLst>
                                              <p:attrName>ppt_x</p:attrName>
                                            </p:attrNameLst>
                                          </p:cBhvr>
                                          <p:tavLst>
                                            <p:tav tm="0">
                                              <p:val>
                                                <p:strVal val="0-#ppt_w/2"/>
                                              </p:val>
                                            </p:tav>
                                            <p:tav tm="100000">
                                              <p:val>
                                                <p:strVal val="#ppt_x"/>
                                              </p:val>
                                            </p:tav>
                                          </p:tavLst>
                                        </p:anim>
                                        <p:anim calcmode="lin" valueType="num">
                                          <p:cBhvr additive="base">
                                            <p:cTn id="64"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2" presetClass="entr" presetSubtype="8" fill="hold" grpId="0" nodeType="clickEffect">
                                      <p:stCondLst>
                                        <p:cond delay="0"/>
                                      </p:stCondLst>
                                      <p:childTnLst>
                                        <p:set>
                                          <p:cBhvr>
                                            <p:cTn id="68" dur="1" fill="hold">
                                              <p:stCondLst>
                                                <p:cond delay="0"/>
                                              </p:stCondLst>
                                            </p:cTn>
                                            <p:tgtEl>
                                              <p:spTgt spid="18"/>
                                            </p:tgtEl>
                                            <p:attrNameLst>
                                              <p:attrName>style.visibility</p:attrName>
                                            </p:attrNameLst>
                                          </p:cBhvr>
                                          <p:to>
                                            <p:strVal val="visible"/>
                                          </p:to>
                                        </p:set>
                                        <p:anim calcmode="lin" valueType="num">
                                          <p:cBhvr additive="base">
                                            <p:cTn id="69" dur="500" fill="hold"/>
                                            <p:tgtEl>
                                              <p:spTgt spid="18"/>
                                            </p:tgtEl>
                                            <p:attrNameLst>
                                              <p:attrName>ppt_x</p:attrName>
                                            </p:attrNameLst>
                                          </p:cBhvr>
                                          <p:tavLst>
                                            <p:tav tm="0">
                                              <p:val>
                                                <p:strVal val="0-#ppt_w/2"/>
                                              </p:val>
                                            </p:tav>
                                            <p:tav tm="100000">
                                              <p:val>
                                                <p:strVal val="#ppt_x"/>
                                              </p:val>
                                            </p:tav>
                                          </p:tavLst>
                                        </p:anim>
                                        <p:anim calcmode="lin" valueType="num">
                                          <p:cBhvr additive="base">
                                            <p:cTn id="70"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2" presetClass="entr" presetSubtype="2" fill="hold" grpId="0" nodeType="click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additive="base">
                                            <p:cTn id="75" dur="500" fill="hold"/>
                                            <p:tgtEl>
                                              <p:spTgt spid="19"/>
                                            </p:tgtEl>
                                            <p:attrNameLst>
                                              <p:attrName>ppt_x</p:attrName>
                                            </p:attrNameLst>
                                          </p:cBhvr>
                                          <p:tavLst>
                                            <p:tav tm="0">
                                              <p:val>
                                                <p:strVal val="1+#ppt_w/2"/>
                                              </p:val>
                                            </p:tav>
                                            <p:tav tm="100000">
                                              <p:val>
                                                <p:strVal val="#ppt_x"/>
                                              </p:val>
                                            </p:tav>
                                          </p:tavLst>
                                        </p:anim>
                                        <p:anim calcmode="lin" valueType="num">
                                          <p:cBhvr additive="base">
                                            <p:cTn id="76"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2" presetClass="entr" presetSubtype="2" fill="hold" grpId="0" nodeType="clickEffect">
                                      <p:stCondLst>
                                        <p:cond delay="0"/>
                                      </p:stCondLst>
                                      <p:childTnLst>
                                        <p:set>
                                          <p:cBhvr>
                                            <p:cTn id="80" dur="1" fill="hold">
                                              <p:stCondLst>
                                                <p:cond delay="0"/>
                                              </p:stCondLst>
                                            </p:cTn>
                                            <p:tgtEl>
                                              <p:spTgt spid="20"/>
                                            </p:tgtEl>
                                            <p:attrNameLst>
                                              <p:attrName>style.visibility</p:attrName>
                                            </p:attrNameLst>
                                          </p:cBhvr>
                                          <p:to>
                                            <p:strVal val="visible"/>
                                          </p:to>
                                        </p:set>
                                        <p:anim calcmode="lin" valueType="num">
                                          <p:cBhvr additive="base">
                                            <p:cTn id="81" dur="500" fill="hold"/>
                                            <p:tgtEl>
                                              <p:spTgt spid="20"/>
                                            </p:tgtEl>
                                            <p:attrNameLst>
                                              <p:attrName>ppt_x</p:attrName>
                                            </p:attrNameLst>
                                          </p:cBhvr>
                                          <p:tavLst>
                                            <p:tav tm="0">
                                              <p:val>
                                                <p:strVal val="1+#ppt_w/2"/>
                                              </p:val>
                                            </p:tav>
                                            <p:tav tm="100000">
                                              <p:val>
                                                <p:strVal val="#ppt_x"/>
                                              </p:val>
                                            </p:tav>
                                          </p:tavLst>
                                        </p:anim>
                                        <p:anim calcmode="lin" valueType="num">
                                          <p:cBhvr additive="base">
                                            <p:cTn id="82" dur="500" fill="hold"/>
                                            <p:tgtEl>
                                              <p:spTgt spid="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 grpId="0" animBg="1"/>
          <p:bldP spid="71" grpId="0" animBg="1"/>
          <p:bldP spid="72" grpId="0" animBg="1"/>
          <p:bldP spid="73" grpId="0" animBg="1"/>
          <p:bldP spid="74" grpId="0" animBg="1"/>
          <p:bldP spid="75" grpId="0" animBg="1"/>
          <p:bldP spid="76" grpId="0" animBg="1"/>
          <p:bldP spid="15" grpId="0"/>
          <p:bldP spid="16" grpId="0"/>
          <p:bldP spid="17" grpId="0"/>
          <p:bldP spid="18" grpId="0"/>
          <p:bldP spid="19" grpId="0"/>
          <p:bldP spid="20"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原创作者QQ：598969553            _3"/>
          <p:cNvSpPr/>
          <p:nvPr/>
        </p:nvSpPr>
        <p:spPr>
          <a:xfrm>
            <a:off x="3790950" y="3098006"/>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6" rIns="68574" bIns="34286" anchor="ctr"/>
          <a:lstStyle/>
          <a:p>
            <a:pPr algn="ctr">
              <a:defRPr/>
            </a:pPr>
            <a:endParaRPr lang="zh-CN" altLang="en-US" dirty="0"/>
          </a:p>
        </p:txBody>
      </p:sp>
      <p:sp>
        <p:nvSpPr>
          <p:cNvPr id="5" name="原创作者QQ：598969553            _4"/>
          <p:cNvSpPr/>
          <p:nvPr/>
        </p:nvSpPr>
        <p:spPr>
          <a:xfrm>
            <a:off x="4268391" y="1915716"/>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6" rIns="68574" bIns="34286" anchor="ctr"/>
          <a:lstStyle/>
          <a:p>
            <a:pPr algn="ctr">
              <a:defRPr/>
            </a:pPr>
            <a:endParaRPr lang="zh-CN" altLang="en-US" dirty="0"/>
          </a:p>
        </p:txBody>
      </p:sp>
      <p:sp>
        <p:nvSpPr>
          <p:cNvPr id="6" name="原创作者QQ：598969553            _5"/>
          <p:cNvSpPr/>
          <p:nvPr/>
        </p:nvSpPr>
        <p:spPr>
          <a:xfrm>
            <a:off x="5562600" y="1328738"/>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6" rIns="68574" bIns="34286" anchor="ctr"/>
          <a:lstStyle/>
          <a:p>
            <a:pPr algn="ctr">
              <a:defRPr/>
            </a:pPr>
            <a:endParaRPr lang="zh-CN" altLang="en-US" dirty="0"/>
          </a:p>
        </p:txBody>
      </p:sp>
      <p:sp>
        <p:nvSpPr>
          <p:cNvPr id="7" name="原创作者QQ：598969553            _6"/>
          <p:cNvSpPr/>
          <p:nvPr/>
        </p:nvSpPr>
        <p:spPr>
          <a:xfrm>
            <a:off x="6856810" y="1915716"/>
            <a:ext cx="914400" cy="914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6" rIns="68574" bIns="34286" anchor="ctr"/>
          <a:lstStyle/>
          <a:p>
            <a:pPr algn="ctr">
              <a:defRPr/>
            </a:pPr>
            <a:endParaRPr lang="zh-CN" altLang="en-US" dirty="0"/>
          </a:p>
        </p:txBody>
      </p:sp>
      <p:sp>
        <p:nvSpPr>
          <p:cNvPr id="8" name="原创作者QQ：598969553            _7"/>
          <p:cNvSpPr/>
          <p:nvPr/>
        </p:nvSpPr>
        <p:spPr>
          <a:xfrm>
            <a:off x="7349729" y="3098006"/>
            <a:ext cx="914400" cy="914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6" rIns="68574" bIns="34286" anchor="ctr"/>
          <a:lstStyle/>
          <a:p>
            <a:pPr algn="ctr">
              <a:defRPr/>
            </a:pPr>
            <a:endParaRPr lang="zh-CN" altLang="en-US" dirty="0"/>
          </a:p>
        </p:txBody>
      </p:sp>
      <p:sp>
        <p:nvSpPr>
          <p:cNvPr id="9" name="原创作者QQ：598969553            _8"/>
          <p:cNvSpPr/>
          <p:nvPr/>
        </p:nvSpPr>
        <p:spPr>
          <a:xfrm>
            <a:off x="5651898" y="4093369"/>
            <a:ext cx="720328" cy="96441"/>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6" rIns="68574" bIns="34286" anchor="ctr"/>
          <a:lstStyle/>
          <a:p>
            <a:pPr algn="ctr">
              <a:defRPr/>
            </a:pPr>
            <a:endParaRPr lang="zh-CN" altLang="en-US" dirty="0"/>
          </a:p>
        </p:txBody>
      </p:sp>
      <p:sp>
        <p:nvSpPr>
          <p:cNvPr id="10" name="原创作者QQ：598969553            _9"/>
          <p:cNvSpPr/>
          <p:nvPr/>
        </p:nvSpPr>
        <p:spPr>
          <a:xfrm>
            <a:off x="5655469" y="4252912"/>
            <a:ext cx="719137" cy="952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6" rIns="68574" bIns="34286" anchor="ctr"/>
          <a:lstStyle/>
          <a:p>
            <a:pPr algn="ctr">
              <a:defRPr/>
            </a:pPr>
            <a:endParaRPr lang="zh-CN" altLang="en-US" dirty="0"/>
          </a:p>
        </p:txBody>
      </p:sp>
      <p:sp>
        <p:nvSpPr>
          <p:cNvPr id="11" name="原创作者QQ：598969553            _10"/>
          <p:cNvSpPr/>
          <p:nvPr/>
        </p:nvSpPr>
        <p:spPr>
          <a:xfrm>
            <a:off x="5649516" y="4406504"/>
            <a:ext cx="720328" cy="95250"/>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6" rIns="68574" bIns="34286" anchor="ctr"/>
          <a:lstStyle/>
          <a:p>
            <a:pPr algn="ctr">
              <a:defRPr/>
            </a:pPr>
            <a:endParaRPr lang="zh-CN" altLang="en-US" dirty="0"/>
          </a:p>
        </p:txBody>
      </p:sp>
      <p:sp>
        <p:nvSpPr>
          <p:cNvPr id="12" name="原创作者QQ：598969553            _11"/>
          <p:cNvSpPr/>
          <p:nvPr/>
        </p:nvSpPr>
        <p:spPr>
          <a:xfrm rot="10800000">
            <a:off x="5803106" y="4550569"/>
            <a:ext cx="410766" cy="152400"/>
          </a:xfrm>
          <a:prstGeom prst="round2SameRect">
            <a:avLst>
              <a:gd name="adj1" fmla="val 50000"/>
              <a:gd name="adj2"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6" rIns="68574" bIns="34286" anchor="ctr"/>
          <a:lstStyle/>
          <a:p>
            <a:pPr algn="ctr">
              <a:defRPr/>
            </a:pPr>
            <a:endParaRPr lang="zh-CN" altLang="en-US" dirty="0"/>
          </a:p>
        </p:txBody>
      </p:sp>
      <p:sp>
        <p:nvSpPr>
          <p:cNvPr id="13" name="原创作者QQ：598969553            _12"/>
          <p:cNvSpPr/>
          <p:nvPr/>
        </p:nvSpPr>
        <p:spPr>
          <a:xfrm>
            <a:off x="5295900" y="2783681"/>
            <a:ext cx="1438275" cy="1253729"/>
          </a:xfrm>
          <a:custGeom>
            <a:avLst/>
            <a:gdLst/>
            <a:ahLst/>
            <a:cxnLst/>
            <a:rect l="l" t="t" r="r" b="b"/>
            <a:pathLst>
              <a:path w="1438297" h="1253961">
                <a:moveTo>
                  <a:pt x="709345" y="67"/>
                </a:moveTo>
                <a:cubicBezTo>
                  <a:pt x="1001692" y="-3923"/>
                  <a:pt x="1267354" y="169479"/>
                  <a:pt x="1381366" y="438707"/>
                </a:cubicBezTo>
                <a:cubicBezTo>
                  <a:pt x="1493979" y="704629"/>
                  <a:pt x="1436500" y="1011747"/>
                  <a:pt x="1235753" y="1218380"/>
                </a:cubicBezTo>
                <a:cubicBezTo>
                  <a:pt x="1228463" y="1236727"/>
                  <a:pt x="1210520" y="1249627"/>
                  <a:pt x="1189563" y="1249627"/>
                </a:cubicBezTo>
                <a:cubicBezTo>
                  <a:pt x="1161965" y="1249627"/>
                  <a:pt x="1139593" y="1227255"/>
                  <a:pt x="1139593" y="1199657"/>
                </a:cubicBezTo>
                <a:cubicBezTo>
                  <a:pt x="1139593" y="1182741"/>
                  <a:pt x="1147999" y="1167788"/>
                  <a:pt x="1161387" y="1159497"/>
                </a:cubicBezTo>
                <a:lnTo>
                  <a:pt x="1160988" y="1159099"/>
                </a:lnTo>
                <a:cubicBezTo>
                  <a:pt x="1339859" y="979468"/>
                  <a:pt x="1392172" y="709424"/>
                  <a:pt x="1293318" y="475993"/>
                </a:cubicBezTo>
                <a:cubicBezTo>
                  <a:pt x="1194465" y="242562"/>
                  <a:pt x="964125" y="92215"/>
                  <a:pt x="710649" y="95675"/>
                </a:cubicBezTo>
                <a:cubicBezTo>
                  <a:pt x="457173" y="99135"/>
                  <a:pt x="231023" y="255712"/>
                  <a:pt x="138577" y="491754"/>
                </a:cubicBezTo>
                <a:cubicBezTo>
                  <a:pt x="48191" y="722536"/>
                  <a:pt x="103211" y="984362"/>
                  <a:pt x="278147" y="1158443"/>
                </a:cubicBezTo>
                <a:cubicBezTo>
                  <a:pt x="295721" y="1166064"/>
                  <a:pt x="307932" y="1183602"/>
                  <a:pt x="307932" y="1203991"/>
                </a:cubicBezTo>
                <a:cubicBezTo>
                  <a:pt x="307932" y="1231589"/>
                  <a:pt x="285560" y="1253961"/>
                  <a:pt x="257962" y="1253961"/>
                </a:cubicBezTo>
                <a:cubicBezTo>
                  <a:pt x="244659" y="1253961"/>
                  <a:pt x="232570" y="1248763"/>
                  <a:pt x="223786" y="1240106"/>
                </a:cubicBezTo>
                <a:lnTo>
                  <a:pt x="223615" y="1240286"/>
                </a:lnTo>
                <a:lnTo>
                  <a:pt x="222931" y="1239529"/>
                </a:lnTo>
                <a:cubicBezTo>
                  <a:pt x="222653" y="1239352"/>
                  <a:pt x="222426" y="1239124"/>
                  <a:pt x="222283" y="1238813"/>
                </a:cubicBezTo>
                <a:cubicBezTo>
                  <a:pt x="11426" y="1037418"/>
                  <a:pt x="-56835" y="728509"/>
                  <a:pt x="49546" y="456885"/>
                </a:cubicBezTo>
                <a:cubicBezTo>
                  <a:pt x="156168" y="184646"/>
                  <a:pt x="416999" y="4058"/>
                  <a:pt x="709345" y="67"/>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6" rIns="68574" bIns="34286" anchor="ctr"/>
          <a:lstStyle/>
          <a:p>
            <a:pPr algn="ctr">
              <a:defRPr/>
            </a:pPr>
            <a:endParaRPr lang="zh-CN" altLang="en-US" dirty="0"/>
          </a:p>
        </p:txBody>
      </p:sp>
      <p:sp>
        <p:nvSpPr>
          <p:cNvPr id="14" name="原创作者QQ：598969553            _13"/>
          <p:cNvSpPr/>
          <p:nvPr/>
        </p:nvSpPr>
        <p:spPr>
          <a:xfrm>
            <a:off x="4811316" y="3525442"/>
            <a:ext cx="352425" cy="964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6" rIns="68574" bIns="34286" anchor="ctr"/>
          <a:lstStyle/>
          <a:p>
            <a:pPr algn="ctr">
              <a:defRPr/>
            </a:pPr>
            <a:endParaRPr lang="zh-CN" altLang="en-US" dirty="0"/>
          </a:p>
        </p:txBody>
      </p:sp>
      <p:sp>
        <p:nvSpPr>
          <p:cNvPr id="15" name="原创作者QQ：598969553            _14"/>
          <p:cNvSpPr/>
          <p:nvPr/>
        </p:nvSpPr>
        <p:spPr>
          <a:xfrm rot="2700000">
            <a:off x="5073849" y="2830711"/>
            <a:ext cx="352425" cy="9644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6" rIns="68574" bIns="34286" anchor="ctr"/>
          <a:lstStyle/>
          <a:p>
            <a:pPr algn="ctr">
              <a:defRPr/>
            </a:pPr>
            <a:endParaRPr lang="zh-CN" altLang="en-US" dirty="0"/>
          </a:p>
        </p:txBody>
      </p:sp>
      <p:sp>
        <p:nvSpPr>
          <p:cNvPr id="16" name="原创作者QQ：598969553            _15"/>
          <p:cNvSpPr/>
          <p:nvPr/>
        </p:nvSpPr>
        <p:spPr>
          <a:xfrm rot="18900000" flipH="1">
            <a:off x="6591300" y="2815829"/>
            <a:ext cx="352425" cy="9525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6" rIns="68574" bIns="34286" anchor="ctr"/>
          <a:lstStyle/>
          <a:p>
            <a:pPr algn="ctr">
              <a:defRPr/>
            </a:pPr>
            <a:endParaRPr lang="zh-CN" altLang="en-US" dirty="0"/>
          </a:p>
        </p:txBody>
      </p:sp>
      <p:sp>
        <p:nvSpPr>
          <p:cNvPr id="17" name="原创作者QQ：598969553            _16"/>
          <p:cNvSpPr/>
          <p:nvPr/>
        </p:nvSpPr>
        <p:spPr>
          <a:xfrm>
            <a:off x="6866335" y="3536157"/>
            <a:ext cx="352425" cy="9644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6" rIns="68574" bIns="34286" anchor="ctr"/>
          <a:lstStyle/>
          <a:p>
            <a:pPr algn="ctr">
              <a:defRPr/>
            </a:pPr>
            <a:endParaRPr lang="zh-CN" altLang="en-US" dirty="0"/>
          </a:p>
        </p:txBody>
      </p:sp>
      <p:sp>
        <p:nvSpPr>
          <p:cNvPr id="18" name="原创作者QQ：598969553            _17"/>
          <p:cNvSpPr/>
          <p:nvPr/>
        </p:nvSpPr>
        <p:spPr>
          <a:xfrm rot="5400000">
            <a:off x="5843588" y="2457450"/>
            <a:ext cx="352425" cy="95250"/>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6" rIns="68574" bIns="34286" anchor="ctr"/>
          <a:lstStyle/>
          <a:p>
            <a:pPr algn="ctr">
              <a:defRPr/>
            </a:pPr>
            <a:endParaRPr lang="zh-CN" altLang="en-US" dirty="0"/>
          </a:p>
        </p:txBody>
      </p:sp>
      <p:sp>
        <p:nvSpPr>
          <p:cNvPr id="19" name="原创作者QQ：598969553            _18"/>
          <p:cNvSpPr txBox="1"/>
          <p:nvPr/>
        </p:nvSpPr>
        <p:spPr>
          <a:xfrm>
            <a:off x="5481638" y="3245644"/>
            <a:ext cx="1140619" cy="561975"/>
          </a:xfrm>
          <a:prstGeom prst="rect">
            <a:avLst/>
          </a:prstGeom>
          <a:noFill/>
        </p:spPr>
        <p:txBody>
          <a:bodyPr wrap="none" lIns="68574" tIns="34286" rIns="68574" bIns="34286">
            <a:spAutoFit/>
          </a:bodyPr>
          <a:lstStyle/>
          <a:p>
            <a:pPr algn="r">
              <a:defRPr/>
            </a:pPr>
            <a:r>
              <a:rPr lang="en-US" altLang="zh-CN" sz="3200" dirty="0">
                <a:solidFill>
                  <a:srgbClr val="000000"/>
                </a:solidFill>
                <a:latin typeface="Arial Rounded MT Bold" pitchFamily="34" charset="0"/>
              </a:rPr>
              <a:t>IDEA</a:t>
            </a:r>
            <a:endParaRPr lang="zh-CN" altLang="en-US" sz="3200" dirty="0">
              <a:solidFill>
                <a:srgbClr val="000000"/>
              </a:solidFill>
              <a:latin typeface="Arial Rounded MT Bold" pitchFamily="34" charset="0"/>
            </a:endParaRPr>
          </a:p>
        </p:txBody>
      </p:sp>
      <p:sp>
        <p:nvSpPr>
          <p:cNvPr id="22548" name="原创作者QQ：598969553            _19"/>
          <p:cNvSpPr txBox="1">
            <a:spLocks noChangeArrowheads="1"/>
          </p:cNvSpPr>
          <p:nvPr/>
        </p:nvSpPr>
        <p:spPr bwMode="auto">
          <a:xfrm>
            <a:off x="653653" y="1560911"/>
            <a:ext cx="1565672" cy="253603"/>
          </a:xfrm>
          <a:prstGeom prst="rect">
            <a:avLst/>
          </a:prstGeom>
          <a:noFill/>
          <a:ln w="9525">
            <a:noFill/>
            <a:miter lim="800000"/>
            <a:headEnd/>
            <a:tailEnd/>
          </a:ln>
        </p:spPr>
        <p:txBody>
          <a:bodyPr lIns="68574" tIns="34286" rIns="68574" bIns="34286">
            <a:spAutoFit/>
          </a:bodyPr>
          <a:lstStyle/>
          <a:p>
            <a:r>
              <a:rPr lang="en-US" altLang="zh-CN" sz="1200" dirty="0">
                <a:solidFill>
                  <a:schemeClr val="bg1">
                    <a:lumMod val="50000"/>
                  </a:schemeClr>
                </a:solidFill>
                <a:latin typeface="Arial Rounded MT Bold" pitchFamily="34" charset="0"/>
              </a:rPr>
              <a:t>ADD YOUR TEXT</a:t>
            </a:r>
          </a:p>
        </p:txBody>
      </p:sp>
      <p:sp>
        <p:nvSpPr>
          <p:cNvPr id="21" name="原创作者QQ：598969553            _20"/>
          <p:cNvSpPr txBox="1"/>
          <p:nvPr/>
        </p:nvSpPr>
        <p:spPr>
          <a:xfrm>
            <a:off x="653653" y="1775222"/>
            <a:ext cx="2818209" cy="376238"/>
          </a:xfrm>
          <a:prstGeom prst="rect">
            <a:avLst/>
          </a:prstGeom>
          <a:noFill/>
        </p:spPr>
        <p:txBody>
          <a:bodyPr lIns="68574" tIns="34286" rIns="68574" bIns="34286">
            <a:spAutoFit/>
          </a:bodyPr>
          <a:lstStyle/>
          <a:p>
            <a:pPr>
              <a:defRPr/>
            </a:pPr>
            <a:r>
              <a:rPr lang="en-US" altLang="zh-CN" sz="1000" dirty="0">
                <a:solidFill>
                  <a:schemeClr val="bg1">
                    <a:lumMod val="50000"/>
                  </a:schemeClr>
                </a:solidFill>
                <a:latin typeface="华文细黑" panose="02010600040101010101" pitchFamily="2" charset="-122"/>
                <a:ea typeface="华文细黑" panose="02010600040101010101" pitchFamily="2" charset="-122"/>
              </a:rPr>
              <a:t>A designer can use default text to simulate what text would look like. </a:t>
            </a:r>
            <a:endParaRPr lang="zh-CN" altLang="en-US" sz="1000" dirty="0">
              <a:solidFill>
                <a:schemeClr val="bg1">
                  <a:lumMod val="50000"/>
                </a:schemeClr>
              </a:solidFill>
              <a:latin typeface="Segoe UI Light" pitchFamily="34" charset="0"/>
            </a:endParaRPr>
          </a:p>
        </p:txBody>
      </p:sp>
      <p:sp>
        <p:nvSpPr>
          <p:cNvPr id="22" name="原创作者QQ：598969553            _21"/>
          <p:cNvSpPr txBox="1"/>
          <p:nvPr/>
        </p:nvSpPr>
        <p:spPr>
          <a:xfrm>
            <a:off x="765572" y="2328863"/>
            <a:ext cx="2818209" cy="2223678"/>
          </a:xfrm>
          <a:prstGeom prst="rect">
            <a:avLst/>
          </a:prstGeom>
          <a:noFill/>
        </p:spPr>
        <p:txBody>
          <a:bodyPr lIns="68574" tIns="34286" rIns="68574" bIns="34286">
            <a:spAutoFit/>
          </a:bodyPr>
          <a:lstStyle>
            <a:defPPr>
              <a:defRPr lang="zh-CN"/>
            </a:defPPr>
            <a:lvl1pPr>
              <a:defRPr sz="1000">
                <a:solidFill>
                  <a:srgbClr val="232B36"/>
                </a:solidFill>
                <a:latin typeface="Segoe UI Light" pitchFamily="34" charset="0"/>
              </a:defRPr>
            </a:lvl1pPr>
          </a:lstStyle>
          <a:p>
            <a:pPr marL="171428" indent="-171428">
              <a:buFont typeface="Wingdings" pitchFamily="2" charset="2"/>
              <a:buChar char="u"/>
              <a:defRPr/>
            </a:pPr>
            <a:r>
              <a:rPr lang="en-US" altLang="zh-CN" dirty="0">
                <a:solidFill>
                  <a:schemeClr val="bg1">
                    <a:lumMod val="50000"/>
                  </a:schemeClr>
                </a:solidFill>
              </a:rPr>
              <a:t>Add your text here. Add your text here. Add your text here. Add your text here. Add your text here. Add your text here. </a:t>
            </a:r>
          </a:p>
          <a:p>
            <a:pPr marL="171428" indent="-171428">
              <a:buFont typeface="Wingdings" pitchFamily="2" charset="2"/>
              <a:buChar char="u"/>
              <a:defRPr/>
            </a:pPr>
            <a:r>
              <a:rPr lang="en-US" altLang="zh-CN" dirty="0">
                <a:solidFill>
                  <a:schemeClr val="bg1">
                    <a:lumMod val="50000"/>
                  </a:schemeClr>
                </a:solidFill>
              </a:rPr>
              <a:t>Add your text here. Add your text here. Add your text here. </a:t>
            </a:r>
          </a:p>
          <a:p>
            <a:pPr marL="171428" indent="-171428">
              <a:buFont typeface="Wingdings" pitchFamily="2" charset="2"/>
              <a:buChar char="u"/>
              <a:defRPr/>
            </a:pPr>
            <a:r>
              <a:rPr lang="en-US" altLang="zh-CN" dirty="0">
                <a:solidFill>
                  <a:schemeClr val="bg1">
                    <a:lumMod val="50000"/>
                  </a:schemeClr>
                </a:solidFill>
              </a:rPr>
              <a:t>Add your text here. Add your text here. Add your text here. Add your text here. </a:t>
            </a:r>
          </a:p>
          <a:p>
            <a:pPr marL="171428" indent="-171428">
              <a:buFont typeface="Wingdings" pitchFamily="2" charset="2"/>
              <a:buChar char="u"/>
              <a:defRPr/>
            </a:pPr>
            <a:r>
              <a:rPr lang="en-US" altLang="zh-CN" dirty="0">
                <a:solidFill>
                  <a:schemeClr val="bg1">
                    <a:lumMod val="50000"/>
                  </a:schemeClr>
                </a:solidFill>
              </a:rPr>
              <a:t>Add your text here. Add your text here. Add your text here. Add your text here. Add your text here. </a:t>
            </a:r>
          </a:p>
          <a:p>
            <a:pPr marL="171428" indent="-171428">
              <a:buFont typeface="Wingdings" pitchFamily="2" charset="2"/>
              <a:buChar char="u"/>
              <a:defRPr/>
            </a:pPr>
            <a:r>
              <a:rPr lang="en-US" altLang="zh-CN" dirty="0">
                <a:solidFill>
                  <a:schemeClr val="bg1">
                    <a:lumMod val="50000"/>
                  </a:schemeClr>
                </a:solidFill>
              </a:rPr>
              <a:t>Add your text here. Add your text here. Add your text here. Add your text here. Add your text here. Add your text here. Add your text here. Add your text here. </a:t>
            </a:r>
          </a:p>
        </p:txBody>
      </p:sp>
      <p:sp>
        <p:nvSpPr>
          <p:cNvPr id="22551" name="原创作者QQ：598969553            _22"/>
          <p:cNvSpPr txBox="1">
            <a:spLocks noChangeArrowheads="1"/>
          </p:cNvSpPr>
          <p:nvPr/>
        </p:nvSpPr>
        <p:spPr bwMode="auto">
          <a:xfrm>
            <a:off x="3946996" y="3355182"/>
            <a:ext cx="582070" cy="438574"/>
          </a:xfrm>
          <a:prstGeom prst="rect">
            <a:avLst/>
          </a:prstGeom>
          <a:noFill/>
          <a:ln w="9525">
            <a:noFill/>
            <a:miter lim="800000"/>
            <a:headEnd/>
            <a:tailEnd/>
          </a:ln>
        </p:spPr>
        <p:txBody>
          <a:bodyPr wrap="none" lIns="68574" tIns="34286" rIns="68574" bIns="34286">
            <a:spAutoFit/>
          </a:bodyPr>
          <a:lstStyle/>
          <a:p>
            <a:pPr algn="ctr"/>
            <a:r>
              <a:rPr lang="en-US" altLang="zh-CN" sz="1200" dirty="0">
                <a:solidFill>
                  <a:schemeClr val="bg1"/>
                </a:solidFill>
                <a:latin typeface="Arial Rounded MT Bold" pitchFamily="34" charset="0"/>
                <a:cs typeface="Arial" pitchFamily="34" charset="0"/>
              </a:rPr>
              <a:t>YOUR</a:t>
            </a:r>
          </a:p>
          <a:p>
            <a:pPr algn="ctr"/>
            <a:r>
              <a:rPr lang="en-US" altLang="zh-CN" sz="1200" dirty="0">
                <a:solidFill>
                  <a:schemeClr val="bg1"/>
                </a:solidFill>
                <a:latin typeface="Arial Rounded MT Bold" pitchFamily="34" charset="0"/>
                <a:cs typeface="Arial" pitchFamily="34" charset="0"/>
              </a:rPr>
              <a:t>TEXT</a:t>
            </a:r>
            <a:endParaRPr lang="zh-CN" altLang="en-US" sz="1200" dirty="0">
              <a:solidFill>
                <a:schemeClr val="bg1"/>
              </a:solidFill>
              <a:latin typeface="Arial Rounded MT Bold" pitchFamily="34" charset="0"/>
              <a:cs typeface="Arial" pitchFamily="34" charset="0"/>
            </a:endParaRPr>
          </a:p>
        </p:txBody>
      </p:sp>
      <p:sp>
        <p:nvSpPr>
          <p:cNvPr id="22552" name="原创作者QQ：598969553            _23"/>
          <p:cNvSpPr txBox="1">
            <a:spLocks noChangeArrowheads="1"/>
          </p:cNvSpPr>
          <p:nvPr/>
        </p:nvSpPr>
        <p:spPr bwMode="auto">
          <a:xfrm>
            <a:off x="4434556" y="2138363"/>
            <a:ext cx="582070" cy="438574"/>
          </a:xfrm>
          <a:prstGeom prst="rect">
            <a:avLst/>
          </a:prstGeom>
          <a:noFill/>
          <a:ln w="9525">
            <a:noFill/>
            <a:miter lim="800000"/>
            <a:headEnd/>
            <a:tailEnd/>
          </a:ln>
        </p:spPr>
        <p:txBody>
          <a:bodyPr wrap="none" lIns="68574" tIns="34286" rIns="68574" bIns="34286">
            <a:spAutoFit/>
          </a:bodyPr>
          <a:lstStyle/>
          <a:p>
            <a:pPr algn="ctr"/>
            <a:r>
              <a:rPr lang="en-US" altLang="zh-CN" sz="1200" dirty="0">
                <a:solidFill>
                  <a:schemeClr val="bg1"/>
                </a:solidFill>
                <a:latin typeface="Arial Rounded MT Bold" pitchFamily="34" charset="0"/>
                <a:cs typeface="Arial" pitchFamily="34" charset="0"/>
              </a:rPr>
              <a:t>YOUR</a:t>
            </a:r>
          </a:p>
          <a:p>
            <a:pPr algn="ctr"/>
            <a:r>
              <a:rPr lang="en-US" altLang="zh-CN" sz="1200" dirty="0">
                <a:solidFill>
                  <a:schemeClr val="bg1"/>
                </a:solidFill>
                <a:latin typeface="Arial Rounded MT Bold" pitchFamily="34" charset="0"/>
                <a:cs typeface="Arial" pitchFamily="34" charset="0"/>
              </a:rPr>
              <a:t>TEXT</a:t>
            </a:r>
            <a:endParaRPr lang="zh-CN" altLang="en-US" sz="1200" dirty="0">
              <a:solidFill>
                <a:schemeClr val="bg1"/>
              </a:solidFill>
              <a:latin typeface="Arial Rounded MT Bold" pitchFamily="34" charset="0"/>
              <a:cs typeface="Arial" pitchFamily="34" charset="0"/>
            </a:endParaRPr>
          </a:p>
        </p:txBody>
      </p:sp>
      <p:sp>
        <p:nvSpPr>
          <p:cNvPr id="22553" name="原创作者QQ：598969553            _24"/>
          <p:cNvSpPr txBox="1">
            <a:spLocks noChangeArrowheads="1"/>
          </p:cNvSpPr>
          <p:nvPr/>
        </p:nvSpPr>
        <p:spPr bwMode="auto">
          <a:xfrm>
            <a:off x="5743053" y="1551385"/>
            <a:ext cx="582070" cy="438574"/>
          </a:xfrm>
          <a:prstGeom prst="rect">
            <a:avLst/>
          </a:prstGeom>
          <a:noFill/>
          <a:ln w="9525">
            <a:noFill/>
            <a:miter lim="800000"/>
            <a:headEnd/>
            <a:tailEnd/>
          </a:ln>
        </p:spPr>
        <p:txBody>
          <a:bodyPr wrap="none" lIns="68574" tIns="34286" rIns="68574" bIns="34286">
            <a:spAutoFit/>
          </a:bodyPr>
          <a:lstStyle/>
          <a:p>
            <a:pPr algn="ctr"/>
            <a:r>
              <a:rPr lang="en-US" altLang="zh-CN" sz="1200" dirty="0">
                <a:solidFill>
                  <a:schemeClr val="bg1"/>
                </a:solidFill>
                <a:latin typeface="Arial Rounded MT Bold" pitchFamily="34" charset="0"/>
                <a:cs typeface="Arial" pitchFamily="34" charset="0"/>
              </a:rPr>
              <a:t>YOUR</a:t>
            </a:r>
          </a:p>
          <a:p>
            <a:pPr algn="ctr"/>
            <a:r>
              <a:rPr lang="en-US" altLang="zh-CN" sz="1200" dirty="0">
                <a:solidFill>
                  <a:schemeClr val="bg1"/>
                </a:solidFill>
                <a:latin typeface="Arial Rounded MT Bold" pitchFamily="34" charset="0"/>
                <a:cs typeface="Arial" pitchFamily="34" charset="0"/>
              </a:rPr>
              <a:t>TEXT</a:t>
            </a:r>
            <a:endParaRPr lang="zh-CN" altLang="en-US" sz="1200" dirty="0">
              <a:solidFill>
                <a:schemeClr val="bg1"/>
              </a:solidFill>
              <a:latin typeface="Arial Rounded MT Bold" pitchFamily="34" charset="0"/>
              <a:cs typeface="Arial" pitchFamily="34" charset="0"/>
            </a:endParaRPr>
          </a:p>
        </p:txBody>
      </p:sp>
      <p:sp>
        <p:nvSpPr>
          <p:cNvPr id="22554" name="原创作者QQ：598969553            _25"/>
          <p:cNvSpPr txBox="1">
            <a:spLocks noChangeArrowheads="1"/>
          </p:cNvSpPr>
          <p:nvPr/>
        </p:nvSpPr>
        <p:spPr bwMode="auto">
          <a:xfrm>
            <a:off x="7031309" y="2128838"/>
            <a:ext cx="582070" cy="438574"/>
          </a:xfrm>
          <a:prstGeom prst="rect">
            <a:avLst/>
          </a:prstGeom>
          <a:noFill/>
          <a:ln w="9525">
            <a:noFill/>
            <a:miter lim="800000"/>
            <a:headEnd/>
            <a:tailEnd/>
          </a:ln>
        </p:spPr>
        <p:txBody>
          <a:bodyPr wrap="none" lIns="68574" tIns="34286" rIns="68574" bIns="34286">
            <a:spAutoFit/>
          </a:bodyPr>
          <a:lstStyle/>
          <a:p>
            <a:pPr algn="ctr"/>
            <a:r>
              <a:rPr lang="en-US" altLang="zh-CN" sz="1200" dirty="0">
                <a:solidFill>
                  <a:schemeClr val="bg1"/>
                </a:solidFill>
                <a:latin typeface="Arial Rounded MT Bold" pitchFamily="34" charset="0"/>
                <a:cs typeface="Arial" pitchFamily="34" charset="0"/>
              </a:rPr>
              <a:t>YOUR</a:t>
            </a:r>
          </a:p>
          <a:p>
            <a:pPr algn="ctr"/>
            <a:r>
              <a:rPr lang="en-US" altLang="zh-CN" sz="1200" dirty="0">
                <a:solidFill>
                  <a:schemeClr val="bg1"/>
                </a:solidFill>
                <a:latin typeface="Arial Rounded MT Bold" pitchFamily="34" charset="0"/>
                <a:cs typeface="Arial" pitchFamily="34" charset="0"/>
              </a:rPr>
              <a:t>TEXT</a:t>
            </a:r>
            <a:endParaRPr lang="zh-CN" altLang="en-US" sz="1200" dirty="0">
              <a:solidFill>
                <a:schemeClr val="bg1"/>
              </a:solidFill>
              <a:latin typeface="Arial Rounded MT Bold" pitchFamily="34" charset="0"/>
              <a:cs typeface="Arial" pitchFamily="34" charset="0"/>
            </a:endParaRPr>
          </a:p>
        </p:txBody>
      </p:sp>
      <p:sp>
        <p:nvSpPr>
          <p:cNvPr id="22555" name="原创作者QQ：598969553            _26"/>
          <p:cNvSpPr txBox="1">
            <a:spLocks noChangeArrowheads="1"/>
          </p:cNvSpPr>
          <p:nvPr/>
        </p:nvSpPr>
        <p:spPr bwMode="auto">
          <a:xfrm>
            <a:off x="7525419" y="3324225"/>
            <a:ext cx="582070" cy="438574"/>
          </a:xfrm>
          <a:prstGeom prst="rect">
            <a:avLst/>
          </a:prstGeom>
          <a:noFill/>
          <a:ln w="9525">
            <a:noFill/>
            <a:miter lim="800000"/>
            <a:headEnd/>
            <a:tailEnd/>
          </a:ln>
        </p:spPr>
        <p:txBody>
          <a:bodyPr wrap="none" lIns="68574" tIns="34286" rIns="68574" bIns="34286">
            <a:spAutoFit/>
          </a:bodyPr>
          <a:lstStyle/>
          <a:p>
            <a:pPr algn="ctr"/>
            <a:r>
              <a:rPr lang="en-US" altLang="zh-CN" sz="1200" dirty="0">
                <a:solidFill>
                  <a:schemeClr val="bg1"/>
                </a:solidFill>
                <a:latin typeface="Arial Rounded MT Bold" pitchFamily="34" charset="0"/>
                <a:cs typeface="Arial" pitchFamily="34" charset="0"/>
              </a:rPr>
              <a:t>YOUR</a:t>
            </a:r>
          </a:p>
          <a:p>
            <a:pPr algn="ctr"/>
            <a:r>
              <a:rPr lang="en-US" altLang="zh-CN" sz="1200" dirty="0">
                <a:solidFill>
                  <a:schemeClr val="bg1"/>
                </a:solidFill>
                <a:latin typeface="Arial Rounded MT Bold" pitchFamily="34" charset="0"/>
                <a:cs typeface="Arial" pitchFamily="34" charset="0"/>
              </a:rPr>
              <a:t>TEXT</a:t>
            </a:r>
            <a:endParaRPr lang="zh-CN" altLang="en-US" sz="1200" dirty="0">
              <a:solidFill>
                <a:schemeClr val="bg1"/>
              </a:solidFill>
              <a:latin typeface="Arial Rounded MT Bold" pitchFamily="34" charset="0"/>
              <a:cs typeface="Arial" pitchFamily="34" charset="0"/>
            </a:endParaRPr>
          </a:p>
        </p:txBody>
      </p:sp>
    </p:spTree>
  </p:cSld>
  <p:clrMapOvr>
    <a:masterClrMapping/>
  </p:clrMapOvr>
  <p:transition spd="med" advClick="0" advTm="0">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0"/>
          <p:cNvGrpSpPr/>
          <p:nvPr/>
        </p:nvGrpSpPr>
        <p:grpSpPr>
          <a:xfrm>
            <a:off x="6471526" y="1741410"/>
            <a:ext cx="1903394" cy="1904082"/>
            <a:chOff x="6572264" y="1643056"/>
            <a:chExt cx="1903642" cy="1903642"/>
          </a:xfrm>
        </p:grpSpPr>
        <p:sp>
          <p:nvSpPr>
            <p:cNvPr id="9" name="Arc 10"/>
            <p:cNvSpPr/>
            <p:nvPr/>
          </p:nvSpPr>
          <p:spPr>
            <a:xfrm>
              <a:off x="6572264" y="1643056"/>
              <a:ext cx="1903642" cy="1903642"/>
            </a:xfrm>
            <a:prstGeom prst="arc">
              <a:avLst>
                <a:gd name="adj1" fmla="val 21571566"/>
                <a:gd name="adj2" fmla="val 10822907"/>
              </a:avLst>
            </a:prstGeom>
            <a:solidFill>
              <a:schemeClr val="accent4"/>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pc="213"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Rectangle 15"/>
            <p:cNvSpPr/>
            <p:nvPr/>
          </p:nvSpPr>
          <p:spPr>
            <a:xfrm>
              <a:off x="6715140" y="1714494"/>
              <a:ext cx="1643074" cy="646182"/>
            </a:xfrm>
            <a:prstGeom prst="rect">
              <a:avLst/>
            </a:prstGeom>
          </p:spPr>
          <p:txBody>
            <a:bodyPr wrap="square">
              <a:spAutoFit/>
            </a:bodyPr>
            <a:lstStyle/>
            <a:p>
              <a:pPr algn="ctr"/>
              <a:r>
                <a:rPr lang="zh-CN" altLang="en-US" sz="900" spc="213"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900" spc="213" dirty="0" smtClean="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a:t>
              </a:r>
              <a:endParaRPr lang="zh-CN" altLang="en-US" sz="900" spc="213"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endParaRPr>
            </a:p>
          </p:txBody>
        </p:sp>
        <p:grpSp>
          <p:nvGrpSpPr>
            <p:cNvPr id="3" name="Group 34"/>
            <p:cNvGrpSpPr/>
            <p:nvPr/>
          </p:nvGrpSpPr>
          <p:grpSpPr>
            <a:xfrm>
              <a:off x="7286644" y="2786064"/>
              <a:ext cx="516256" cy="517136"/>
              <a:chOff x="6998061" y="3496249"/>
              <a:chExt cx="366051" cy="366676"/>
            </a:xfrm>
            <a:solidFill>
              <a:schemeClr val="bg1"/>
            </a:solidFill>
          </p:grpSpPr>
          <p:sp>
            <p:nvSpPr>
              <p:cNvPr id="12" name="AutoShape 7"/>
              <p:cNvSpPr>
                <a:spLocks/>
              </p:cNvSpPr>
              <p:nvPr/>
            </p:nvSpPr>
            <p:spPr bwMode="auto">
              <a:xfrm>
                <a:off x="6998061" y="3496249"/>
                <a:ext cx="366051" cy="366676"/>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43"/>
                <a:endParaRPr lang="en-US" sz="3100" spc="213"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3" name="AutoShape 8"/>
              <p:cNvSpPr>
                <a:spLocks/>
              </p:cNvSpPr>
              <p:nvPr/>
            </p:nvSpPr>
            <p:spPr bwMode="auto">
              <a:xfrm>
                <a:off x="7158247" y="3656437"/>
                <a:ext cx="45678" cy="45678"/>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43"/>
                <a:endParaRPr lang="en-US" sz="3100" spc="213"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4" name="AutoShape 9"/>
              <p:cNvSpPr>
                <a:spLocks/>
              </p:cNvSpPr>
              <p:nvPr/>
            </p:nvSpPr>
            <p:spPr bwMode="auto">
              <a:xfrm>
                <a:off x="7111943" y="3610758"/>
                <a:ext cx="137660" cy="137660"/>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43"/>
                <a:endParaRPr lang="en-US" sz="3100" spc="213"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5" name="AutoShape 10"/>
              <p:cNvSpPr>
                <a:spLocks/>
              </p:cNvSpPr>
              <p:nvPr/>
            </p:nvSpPr>
            <p:spPr bwMode="auto">
              <a:xfrm>
                <a:off x="7203927" y="3702114"/>
                <a:ext cx="56941" cy="58818"/>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43"/>
                <a:endParaRPr lang="en-US" sz="3100" spc="213"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6" name="AutoShape 11"/>
              <p:cNvSpPr>
                <a:spLocks/>
              </p:cNvSpPr>
              <p:nvPr/>
            </p:nvSpPr>
            <p:spPr bwMode="auto">
              <a:xfrm>
                <a:off x="7226451" y="3725267"/>
                <a:ext cx="81970" cy="83847"/>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43"/>
                <a:endParaRPr lang="en-US" sz="3100" spc="213"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7" name="AutoShape 12"/>
              <p:cNvSpPr>
                <a:spLocks/>
              </p:cNvSpPr>
              <p:nvPr/>
            </p:nvSpPr>
            <p:spPr bwMode="auto">
              <a:xfrm>
                <a:off x="7215188" y="3714003"/>
                <a:ext cx="69456" cy="70707"/>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43"/>
                <a:endParaRPr lang="en-US" sz="3100" spc="213"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8" name="AutoShape 13"/>
              <p:cNvSpPr>
                <a:spLocks/>
              </p:cNvSpPr>
              <p:nvPr/>
            </p:nvSpPr>
            <p:spPr bwMode="auto">
              <a:xfrm>
                <a:off x="7100682" y="3599495"/>
                <a:ext cx="57567" cy="58192"/>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43"/>
                <a:endParaRPr lang="en-US" sz="3100" spc="213"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19" name="AutoShape 14"/>
              <p:cNvSpPr>
                <a:spLocks/>
              </p:cNvSpPr>
              <p:nvPr/>
            </p:nvSpPr>
            <p:spPr bwMode="auto">
              <a:xfrm>
                <a:off x="7055002" y="3553816"/>
                <a:ext cx="81970" cy="83222"/>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43"/>
                <a:endParaRPr lang="en-US" sz="3100" spc="213"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0" name="AutoShape 15"/>
              <p:cNvSpPr>
                <a:spLocks/>
              </p:cNvSpPr>
              <p:nvPr/>
            </p:nvSpPr>
            <p:spPr bwMode="auto">
              <a:xfrm>
                <a:off x="7078154" y="3576343"/>
                <a:ext cx="69456" cy="71333"/>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43"/>
                <a:endParaRPr lang="en-US" sz="3100" spc="213"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4" name="Group 39"/>
          <p:cNvGrpSpPr/>
          <p:nvPr/>
        </p:nvGrpSpPr>
        <p:grpSpPr>
          <a:xfrm>
            <a:off x="4542950" y="1741410"/>
            <a:ext cx="1903394" cy="1904082"/>
            <a:chOff x="4643438" y="1643056"/>
            <a:chExt cx="1903642" cy="1903642"/>
          </a:xfrm>
        </p:grpSpPr>
        <p:sp>
          <p:nvSpPr>
            <p:cNvPr id="22" name="Arc 9"/>
            <p:cNvSpPr/>
            <p:nvPr/>
          </p:nvSpPr>
          <p:spPr>
            <a:xfrm>
              <a:off x="4643438" y="1643056"/>
              <a:ext cx="1903642" cy="1903642"/>
            </a:xfrm>
            <a:prstGeom prst="arc">
              <a:avLst>
                <a:gd name="adj1" fmla="val 10782369"/>
                <a:gd name="adj2" fmla="val 0"/>
              </a:avLst>
            </a:prstGeom>
            <a:solidFill>
              <a:schemeClr val="accent3"/>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pc="213"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3" name="Rectangle 12"/>
            <p:cNvSpPr/>
            <p:nvPr/>
          </p:nvSpPr>
          <p:spPr>
            <a:xfrm>
              <a:off x="4786314" y="2786064"/>
              <a:ext cx="1643074" cy="646182"/>
            </a:xfrm>
            <a:prstGeom prst="rect">
              <a:avLst/>
            </a:prstGeom>
          </p:spPr>
          <p:txBody>
            <a:bodyPr wrap="square">
              <a:spAutoFit/>
            </a:bodyPr>
            <a:lstStyle/>
            <a:p>
              <a:pPr algn="ctr"/>
              <a:r>
                <a:rPr lang="zh-CN" altLang="en-US" sz="900" spc="213"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900" spc="213" dirty="0" smtClean="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a:t>
              </a:r>
              <a:endParaRPr lang="zh-CN" altLang="en-US" sz="900" spc="213"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endParaRPr>
            </a:p>
          </p:txBody>
        </p:sp>
        <p:grpSp>
          <p:nvGrpSpPr>
            <p:cNvPr id="5" name="Group 33"/>
            <p:cNvGrpSpPr/>
            <p:nvPr/>
          </p:nvGrpSpPr>
          <p:grpSpPr>
            <a:xfrm>
              <a:off x="5357818" y="1928808"/>
              <a:ext cx="517136" cy="451834"/>
              <a:chOff x="4800505" y="2786674"/>
              <a:chExt cx="366676" cy="320373"/>
            </a:xfrm>
            <a:solidFill>
              <a:schemeClr val="bg1"/>
            </a:solidFill>
          </p:grpSpPr>
          <p:sp>
            <p:nvSpPr>
              <p:cNvPr id="25" name="AutoShape 43"/>
              <p:cNvSpPr>
                <a:spLocks/>
              </p:cNvSpPr>
              <p:nvPr/>
            </p:nvSpPr>
            <p:spPr bwMode="auto">
              <a:xfrm>
                <a:off x="4800505" y="2786674"/>
                <a:ext cx="366676" cy="26343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43"/>
                <a:endParaRPr lang="en-US" sz="3100" spc="213"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6" name="AutoShape 44"/>
              <p:cNvSpPr>
                <a:spLocks/>
              </p:cNvSpPr>
              <p:nvPr/>
            </p:nvSpPr>
            <p:spPr bwMode="auto">
              <a:xfrm>
                <a:off x="5132766" y="2901184"/>
                <a:ext cx="22526" cy="12577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43"/>
                <a:endParaRPr lang="en-US" sz="3100" spc="213"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27" name="AutoShape 45"/>
              <p:cNvSpPr>
                <a:spLocks/>
              </p:cNvSpPr>
              <p:nvPr/>
            </p:nvSpPr>
            <p:spPr bwMode="auto">
              <a:xfrm>
                <a:off x="5120877" y="3038217"/>
                <a:ext cx="46304"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43"/>
                <a:endParaRPr lang="en-US" sz="3100" spc="213"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6" name="Group 37"/>
          <p:cNvGrpSpPr/>
          <p:nvPr/>
        </p:nvGrpSpPr>
        <p:grpSpPr>
          <a:xfrm>
            <a:off x="685801" y="1741410"/>
            <a:ext cx="1903394" cy="1904082"/>
            <a:chOff x="785786" y="1643056"/>
            <a:chExt cx="1903642" cy="1903642"/>
          </a:xfrm>
        </p:grpSpPr>
        <p:sp>
          <p:nvSpPr>
            <p:cNvPr id="29" name="Arc 7"/>
            <p:cNvSpPr/>
            <p:nvPr/>
          </p:nvSpPr>
          <p:spPr>
            <a:xfrm>
              <a:off x="785786" y="1643056"/>
              <a:ext cx="1903642" cy="1903642"/>
            </a:xfrm>
            <a:prstGeom prst="arc">
              <a:avLst>
                <a:gd name="adj1" fmla="val 10782369"/>
                <a:gd name="adj2" fmla="val 0"/>
              </a:avLst>
            </a:prstGeom>
            <a:solidFill>
              <a:schemeClr val="accent1"/>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pc="213"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Rectangle 13"/>
            <p:cNvSpPr/>
            <p:nvPr/>
          </p:nvSpPr>
          <p:spPr>
            <a:xfrm>
              <a:off x="928662" y="2786064"/>
              <a:ext cx="1643074" cy="646182"/>
            </a:xfrm>
            <a:prstGeom prst="rect">
              <a:avLst/>
            </a:prstGeom>
          </p:spPr>
          <p:txBody>
            <a:bodyPr wrap="square">
              <a:spAutoFit/>
            </a:bodyPr>
            <a:lstStyle/>
            <a:p>
              <a:pPr algn="ctr"/>
              <a:r>
                <a:rPr lang="zh-CN" altLang="en-US" sz="900" spc="213"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900" spc="213" dirty="0" smtClean="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a:t>
              </a:r>
              <a:endParaRPr lang="zh-CN" altLang="en-US" sz="900" spc="213"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endParaRPr>
            </a:p>
          </p:txBody>
        </p:sp>
        <p:grpSp>
          <p:nvGrpSpPr>
            <p:cNvPr id="7" name="Group 35"/>
            <p:cNvGrpSpPr/>
            <p:nvPr/>
          </p:nvGrpSpPr>
          <p:grpSpPr>
            <a:xfrm>
              <a:off x="1571604" y="1857370"/>
              <a:ext cx="387410" cy="517136"/>
              <a:chOff x="1868971" y="2767277"/>
              <a:chExt cx="274694" cy="366676"/>
            </a:xfrm>
            <a:solidFill>
              <a:schemeClr val="bg1"/>
            </a:solidFill>
          </p:grpSpPr>
          <p:sp>
            <p:nvSpPr>
              <p:cNvPr id="32" name="AutoShape 115"/>
              <p:cNvSpPr>
                <a:spLocks/>
              </p:cNvSpPr>
              <p:nvPr/>
            </p:nvSpPr>
            <p:spPr bwMode="auto">
              <a:xfrm>
                <a:off x="1868971" y="2767277"/>
                <a:ext cx="274694" cy="36667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43"/>
                <a:endParaRPr lang="en-US" sz="3100" spc="213"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3" name="AutoShape 116"/>
              <p:cNvSpPr>
                <a:spLocks/>
              </p:cNvSpPr>
              <p:nvPr/>
            </p:nvSpPr>
            <p:spPr bwMode="auto">
              <a:xfrm>
                <a:off x="1983479" y="2985030"/>
                <a:ext cx="45678"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43"/>
                <a:endParaRPr lang="en-US" sz="3100" spc="213"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grpSp>
        <p:nvGrpSpPr>
          <p:cNvPr id="8" name="Group 38"/>
          <p:cNvGrpSpPr/>
          <p:nvPr/>
        </p:nvGrpSpPr>
        <p:grpSpPr>
          <a:xfrm>
            <a:off x="2614376" y="1741410"/>
            <a:ext cx="1903394" cy="1904082"/>
            <a:chOff x="2714612" y="1643056"/>
            <a:chExt cx="1903642" cy="1903642"/>
          </a:xfrm>
        </p:grpSpPr>
        <p:sp>
          <p:nvSpPr>
            <p:cNvPr id="35" name="Arc 8"/>
            <p:cNvSpPr/>
            <p:nvPr/>
          </p:nvSpPr>
          <p:spPr>
            <a:xfrm>
              <a:off x="2714612" y="1643056"/>
              <a:ext cx="1903642" cy="1903642"/>
            </a:xfrm>
            <a:prstGeom prst="arc">
              <a:avLst>
                <a:gd name="adj1" fmla="val 21571566"/>
                <a:gd name="adj2" fmla="val 10822907"/>
              </a:avLst>
            </a:prstGeom>
            <a:solidFill>
              <a:schemeClr val="accent2"/>
            </a:solidFill>
            <a:ln w="38100">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pc="213"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6" name="Rectangle 14"/>
            <p:cNvSpPr/>
            <p:nvPr/>
          </p:nvSpPr>
          <p:spPr>
            <a:xfrm>
              <a:off x="2857488" y="1714494"/>
              <a:ext cx="1643074" cy="646182"/>
            </a:xfrm>
            <a:prstGeom prst="rect">
              <a:avLst/>
            </a:prstGeom>
          </p:spPr>
          <p:txBody>
            <a:bodyPr wrap="square">
              <a:spAutoFit/>
            </a:bodyPr>
            <a:lstStyle/>
            <a:p>
              <a:pPr algn="ctr"/>
              <a:r>
                <a:rPr lang="zh-CN" altLang="en-US" sz="900" spc="213"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900" spc="213" dirty="0" smtClean="0">
                  <a:solidFill>
                    <a:schemeClr val="bg1">
                      <a:lumMod val="50000"/>
                    </a:schemeClr>
                  </a:solidFill>
                  <a:latin typeface="微软雅黑" panose="020B0503020204020204" pitchFamily="34" charset="-122"/>
                  <a:ea typeface="微软雅黑" panose="020B0503020204020204" pitchFamily="34" charset="-122"/>
                  <a:cs typeface="Open Sans Light" pitchFamily="34" charset="0"/>
                </a:rPr>
                <a:t>。</a:t>
              </a:r>
              <a:endParaRPr lang="zh-CN" altLang="en-US" sz="900" spc="213" dirty="0">
                <a:solidFill>
                  <a:schemeClr val="bg1">
                    <a:lumMod val="50000"/>
                  </a:schemeClr>
                </a:solidFill>
                <a:latin typeface="微软雅黑" panose="020B0503020204020204" pitchFamily="34" charset="-122"/>
                <a:ea typeface="微软雅黑" panose="020B0503020204020204" pitchFamily="34" charset="-122"/>
                <a:cs typeface="Open Sans Light" pitchFamily="34" charset="0"/>
              </a:endParaRPr>
            </a:p>
          </p:txBody>
        </p:sp>
        <p:grpSp>
          <p:nvGrpSpPr>
            <p:cNvPr id="11" name="Group 36"/>
            <p:cNvGrpSpPr/>
            <p:nvPr/>
          </p:nvGrpSpPr>
          <p:grpSpPr>
            <a:xfrm>
              <a:off x="3425328" y="2857502"/>
              <a:ext cx="516256" cy="387410"/>
              <a:chOff x="359092" y="2813581"/>
              <a:chExt cx="366051" cy="274694"/>
            </a:xfrm>
            <a:solidFill>
              <a:schemeClr val="bg1"/>
            </a:solidFill>
          </p:grpSpPr>
          <p:sp>
            <p:nvSpPr>
              <p:cNvPr id="38" name="AutoShape 118"/>
              <p:cNvSpPr>
                <a:spLocks/>
              </p:cNvSpPr>
              <p:nvPr/>
            </p:nvSpPr>
            <p:spPr bwMode="auto">
              <a:xfrm>
                <a:off x="359092" y="2813581"/>
                <a:ext cx="366051" cy="274694"/>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43"/>
                <a:endParaRPr lang="en-US" sz="3100" spc="213"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sp>
            <p:nvSpPr>
              <p:cNvPr id="39" name="AutoShape 119"/>
              <p:cNvSpPr>
                <a:spLocks/>
              </p:cNvSpPr>
              <p:nvPr/>
            </p:nvSpPr>
            <p:spPr bwMode="auto">
              <a:xfrm>
                <a:off x="587481" y="2916200"/>
                <a:ext cx="68830" cy="6883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8100" tIns="38100" rIns="38100" bIns="38100" anchor="ctr"/>
              <a:lstStyle/>
              <a:p>
                <a:pPr defTabSz="457143"/>
                <a:endParaRPr lang="en-US" sz="3100" spc="213" dirty="0">
                  <a:solidFill>
                    <a:schemeClr val="bg1">
                      <a:lumMod val="50000"/>
                    </a:schemeClr>
                  </a:solidFill>
                  <a:effectLst>
                    <a:outerShdw blurRad="38100" dist="38100" dir="2700000" algn="tl">
                      <a:srgbClr val="000000"/>
                    </a:outerShdw>
                  </a:effectLst>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2464073230"/>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Bottom)">
                                      <p:cBhvr>
                                        <p:cTn id="7" dur="500"/>
                                        <p:tgtEl>
                                          <p:spTgt spid="6"/>
                                        </p:tgtEl>
                                      </p:cBhvr>
                                    </p:animEffect>
                                  </p:childTnLst>
                                </p:cTn>
                              </p:par>
                            </p:childTnLst>
                          </p:cTn>
                        </p:par>
                        <p:par>
                          <p:cTn id="8" fill="hold">
                            <p:stCondLst>
                              <p:cond delay="500"/>
                            </p:stCondLst>
                            <p:childTnLst>
                              <p:par>
                                <p:cTn id="9" presetID="12"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slide(fromTop)">
                                      <p:cBhvr>
                                        <p:cTn id="11" dur="500"/>
                                        <p:tgtEl>
                                          <p:spTgt spid="8"/>
                                        </p:tgtEl>
                                      </p:cBhvr>
                                    </p:animEffect>
                                  </p:childTnLst>
                                </p:cTn>
                              </p:par>
                            </p:childTnLst>
                          </p:cTn>
                        </p:par>
                        <p:par>
                          <p:cTn id="12" fill="hold">
                            <p:stCondLst>
                              <p:cond delay="1000"/>
                            </p:stCondLst>
                            <p:childTnLst>
                              <p:par>
                                <p:cTn id="13" presetID="12" presetClass="entr" presetSubtype="4"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slide(fromBottom)">
                                      <p:cBhvr>
                                        <p:cTn id="15" dur="500"/>
                                        <p:tgtEl>
                                          <p:spTgt spid="4"/>
                                        </p:tgtEl>
                                      </p:cBhvr>
                                    </p:animEffect>
                                  </p:childTnLst>
                                </p:cTn>
                              </p:par>
                            </p:childTnLst>
                          </p:cTn>
                        </p:par>
                        <p:par>
                          <p:cTn id="16" fill="hold">
                            <p:stCondLst>
                              <p:cond delay="1500"/>
                            </p:stCondLst>
                            <p:childTnLst>
                              <p:par>
                                <p:cTn id="17" presetID="12" presetClass="entr" presetSubtype="1"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slide(fromTop)">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原创作者QQ：598969553            _3"/>
          <p:cNvSpPr/>
          <p:nvPr/>
        </p:nvSpPr>
        <p:spPr>
          <a:xfrm flipV="1">
            <a:off x="2805113" y="1549004"/>
            <a:ext cx="3345656" cy="944166"/>
          </a:xfrm>
          <a:custGeom>
            <a:avLst/>
            <a:gdLst>
              <a:gd name="connsiteX0" fmla="*/ 1928081 w 3856164"/>
              <a:gd name="connsiteY0" fmla="*/ 1088476 h 1088476"/>
              <a:gd name="connsiteX1" fmla="*/ 3734157 w 3856164"/>
              <a:gd name="connsiteY1" fmla="*/ 622681 h 1088476"/>
              <a:gd name="connsiteX2" fmla="*/ 3856164 w 3856164"/>
              <a:gd name="connsiteY2" fmla="*/ 543018 h 1088476"/>
              <a:gd name="connsiteX3" fmla="*/ 3500450 w 3856164"/>
              <a:gd name="connsiteY3" fmla="*/ 0 h 1088476"/>
              <a:gd name="connsiteX4" fmla="*/ 3364732 w 3856164"/>
              <a:gd name="connsiteY4" fmla="*/ 55801 h 1088476"/>
              <a:gd name="connsiteX5" fmla="*/ 1928080 w 3856164"/>
              <a:gd name="connsiteY5" fmla="*/ 301996 h 1088476"/>
              <a:gd name="connsiteX6" fmla="*/ 491428 w 3856164"/>
              <a:gd name="connsiteY6" fmla="*/ 55801 h 1088476"/>
              <a:gd name="connsiteX7" fmla="*/ 355714 w 3856164"/>
              <a:gd name="connsiteY7" fmla="*/ 2 h 1088476"/>
              <a:gd name="connsiteX8" fmla="*/ 0 w 3856164"/>
              <a:gd name="connsiteY8" fmla="*/ 543019 h 1088476"/>
              <a:gd name="connsiteX9" fmla="*/ 122006 w 3856164"/>
              <a:gd name="connsiteY9" fmla="*/ 622681 h 1088476"/>
              <a:gd name="connsiteX10" fmla="*/ 1928081 w 3856164"/>
              <a:gd name="connsiteY10" fmla="*/ 1088476 h 10884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856164" h="1088476">
                <a:moveTo>
                  <a:pt x="1928081" y="1088476"/>
                </a:moveTo>
                <a:cubicBezTo>
                  <a:pt x="2614132" y="1088476"/>
                  <a:pt x="3243354" y="913673"/>
                  <a:pt x="3734157" y="622681"/>
                </a:cubicBezTo>
                <a:lnTo>
                  <a:pt x="3856164" y="543018"/>
                </a:lnTo>
                <a:lnTo>
                  <a:pt x="3500450" y="0"/>
                </a:lnTo>
                <a:lnTo>
                  <a:pt x="3364732" y="55801"/>
                </a:lnTo>
                <a:cubicBezTo>
                  <a:pt x="2937669" y="212811"/>
                  <a:pt x="2448264" y="301996"/>
                  <a:pt x="1928080" y="301996"/>
                </a:cubicBezTo>
                <a:cubicBezTo>
                  <a:pt x="1407897" y="301996"/>
                  <a:pt x="918492" y="212811"/>
                  <a:pt x="491428" y="55801"/>
                </a:cubicBezTo>
                <a:lnTo>
                  <a:pt x="355714" y="2"/>
                </a:lnTo>
                <a:lnTo>
                  <a:pt x="0" y="543019"/>
                </a:lnTo>
                <a:lnTo>
                  <a:pt x="122006" y="622681"/>
                </a:lnTo>
                <a:cubicBezTo>
                  <a:pt x="612809" y="913673"/>
                  <a:pt x="1242030" y="1088476"/>
                  <a:pt x="1928081" y="1088476"/>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6" rIns="68574" bIns="34286" anchor="ctr"/>
          <a:lstStyle/>
          <a:p>
            <a:pPr algn="ctr">
              <a:defRPr/>
            </a:pPr>
            <a:endParaRPr lang="zh-CN" altLang="en-US" dirty="0"/>
          </a:p>
        </p:txBody>
      </p:sp>
      <p:sp>
        <p:nvSpPr>
          <p:cNvPr id="5" name="原创作者QQ：598969553            _4"/>
          <p:cNvSpPr/>
          <p:nvPr/>
        </p:nvSpPr>
        <p:spPr>
          <a:xfrm flipV="1">
            <a:off x="3132535" y="2303860"/>
            <a:ext cx="2690812" cy="723900"/>
          </a:xfrm>
          <a:custGeom>
            <a:avLst/>
            <a:gdLst>
              <a:gd name="connsiteX0" fmla="*/ 1550586 w 3101176"/>
              <a:gd name="connsiteY0" fmla="*/ 833596 h 833596"/>
              <a:gd name="connsiteX1" fmla="*/ 2987238 w 3101176"/>
              <a:gd name="connsiteY1" fmla="*/ 587401 h 833596"/>
              <a:gd name="connsiteX2" fmla="*/ 3101176 w 3101176"/>
              <a:gd name="connsiteY2" fmla="*/ 540555 h 833596"/>
              <a:gd name="connsiteX3" fmla="*/ 2747076 w 3101176"/>
              <a:gd name="connsiteY3" fmla="*/ 0 h 833596"/>
              <a:gd name="connsiteX4" fmla="*/ 2723772 w 3101176"/>
              <a:gd name="connsiteY4" fmla="*/ 7598 h 833596"/>
              <a:gd name="connsiteX5" fmla="*/ 1550586 w 3101176"/>
              <a:gd name="connsiteY5" fmla="*/ 167897 h 833596"/>
              <a:gd name="connsiteX6" fmla="*/ 377401 w 3101176"/>
              <a:gd name="connsiteY6" fmla="*/ 7598 h 833596"/>
              <a:gd name="connsiteX7" fmla="*/ 354101 w 3101176"/>
              <a:gd name="connsiteY7" fmla="*/ 2 h 833596"/>
              <a:gd name="connsiteX8" fmla="*/ 0 w 3101176"/>
              <a:gd name="connsiteY8" fmla="*/ 540557 h 833596"/>
              <a:gd name="connsiteX9" fmla="*/ 113934 w 3101176"/>
              <a:gd name="connsiteY9" fmla="*/ 587401 h 833596"/>
              <a:gd name="connsiteX10" fmla="*/ 1550586 w 3101176"/>
              <a:gd name="connsiteY10" fmla="*/ 833596 h 833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01176" h="833596">
                <a:moveTo>
                  <a:pt x="1550586" y="833596"/>
                </a:moveTo>
                <a:cubicBezTo>
                  <a:pt x="2070770" y="833596"/>
                  <a:pt x="2560175" y="744411"/>
                  <a:pt x="2987238" y="587401"/>
                </a:cubicBezTo>
                <a:lnTo>
                  <a:pt x="3101176" y="540555"/>
                </a:lnTo>
                <a:lnTo>
                  <a:pt x="2747076" y="0"/>
                </a:lnTo>
                <a:lnTo>
                  <a:pt x="2723772" y="7598"/>
                </a:lnTo>
                <a:cubicBezTo>
                  <a:pt x="2363182" y="110819"/>
                  <a:pt x="1966733" y="167897"/>
                  <a:pt x="1550586" y="167897"/>
                </a:cubicBezTo>
                <a:cubicBezTo>
                  <a:pt x="1134440" y="167897"/>
                  <a:pt x="737991" y="110819"/>
                  <a:pt x="377401" y="7598"/>
                </a:cubicBezTo>
                <a:lnTo>
                  <a:pt x="354101" y="2"/>
                </a:lnTo>
                <a:lnTo>
                  <a:pt x="0" y="540557"/>
                </a:lnTo>
                <a:lnTo>
                  <a:pt x="113934" y="587401"/>
                </a:lnTo>
                <a:cubicBezTo>
                  <a:pt x="540998" y="744411"/>
                  <a:pt x="1030403" y="833596"/>
                  <a:pt x="1550586" y="833596"/>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74" tIns="34286" rIns="68574" bIns="34286" anchor="ctr"/>
          <a:lstStyle/>
          <a:p>
            <a:pPr algn="ctr">
              <a:defRPr/>
            </a:pPr>
            <a:endParaRPr lang="zh-CN" altLang="en-US"/>
          </a:p>
        </p:txBody>
      </p:sp>
      <p:sp>
        <p:nvSpPr>
          <p:cNvPr id="6" name="原创作者QQ：598969553            _5"/>
          <p:cNvSpPr/>
          <p:nvPr/>
        </p:nvSpPr>
        <p:spPr>
          <a:xfrm flipV="1">
            <a:off x="3459957" y="2955132"/>
            <a:ext cx="2035969" cy="645319"/>
          </a:xfrm>
          <a:custGeom>
            <a:avLst/>
            <a:gdLst>
              <a:gd name="connsiteX0" fmla="*/ 1173704 w 2347413"/>
              <a:gd name="connsiteY0" fmla="*/ 744174 h 744174"/>
              <a:gd name="connsiteX1" fmla="*/ 2346890 w 2347413"/>
              <a:gd name="connsiteY1" fmla="*/ 583875 h 744174"/>
              <a:gd name="connsiteX2" fmla="*/ 2347413 w 2347413"/>
              <a:gd name="connsiteY2" fmla="*/ 583705 h 744174"/>
              <a:gd name="connsiteX3" fmla="*/ 1965046 w 2347413"/>
              <a:gd name="connsiteY3" fmla="*/ 0 h 744174"/>
              <a:gd name="connsiteX4" fmla="*/ 1781130 w 2347413"/>
              <a:gd name="connsiteY4" fmla="*/ 32004 h 744174"/>
              <a:gd name="connsiteX5" fmla="*/ 1173703 w 2347413"/>
              <a:gd name="connsiteY5" fmla="*/ 73446 h 744174"/>
              <a:gd name="connsiteX6" fmla="*/ 566277 w 2347413"/>
              <a:gd name="connsiteY6" fmla="*/ 32004 h 744174"/>
              <a:gd name="connsiteX7" fmla="*/ 382367 w 2347413"/>
              <a:gd name="connsiteY7" fmla="*/ 1 h 744174"/>
              <a:gd name="connsiteX8" fmla="*/ 0 w 2347413"/>
              <a:gd name="connsiteY8" fmla="*/ 583706 h 744174"/>
              <a:gd name="connsiteX9" fmla="*/ 519 w 2347413"/>
              <a:gd name="connsiteY9" fmla="*/ 583875 h 744174"/>
              <a:gd name="connsiteX10" fmla="*/ 1173704 w 2347413"/>
              <a:gd name="connsiteY10" fmla="*/ 744174 h 744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47413" h="744174">
                <a:moveTo>
                  <a:pt x="1173704" y="744174"/>
                </a:moveTo>
                <a:cubicBezTo>
                  <a:pt x="1589851" y="744174"/>
                  <a:pt x="1986300" y="687095"/>
                  <a:pt x="2346890" y="583875"/>
                </a:cubicBezTo>
                <a:lnTo>
                  <a:pt x="2347413" y="583705"/>
                </a:lnTo>
                <a:lnTo>
                  <a:pt x="1965046" y="0"/>
                </a:lnTo>
                <a:lnTo>
                  <a:pt x="1781130" y="32004"/>
                </a:lnTo>
                <a:cubicBezTo>
                  <a:pt x="1584925" y="59177"/>
                  <a:pt x="1381777" y="73446"/>
                  <a:pt x="1173703" y="73446"/>
                </a:cubicBezTo>
                <a:cubicBezTo>
                  <a:pt x="965630" y="73446"/>
                  <a:pt x="762481" y="59177"/>
                  <a:pt x="566277" y="32004"/>
                </a:cubicBezTo>
                <a:lnTo>
                  <a:pt x="382367" y="1"/>
                </a:lnTo>
                <a:lnTo>
                  <a:pt x="0" y="583706"/>
                </a:lnTo>
                <a:lnTo>
                  <a:pt x="519" y="583875"/>
                </a:lnTo>
                <a:cubicBezTo>
                  <a:pt x="361109" y="687095"/>
                  <a:pt x="757558" y="744174"/>
                  <a:pt x="1173704" y="74417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6" rIns="68574" bIns="34286" anchor="ctr"/>
          <a:lstStyle/>
          <a:p>
            <a:pPr algn="ctr">
              <a:defRPr/>
            </a:pPr>
            <a:endParaRPr lang="zh-CN" altLang="en-US" dirty="0"/>
          </a:p>
        </p:txBody>
      </p:sp>
      <p:sp>
        <p:nvSpPr>
          <p:cNvPr id="7" name="原创作者QQ：598969553            _6"/>
          <p:cNvSpPr/>
          <p:nvPr/>
        </p:nvSpPr>
        <p:spPr>
          <a:xfrm flipV="1">
            <a:off x="3819525" y="3609976"/>
            <a:ext cx="1315641" cy="1063228"/>
          </a:xfrm>
          <a:custGeom>
            <a:avLst/>
            <a:gdLst>
              <a:gd name="connsiteX0" fmla="*/ 758246 w 1516499"/>
              <a:gd name="connsiteY0" fmla="*/ 1225201 h 1225201"/>
              <a:gd name="connsiteX1" fmla="*/ 1365673 w 1516499"/>
              <a:gd name="connsiteY1" fmla="*/ 1183759 h 1225201"/>
              <a:gd name="connsiteX2" fmla="*/ 1516499 w 1516499"/>
              <a:gd name="connsiteY2" fmla="*/ 1157513 h 1225201"/>
              <a:gd name="connsiteX3" fmla="*/ 758249 w 1516499"/>
              <a:gd name="connsiteY3" fmla="*/ 0 h 1225201"/>
              <a:gd name="connsiteX4" fmla="*/ 0 w 1516499"/>
              <a:gd name="connsiteY4" fmla="*/ 1157514 h 1225201"/>
              <a:gd name="connsiteX5" fmla="*/ 150820 w 1516499"/>
              <a:gd name="connsiteY5" fmla="*/ 1183759 h 1225201"/>
              <a:gd name="connsiteX6" fmla="*/ 758246 w 1516499"/>
              <a:gd name="connsiteY6" fmla="*/ 1225201 h 1225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16499" h="1225201">
                <a:moveTo>
                  <a:pt x="758246" y="1225201"/>
                </a:moveTo>
                <a:cubicBezTo>
                  <a:pt x="966320" y="1225201"/>
                  <a:pt x="1169468" y="1210932"/>
                  <a:pt x="1365673" y="1183759"/>
                </a:cubicBezTo>
                <a:lnTo>
                  <a:pt x="1516499" y="1157513"/>
                </a:lnTo>
                <a:lnTo>
                  <a:pt x="758249" y="0"/>
                </a:lnTo>
                <a:lnTo>
                  <a:pt x="0" y="1157514"/>
                </a:lnTo>
                <a:lnTo>
                  <a:pt x="150820" y="1183759"/>
                </a:lnTo>
                <a:cubicBezTo>
                  <a:pt x="347024" y="1210932"/>
                  <a:pt x="550173" y="1225201"/>
                  <a:pt x="758246" y="1225201"/>
                </a:cubicBez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74" tIns="34286" rIns="68574" bIns="34286" anchor="ctr"/>
          <a:lstStyle/>
          <a:p>
            <a:pPr algn="ctr">
              <a:defRPr/>
            </a:pPr>
            <a:endParaRPr lang="zh-CN" altLang="en-US"/>
          </a:p>
        </p:txBody>
      </p:sp>
      <p:grpSp>
        <p:nvGrpSpPr>
          <p:cNvPr id="2" name="原创作者QQ：598969553            _7"/>
          <p:cNvGrpSpPr>
            <a:grpSpLocks noChangeAspect="1"/>
          </p:cNvGrpSpPr>
          <p:nvPr/>
        </p:nvGrpSpPr>
        <p:grpSpPr>
          <a:xfrm>
            <a:off x="4310279" y="1748362"/>
            <a:ext cx="281106" cy="278206"/>
            <a:chOff x="6967126" y="4092464"/>
            <a:chExt cx="453105" cy="448433"/>
          </a:xfrm>
          <a:solidFill>
            <a:srgbClr val="FDFDFD"/>
          </a:solidFill>
          <a:effectLst/>
        </p:grpSpPr>
        <p:sp>
          <p:nvSpPr>
            <p:cNvPr id="9" name="Freeform 136"/>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10"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grpSp>
      <p:grpSp>
        <p:nvGrpSpPr>
          <p:cNvPr id="3" name="原创作者QQ：598969553            _8"/>
          <p:cNvGrpSpPr>
            <a:grpSpLocks noChangeAspect="1"/>
          </p:cNvGrpSpPr>
          <p:nvPr/>
        </p:nvGrpSpPr>
        <p:grpSpPr>
          <a:xfrm>
            <a:off x="4304407" y="2454685"/>
            <a:ext cx="395934" cy="300835"/>
            <a:chOff x="4268086" y="4221191"/>
            <a:chExt cx="509646" cy="387231"/>
          </a:xfrm>
          <a:solidFill>
            <a:schemeClr val="bg1"/>
          </a:solidFill>
          <a:effectLst/>
        </p:grpSpPr>
        <p:sp>
          <p:nvSpPr>
            <p:cNvPr id="12"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500" dirty="0">
                <a:solidFill>
                  <a:prstClr val="black"/>
                </a:solidFill>
              </a:endParaRPr>
            </a:p>
          </p:txBody>
        </p:sp>
        <p:sp>
          <p:nvSpPr>
            <p:cNvPr id="13"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500" dirty="0">
                <a:solidFill>
                  <a:prstClr val="black"/>
                </a:solidFill>
              </a:endParaRPr>
            </a:p>
          </p:txBody>
        </p:sp>
      </p:grpSp>
      <p:grpSp>
        <p:nvGrpSpPr>
          <p:cNvPr id="8" name="原创作者QQ：598969553            _9"/>
          <p:cNvGrpSpPr>
            <a:grpSpLocks noChangeAspect="1"/>
          </p:cNvGrpSpPr>
          <p:nvPr/>
        </p:nvGrpSpPr>
        <p:grpSpPr>
          <a:xfrm>
            <a:off x="4336903" y="3097249"/>
            <a:ext cx="268571" cy="300351"/>
            <a:chOff x="5999255" y="3275006"/>
            <a:chExt cx="402656" cy="450303"/>
          </a:xfrm>
          <a:solidFill>
            <a:srgbClr val="FDFDFD"/>
          </a:solidFill>
          <a:effectLst/>
        </p:grpSpPr>
        <p:sp>
          <p:nvSpPr>
            <p:cNvPr id="15" name="Freeform 108"/>
            <p:cNvSpPr>
              <a:spLocks noEditPoints="1"/>
            </p:cNvSpPr>
            <p:nvPr/>
          </p:nvSpPr>
          <p:spPr bwMode="auto">
            <a:xfrm>
              <a:off x="6068389" y="3442234"/>
              <a:ext cx="56988" cy="57923"/>
            </a:xfrm>
            <a:custGeom>
              <a:avLst/>
              <a:gdLst>
                <a:gd name="T0" fmla="*/ 13 w 26"/>
                <a:gd name="T1" fmla="*/ 0 h 26"/>
                <a:gd name="T2" fmla="*/ 0 w 26"/>
                <a:gd name="T3" fmla="*/ 13 h 26"/>
                <a:gd name="T4" fmla="*/ 13 w 26"/>
                <a:gd name="T5" fmla="*/ 26 h 26"/>
                <a:gd name="T6" fmla="*/ 26 w 26"/>
                <a:gd name="T7" fmla="*/ 13 h 26"/>
                <a:gd name="T8" fmla="*/ 13 w 26"/>
                <a:gd name="T9" fmla="*/ 0 h 26"/>
                <a:gd name="T10" fmla="*/ 13 w 26"/>
                <a:gd name="T11" fmla="*/ 23 h 26"/>
                <a:gd name="T12" fmla="*/ 3 w 26"/>
                <a:gd name="T13" fmla="*/ 13 h 26"/>
                <a:gd name="T14" fmla="*/ 13 w 26"/>
                <a:gd name="T15" fmla="*/ 3 h 26"/>
                <a:gd name="T16" fmla="*/ 23 w 26"/>
                <a:gd name="T17" fmla="*/ 13 h 26"/>
                <a:gd name="T18" fmla="*/ 13 w 26"/>
                <a:gd name="T19"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16" name="Freeform 109"/>
            <p:cNvSpPr>
              <a:spLocks noEditPoints="1"/>
            </p:cNvSpPr>
            <p:nvPr/>
          </p:nvSpPr>
          <p:spPr bwMode="auto">
            <a:xfrm>
              <a:off x="6196380" y="3404865"/>
              <a:ext cx="48580" cy="48580"/>
            </a:xfrm>
            <a:custGeom>
              <a:avLst/>
              <a:gdLst>
                <a:gd name="T0" fmla="*/ 11 w 22"/>
                <a:gd name="T1" fmla="*/ 0 h 22"/>
                <a:gd name="T2" fmla="*/ 0 w 22"/>
                <a:gd name="T3" fmla="*/ 11 h 22"/>
                <a:gd name="T4" fmla="*/ 11 w 22"/>
                <a:gd name="T5" fmla="*/ 22 h 22"/>
                <a:gd name="T6" fmla="*/ 22 w 22"/>
                <a:gd name="T7" fmla="*/ 11 h 22"/>
                <a:gd name="T8" fmla="*/ 11 w 22"/>
                <a:gd name="T9" fmla="*/ 0 h 22"/>
                <a:gd name="T10" fmla="*/ 11 w 22"/>
                <a:gd name="T11" fmla="*/ 17 h 22"/>
                <a:gd name="T12" fmla="*/ 5 w 22"/>
                <a:gd name="T13" fmla="*/ 11 h 22"/>
                <a:gd name="T14" fmla="*/ 11 w 22"/>
                <a:gd name="T15" fmla="*/ 5 h 22"/>
                <a:gd name="T16" fmla="*/ 17 w 22"/>
                <a:gd name="T17" fmla="*/ 11 h 22"/>
                <a:gd name="T18" fmla="*/ 11 w 22"/>
                <a:gd name="T19" fmla="*/ 1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17" name="Freeform 110"/>
            <p:cNvSpPr>
              <a:spLocks noEditPoints="1"/>
            </p:cNvSpPr>
            <p:nvPr/>
          </p:nvSpPr>
          <p:spPr bwMode="auto">
            <a:xfrm>
              <a:off x="6081468" y="3456248"/>
              <a:ext cx="30830" cy="30830"/>
            </a:xfrm>
            <a:custGeom>
              <a:avLst/>
              <a:gdLst>
                <a:gd name="T0" fmla="*/ 7 w 14"/>
                <a:gd name="T1" fmla="*/ 0 h 14"/>
                <a:gd name="T2" fmla="*/ 0 w 14"/>
                <a:gd name="T3" fmla="*/ 7 h 14"/>
                <a:gd name="T4" fmla="*/ 7 w 14"/>
                <a:gd name="T5" fmla="*/ 14 h 14"/>
                <a:gd name="T6" fmla="*/ 14 w 14"/>
                <a:gd name="T7" fmla="*/ 7 h 14"/>
                <a:gd name="T8" fmla="*/ 7 w 14"/>
                <a:gd name="T9" fmla="*/ 0 h 14"/>
                <a:gd name="T10" fmla="*/ 7 w 14"/>
                <a:gd name="T11" fmla="*/ 10 h 14"/>
                <a:gd name="T12" fmla="*/ 4 w 14"/>
                <a:gd name="T13" fmla="*/ 7 h 14"/>
                <a:gd name="T14" fmla="*/ 7 w 14"/>
                <a:gd name="T15" fmla="*/ 3 h 14"/>
                <a:gd name="T16" fmla="*/ 11 w 14"/>
                <a:gd name="T17" fmla="*/ 7 h 14"/>
                <a:gd name="T18" fmla="*/ 7 w 14"/>
                <a:gd name="T19"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18" name="Freeform 111"/>
            <p:cNvSpPr>
              <a:spLocks noEditPoints="1"/>
            </p:cNvSpPr>
            <p:nvPr/>
          </p:nvSpPr>
          <p:spPr bwMode="auto">
            <a:xfrm>
              <a:off x="6172089" y="3380574"/>
              <a:ext cx="97161" cy="97161"/>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9 h 44"/>
                <a:gd name="T12" fmla="*/ 5 w 44"/>
                <a:gd name="T13" fmla="*/ 22 h 44"/>
                <a:gd name="T14" fmla="*/ 22 w 44"/>
                <a:gd name="T15" fmla="*/ 6 h 44"/>
                <a:gd name="T16" fmla="*/ 39 w 44"/>
                <a:gd name="T17" fmla="*/ 22 h 44"/>
                <a:gd name="T18" fmla="*/ 22 w 44"/>
                <a:gd name="T19" fmla="*/ 3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19" name="Freeform 112"/>
            <p:cNvSpPr>
              <a:spLocks noEditPoints="1"/>
            </p:cNvSpPr>
            <p:nvPr/>
          </p:nvSpPr>
          <p:spPr bwMode="auto">
            <a:xfrm>
              <a:off x="5999255" y="3275006"/>
              <a:ext cx="402656" cy="450303"/>
            </a:xfrm>
            <a:custGeom>
              <a:avLst/>
              <a:gdLst>
                <a:gd name="T0" fmla="*/ 157 w 182"/>
                <a:gd name="T1" fmla="*/ 96 h 204"/>
                <a:gd name="T2" fmla="*/ 153 w 182"/>
                <a:gd name="T3" fmla="*/ 48 h 204"/>
                <a:gd name="T4" fmla="*/ 78 w 182"/>
                <a:gd name="T5" fmla="*/ 0 h 204"/>
                <a:gd name="T6" fmla="*/ 1 w 182"/>
                <a:gd name="T7" fmla="*/ 79 h 204"/>
                <a:gd name="T8" fmla="*/ 0 w 182"/>
                <a:gd name="T9" fmla="*/ 204 h 204"/>
                <a:gd name="T10" fmla="*/ 113 w 182"/>
                <a:gd name="T11" fmla="*/ 176 h 204"/>
                <a:gd name="T12" fmla="*/ 147 w 182"/>
                <a:gd name="T13" fmla="*/ 176 h 204"/>
                <a:gd name="T14" fmla="*/ 147 w 182"/>
                <a:gd name="T15" fmla="*/ 176 h 204"/>
                <a:gd name="T16" fmla="*/ 156 w 182"/>
                <a:gd name="T17" fmla="*/ 151 h 204"/>
                <a:gd name="T18" fmla="*/ 146 w 182"/>
                <a:gd name="T19" fmla="*/ 145 h 204"/>
                <a:gd name="T20" fmla="*/ 156 w 182"/>
                <a:gd name="T21" fmla="*/ 140 h 204"/>
                <a:gd name="T22" fmla="*/ 155 w 182"/>
                <a:gd name="T23" fmla="*/ 138 h 204"/>
                <a:gd name="T24" fmla="*/ 170 w 182"/>
                <a:gd name="T25" fmla="*/ 111 h 204"/>
                <a:gd name="T26" fmla="*/ 62 w 182"/>
                <a:gd name="T27" fmla="*/ 93 h 204"/>
                <a:gd name="T28" fmla="*/ 62 w 182"/>
                <a:gd name="T29" fmla="*/ 102 h 204"/>
                <a:gd name="T30" fmla="*/ 54 w 182"/>
                <a:gd name="T31" fmla="*/ 105 h 204"/>
                <a:gd name="T32" fmla="*/ 48 w 182"/>
                <a:gd name="T33" fmla="*/ 110 h 204"/>
                <a:gd name="T34" fmla="*/ 40 w 182"/>
                <a:gd name="T35" fmla="*/ 107 h 204"/>
                <a:gd name="T36" fmla="*/ 32 w 182"/>
                <a:gd name="T37" fmla="*/ 107 h 204"/>
                <a:gd name="T38" fmla="*/ 28 w 182"/>
                <a:gd name="T39" fmla="*/ 99 h 204"/>
                <a:gd name="T40" fmla="*/ 22 w 182"/>
                <a:gd name="T41" fmla="*/ 93 h 204"/>
                <a:gd name="T42" fmla="*/ 26 w 182"/>
                <a:gd name="T43" fmla="*/ 85 h 204"/>
                <a:gd name="T44" fmla="*/ 26 w 182"/>
                <a:gd name="T45" fmla="*/ 76 h 204"/>
                <a:gd name="T46" fmla="*/ 34 w 182"/>
                <a:gd name="T47" fmla="*/ 73 h 204"/>
                <a:gd name="T48" fmla="*/ 40 w 182"/>
                <a:gd name="T49" fmla="*/ 68 h 204"/>
                <a:gd name="T50" fmla="*/ 48 w 182"/>
                <a:gd name="T51" fmla="*/ 71 h 204"/>
                <a:gd name="T52" fmla="*/ 57 w 182"/>
                <a:gd name="T53" fmla="*/ 71 h 204"/>
                <a:gd name="T54" fmla="*/ 60 w 182"/>
                <a:gd name="T55" fmla="*/ 79 h 204"/>
                <a:gd name="T56" fmla="*/ 66 w 182"/>
                <a:gd name="T57" fmla="*/ 85 h 204"/>
                <a:gd name="T58" fmla="*/ 136 w 182"/>
                <a:gd name="T59" fmla="*/ 77 h 204"/>
                <a:gd name="T60" fmla="*/ 126 w 182"/>
                <a:gd name="T61" fmla="*/ 87 h 204"/>
                <a:gd name="T62" fmla="*/ 121 w 182"/>
                <a:gd name="T63" fmla="*/ 100 h 204"/>
                <a:gd name="T64" fmla="*/ 107 w 182"/>
                <a:gd name="T65" fmla="*/ 100 h 204"/>
                <a:gd name="T66" fmla="*/ 94 w 182"/>
                <a:gd name="T67" fmla="*/ 105 h 204"/>
                <a:gd name="T68" fmla="*/ 83 w 182"/>
                <a:gd name="T69" fmla="*/ 96 h 204"/>
                <a:gd name="T70" fmla="*/ 70 w 182"/>
                <a:gd name="T71" fmla="*/ 91 h 204"/>
                <a:gd name="T72" fmla="*/ 70 w 182"/>
                <a:gd name="T73" fmla="*/ 77 h 204"/>
                <a:gd name="T74" fmla="*/ 64 w 182"/>
                <a:gd name="T75" fmla="*/ 64 h 204"/>
                <a:gd name="T76" fmla="*/ 74 w 182"/>
                <a:gd name="T77" fmla="*/ 53 h 204"/>
                <a:gd name="T78" fmla="*/ 79 w 182"/>
                <a:gd name="T79" fmla="*/ 40 h 204"/>
                <a:gd name="T80" fmla="*/ 94 w 182"/>
                <a:gd name="T81" fmla="*/ 40 h 204"/>
                <a:gd name="T82" fmla="*/ 107 w 182"/>
                <a:gd name="T83" fmla="*/ 35 h 204"/>
                <a:gd name="T84" fmla="*/ 117 w 182"/>
                <a:gd name="T85" fmla="*/ 44 h 204"/>
                <a:gd name="T86" fmla="*/ 130 w 182"/>
                <a:gd name="T87" fmla="*/ 49 h 204"/>
                <a:gd name="T88" fmla="*/ 130 w 182"/>
                <a:gd name="T89" fmla="*/ 64 h 204"/>
                <a:gd name="T90" fmla="*/ 136 w 182"/>
                <a:gd name="T91" fmla="*/ 77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grpSp>
      <p:grpSp>
        <p:nvGrpSpPr>
          <p:cNvPr id="11" name="原创作者QQ：598969553            _10"/>
          <p:cNvGrpSpPr/>
          <p:nvPr/>
        </p:nvGrpSpPr>
        <p:grpSpPr>
          <a:xfrm>
            <a:off x="4316612" y="3819621"/>
            <a:ext cx="313273" cy="354323"/>
            <a:chOff x="4994016" y="4872552"/>
            <a:chExt cx="406393" cy="459645"/>
          </a:xfrm>
          <a:solidFill>
            <a:schemeClr val="bg1"/>
          </a:solidFill>
          <a:effectLst/>
        </p:grpSpPr>
        <p:sp>
          <p:nvSpPr>
            <p:cNvPr id="21" name="Freeform 148"/>
            <p:cNvSpPr>
              <a:spLocks noEditPoints="1"/>
            </p:cNvSpPr>
            <p:nvPr/>
          </p:nvSpPr>
          <p:spPr bwMode="auto">
            <a:xfrm>
              <a:off x="5049136" y="4872552"/>
              <a:ext cx="351273" cy="456842"/>
            </a:xfrm>
            <a:custGeom>
              <a:avLst/>
              <a:gdLst>
                <a:gd name="T0" fmla="*/ 157 w 159"/>
                <a:gd name="T1" fmla="*/ 185 h 207"/>
                <a:gd name="T2" fmla="*/ 89 w 159"/>
                <a:gd name="T3" fmla="*/ 79 h 207"/>
                <a:gd name="T4" fmla="*/ 92 w 159"/>
                <a:gd name="T5" fmla="*/ 24 h 207"/>
                <a:gd name="T6" fmla="*/ 42 w 159"/>
                <a:gd name="T7" fmla="*/ 4 h 207"/>
                <a:gd name="T8" fmla="*/ 70 w 159"/>
                <a:gd name="T9" fmla="*/ 48 h 207"/>
                <a:gd name="T10" fmla="*/ 37 w 159"/>
                <a:gd name="T11" fmla="*/ 69 h 207"/>
                <a:gd name="T12" fmla="*/ 10 w 159"/>
                <a:gd name="T13" fmla="*/ 27 h 207"/>
                <a:gd name="T14" fmla="*/ 10 w 159"/>
                <a:gd name="T15" fmla="*/ 77 h 207"/>
                <a:gd name="T16" fmla="*/ 62 w 159"/>
                <a:gd name="T17" fmla="*/ 96 h 207"/>
                <a:gd name="T18" fmla="*/ 130 w 159"/>
                <a:gd name="T19" fmla="*/ 202 h 207"/>
                <a:gd name="T20" fmla="*/ 143 w 159"/>
                <a:gd name="T21" fmla="*/ 205 h 207"/>
                <a:gd name="T22" fmla="*/ 154 w 159"/>
                <a:gd name="T23" fmla="*/ 197 h 207"/>
                <a:gd name="T24" fmla="*/ 157 w 159"/>
                <a:gd name="T25" fmla="*/ 185 h 207"/>
                <a:gd name="T26" fmla="*/ 144 w 159"/>
                <a:gd name="T27" fmla="*/ 193 h 207"/>
                <a:gd name="T28" fmla="*/ 134 w 159"/>
                <a:gd name="T29" fmla="*/ 191 h 207"/>
                <a:gd name="T30" fmla="*/ 137 w 159"/>
                <a:gd name="T31" fmla="*/ 182 h 207"/>
                <a:gd name="T32" fmla="*/ 146 w 159"/>
                <a:gd name="T33" fmla="*/ 184 h 207"/>
                <a:gd name="T34" fmla="*/ 144 w 159"/>
                <a:gd name="T35" fmla="*/ 193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22" name="Freeform 149"/>
            <p:cNvSpPr>
              <a:spLocks noEditPoints="1"/>
            </p:cNvSpPr>
            <p:nvPr/>
          </p:nvSpPr>
          <p:spPr bwMode="auto">
            <a:xfrm>
              <a:off x="4994016" y="5104243"/>
              <a:ext cx="231691" cy="227954"/>
            </a:xfrm>
            <a:custGeom>
              <a:avLst/>
              <a:gdLst>
                <a:gd name="T0" fmla="*/ 91 w 105"/>
                <a:gd name="T1" fmla="*/ 26 h 103"/>
                <a:gd name="T2" fmla="*/ 97 w 105"/>
                <a:gd name="T3" fmla="*/ 20 h 103"/>
                <a:gd name="T4" fmla="*/ 84 w 105"/>
                <a:gd name="T5" fmla="*/ 7 h 103"/>
                <a:gd name="T6" fmla="*/ 78 w 105"/>
                <a:gd name="T7" fmla="*/ 13 h 103"/>
                <a:gd name="T8" fmla="*/ 62 w 105"/>
                <a:gd name="T9" fmla="*/ 7 h 103"/>
                <a:gd name="T10" fmla="*/ 62 w 105"/>
                <a:gd name="T11" fmla="*/ 0 h 103"/>
                <a:gd name="T12" fmla="*/ 43 w 105"/>
                <a:gd name="T13" fmla="*/ 0 h 103"/>
                <a:gd name="T14" fmla="*/ 43 w 105"/>
                <a:gd name="T15" fmla="*/ 7 h 103"/>
                <a:gd name="T16" fmla="*/ 28 w 105"/>
                <a:gd name="T17" fmla="*/ 13 h 103"/>
                <a:gd name="T18" fmla="*/ 22 w 105"/>
                <a:gd name="T19" fmla="*/ 7 h 103"/>
                <a:gd name="T20" fmla="*/ 8 w 105"/>
                <a:gd name="T21" fmla="*/ 20 h 103"/>
                <a:gd name="T22" fmla="*/ 15 w 105"/>
                <a:gd name="T23" fmla="*/ 27 h 103"/>
                <a:gd name="T24" fmla="*/ 8 w 105"/>
                <a:gd name="T25" fmla="*/ 42 h 103"/>
                <a:gd name="T26" fmla="*/ 0 w 105"/>
                <a:gd name="T27" fmla="*/ 42 h 103"/>
                <a:gd name="T28" fmla="*/ 0 w 105"/>
                <a:gd name="T29" fmla="*/ 61 h 103"/>
                <a:gd name="T30" fmla="*/ 9 w 105"/>
                <a:gd name="T31" fmla="*/ 61 h 103"/>
                <a:gd name="T32" fmla="*/ 15 w 105"/>
                <a:gd name="T33" fmla="*/ 76 h 103"/>
                <a:gd name="T34" fmla="*/ 9 w 105"/>
                <a:gd name="T35" fmla="*/ 82 h 103"/>
                <a:gd name="T36" fmla="*/ 22 w 105"/>
                <a:gd name="T37" fmla="*/ 95 h 103"/>
                <a:gd name="T38" fmla="*/ 28 w 105"/>
                <a:gd name="T39" fmla="*/ 89 h 103"/>
                <a:gd name="T40" fmla="*/ 43 w 105"/>
                <a:gd name="T41" fmla="*/ 95 h 103"/>
                <a:gd name="T42" fmla="*/ 43 w 105"/>
                <a:gd name="T43" fmla="*/ 103 h 103"/>
                <a:gd name="T44" fmla="*/ 62 w 105"/>
                <a:gd name="T45" fmla="*/ 103 h 103"/>
                <a:gd name="T46" fmla="*/ 62 w 105"/>
                <a:gd name="T47" fmla="*/ 95 h 103"/>
                <a:gd name="T48" fmla="*/ 77 w 105"/>
                <a:gd name="T49" fmla="*/ 89 h 103"/>
                <a:gd name="T50" fmla="*/ 83 w 105"/>
                <a:gd name="T51" fmla="*/ 95 h 103"/>
                <a:gd name="T52" fmla="*/ 96 w 105"/>
                <a:gd name="T53" fmla="*/ 82 h 103"/>
                <a:gd name="T54" fmla="*/ 91 w 105"/>
                <a:gd name="T55" fmla="*/ 76 h 103"/>
                <a:gd name="T56" fmla="*/ 97 w 105"/>
                <a:gd name="T57" fmla="*/ 61 h 103"/>
                <a:gd name="T58" fmla="*/ 105 w 105"/>
                <a:gd name="T59" fmla="*/ 61 h 103"/>
                <a:gd name="T60" fmla="*/ 105 w 105"/>
                <a:gd name="T61" fmla="*/ 42 h 103"/>
                <a:gd name="T62" fmla="*/ 97 w 105"/>
                <a:gd name="T63" fmla="*/ 42 h 103"/>
                <a:gd name="T64" fmla="*/ 91 w 105"/>
                <a:gd name="T65" fmla="*/ 26 h 103"/>
                <a:gd name="T66" fmla="*/ 53 w 105"/>
                <a:gd name="T67" fmla="*/ 83 h 103"/>
                <a:gd name="T68" fmla="*/ 21 w 105"/>
                <a:gd name="T69" fmla="*/ 51 h 103"/>
                <a:gd name="T70" fmla="*/ 53 w 105"/>
                <a:gd name="T71" fmla="*/ 19 h 103"/>
                <a:gd name="T72" fmla="*/ 85 w 105"/>
                <a:gd name="T73" fmla="*/ 51 h 103"/>
                <a:gd name="T74" fmla="*/ 53 w 105"/>
                <a:gd name="T75" fmla="*/ 8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sp>
          <p:nvSpPr>
            <p:cNvPr id="23" name="Oval 150"/>
            <p:cNvSpPr>
              <a:spLocks noChangeArrowheads="1"/>
            </p:cNvSpPr>
            <p:nvPr/>
          </p:nvSpPr>
          <p:spPr bwMode="auto">
            <a:xfrm>
              <a:off x="5091176" y="5199535"/>
              <a:ext cx="37370" cy="373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a:solidFill>
                  <a:prstClr val="black"/>
                </a:solidFill>
              </a:endParaRPr>
            </a:p>
          </p:txBody>
        </p:sp>
      </p:grpSp>
      <p:grpSp>
        <p:nvGrpSpPr>
          <p:cNvPr id="14" name="原创作者QQ：598969553            _11"/>
          <p:cNvGrpSpPr>
            <a:grpSpLocks/>
          </p:cNvGrpSpPr>
          <p:nvPr/>
        </p:nvGrpSpPr>
        <p:grpSpPr bwMode="auto">
          <a:xfrm>
            <a:off x="65485" y="1864519"/>
            <a:ext cx="2412206" cy="613078"/>
            <a:chOff x="-413508" y="670692"/>
            <a:chExt cx="2412076" cy="612097"/>
          </a:xfrm>
        </p:grpSpPr>
        <p:sp>
          <p:nvSpPr>
            <p:cNvPr id="45077" name="TextBox 27"/>
            <p:cNvSpPr txBox="1">
              <a:spLocks noChangeArrowheads="1"/>
            </p:cNvSpPr>
            <p:nvPr/>
          </p:nvSpPr>
          <p:spPr bwMode="auto">
            <a:xfrm>
              <a:off x="943977" y="670692"/>
              <a:ext cx="1054591" cy="276556"/>
            </a:xfrm>
            <a:prstGeom prst="rect">
              <a:avLst/>
            </a:prstGeom>
            <a:noFill/>
            <a:ln w="9525">
              <a:noFill/>
              <a:miter lim="800000"/>
              <a:headEnd/>
              <a:tailEnd/>
            </a:ln>
          </p:spPr>
          <p:txBody>
            <a:bodyPr wrap="none">
              <a:spAutoFit/>
            </a:bodyPr>
            <a:lstStyle/>
            <a:p>
              <a:pPr algn="r"/>
              <a:r>
                <a:rPr lang="en-US" altLang="zh-CN" sz="1200" dirty="0">
                  <a:solidFill>
                    <a:schemeClr val="bg1">
                      <a:lumMod val="50000"/>
                    </a:schemeClr>
                  </a:solidFill>
                  <a:latin typeface="Arial Rounded MT Bold" pitchFamily="34" charset="0"/>
                </a:rPr>
                <a:t>YOUR TEXT</a:t>
              </a:r>
              <a:endParaRPr lang="zh-CN" altLang="en-US" sz="1200" dirty="0">
                <a:solidFill>
                  <a:schemeClr val="bg1">
                    <a:lumMod val="50000"/>
                  </a:schemeClr>
                </a:solidFill>
                <a:latin typeface="Arial Rounded MT Bold" pitchFamily="34" charset="0"/>
              </a:endParaRPr>
            </a:p>
          </p:txBody>
        </p:sp>
        <p:sp>
          <p:nvSpPr>
            <p:cNvPr id="45078" name="TextBox 28"/>
            <p:cNvSpPr txBox="1">
              <a:spLocks noChangeArrowheads="1"/>
            </p:cNvSpPr>
            <p:nvPr/>
          </p:nvSpPr>
          <p:spPr bwMode="auto">
            <a:xfrm>
              <a:off x="-413508" y="914048"/>
              <a:ext cx="2412076" cy="368741"/>
            </a:xfrm>
            <a:prstGeom prst="rect">
              <a:avLst/>
            </a:prstGeom>
            <a:noFill/>
            <a:ln w="9525">
              <a:noFill/>
              <a:miter lim="800000"/>
              <a:headEnd/>
              <a:tailEnd/>
            </a:ln>
          </p:spPr>
          <p:txBody>
            <a:bodyPr>
              <a:spAutoFit/>
            </a:bodyPr>
            <a:lstStyle/>
            <a:p>
              <a:pPr algn="r"/>
              <a:r>
                <a:rPr lang="en-US" altLang="zh-CN" sz="900" dirty="0">
                  <a:solidFill>
                    <a:schemeClr val="bg1">
                      <a:lumMod val="50000"/>
                    </a:schemeClr>
                  </a:solidFill>
                  <a:latin typeface="华文细黑" pitchFamily="2" charset="-122"/>
                  <a:ea typeface="华文细黑" pitchFamily="2" charset="-122"/>
                </a:rPr>
                <a:t>A designer can use default text to simulate what text would look like. </a:t>
              </a:r>
              <a:endParaRPr lang="zh-CN" altLang="en-US" sz="900" dirty="0">
                <a:solidFill>
                  <a:schemeClr val="bg1">
                    <a:lumMod val="50000"/>
                  </a:schemeClr>
                </a:solidFill>
                <a:latin typeface="Segoe UI Light" pitchFamily="34" charset="0"/>
              </a:endParaRPr>
            </a:p>
          </p:txBody>
        </p:sp>
      </p:grpSp>
      <p:grpSp>
        <p:nvGrpSpPr>
          <p:cNvPr id="20" name="原创作者QQ：598969553            _12"/>
          <p:cNvGrpSpPr>
            <a:grpSpLocks/>
          </p:cNvGrpSpPr>
          <p:nvPr/>
        </p:nvGrpSpPr>
        <p:grpSpPr bwMode="auto">
          <a:xfrm>
            <a:off x="65485" y="3406379"/>
            <a:ext cx="2412206" cy="612586"/>
            <a:chOff x="-413508" y="670692"/>
            <a:chExt cx="2412076" cy="612842"/>
          </a:xfrm>
        </p:grpSpPr>
        <p:sp>
          <p:nvSpPr>
            <p:cNvPr id="45075" name="TextBox 27"/>
            <p:cNvSpPr txBox="1">
              <a:spLocks noChangeArrowheads="1"/>
            </p:cNvSpPr>
            <p:nvPr/>
          </p:nvSpPr>
          <p:spPr bwMode="auto">
            <a:xfrm>
              <a:off x="943977" y="670692"/>
              <a:ext cx="1054591" cy="277115"/>
            </a:xfrm>
            <a:prstGeom prst="rect">
              <a:avLst/>
            </a:prstGeom>
            <a:noFill/>
            <a:ln w="9525">
              <a:noFill/>
              <a:miter lim="800000"/>
              <a:headEnd/>
              <a:tailEnd/>
            </a:ln>
          </p:spPr>
          <p:txBody>
            <a:bodyPr wrap="none">
              <a:spAutoFit/>
            </a:bodyPr>
            <a:lstStyle/>
            <a:p>
              <a:pPr algn="r"/>
              <a:r>
                <a:rPr lang="en-US" altLang="zh-CN" sz="1200" dirty="0">
                  <a:solidFill>
                    <a:schemeClr val="bg1">
                      <a:lumMod val="50000"/>
                    </a:schemeClr>
                  </a:solidFill>
                  <a:latin typeface="Arial Rounded MT Bold" pitchFamily="34" charset="0"/>
                </a:rPr>
                <a:t>YOUR TEXT</a:t>
              </a:r>
              <a:endParaRPr lang="zh-CN" altLang="en-US" sz="1200" dirty="0">
                <a:solidFill>
                  <a:schemeClr val="bg1">
                    <a:lumMod val="50000"/>
                  </a:schemeClr>
                </a:solidFill>
                <a:latin typeface="Arial Rounded MT Bold" pitchFamily="34" charset="0"/>
              </a:endParaRPr>
            </a:p>
          </p:txBody>
        </p:sp>
        <p:sp>
          <p:nvSpPr>
            <p:cNvPr id="45076" name="TextBox 28"/>
            <p:cNvSpPr txBox="1">
              <a:spLocks noChangeArrowheads="1"/>
            </p:cNvSpPr>
            <p:nvPr/>
          </p:nvSpPr>
          <p:spPr bwMode="auto">
            <a:xfrm>
              <a:off x="-413508" y="914048"/>
              <a:ext cx="2412076" cy="369486"/>
            </a:xfrm>
            <a:prstGeom prst="rect">
              <a:avLst/>
            </a:prstGeom>
            <a:noFill/>
            <a:ln w="9525">
              <a:noFill/>
              <a:miter lim="800000"/>
              <a:headEnd/>
              <a:tailEnd/>
            </a:ln>
          </p:spPr>
          <p:txBody>
            <a:bodyPr>
              <a:spAutoFit/>
            </a:bodyPr>
            <a:lstStyle/>
            <a:p>
              <a:pPr algn="r"/>
              <a:r>
                <a:rPr lang="en-US" altLang="zh-CN" sz="900" dirty="0">
                  <a:solidFill>
                    <a:schemeClr val="bg1">
                      <a:lumMod val="50000"/>
                    </a:schemeClr>
                  </a:solidFill>
                  <a:latin typeface="华文细黑" pitchFamily="2" charset="-122"/>
                  <a:ea typeface="华文细黑" pitchFamily="2" charset="-122"/>
                </a:rPr>
                <a:t>A designer can use default text to simulate what text would look like. </a:t>
              </a:r>
              <a:endParaRPr lang="zh-CN" altLang="en-US" sz="900" dirty="0">
                <a:solidFill>
                  <a:schemeClr val="bg1">
                    <a:lumMod val="50000"/>
                  </a:schemeClr>
                </a:solidFill>
                <a:latin typeface="Segoe UI Light" pitchFamily="34" charset="0"/>
              </a:endParaRPr>
            </a:p>
          </p:txBody>
        </p:sp>
      </p:grpSp>
      <p:sp>
        <p:nvSpPr>
          <p:cNvPr id="45070" name="原创作者QQ：598969553            _13"/>
          <p:cNvSpPr txBox="1">
            <a:spLocks noChangeArrowheads="1"/>
          </p:cNvSpPr>
          <p:nvPr/>
        </p:nvSpPr>
        <p:spPr bwMode="auto">
          <a:xfrm>
            <a:off x="6356747" y="1864519"/>
            <a:ext cx="1007269" cy="254794"/>
          </a:xfrm>
          <a:prstGeom prst="rect">
            <a:avLst/>
          </a:prstGeom>
          <a:noFill/>
          <a:ln w="9525">
            <a:noFill/>
            <a:miter lim="800000"/>
            <a:headEnd/>
            <a:tailEnd/>
          </a:ln>
        </p:spPr>
        <p:txBody>
          <a:bodyPr wrap="none" lIns="68574" tIns="34286" rIns="68574" bIns="34286">
            <a:spAutoFit/>
          </a:bodyPr>
          <a:lstStyle/>
          <a:p>
            <a:r>
              <a:rPr lang="en-US" altLang="zh-CN" sz="1200" dirty="0">
                <a:solidFill>
                  <a:schemeClr val="bg1">
                    <a:lumMod val="50000"/>
                  </a:schemeClr>
                </a:solidFill>
                <a:latin typeface="Arial Rounded MT Bold" pitchFamily="34" charset="0"/>
              </a:rPr>
              <a:t>YOUR TEXT</a:t>
            </a:r>
            <a:endParaRPr lang="zh-CN" altLang="en-US" sz="1200" dirty="0">
              <a:solidFill>
                <a:schemeClr val="bg1">
                  <a:lumMod val="50000"/>
                </a:schemeClr>
              </a:solidFill>
              <a:latin typeface="Arial Rounded MT Bold" pitchFamily="34" charset="0"/>
            </a:endParaRPr>
          </a:p>
        </p:txBody>
      </p:sp>
      <p:sp>
        <p:nvSpPr>
          <p:cNvPr id="45071" name="原创作者QQ：598969553            _14"/>
          <p:cNvSpPr txBox="1">
            <a:spLocks noChangeArrowheads="1"/>
          </p:cNvSpPr>
          <p:nvPr/>
        </p:nvSpPr>
        <p:spPr bwMode="auto">
          <a:xfrm>
            <a:off x="6356748" y="2108598"/>
            <a:ext cx="2412206" cy="353785"/>
          </a:xfrm>
          <a:prstGeom prst="rect">
            <a:avLst/>
          </a:prstGeom>
          <a:noFill/>
          <a:ln w="9525">
            <a:noFill/>
            <a:miter lim="800000"/>
            <a:headEnd/>
            <a:tailEnd/>
          </a:ln>
        </p:spPr>
        <p:txBody>
          <a:bodyPr lIns="68574" tIns="34286" rIns="68574" bIns="34286">
            <a:spAutoFit/>
          </a:bodyPr>
          <a:lstStyle/>
          <a:p>
            <a:r>
              <a:rPr lang="en-US" altLang="zh-CN" sz="900" dirty="0">
                <a:solidFill>
                  <a:schemeClr val="bg1">
                    <a:lumMod val="50000"/>
                  </a:schemeClr>
                </a:solidFill>
                <a:latin typeface="华文细黑" pitchFamily="2" charset="-122"/>
                <a:ea typeface="华文细黑" pitchFamily="2" charset="-122"/>
              </a:rPr>
              <a:t>A designer can use default text to simulate what text would look like. </a:t>
            </a:r>
            <a:endParaRPr lang="zh-CN" altLang="en-US" sz="900" dirty="0">
              <a:solidFill>
                <a:schemeClr val="bg1">
                  <a:lumMod val="50000"/>
                </a:schemeClr>
              </a:solidFill>
              <a:latin typeface="Segoe UI Light" pitchFamily="34" charset="0"/>
            </a:endParaRPr>
          </a:p>
        </p:txBody>
      </p:sp>
      <p:sp>
        <p:nvSpPr>
          <p:cNvPr id="45072" name="原创作者QQ：598969553            _15"/>
          <p:cNvSpPr txBox="1">
            <a:spLocks noChangeArrowheads="1"/>
          </p:cNvSpPr>
          <p:nvPr/>
        </p:nvSpPr>
        <p:spPr bwMode="auto">
          <a:xfrm>
            <a:off x="6356747" y="3406379"/>
            <a:ext cx="1007269" cy="253603"/>
          </a:xfrm>
          <a:prstGeom prst="rect">
            <a:avLst/>
          </a:prstGeom>
          <a:noFill/>
          <a:ln w="9525">
            <a:noFill/>
            <a:miter lim="800000"/>
            <a:headEnd/>
            <a:tailEnd/>
          </a:ln>
        </p:spPr>
        <p:txBody>
          <a:bodyPr wrap="none" lIns="68574" tIns="34286" rIns="68574" bIns="34286">
            <a:spAutoFit/>
          </a:bodyPr>
          <a:lstStyle/>
          <a:p>
            <a:r>
              <a:rPr lang="en-US" altLang="zh-CN" sz="1200" dirty="0">
                <a:solidFill>
                  <a:schemeClr val="bg1">
                    <a:lumMod val="50000"/>
                  </a:schemeClr>
                </a:solidFill>
                <a:latin typeface="Arial Rounded MT Bold" pitchFamily="34" charset="0"/>
              </a:rPr>
              <a:t>YOUR TEXT</a:t>
            </a:r>
            <a:endParaRPr lang="zh-CN" altLang="en-US" sz="1200" dirty="0">
              <a:solidFill>
                <a:schemeClr val="bg1">
                  <a:lumMod val="50000"/>
                </a:schemeClr>
              </a:solidFill>
              <a:latin typeface="Arial Rounded MT Bold" pitchFamily="34" charset="0"/>
            </a:endParaRPr>
          </a:p>
        </p:txBody>
      </p:sp>
      <p:sp>
        <p:nvSpPr>
          <p:cNvPr id="45073" name="原创作者QQ：598969553            _16"/>
          <p:cNvSpPr txBox="1">
            <a:spLocks noChangeArrowheads="1"/>
          </p:cNvSpPr>
          <p:nvPr/>
        </p:nvSpPr>
        <p:spPr bwMode="auto">
          <a:xfrm>
            <a:off x="6356748" y="3649267"/>
            <a:ext cx="2412206" cy="353785"/>
          </a:xfrm>
          <a:prstGeom prst="rect">
            <a:avLst/>
          </a:prstGeom>
          <a:noFill/>
          <a:ln w="9525">
            <a:noFill/>
            <a:miter lim="800000"/>
            <a:headEnd/>
            <a:tailEnd/>
          </a:ln>
        </p:spPr>
        <p:txBody>
          <a:bodyPr lIns="68574" tIns="34286" rIns="68574" bIns="34286">
            <a:spAutoFit/>
          </a:bodyPr>
          <a:lstStyle/>
          <a:p>
            <a:r>
              <a:rPr lang="en-US" altLang="zh-CN" sz="900" dirty="0">
                <a:solidFill>
                  <a:schemeClr val="bg1">
                    <a:lumMod val="50000"/>
                  </a:schemeClr>
                </a:solidFill>
                <a:latin typeface="华文细黑" pitchFamily="2" charset="-122"/>
                <a:ea typeface="华文细黑" pitchFamily="2" charset="-122"/>
              </a:rPr>
              <a:t>A designer can use default text to simulate what text would look like. </a:t>
            </a:r>
            <a:endParaRPr lang="zh-CN" altLang="en-US" sz="900" dirty="0">
              <a:solidFill>
                <a:schemeClr val="bg1">
                  <a:lumMod val="50000"/>
                </a:schemeClr>
              </a:solidFill>
              <a:latin typeface="Segoe UI Light" pitchFamily="34" charset="0"/>
            </a:endParaRPr>
          </a:p>
        </p:txBody>
      </p:sp>
      <p:pic>
        <p:nvPicPr>
          <p:cNvPr id="45074" name="Picture 64"/>
          <p:cNvPicPr>
            <a:picLocks noGrp="1" noSelect="1" noRot="1" noChangeAspect="1" noMove="1" noResize="1" noChangeShapeType="1"/>
          </p:cNvPicPr>
          <p:nvPr/>
        </p:nvPicPr>
        <p:blipFill>
          <a:blip r:embed="rId3" cstate="print"/>
          <a:srcRect/>
          <a:stretch>
            <a:fillRect/>
          </a:stretch>
        </p:blipFill>
        <p:spPr bwMode="auto">
          <a:xfrm>
            <a:off x="3830241" y="11138298"/>
            <a:ext cx="1483519" cy="383381"/>
          </a:xfrm>
          <a:prstGeom prst="rect">
            <a:avLst/>
          </a:prstGeom>
          <a:noFill/>
          <a:ln w="9525">
            <a:noFill/>
            <a:miter lim="800000"/>
            <a:headEnd/>
            <a:tailEnd/>
          </a:ln>
        </p:spPr>
      </p:pic>
    </p:spTree>
  </p:cSld>
  <p:clrMapOvr>
    <a:masterClrMapping/>
  </p:clrMapOvr>
  <p:transition spd="med" advClick="0" advTm="0">
    <p:rand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7"/>
          <p:cNvGrpSpPr>
            <a:grpSpLocks/>
          </p:cNvGrpSpPr>
          <p:nvPr/>
        </p:nvGrpSpPr>
        <p:grpSpPr bwMode="auto">
          <a:xfrm>
            <a:off x="4565651" y="1111251"/>
            <a:ext cx="2051050" cy="2051049"/>
            <a:chOff x="2089906" y="627534"/>
            <a:chExt cx="2522250" cy="2522250"/>
          </a:xfrm>
        </p:grpSpPr>
        <p:sp>
          <p:nvSpPr>
            <p:cNvPr id="9" name="弦形 8"/>
            <p:cNvSpPr/>
            <p:nvPr/>
          </p:nvSpPr>
          <p:spPr>
            <a:xfrm>
              <a:off x="2089906" y="627534"/>
              <a:ext cx="2522250" cy="2522250"/>
            </a:xfrm>
            <a:prstGeom prst="chord">
              <a:avLst>
                <a:gd name="adj1" fmla="val 10807732"/>
                <a:gd name="adj2" fmla="val 21589343"/>
              </a:avLst>
            </a:prstGeom>
            <a:solidFill>
              <a:schemeClr val="accent1"/>
            </a:solidFill>
            <a:ln w="25400" cap="flat" cmpd="sng" algn="ctr">
              <a:noFill/>
              <a:prstDash val="solid"/>
            </a:ln>
            <a:effectLst/>
          </p:spPr>
          <p:txBody>
            <a:bodyPr anchor="ctr"/>
            <a:lstStyle/>
            <a:p>
              <a:pPr algn="ctr">
                <a:defRPr/>
              </a:pPr>
              <a:endParaRPr lang="zh-CN" altLang="en-US" kern="0" dirty="0">
                <a:solidFill>
                  <a:sysClr val="window" lastClr="FFFFFF"/>
                </a:solidFill>
                <a:latin typeface="Calibri"/>
                <a:ea typeface="宋体"/>
              </a:endParaRPr>
            </a:p>
          </p:txBody>
        </p:sp>
        <p:sp>
          <p:nvSpPr>
            <p:cNvPr id="10" name="弦形 9"/>
            <p:cNvSpPr/>
            <p:nvPr/>
          </p:nvSpPr>
          <p:spPr>
            <a:xfrm>
              <a:off x="2097715" y="953553"/>
              <a:ext cx="1911210" cy="1911209"/>
            </a:xfrm>
            <a:prstGeom prst="chord">
              <a:avLst>
                <a:gd name="adj1" fmla="val 10807732"/>
                <a:gd name="adj2" fmla="val 21589343"/>
              </a:avLst>
            </a:prstGeom>
            <a:solidFill>
              <a:schemeClr val="accent2"/>
            </a:solidFill>
            <a:ln w="25400" cap="flat" cmpd="sng" algn="ctr">
              <a:noFill/>
              <a:prstDash val="solid"/>
            </a:ln>
            <a:effectLst/>
          </p:spPr>
          <p:txBody>
            <a:bodyPr anchor="ctr"/>
            <a:lstStyle/>
            <a:p>
              <a:pPr algn="ctr">
                <a:defRPr/>
              </a:pPr>
              <a:endParaRPr lang="zh-CN" altLang="en-US" kern="0" dirty="0">
                <a:solidFill>
                  <a:sysClr val="window" lastClr="FFFFFF"/>
                </a:solidFill>
                <a:latin typeface="Calibri"/>
                <a:ea typeface="宋体"/>
              </a:endParaRPr>
            </a:p>
          </p:txBody>
        </p:sp>
      </p:grpSp>
      <p:cxnSp>
        <p:nvCxnSpPr>
          <p:cNvPr id="11" name="直接连接符 10"/>
          <p:cNvCxnSpPr>
            <a:cxnSpLocks noChangeShapeType="1"/>
          </p:cNvCxnSpPr>
          <p:nvPr/>
        </p:nvCxnSpPr>
        <p:spPr bwMode="auto">
          <a:xfrm>
            <a:off x="4562476" y="2232025"/>
            <a:ext cx="3394075" cy="0"/>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12" name="直接连接符 11"/>
          <p:cNvCxnSpPr>
            <a:cxnSpLocks noChangeShapeType="1"/>
          </p:cNvCxnSpPr>
          <p:nvPr/>
        </p:nvCxnSpPr>
        <p:spPr bwMode="auto">
          <a:xfrm>
            <a:off x="4573588" y="2281239"/>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13" name="直接连接符 12"/>
          <p:cNvCxnSpPr>
            <a:cxnSpLocks noChangeShapeType="1"/>
          </p:cNvCxnSpPr>
          <p:nvPr/>
        </p:nvCxnSpPr>
        <p:spPr bwMode="auto">
          <a:xfrm>
            <a:off x="4799013" y="2281239"/>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14" name="直接连接符 13"/>
          <p:cNvCxnSpPr>
            <a:cxnSpLocks noChangeShapeType="1"/>
          </p:cNvCxnSpPr>
          <p:nvPr/>
        </p:nvCxnSpPr>
        <p:spPr bwMode="auto">
          <a:xfrm>
            <a:off x="5024438" y="2281239"/>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15" name="直接连接符 14"/>
          <p:cNvCxnSpPr>
            <a:cxnSpLocks noChangeShapeType="1"/>
          </p:cNvCxnSpPr>
          <p:nvPr/>
        </p:nvCxnSpPr>
        <p:spPr bwMode="auto">
          <a:xfrm>
            <a:off x="5248275" y="2281239"/>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16" name="直接连接符 15"/>
          <p:cNvCxnSpPr>
            <a:cxnSpLocks noChangeShapeType="1"/>
          </p:cNvCxnSpPr>
          <p:nvPr/>
        </p:nvCxnSpPr>
        <p:spPr bwMode="auto">
          <a:xfrm>
            <a:off x="5473700" y="2281239"/>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17" name="直接连接符 16"/>
          <p:cNvCxnSpPr>
            <a:cxnSpLocks noChangeShapeType="1"/>
          </p:cNvCxnSpPr>
          <p:nvPr/>
        </p:nvCxnSpPr>
        <p:spPr bwMode="auto">
          <a:xfrm>
            <a:off x="5699125" y="2281239"/>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18" name="直接连接符 17"/>
          <p:cNvCxnSpPr>
            <a:cxnSpLocks noChangeShapeType="1"/>
          </p:cNvCxnSpPr>
          <p:nvPr/>
        </p:nvCxnSpPr>
        <p:spPr bwMode="auto">
          <a:xfrm>
            <a:off x="5922963" y="2281239"/>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19" name="直接连接符 18"/>
          <p:cNvCxnSpPr>
            <a:cxnSpLocks noChangeShapeType="1"/>
          </p:cNvCxnSpPr>
          <p:nvPr/>
        </p:nvCxnSpPr>
        <p:spPr bwMode="auto">
          <a:xfrm>
            <a:off x="6148388" y="2281239"/>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20" name="直接连接符 19"/>
          <p:cNvCxnSpPr>
            <a:cxnSpLocks noChangeShapeType="1"/>
          </p:cNvCxnSpPr>
          <p:nvPr/>
        </p:nvCxnSpPr>
        <p:spPr bwMode="auto">
          <a:xfrm>
            <a:off x="6373813" y="2281239"/>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21" name="直接连接符 20"/>
          <p:cNvCxnSpPr>
            <a:cxnSpLocks noChangeShapeType="1"/>
          </p:cNvCxnSpPr>
          <p:nvPr/>
        </p:nvCxnSpPr>
        <p:spPr bwMode="auto">
          <a:xfrm>
            <a:off x="6599238" y="2281239"/>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22" name="直接连接符 21"/>
          <p:cNvCxnSpPr>
            <a:cxnSpLocks noChangeShapeType="1"/>
          </p:cNvCxnSpPr>
          <p:nvPr/>
        </p:nvCxnSpPr>
        <p:spPr bwMode="auto">
          <a:xfrm>
            <a:off x="6823075" y="2281239"/>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23" name="直接连接符 22"/>
          <p:cNvCxnSpPr>
            <a:cxnSpLocks noChangeShapeType="1"/>
          </p:cNvCxnSpPr>
          <p:nvPr/>
        </p:nvCxnSpPr>
        <p:spPr bwMode="auto">
          <a:xfrm>
            <a:off x="7048500" y="2281239"/>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24" name="直接连接符 23"/>
          <p:cNvCxnSpPr>
            <a:cxnSpLocks noChangeShapeType="1"/>
          </p:cNvCxnSpPr>
          <p:nvPr/>
        </p:nvCxnSpPr>
        <p:spPr bwMode="auto">
          <a:xfrm>
            <a:off x="7273925" y="2281239"/>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25" name="直接连接符 24"/>
          <p:cNvCxnSpPr>
            <a:cxnSpLocks noChangeShapeType="1"/>
          </p:cNvCxnSpPr>
          <p:nvPr/>
        </p:nvCxnSpPr>
        <p:spPr bwMode="auto">
          <a:xfrm>
            <a:off x="7497763" y="2281239"/>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26" name="直接连接符 25"/>
          <p:cNvCxnSpPr>
            <a:cxnSpLocks noChangeShapeType="1"/>
          </p:cNvCxnSpPr>
          <p:nvPr/>
        </p:nvCxnSpPr>
        <p:spPr bwMode="auto">
          <a:xfrm>
            <a:off x="7723188" y="2281239"/>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27" name="直接连接符 26"/>
          <p:cNvCxnSpPr>
            <a:cxnSpLocks noChangeShapeType="1"/>
          </p:cNvCxnSpPr>
          <p:nvPr/>
        </p:nvCxnSpPr>
        <p:spPr bwMode="auto">
          <a:xfrm>
            <a:off x="7948613" y="2281239"/>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grpSp>
        <p:nvGrpSpPr>
          <p:cNvPr id="3" name="组合 42"/>
          <p:cNvGrpSpPr>
            <a:grpSpLocks/>
          </p:cNvGrpSpPr>
          <p:nvPr/>
        </p:nvGrpSpPr>
        <p:grpSpPr bwMode="auto">
          <a:xfrm>
            <a:off x="4581526" y="2911475"/>
            <a:ext cx="2022475" cy="2036763"/>
            <a:chOff x="2103459" y="644423"/>
            <a:chExt cx="2488171" cy="2505361"/>
          </a:xfrm>
        </p:grpSpPr>
        <p:sp>
          <p:nvSpPr>
            <p:cNvPr id="44" name="弦形 43"/>
            <p:cNvSpPr/>
            <p:nvPr/>
          </p:nvSpPr>
          <p:spPr>
            <a:xfrm>
              <a:off x="2103459" y="644423"/>
              <a:ext cx="2488171" cy="2505361"/>
            </a:xfrm>
            <a:prstGeom prst="chord">
              <a:avLst>
                <a:gd name="adj1" fmla="val 10807732"/>
                <a:gd name="adj2" fmla="val 21589343"/>
              </a:avLst>
            </a:prstGeom>
            <a:solidFill>
              <a:schemeClr val="accent3"/>
            </a:solidFill>
            <a:ln w="25400" cap="flat" cmpd="sng" algn="ctr">
              <a:noFill/>
              <a:prstDash val="solid"/>
            </a:ln>
            <a:effectLst/>
          </p:spPr>
          <p:txBody>
            <a:bodyPr anchor="ctr"/>
            <a:lstStyle/>
            <a:p>
              <a:pPr algn="ctr">
                <a:defRPr/>
              </a:pPr>
              <a:endParaRPr lang="zh-CN" altLang="en-US" kern="0" dirty="0">
                <a:solidFill>
                  <a:sysClr val="windowText" lastClr="000000"/>
                </a:solidFill>
                <a:latin typeface="Calibri"/>
                <a:ea typeface="宋体"/>
              </a:endParaRPr>
            </a:p>
          </p:txBody>
        </p:sp>
        <p:sp>
          <p:nvSpPr>
            <p:cNvPr id="45" name="弦形 44"/>
            <p:cNvSpPr/>
            <p:nvPr/>
          </p:nvSpPr>
          <p:spPr>
            <a:xfrm>
              <a:off x="2113225" y="1378652"/>
              <a:ext cx="1093702" cy="1058383"/>
            </a:xfrm>
            <a:prstGeom prst="chord">
              <a:avLst>
                <a:gd name="adj1" fmla="val 10807732"/>
                <a:gd name="adj2" fmla="val 21589343"/>
              </a:avLst>
            </a:prstGeom>
            <a:solidFill>
              <a:schemeClr val="accent4"/>
            </a:solidFill>
            <a:ln w="25400" cap="flat" cmpd="sng" algn="ctr">
              <a:noFill/>
              <a:prstDash val="solid"/>
            </a:ln>
            <a:effectLst/>
          </p:spPr>
          <p:txBody>
            <a:bodyPr anchor="ctr"/>
            <a:lstStyle/>
            <a:p>
              <a:pPr algn="ctr">
                <a:defRPr/>
              </a:pPr>
              <a:endParaRPr lang="zh-CN" altLang="en-US" kern="0" dirty="0">
                <a:solidFill>
                  <a:sysClr val="window" lastClr="FFFFFF"/>
                </a:solidFill>
                <a:latin typeface="Calibri"/>
                <a:ea typeface="宋体"/>
              </a:endParaRPr>
            </a:p>
          </p:txBody>
        </p:sp>
      </p:grpSp>
      <p:cxnSp>
        <p:nvCxnSpPr>
          <p:cNvPr id="46" name="直接连接符 45"/>
          <p:cNvCxnSpPr>
            <a:cxnSpLocks noChangeShapeType="1"/>
          </p:cNvCxnSpPr>
          <p:nvPr/>
        </p:nvCxnSpPr>
        <p:spPr bwMode="auto">
          <a:xfrm>
            <a:off x="4562476" y="4014788"/>
            <a:ext cx="3394075" cy="0"/>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47" name="直接连接符 46"/>
          <p:cNvCxnSpPr>
            <a:cxnSpLocks noChangeShapeType="1"/>
          </p:cNvCxnSpPr>
          <p:nvPr/>
        </p:nvCxnSpPr>
        <p:spPr bwMode="auto">
          <a:xfrm>
            <a:off x="4573588" y="4064001"/>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48" name="直接连接符 47"/>
          <p:cNvCxnSpPr>
            <a:cxnSpLocks noChangeShapeType="1"/>
          </p:cNvCxnSpPr>
          <p:nvPr/>
        </p:nvCxnSpPr>
        <p:spPr bwMode="auto">
          <a:xfrm>
            <a:off x="4799013" y="4064001"/>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49" name="直接连接符 48"/>
          <p:cNvCxnSpPr>
            <a:cxnSpLocks noChangeShapeType="1"/>
          </p:cNvCxnSpPr>
          <p:nvPr/>
        </p:nvCxnSpPr>
        <p:spPr bwMode="auto">
          <a:xfrm>
            <a:off x="5024438" y="4064001"/>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50" name="直接连接符 49"/>
          <p:cNvCxnSpPr>
            <a:cxnSpLocks noChangeShapeType="1"/>
          </p:cNvCxnSpPr>
          <p:nvPr/>
        </p:nvCxnSpPr>
        <p:spPr bwMode="auto">
          <a:xfrm>
            <a:off x="5248275" y="4064001"/>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51" name="直接连接符 50"/>
          <p:cNvCxnSpPr>
            <a:cxnSpLocks noChangeShapeType="1"/>
          </p:cNvCxnSpPr>
          <p:nvPr/>
        </p:nvCxnSpPr>
        <p:spPr bwMode="auto">
          <a:xfrm>
            <a:off x="5473700" y="4064001"/>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52" name="直接连接符 51"/>
          <p:cNvCxnSpPr>
            <a:cxnSpLocks noChangeShapeType="1"/>
          </p:cNvCxnSpPr>
          <p:nvPr/>
        </p:nvCxnSpPr>
        <p:spPr bwMode="auto">
          <a:xfrm>
            <a:off x="5699125" y="4064001"/>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53" name="直接连接符 52"/>
          <p:cNvCxnSpPr>
            <a:cxnSpLocks noChangeShapeType="1"/>
          </p:cNvCxnSpPr>
          <p:nvPr/>
        </p:nvCxnSpPr>
        <p:spPr bwMode="auto">
          <a:xfrm>
            <a:off x="5922963" y="4064001"/>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54" name="直接连接符 53"/>
          <p:cNvCxnSpPr>
            <a:cxnSpLocks noChangeShapeType="1"/>
          </p:cNvCxnSpPr>
          <p:nvPr/>
        </p:nvCxnSpPr>
        <p:spPr bwMode="auto">
          <a:xfrm>
            <a:off x="6148388" y="4064001"/>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55" name="直接连接符 54"/>
          <p:cNvCxnSpPr>
            <a:cxnSpLocks noChangeShapeType="1"/>
          </p:cNvCxnSpPr>
          <p:nvPr/>
        </p:nvCxnSpPr>
        <p:spPr bwMode="auto">
          <a:xfrm>
            <a:off x="6373813" y="4064001"/>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56" name="直接连接符 55"/>
          <p:cNvCxnSpPr>
            <a:cxnSpLocks noChangeShapeType="1"/>
          </p:cNvCxnSpPr>
          <p:nvPr/>
        </p:nvCxnSpPr>
        <p:spPr bwMode="auto">
          <a:xfrm>
            <a:off x="6599238" y="4064001"/>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57" name="直接连接符 56"/>
          <p:cNvCxnSpPr>
            <a:cxnSpLocks noChangeShapeType="1"/>
          </p:cNvCxnSpPr>
          <p:nvPr/>
        </p:nvCxnSpPr>
        <p:spPr bwMode="auto">
          <a:xfrm>
            <a:off x="6823075" y="4064001"/>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58" name="直接连接符 57"/>
          <p:cNvCxnSpPr>
            <a:cxnSpLocks noChangeShapeType="1"/>
          </p:cNvCxnSpPr>
          <p:nvPr/>
        </p:nvCxnSpPr>
        <p:spPr bwMode="auto">
          <a:xfrm>
            <a:off x="7048500" y="4064001"/>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59" name="直接连接符 58"/>
          <p:cNvCxnSpPr>
            <a:cxnSpLocks noChangeShapeType="1"/>
          </p:cNvCxnSpPr>
          <p:nvPr/>
        </p:nvCxnSpPr>
        <p:spPr bwMode="auto">
          <a:xfrm>
            <a:off x="7273925" y="4064001"/>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60" name="直接连接符 59"/>
          <p:cNvCxnSpPr>
            <a:cxnSpLocks noChangeShapeType="1"/>
          </p:cNvCxnSpPr>
          <p:nvPr/>
        </p:nvCxnSpPr>
        <p:spPr bwMode="auto">
          <a:xfrm>
            <a:off x="7497763" y="4064001"/>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61" name="直接连接符 60"/>
          <p:cNvCxnSpPr>
            <a:cxnSpLocks noChangeShapeType="1"/>
          </p:cNvCxnSpPr>
          <p:nvPr/>
        </p:nvCxnSpPr>
        <p:spPr bwMode="auto">
          <a:xfrm>
            <a:off x="7723188" y="4064001"/>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cxnSp>
        <p:nvCxnSpPr>
          <p:cNvPr id="62" name="直接连接符 61"/>
          <p:cNvCxnSpPr>
            <a:cxnSpLocks noChangeShapeType="1"/>
          </p:cNvCxnSpPr>
          <p:nvPr/>
        </p:nvCxnSpPr>
        <p:spPr bwMode="auto">
          <a:xfrm>
            <a:off x="7948613" y="4064001"/>
            <a:ext cx="0" cy="117475"/>
          </a:xfrm>
          <a:prstGeom prst="line">
            <a:avLst/>
          </a:prstGeom>
          <a:noFill/>
          <a:ln w="25400">
            <a:solidFill>
              <a:srgbClr val="A6A6A6"/>
            </a:solidFill>
            <a:round/>
            <a:headEnd/>
            <a:tailEnd/>
          </a:ln>
          <a:extLst>
            <a:ext uri="{909E8E84-426E-40DD-AFC4-6F175D3DCCD1}">
              <a14:hiddenFill xmlns:a14="http://schemas.microsoft.com/office/drawing/2010/main">
                <a:noFill/>
              </a14:hiddenFill>
            </a:ext>
          </a:extLst>
        </p:spPr>
      </p:cxnSp>
      <p:sp>
        <p:nvSpPr>
          <p:cNvPr id="78" name="Text Box 11"/>
          <p:cNvSpPr txBox="1">
            <a:spLocks noChangeArrowheads="1"/>
          </p:cNvSpPr>
          <p:nvPr/>
        </p:nvSpPr>
        <p:spPr bwMode="auto">
          <a:xfrm>
            <a:off x="900114" y="2021492"/>
            <a:ext cx="2874962" cy="1454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74" tIns="34286" rIns="68574" bIns="34286">
            <a:spAutoFit/>
          </a:bodyPr>
          <a:lstStyle/>
          <a:p>
            <a:pPr>
              <a:lnSpc>
                <a:spcPct val="150000"/>
              </a:lnSpc>
            </a:pPr>
            <a:r>
              <a:rPr lang="zh-CN" altLang="en-US" sz="1000" dirty="0">
                <a:solidFill>
                  <a:schemeClr val="bg1">
                    <a:lumMod val="50000"/>
                  </a:schemeClr>
                </a:solidFill>
                <a:latin typeface="微软雅黑" pitchFamily="34" charset="-122"/>
                <a:ea typeface="微软雅黑" pitchFamily="34" charset="-122"/>
              </a:rPr>
              <a:t>设计的发展存在着一个时代价值观的问题，即什么是设计？为什么而设计？围绕这个问题，不同的时期就会形成不同的设计面貌。</a:t>
            </a:r>
            <a:endParaRPr lang="en-US" altLang="zh-CN" sz="1000" dirty="0">
              <a:solidFill>
                <a:schemeClr val="bg1">
                  <a:lumMod val="50000"/>
                </a:schemeClr>
              </a:solidFill>
              <a:latin typeface="微软雅黑" pitchFamily="34" charset="-122"/>
              <a:ea typeface="微软雅黑" pitchFamily="34" charset="-122"/>
            </a:endParaRPr>
          </a:p>
          <a:p>
            <a:pPr>
              <a:lnSpc>
                <a:spcPct val="150000"/>
              </a:lnSpc>
            </a:pPr>
            <a:r>
              <a:rPr lang="zh-CN" altLang="en-US" sz="1000" dirty="0">
                <a:solidFill>
                  <a:schemeClr val="bg1">
                    <a:lumMod val="50000"/>
                  </a:schemeClr>
                </a:solidFill>
                <a:latin typeface="微软雅黑" pitchFamily="34" charset="-122"/>
                <a:ea typeface="微软雅黑" pitchFamily="34" charset="-122"/>
              </a:rPr>
              <a:t>对于多元化的今天，如何找到设计自身的演绎趋势，符合现代社会的发展，这就需要设计师赋予设计以生命，给予设计以人性化的体验。</a:t>
            </a:r>
            <a:endParaRPr lang="en-US" altLang="zh-CN" sz="1000" dirty="0">
              <a:solidFill>
                <a:schemeClr val="bg1">
                  <a:lumMod val="50000"/>
                </a:schemeClr>
              </a:solidFill>
              <a:latin typeface="Arial" pitchFamily="34" charset="0"/>
            </a:endParaRPr>
          </a:p>
        </p:txBody>
      </p:sp>
    </p:spTree>
    <p:extLst>
      <p:ext uri="{BB962C8B-B14F-4D97-AF65-F5344CB8AC3E}">
        <p14:creationId xmlns:p14="http://schemas.microsoft.com/office/powerpoint/2010/main" val="37176343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100" fill="hold"/>
                                        <p:tgtEl>
                                          <p:spTgt spid="27"/>
                                        </p:tgtEl>
                                        <p:attrNameLst>
                                          <p:attrName>ppt_x</p:attrName>
                                        </p:attrNameLst>
                                      </p:cBhvr>
                                      <p:tavLst>
                                        <p:tav tm="0">
                                          <p:val>
                                            <p:strVal val="0-#ppt_w/2"/>
                                          </p:val>
                                        </p:tav>
                                        <p:tav tm="100000">
                                          <p:val>
                                            <p:strVal val="#ppt_x"/>
                                          </p:val>
                                        </p:tav>
                                      </p:tavLst>
                                    </p:anim>
                                    <p:anim calcmode="lin" valueType="num">
                                      <p:cBhvr additive="base">
                                        <p:cTn id="12" dur="100" fill="hold"/>
                                        <p:tgtEl>
                                          <p:spTgt spid="27"/>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2" presetClass="entr" presetSubtype="8" fill="hold"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100" fill="hold"/>
                                        <p:tgtEl>
                                          <p:spTgt spid="26"/>
                                        </p:tgtEl>
                                        <p:attrNameLst>
                                          <p:attrName>ppt_x</p:attrName>
                                        </p:attrNameLst>
                                      </p:cBhvr>
                                      <p:tavLst>
                                        <p:tav tm="0">
                                          <p:val>
                                            <p:strVal val="0-#ppt_w/2"/>
                                          </p:val>
                                        </p:tav>
                                        <p:tav tm="100000">
                                          <p:val>
                                            <p:strVal val="#ppt_x"/>
                                          </p:val>
                                        </p:tav>
                                      </p:tavLst>
                                    </p:anim>
                                    <p:anim calcmode="lin" valueType="num">
                                      <p:cBhvr additive="base">
                                        <p:cTn id="17" dur="100" fill="hold"/>
                                        <p:tgtEl>
                                          <p:spTgt spid="26"/>
                                        </p:tgtEl>
                                        <p:attrNameLst>
                                          <p:attrName>ppt_y</p:attrName>
                                        </p:attrNameLst>
                                      </p:cBhvr>
                                      <p:tavLst>
                                        <p:tav tm="0">
                                          <p:val>
                                            <p:strVal val="#ppt_y"/>
                                          </p:val>
                                        </p:tav>
                                        <p:tav tm="100000">
                                          <p:val>
                                            <p:strVal val="#ppt_y"/>
                                          </p:val>
                                        </p:tav>
                                      </p:tavLst>
                                    </p:anim>
                                  </p:childTnLst>
                                </p:cTn>
                              </p:par>
                            </p:childTnLst>
                          </p:cTn>
                        </p:par>
                        <p:par>
                          <p:cTn id="18" fill="hold">
                            <p:stCondLst>
                              <p:cond delay="700"/>
                            </p:stCondLst>
                            <p:childTnLst>
                              <p:par>
                                <p:cTn id="19" presetID="2" presetClass="entr" presetSubtype="8"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 calcmode="lin" valueType="num">
                                      <p:cBhvr additive="base">
                                        <p:cTn id="21" dur="100" fill="hold"/>
                                        <p:tgtEl>
                                          <p:spTgt spid="25"/>
                                        </p:tgtEl>
                                        <p:attrNameLst>
                                          <p:attrName>ppt_x</p:attrName>
                                        </p:attrNameLst>
                                      </p:cBhvr>
                                      <p:tavLst>
                                        <p:tav tm="0">
                                          <p:val>
                                            <p:strVal val="0-#ppt_w/2"/>
                                          </p:val>
                                        </p:tav>
                                        <p:tav tm="100000">
                                          <p:val>
                                            <p:strVal val="#ppt_x"/>
                                          </p:val>
                                        </p:tav>
                                      </p:tavLst>
                                    </p:anim>
                                    <p:anim calcmode="lin" valueType="num">
                                      <p:cBhvr additive="base">
                                        <p:cTn id="22" dur="100" fill="hold"/>
                                        <p:tgtEl>
                                          <p:spTgt spid="25"/>
                                        </p:tgtEl>
                                        <p:attrNameLst>
                                          <p:attrName>ppt_y</p:attrName>
                                        </p:attrNameLst>
                                      </p:cBhvr>
                                      <p:tavLst>
                                        <p:tav tm="0">
                                          <p:val>
                                            <p:strVal val="#ppt_y"/>
                                          </p:val>
                                        </p:tav>
                                        <p:tav tm="100000">
                                          <p:val>
                                            <p:strVal val="#ppt_y"/>
                                          </p:val>
                                        </p:tav>
                                      </p:tavLst>
                                    </p:anim>
                                  </p:childTnLst>
                                </p:cTn>
                              </p:par>
                            </p:childTnLst>
                          </p:cTn>
                        </p:par>
                        <p:par>
                          <p:cTn id="23" fill="hold">
                            <p:stCondLst>
                              <p:cond delay="800"/>
                            </p:stCondLst>
                            <p:childTnLst>
                              <p:par>
                                <p:cTn id="24" presetID="2" presetClass="entr" presetSubtype="8"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100" fill="hold"/>
                                        <p:tgtEl>
                                          <p:spTgt spid="24"/>
                                        </p:tgtEl>
                                        <p:attrNameLst>
                                          <p:attrName>ppt_x</p:attrName>
                                        </p:attrNameLst>
                                      </p:cBhvr>
                                      <p:tavLst>
                                        <p:tav tm="0">
                                          <p:val>
                                            <p:strVal val="0-#ppt_w/2"/>
                                          </p:val>
                                        </p:tav>
                                        <p:tav tm="100000">
                                          <p:val>
                                            <p:strVal val="#ppt_x"/>
                                          </p:val>
                                        </p:tav>
                                      </p:tavLst>
                                    </p:anim>
                                    <p:anim calcmode="lin" valueType="num">
                                      <p:cBhvr additive="base">
                                        <p:cTn id="27" dur="100" fill="hold"/>
                                        <p:tgtEl>
                                          <p:spTgt spid="24"/>
                                        </p:tgtEl>
                                        <p:attrNameLst>
                                          <p:attrName>ppt_y</p:attrName>
                                        </p:attrNameLst>
                                      </p:cBhvr>
                                      <p:tavLst>
                                        <p:tav tm="0">
                                          <p:val>
                                            <p:strVal val="#ppt_y"/>
                                          </p:val>
                                        </p:tav>
                                        <p:tav tm="100000">
                                          <p:val>
                                            <p:strVal val="#ppt_y"/>
                                          </p:val>
                                        </p:tav>
                                      </p:tavLst>
                                    </p:anim>
                                  </p:childTnLst>
                                </p:cTn>
                              </p:par>
                            </p:childTnLst>
                          </p:cTn>
                        </p:par>
                        <p:par>
                          <p:cTn id="28" fill="hold">
                            <p:stCondLst>
                              <p:cond delay="900"/>
                            </p:stCondLst>
                            <p:childTnLst>
                              <p:par>
                                <p:cTn id="29" presetID="2" presetClass="entr" presetSubtype="8"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100" fill="hold"/>
                                        <p:tgtEl>
                                          <p:spTgt spid="23"/>
                                        </p:tgtEl>
                                        <p:attrNameLst>
                                          <p:attrName>ppt_x</p:attrName>
                                        </p:attrNameLst>
                                      </p:cBhvr>
                                      <p:tavLst>
                                        <p:tav tm="0">
                                          <p:val>
                                            <p:strVal val="0-#ppt_w/2"/>
                                          </p:val>
                                        </p:tav>
                                        <p:tav tm="100000">
                                          <p:val>
                                            <p:strVal val="#ppt_x"/>
                                          </p:val>
                                        </p:tav>
                                      </p:tavLst>
                                    </p:anim>
                                    <p:anim calcmode="lin" valueType="num">
                                      <p:cBhvr additive="base">
                                        <p:cTn id="32" dur="100" fill="hold"/>
                                        <p:tgtEl>
                                          <p:spTgt spid="23"/>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8"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100" fill="hold"/>
                                        <p:tgtEl>
                                          <p:spTgt spid="22"/>
                                        </p:tgtEl>
                                        <p:attrNameLst>
                                          <p:attrName>ppt_x</p:attrName>
                                        </p:attrNameLst>
                                      </p:cBhvr>
                                      <p:tavLst>
                                        <p:tav tm="0">
                                          <p:val>
                                            <p:strVal val="0-#ppt_w/2"/>
                                          </p:val>
                                        </p:tav>
                                        <p:tav tm="100000">
                                          <p:val>
                                            <p:strVal val="#ppt_x"/>
                                          </p:val>
                                        </p:tav>
                                      </p:tavLst>
                                    </p:anim>
                                    <p:anim calcmode="lin" valueType="num">
                                      <p:cBhvr additive="base">
                                        <p:cTn id="37" dur="100" fill="hold"/>
                                        <p:tgtEl>
                                          <p:spTgt spid="22"/>
                                        </p:tgtEl>
                                        <p:attrNameLst>
                                          <p:attrName>ppt_y</p:attrName>
                                        </p:attrNameLst>
                                      </p:cBhvr>
                                      <p:tavLst>
                                        <p:tav tm="0">
                                          <p:val>
                                            <p:strVal val="#ppt_y"/>
                                          </p:val>
                                        </p:tav>
                                        <p:tav tm="100000">
                                          <p:val>
                                            <p:strVal val="#ppt_y"/>
                                          </p:val>
                                        </p:tav>
                                      </p:tavLst>
                                    </p:anim>
                                  </p:childTnLst>
                                </p:cTn>
                              </p:par>
                            </p:childTnLst>
                          </p:cTn>
                        </p:par>
                        <p:par>
                          <p:cTn id="38" fill="hold">
                            <p:stCondLst>
                              <p:cond delay="1100"/>
                            </p:stCondLst>
                            <p:childTnLst>
                              <p:par>
                                <p:cTn id="39" presetID="2" presetClass="entr" presetSubtype="8" fill="hold" nodeType="afterEffect">
                                  <p:stCondLst>
                                    <p:cond delay="0"/>
                                  </p:stCondLst>
                                  <p:childTnLst>
                                    <p:set>
                                      <p:cBhvr>
                                        <p:cTn id="40" dur="1" fill="hold">
                                          <p:stCondLst>
                                            <p:cond delay="0"/>
                                          </p:stCondLst>
                                        </p:cTn>
                                        <p:tgtEl>
                                          <p:spTgt spid="21"/>
                                        </p:tgtEl>
                                        <p:attrNameLst>
                                          <p:attrName>style.visibility</p:attrName>
                                        </p:attrNameLst>
                                      </p:cBhvr>
                                      <p:to>
                                        <p:strVal val="visible"/>
                                      </p:to>
                                    </p:set>
                                    <p:anim calcmode="lin" valueType="num">
                                      <p:cBhvr additive="base">
                                        <p:cTn id="41" dur="100" fill="hold"/>
                                        <p:tgtEl>
                                          <p:spTgt spid="21"/>
                                        </p:tgtEl>
                                        <p:attrNameLst>
                                          <p:attrName>ppt_x</p:attrName>
                                        </p:attrNameLst>
                                      </p:cBhvr>
                                      <p:tavLst>
                                        <p:tav tm="0">
                                          <p:val>
                                            <p:strVal val="0-#ppt_w/2"/>
                                          </p:val>
                                        </p:tav>
                                        <p:tav tm="100000">
                                          <p:val>
                                            <p:strVal val="#ppt_x"/>
                                          </p:val>
                                        </p:tav>
                                      </p:tavLst>
                                    </p:anim>
                                    <p:anim calcmode="lin" valueType="num">
                                      <p:cBhvr additive="base">
                                        <p:cTn id="42" dur="100" fill="hold"/>
                                        <p:tgtEl>
                                          <p:spTgt spid="21"/>
                                        </p:tgtEl>
                                        <p:attrNameLst>
                                          <p:attrName>ppt_y</p:attrName>
                                        </p:attrNameLst>
                                      </p:cBhvr>
                                      <p:tavLst>
                                        <p:tav tm="0">
                                          <p:val>
                                            <p:strVal val="#ppt_y"/>
                                          </p:val>
                                        </p:tav>
                                        <p:tav tm="100000">
                                          <p:val>
                                            <p:strVal val="#ppt_y"/>
                                          </p:val>
                                        </p:tav>
                                      </p:tavLst>
                                    </p:anim>
                                  </p:childTnLst>
                                </p:cTn>
                              </p:par>
                            </p:childTnLst>
                          </p:cTn>
                        </p:par>
                        <p:par>
                          <p:cTn id="43" fill="hold">
                            <p:stCondLst>
                              <p:cond delay="1200"/>
                            </p:stCondLst>
                            <p:childTnLst>
                              <p:par>
                                <p:cTn id="44" presetID="2" presetClass="entr" presetSubtype="8"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100" fill="hold"/>
                                        <p:tgtEl>
                                          <p:spTgt spid="20"/>
                                        </p:tgtEl>
                                        <p:attrNameLst>
                                          <p:attrName>ppt_x</p:attrName>
                                        </p:attrNameLst>
                                      </p:cBhvr>
                                      <p:tavLst>
                                        <p:tav tm="0">
                                          <p:val>
                                            <p:strVal val="0-#ppt_w/2"/>
                                          </p:val>
                                        </p:tav>
                                        <p:tav tm="100000">
                                          <p:val>
                                            <p:strVal val="#ppt_x"/>
                                          </p:val>
                                        </p:tav>
                                      </p:tavLst>
                                    </p:anim>
                                    <p:anim calcmode="lin" valueType="num">
                                      <p:cBhvr additive="base">
                                        <p:cTn id="47" dur="100" fill="hold"/>
                                        <p:tgtEl>
                                          <p:spTgt spid="20"/>
                                        </p:tgtEl>
                                        <p:attrNameLst>
                                          <p:attrName>ppt_y</p:attrName>
                                        </p:attrNameLst>
                                      </p:cBhvr>
                                      <p:tavLst>
                                        <p:tav tm="0">
                                          <p:val>
                                            <p:strVal val="#ppt_y"/>
                                          </p:val>
                                        </p:tav>
                                        <p:tav tm="100000">
                                          <p:val>
                                            <p:strVal val="#ppt_y"/>
                                          </p:val>
                                        </p:tav>
                                      </p:tavLst>
                                    </p:anim>
                                  </p:childTnLst>
                                </p:cTn>
                              </p:par>
                            </p:childTnLst>
                          </p:cTn>
                        </p:par>
                        <p:par>
                          <p:cTn id="48" fill="hold">
                            <p:stCondLst>
                              <p:cond delay="1300"/>
                            </p:stCondLst>
                            <p:childTnLst>
                              <p:par>
                                <p:cTn id="49" presetID="2" presetClass="entr" presetSubtype="8" fill="hold"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100" fill="hold"/>
                                        <p:tgtEl>
                                          <p:spTgt spid="19"/>
                                        </p:tgtEl>
                                        <p:attrNameLst>
                                          <p:attrName>ppt_x</p:attrName>
                                        </p:attrNameLst>
                                      </p:cBhvr>
                                      <p:tavLst>
                                        <p:tav tm="0">
                                          <p:val>
                                            <p:strVal val="0-#ppt_w/2"/>
                                          </p:val>
                                        </p:tav>
                                        <p:tav tm="100000">
                                          <p:val>
                                            <p:strVal val="#ppt_x"/>
                                          </p:val>
                                        </p:tav>
                                      </p:tavLst>
                                    </p:anim>
                                    <p:anim calcmode="lin" valueType="num">
                                      <p:cBhvr additive="base">
                                        <p:cTn id="52" dur="100" fill="hold"/>
                                        <p:tgtEl>
                                          <p:spTgt spid="19"/>
                                        </p:tgtEl>
                                        <p:attrNameLst>
                                          <p:attrName>ppt_y</p:attrName>
                                        </p:attrNameLst>
                                      </p:cBhvr>
                                      <p:tavLst>
                                        <p:tav tm="0">
                                          <p:val>
                                            <p:strVal val="#ppt_y"/>
                                          </p:val>
                                        </p:tav>
                                        <p:tav tm="100000">
                                          <p:val>
                                            <p:strVal val="#ppt_y"/>
                                          </p:val>
                                        </p:tav>
                                      </p:tavLst>
                                    </p:anim>
                                  </p:childTnLst>
                                </p:cTn>
                              </p:par>
                            </p:childTnLst>
                          </p:cTn>
                        </p:par>
                        <p:par>
                          <p:cTn id="53" fill="hold">
                            <p:stCondLst>
                              <p:cond delay="1400"/>
                            </p:stCondLst>
                            <p:childTnLst>
                              <p:par>
                                <p:cTn id="54" presetID="2" presetClass="entr" presetSubtype="8"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 calcmode="lin" valueType="num">
                                      <p:cBhvr additive="base">
                                        <p:cTn id="56" dur="100" fill="hold"/>
                                        <p:tgtEl>
                                          <p:spTgt spid="18"/>
                                        </p:tgtEl>
                                        <p:attrNameLst>
                                          <p:attrName>ppt_x</p:attrName>
                                        </p:attrNameLst>
                                      </p:cBhvr>
                                      <p:tavLst>
                                        <p:tav tm="0">
                                          <p:val>
                                            <p:strVal val="0-#ppt_w/2"/>
                                          </p:val>
                                        </p:tav>
                                        <p:tav tm="100000">
                                          <p:val>
                                            <p:strVal val="#ppt_x"/>
                                          </p:val>
                                        </p:tav>
                                      </p:tavLst>
                                    </p:anim>
                                    <p:anim calcmode="lin" valueType="num">
                                      <p:cBhvr additive="base">
                                        <p:cTn id="57" dur="100" fill="hold"/>
                                        <p:tgtEl>
                                          <p:spTgt spid="18"/>
                                        </p:tgtEl>
                                        <p:attrNameLst>
                                          <p:attrName>ppt_y</p:attrName>
                                        </p:attrNameLst>
                                      </p:cBhvr>
                                      <p:tavLst>
                                        <p:tav tm="0">
                                          <p:val>
                                            <p:strVal val="#ppt_y"/>
                                          </p:val>
                                        </p:tav>
                                        <p:tav tm="100000">
                                          <p:val>
                                            <p:strVal val="#ppt_y"/>
                                          </p:val>
                                        </p:tav>
                                      </p:tavLst>
                                    </p:anim>
                                  </p:childTnLst>
                                </p:cTn>
                              </p:par>
                            </p:childTnLst>
                          </p:cTn>
                        </p:par>
                        <p:par>
                          <p:cTn id="58" fill="hold">
                            <p:stCondLst>
                              <p:cond delay="1500"/>
                            </p:stCondLst>
                            <p:childTnLst>
                              <p:par>
                                <p:cTn id="59" presetID="2" presetClass="entr" presetSubtype="8" fill="hold" nodeType="after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100" fill="hold"/>
                                        <p:tgtEl>
                                          <p:spTgt spid="17"/>
                                        </p:tgtEl>
                                        <p:attrNameLst>
                                          <p:attrName>ppt_x</p:attrName>
                                        </p:attrNameLst>
                                      </p:cBhvr>
                                      <p:tavLst>
                                        <p:tav tm="0">
                                          <p:val>
                                            <p:strVal val="0-#ppt_w/2"/>
                                          </p:val>
                                        </p:tav>
                                        <p:tav tm="100000">
                                          <p:val>
                                            <p:strVal val="#ppt_x"/>
                                          </p:val>
                                        </p:tav>
                                      </p:tavLst>
                                    </p:anim>
                                    <p:anim calcmode="lin" valueType="num">
                                      <p:cBhvr additive="base">
                                        <p:cTn id="62" dur="100" fill="hold"/>
                                        <p:tgtEl>
                                          <p:spTgt spid="17"/>
                                        </p:tgtEl>
                                        <p:attrNameLst>
                                          <p:attrName>ppt_y</p:attrName>
                                        </p:attrNameLst>
                                      </p:cBhvr>
                                      <p:tavLst>
                                        <p:tav tm="0">
                                          <p:val>
                                            <p:strVal val="#ppt_y"/>
                                          </p:val>
                                        </p:tav>
                                        <p:tav tm="100000">
                                          <p:val>
                                            <p:strVal val="#ppt_y"/>
                                          </p:val>
                                        </p:tav>
                                      </p:tavLst>
                                    </p:anim>
                                  </p:childTnLst>
                                </p:cTn>
                              </p:par>
                            </p:childTnLst>
                          </p:cTn>
                        </p:par>
                        <p:par>
                          <p:cTn id="63" fill="hold">
                            <p:stCondLst>
                              <p:cond delay="1600"/>
                            </p:stCondLst>
                            <p:childTnLst>
                              <p:par>
                                <p:cTn id="64" presetID="2" presetClass="entr" presetSubtype="8" fill="hold" nodeType="after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additive="base">
                                        <p:cTn id="66" dur="100" fill="hold"/>
                                        <p:tgtEl>
                                          <p:spTgt spid="16"/>
                                        </p:tgtEl>
                                        <p:attrNameLst>
                                          <p:attrName>ppt_x</p:attrName>
                                        </p:attrNameLst>
                                      </p:cBhvr>
                                      <p:tavLst>
                                        <p:tav tm="0">
                                          <p:val>
                                            <p:strVal val="0-#ppt_w/2"/>
                                          </p:val>
                                        </p:tav>
                                        <p:tav tm="100000">
                                          <p:val>
                                            <p:strVal val="#ppt_x"/>
                                          </p:val>
                                        </p:tav>
                                      </p:tavLst>
                                    </p:anim>
                                    <p:anim calcmode="lin" valueType="num">
                                      <p:cBhvr additive="base">
                                        <p:cTn id="67" dur="100" fill="hold"/>
                                        <p:tgtEl>
                                          <p:spTgt spid="16"/>
                                        </p:tgtEl>
                                        <p:attrNameLst>
                                          <p:attrName>ppt_y</p:attrName>
                                        </p:attrNameLst>
                                      </p:cBhvr>
                                      <p:tavLst>
                                        <p:tav tm="0">
                                          <p:val>
                                            <p:strVal val="#ppt_y"/>
                                          </p:val>
                                        </p:tav>
                                        <p:tav tm="100000">
                                          <p:val>
                                            <p:strVal val="#ppt_y"/>
                                          </p:val>
                                        </p:tav>
                                      </p:tavLst>
                                    </p:anim>
                                  </p:childTnLst>
                                </p:cTn>
                              </p:par>
                            </p:childTnLst>
                          </p:cTn>
                        </p:par>
                        <p:par>
                          <p:cTn id="68" fill="hold">
                            <p:stCondLst>
                              <p:cond delay="1700"/>
                            </p:stCondLst>
                            <p:childTnLst>
                              <p:par>
                                <p:cTn id="69" presetID="2" presetClass="entr" presetSubtype="8" fill="hold" nodeType="afterEffect">
                                  <p:stCondLst>
                                    <p:cond delay="0"/>
                                  </p:stCondLst>
                                  <p:childTnLst>
                                    <p:set>
                                      <p:cBhvr>
                                        <p:cTn id="70" dur="1" fill="hold">
                                          <p:stCondLst>
                                            <p:cond delay="0"/>
                                          </p:stCondLst>
                                        </p:cTn>
                                        <p:tgtEl>
                                          <p:spTgt spid="15"/>
                                        </p:tgtEl>
                                        <p:attrNameLst>
                                          <p:attrName>style.visibility</p:attrName>
                                        </p:attrNameLst>
                                      </p:cBhvr>
                                      <p:to>
                                        <p:strVal val="visible"/>
                                      </p:to>
                                    </p:set>
                                    <p:anim calcmode="lin" valueType="num">
                                      <p:cBhvr additive="base">
                                        <p:cTn id="71" dur="100" fill="hold"/>
                                        <p:tgtEl>
                                          <p:spTgt spid="15"/>
                                        </p:tgtEl>
                                        <p:attrNameLst>
                                          <p:attrName>ppt_x</p:attrName>
                                        </p:attrNameLst>
                                      </p:cBhvr>
                                      <p:tavLst>
                                        <p:tav tm="0">
                                          <p:val>
                                            <p:strVal val="0-#ppt_w/2"/>
                                          </p:val>
                                        </p:tav>
                                        <p:tav tm="100000">
                                          <p:val>
                                            <p:strVal val="#ppt_x"/>
                                          </p:val>
                                        </p:tav>
                                      </p:tavLst>
                                    </p:anim>
                                    <p:anim calcmode="lin" valueType="num">
                                      <p:cBhvr additive="base">
                                        <p:cTn id="72" dur="100" fill="hold"/>
                                        <p:tgtEl>
                                          <p:spTgt spid="15"/>
                                        </p:tgtEl>
                                        <p:attrNameLst>
                                          <p:attrName>ppt_y</p:attrName>
                                        </p:attrNameLst>
                                      </p:cBhvr>
                                      <p:tavLst>
                                        <p:tav tm="0">
                                          <p:val>
                                            <p:strVal val="#ppt_y"/>
                                          </p:val>
                                        </p:tav>
                                        <p:tav tm="100000">
                                          <p:val>
                                            <p:strVal val="#ppt_y"/>
                                          </p:val>
                                        </p:tav>
                                      </p:tavLst>
                                    </p:anim>
                                  </p:childTnLst>
                                </p:cTn>
                              </p:par>
                            </p:childTnLst>
                          </p:cTn>
                        </p:par>
                        <p:par>
                          <p:cTn id="73" fill="hold">
                            <p:stCondLst>
                              <p:cond delay="1800"/>
                            </p:stCondLst>
                            <p:childTnLst>
                              <p:par>
                                <p:cTn id="74" presetID="2" presetClass="entr" presetSubtype="8" fill="hold"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additive="base">
                                        <p:cTn id="76" dur="100" fill="hold"/>
                                        <p:tgtEl>
                                          <p:spTgt spid="14"/>
                                        </p:tgtEl>
                                        <p:attrNameLst>
                                          <p:attrName>ppt_x</p:attrName>
                                        </p:attrNameLst>
                                      </p:cBhvr>
                                      <p:tavLst>
                                        <p:tav tm="0">
                                          <p:val>
                                            <p:strVal val="0-#ppt_w/2"/>
                                          </p:val>
                                        </p:tav>
                                        <p:tav tm="100000">
                                          <p:val>
                                            <p:strVal val="#ppt_x"/>
                                          </p:val>
                                        </p:tav>
                                      </p:tavLst>
                                    </p:anim>
                                    <p:anim calcmode="lin" valueType="num">
                                      <p:cBhvr additive="base">
                                        <p:cTn id="77" dur="100" fill="hold"/>
                                        <p:tgtEl>
                                          <p:spTgt spid="14"/>
                                        </p:tgtEl>
                                        <p:attrNameLst>
                                          <p:attrName>ppt_y</p:attrName>
                                        </p:attrNameLst>
                                      </p:cBhvr>
                                      <p:tavLst>
                                        <p:tav tm="0">
                                          <p:val>
                                            <p:strVal val="#ppt_y"/>
                                          </p:val>
                                        </p:tav>
                                        <p:tav tm="100000">
                                          <p:val>
                                            <p:strVal val="#ppt_y"/>
                                          </p:val>
                                        </p:tav>
                                      </p:tavLst>
                                    </p:anim>
                                  </p:childTnLst>
                                </p:cTn>
                              </p:par>
                            </p:childTnLst>
                          </p:cTn>
                        </p:par>
                        <p:par>
                          <p:cTn id="78" fill="hold">
                            <p:stCondLst>
                              <p:cond delay="1900"/>
                            </p:stCondLst>
                            <p:childTnLst>
                              <p:par>
                                <p:cTn id="79" presetID="2" presetClass="entr" presetSubtype="8" fill="hold" nodeType="afterEffect">
                                  <p:stCondLst>
                                    <p:cond delay="0"/>
                                  </p:stCondLst>
                                  <p:childTnLst>
                                    <p:set>
                                      <p:cBhvr>
                                        <p:cTn id="80" dur="1" fill="hold">
                                          <p:stCondLst>
                                            <p:cond delay="0"/>
                                          </p:stCondLst>
                                        </p:cTn>
                                        <p:tgtEl>
                                          <p:spTgt spid="13"/>
                                        </p:tgtEl>
                                        <p:attrNameLst>
                                          <p:attrName>style.visibility</p:attrName>
                                        </p:attrNameLst>
                                      </p:cBhvr>
                                      <p:to>
                                        <p:strVal val="visible"/>
                                      </p:to>
                                    </p:set>
                                    <p:anim calcmode="lin" valueType="num">
                                      <p:cBhvr additive="base">
                                        <p:cTn id="81" dur="100" fill="hold"/>
                                        <p:tgtEl>
                                          <p:spTgt spid="13"/>
                                        </p:tgtEl>
                                        <p:attrNameLst>
                                          <p:attrName>ppt_x</p:attrName>
                                        </p:attrNameLst>
                                      </p:cBhvr>
                                      <p:tavLst>
                                        <p:tav tm="0">
                                          <p:val>
                                            <p:strVal val="0-#ppt_w/2"/>
                                          </p:val>
                                        </p:tav>
                                        <p:tav tm="100000">
                                          <p:val>
                                            <p:strVal val="#ppt_x"/>
                                          </p:val>
                                        </p:tav>
                                      </p:tavLst>
                                    </p:anim>
                                    <p:anim calcmode="lin" valueType="num">
                                      <p:cBhvr additive="base">
                                        <p:cTn id="82" dur="100" fill="hold"/>
                                        <p:tgtEl>
                                          <p:spTgt spid="13"/>
                                        </p:tgtEl>
                                        <p:attrNameLst>
                                          <p:attrName>ppt_y</p:attrName>
                                        </p:attrNameLst>
                                      </p:cBhvr>
                                      <p:tavLst>
                                        <p:tav tm="0">
                                          <p:val>
                                            <p:strVal val="#ppt_y"/>
                                          </p:val>
                                        </p:tav>
                                        <p:tav tm="100000">
                                          <p:val>
                                            <p:strVal val="#ppt_y"/>
                                          </p:val>
                                        </p:tav>
                                      </p:tavLst>
                                    </p:anim>
                                  </p:childTnLst>
                                </p:cTn>
                              </p:par>
                            </p:childTnLst>
                          </p:cTn>
                        </p:par>
                        <p:par>
                          <p:cTn id="83" fill="hold">
                            <p:stCondLst>
                              <p:cond delay="2000"/>
                            </p:stCondLst>
                            <p:childTnLst>
                              <p:par>
                                <p:cTn id="84" presetID="2" presetClass="entr" presetSubtype="8" fill="hold" nodeType="afterEffect">
                                  <p:stCondLst>
                                    <p:cond delay="0"/>
                                  </p:stCondLst>
                                  <p:childTnLst>
                                    <p:set>
                                      <p:cBhvr>
                                        <p:cTn id="85" dur="1" fill="hold">
                                          <p:stCondLst>
                                            <p:cond delay="0"/>
                                          </p:stCondLst>
                                        </p:cTn>
                                        <p:tgtEl>
                                          <p:spTgt spid="12"/>
                                        </p:tgtEl>
                                        <p:attrNameLst>
                                          <p:attrName>style.visibility</p:attrName>
                                        </p:attrNameLst>
                                      </p:cBhvr>
                                      <p:to>
                                        <p:strVal val="visible"/>
                                      </p:to>
                                    </p:set>
                                    <p:anim calcmode="lin" valueType="num">
                                      <p:cBhvr additive="base">
                                        <p:cTn id="86" dur="100" fill="hold"/>
                                        <p:tgtEl>
                                          <p:spTgt spid="12"/>
                                        </p:tgtEl>
                                        <p:attrNameLst>
                                          <p:attrName>ppt_x</p:attrName>
                                        </p:attrNameLst>
                                      </p:cBhvr>
                                      <p:tavLst>
                                        <p:tav tm="0">
                                          <p:val>
                                            <p:strVal val="0-#ppt_w/2"/>
                                          </p:val>
                                        </p:tav>
                                        <p:tav tm="100000">
                                          <p:val>
                                            <p:strVal val="#ppt_x"/>
                                          </p:val>
                                        </p:tav>
                                      </p:tavLst>
                                    </p:anim>
                                    <p:anim calcmode="lin" valueType="num">
                                      <p:cBhvr additive="base">
                                        <p:cTn id="87" dur="100" fill="hold"/>
                                        <p:tgtEl>
                                          <p:spTgt spid="12"/>
                                        </p:tgtEl>
                                        <p:attrNameLst>
                                          <p:attrName>ppt_y</p:attrName>
                                        </p:attrNameLst>
                                      </p:cBhvr>
                                      <p:tavLst>
                                        <p:tav tm="0">
                                          <p:val>
                                            <p:strVal val="#ppt_y"/>
                                          </p:val>
                                        </p:tav>
                                        <p:tav tm="100000">
                                          <p:val>
                                            <p:strVal val="#ppt_y"/>
                                          </p:val>
                                        </p:tav>
                                      </p:tavLst>
                                    </p:anim>
                                  </p:childTnLst>
                                </p:cTn>
                              </p:par>
                            </p:childTnLst>
                          </p:cTn>
                        </p:par>
                        <p:par>
                          <p:cTn id="88" fill="hold">
                            <p:stCondLst>
                              <p:cond delay="2100"/>
                            </p:stCondLst>
                            <p:childTnLst>
                              <p:par>
                                <p:cTn id="89" presetID="22" presetClass="entr" presetSubtype="8" fill="hold" nodeType="afterEffect">
                                  <p:stCondLst>
                                    <p:cond delay="0"/>
                                  </p:stCondLst>
                                  <p:childTnLst>
                                    <p:set>
                                      <p:cBhvr>
                                        <p:cTn id="90" dur="1" fill="hold">
                                          <p:stCondLst>
                                            <p:cond delay="0"/>
                                          </p:stCondLst>
                                        </p:cTn>
                                        <p:tgtEl>
                                          <p:spTgt spid="2"/>
                                        </p:tgtEl>
                                        <p:attrNameLst>
                                          <p:attrName>style.visibility</p:attrName>
                                        </p:attrNameLst>
                                      </p:cBhvr>
                                      <p:to>
                                        <p:strVal val="visible"/>
                                      </p:to>
                                    </p:set>
                                    <p:animEffect transition="in" filter="wipe(left)">
                                      <p:cBhvr>
                                        <p:cTn id="91" dur="500"/>
                                        <p:tgtEl>
                                          <p:spTgt spid="2"/>
                                        </p:tgtEl>
                                      </p:cBhvr>
                                    </p:animEffect>
                                  </p:childTnLst>
                                </p:cTn>
                              </p:par>
                              <p:par>
                                <p:cTn id="92" presetID="22" presetClass="entr" presetSubtype="8" fill="hold" nodeType="withEffect">
                                  <p:stCondLst>
                                    <p:cond delay="0"/>
                                  </p:stCondLst>
                                  <p:childTnLst>
                                    <p:set>
                                      <p:cBhvr>
                                        <p:cTn id="93" dur="1" fill="hold">
                                          <p:stCondLst>
                                            <p:cond delay="0"/>
                                          </p:stCondLst>
                                        </p:cTn>
                                        <p:tgtEl>
                                          <p:spTgt spid="46"/>
                                        </p:tgtEl>
                                        <p:attrNameLst>
                                          <p:attrName>style.visibility</p:attrName>
                                        </p:attrNameLst>
                                      </p:cBhvr>
                                      <p:to>
                                        <p:strVal val="visible"/>
                                      </p:to>
                                    </p:set>
                                    <p:animEffect transition="in" filter="wipe(left)">
                                      <p:cBhvr>
                                        <p:cTn id="94" dur="500"/>
                                        <p:tgtEl>
                                          <p:spTgt spid="46"/>
                                        </p:tgtEl>
                                      </p:cBhvr>
                                    </p:animEffect>
                                  </p:childTnLst>
                                </p:cTn>
                              </p:par>
                            </p:childTnLst>
                          </p:cTn>
                        </p:par>
                        <p:par>
                          <p:cTn id="95" fill="hold">
                            <p:stCondLst>
                              <p:cond delay="2600"/>
                            </p:stCondLst>
                            <p:childTnLst>
                              <p:par>
                                <p:cTn id="96" presetID="2" presetClass="entr" presetSubtype="8" fill="hold" nodeType="afterEffect">
                                  <p:stCondLst>
                                    <p:cond delay="0"/>
                                  </p:stCondLst>
                                  <p:childTnLst>
                                    <p:set>
                                      <p:cBhvr>
                                        <p:cTn id="97" dur="1" fill="hold">
                                          <p:stCondLst>
                                            <p:cond delay="0"/>
                                          </p:stCondLst>
                                        </p:cTn>
                                        <p:tgtEl>
                                          <p:spTgt spid="47"/>
                                        </p:tgtEl>
                                        <p:attrNameLst>
                                          <p:attrName>style.visibility</p:attrName>
                                        </p:attrNameLst>
                                      </p:cBhvr>
                                      <p:to>
                                        <p:strVal val="visible"/>
                                      </p:to>
                                    </p:set>
                                    <p:anim calcmode="lin" valueType="num">
                                      <p:cBhvr additive="base">
                                        <p:cTn id="98" dur="100" fill="hold"/>
                                        <p:tgtEl>
                                          <p:spTgt spid="47"/>
                                        </p:tgtEl>
                                        <p:attrNameLst>
                                          <p:attrName>ppt_x</p:attrName>
                                        </p:attrNameLst>
                                      </p:cBhvr>
                                      <p:tavLst>
                                        <p:tav tm="0">
                                          <p:val>
                                            <p:strVal val="0-#ppt_w/2"/>
                                          </p:val>
                                        </p:tav>
                                        <p:tav tm="100000">
                                          <p:val>
                                            <p:strVal val="#ppt_x"/>
                                          </p:val>
                                        </p:tav>
                                      </p:tavLst>
                                    </p:anim>
                                    <p:anim calcmode="lin" valueType="num">
                                      <p:cBhvr additive="base">
                                        <p:cTn id="99" dur="100" fill="hold"/>
                                        <p:tgtEl>
                                          <p:spTgt spid="47"/>
                                        </p:tgtEl>
                                        <p:attrNameLst>
                                          <p:attrName>ppt_y</p:attrName>
                                        </p:attrNameLst>
                                      </p:cBhvr>
                                      <p:tavLst>
                                        <p:tav tm="0">
                                          <p:val>
                                            <p:strVal val="#ppt_y"/>
                                          </p:val>
                                        </p:tav>
                                        <p:tav tm="100000">
                                          <p:val>
                                            <p:strVal val="#ppt_y"/>
                                          </p:val>
                                        </p:tav>
                                      </p:tavLst>
                                    </p:anim>
                                  </p:childTnLst>
                                </p:cTn>
                              </p:par>
                            </p:childTnLst>
                          </p:cTn>
                        </p:par>
                        <p:par>
                          <p:cTn id="100" fill="hold">
                            <p:stCondLst>
                              <p:cond delay="2700"/>
                            </p:stCondLst>
                            <p:childTnLst>
                              <p:par>
                                <p:cTn id="101" presetID="2" presetClass="entr" presetSubtype="8" fill="hold" nodeType="afterEffect">
                                  <p:stCondLst>
                                    <p:cond delay="0"/>
                                  </p:stCondLst>
                                  <p:childTnLst>
                                    <p:set>
                                      <p:cBhvr>
                                        <p:cTn id="102" dur="1" fill="hold">
                                          <p:stCondLst>
                                            <p:cond delay="0"/>
                                          </p:stCondLst>
                                        </p:cTn>
                                        <p:tgtEl>
                                          <p:spTgt spid="48"/>
                                        </p:tgtEl>
                                        <p:attrNameLst>
                                          <p:attrName>style.visibility</p:attrName>
                                        </p:attrNameLst>
                                      </p:cBhvr>
                                      <p:to>
                                        <p:strVal val="visible"/>
                                      </p:to>
                                    </p:set>
                                    <p:anim calcmode="lin" valueType="num">
                                      <p:cBhvr additive="base">
                                        <p:cTn id="103" dur="100" fill="hold"/>
                                        <p:tgtEl>
                                          <p:spTgt spid="48"/>
                                        </p:tgtEl>
                                        <p:attrNameLst>
                                          <p:attrName>ppt_x</p:attrName>
                                        </p:attrNameLst>
                                      </p:cBhvr>
                                      <p:tavLst>
                                        <p:tav tm="0">
                                          <p:val>
                                            <p:strVal val="0-#ppt_w/2"/>
                                          </p:val>
                                        </p:tav>
                                        <p:tav tm="100000">
                                          <p:val>
                                            <p:strVal val="#ppt_x"/>
                                          </p:val>
                                        </p:tav>
                                      </p:tavLst>
                                    </p:anim>
                                    <p:anim calcmode="lin" valueType="num">
                                      <p:cBhvr additive="base">
                                        <p:cTn id="104" dur="100" fill="hold"/>
                                        <p:tgtEl>
                                          <p:spTgt spid="48"/>
                                        </p:tgtEl>
                                        <p:attrNameLst>
                                          <p:attrName>ppt_y</p:attrName>
                                        </p:attrNameLst>
                                      </p:cBhvr>
                                      <p:tavLst>
                                        <p:tav tm="0">
                                          <p:val>
                                            <p:strVal val="#ppt_y"/>
                                          </p:val>
                                        </p:tav>
                                        <p:tav tm="100000">
                                          <p:val>
                                            <p:strVal val="#ppt_y"/>
                                          </p:val>
                                        </p:tav>
                                      </p:tavLst>
                                    </p:anim>
                                  </p:childTnLst>
                                </p:cTn>
                              </p:par>
                            </p:childTnLst>
                          </p:cTn>
                        </p:par>
                        <p:par>
                          <p:cTn id="105" fill="hold">
                            <p:stCondLst>
                              <p:cond delay="2800"/>
                            </p:stCondLst>
                            <p:childTnLst>
                              <p:par>
                                <p:cTn id="106" presetID="2" presetClass="entr" presetSubtype="8" fill="hold" nodeType="afterEffect">
                                  <p:stCondLst>
                                    <p:cond delay="0"/>
                                  </p:stCondLst>
                                  <p:childTnLst>
                                    <p:set>
                                      <p:cBhvr>
                                        <p:cTn id="107" dur="1" fill="hold">
                                          <p:stCondLst>
                                            <p:cond delay="0"/>
                                          </p:stCondLst>
                                        </p:cTn>
                                        <p:tgtEl>
                                          <p:spTgt spid="49"/>
                                        </p:tgtEl>
                                        <p:attrNameLst>
                                          <p:attrName>style.visibility</p:attrName>
                                        </p:attrNameLst>
                                      </p:cBhvr>
                                      <p:to>
                                        <p:strVal val="visible"/>
                                      </p:to>
                                    </p:set>
                                    <p:anim calcmode="lin" valueType="num">
                                      <p:cBhvr additive="base">
                                        <p:cTn id="108" dur="100" fill="hold"/>
                                        <p:tgtEl>
                                          <p:spTgt spid="49"/>
                                        </p:tgtEl>
                                        <p:attrNameLst>
                                          <p:attrName>ppt_x</p:attrName>
                                        </p:attrNameLst>
                                      </p:cBhvr>
                                      <p:tavLst>
                                        <p:tav tm="0">
                                          <p:val>
                                            <p:strVal val="0-#ppt_w/2"/>
                                          </p:val>
                                        </p:tav>
                                        <p:tav tm="100000">
                                          <p:val>
                                            <p:strVal val="#ppt_x"/>
                                          </p:val>
                                        </p:tav>
                                      </p:tavLst>
                                    </p:anim>
                                    <p:anim calcmode="lin" valueType="num">
                                      <p:cBhvr additive="base">
                                        <p:cTn id="109" dur="100" fill="hold"/>
                                        <p:tgtEl>
                                          <p:spTgt spid="49"/>
                                        </p:tgtEl>
                                        <p:attrNameLst>
                                          <p:attrName>ppt_y</p:attrName>
                                        </p:attrNameLst>
                                      </p:cBhvr>
                                      <p:tavLst>
                                        <p:tav tm="0">
                                          <p:val>
                                            <p:strVal val="#ppt_y"/>
                                          </p:val>
                                        </p:tav>
                                        <p:tav tm="100000">
                                          <p:val>
                                            <p:strVal val="#ppt_y"/>
                                          </p:val>
                                        </p:tav>
                                      </p:tavLst>
                                    </p:anim>
                                  </p:childTnLst>
                                </p:cTn>
                              </p:par>
                            </p:childTnLst>
                          </p:cTn>
                        </p:par>
                        <p:par>
                          <p:cTn id="110" fill="hold">
                            <p:stCondLst>
                              <p:cond delay="2900"/>
                            </p:stCondLst>
                            <p:childTnLst>
                              <p:par>
                                <p:cTn id="111" presetID="2" presetClass="entr" presetSubtype="8" fill="hold" nodeType="afterEffect">
                                  <p:stCondLst>
                                    <p:cond delay="0"/>
                                  </p:stCondLst>
                                  <p:childTnLst>
                                    <p:set>
                                      <p:cBhvr>
                                        <p:cTn id="112" dur="1" fill="hold">
                                          <p:stCondLst>
                                            <p:cond delay="0"/>
                                          </p:stCondLst>
                                        </p:cTn>
                                        <p:tgtEl>
                                          <p:spTgt spid="50"/>
                                        </p:tgtEl>
                                        <p:attrNameLst>
                                          <p:attrName>style.visibility</p:attrName>
                                        </p:attrNameLst>
                                      </p:cBhvr>
                                      <p:to>
                                        <p:strVal val="visible"/>
                                      </p:to>
                                    </p:set>
                                    <p:anim calcmode="lin" valueType="num">
                                      <p:cBhvr additive="base">
                                        <p:cTn id="113" dur="100" fill="hold"/>
                                        <p:tgtEl>
                                          <p:spTgt spid="50"/>
                                        </p:tgtEl>
                                        <p:attrNameLst>
                                          <p:attrName>ppt_x</p:attrName>
                                        </p:attrNameLst>
                                      </p:cBhvr>
                                      <p:tavLst>
                                        <p:tav tm="0">
                                          <p:val>
                                            <p:strVal val="0-#ppt_w/2"/>
                                          </p:val>
                                        </p:tav>
                                        <p:tav tm="100000">
                                          <p:val>
                                            <p:strVal val="#ppt_x"/>
                                          </p:val>
                                        </p:tav>
                                      </p:tavLst>
                                    </p:anim>
                                    <p:anim calcmode="lin" valueType="num">
                                      <p:cBhvr additive="base">
                                        <p:cTn id="114" dur="100" fill="hold"/>
                                        <p:tgtEl>
                                          <p:spTgt spid="50"/>
                                        </p:tgtEl>
                                        <p:attrNameLst>
                                          <p:attrName>ppt_y</p:attrName>
                                        </p:attrNameLst>
                                      </p:cBhvr>
                                      <p:tavLst>
                                        <p:tav tm="0">
                                          <p:val>
                                            <p:strVal val="#ppt_y"/>
                                          </p:val>
                                        </p:tav>
                                        <p:tav tm="100000">
                                          <p:val>
                                            <p:strVal val="#ppt_y"/>
                                          </p:val>
                                        </p:tav>
                                      </p:tavLst>
                                    </p:anim>
                                  </p:childTnLst>
                                </p:cTn>
                              </p:par>
                            </p:childTnLst>
                          </p:cTn>
                        </p:par>
                        <p:par>
                          <p:cTn id="115" fill="hold">
                            <p:stCondLst>
                              <p:cond delay="3000"/>
                            </p:stCondLst>
                            <p:childTnLst>
                              <p:par>
                                <p:cTn id="116" presetID="2" presetClass="entr" presetSubtype="8" fill="hold" nodeType="afterEffect">
                                  <p:stCondLst>
                                    <p:cond delay="0"/>
                                  </p:stCondLst>
                                  <p:childTnLst>
                                    <p:set>
                                      <p:cBhvr>
                                        <p:cTn id="117" dur="1" fill="hold">
                                          <p:stCondLst>
                                            <p:cond delay="0"/>
                                          </p:stCondLst>
                                        </p:cTn>
                                        <p:tgtEl>
                                          <p:spTgt spid="51"/>
                                        </p:tgtEl>
                                        <p:attrNameLst>
                                          <p:attrName>style.visibility</p:attrName>
                                        </p:attrNameLst>
                                      </p:cBhvr>
                                      <p:to>
                                        <p:strVal val="visible"/>
                                      </p:to>
                                    </p:set>
                                    <p:anim calcmode="lin" valueType="num">
                                      <p:cBhvr additive="base">
                                        <p:cTn id="118" dur="100" fill="hold"/>
                                        <p:tgtEl>
                                          <p:spTgt spid="51"/>
                                        </p:tgtEl>
                                        <p:attrNameLst>
                                          <p:attrName>ppt_x</p:attrName>
                                        </p:attrNameLst>
                                      </p:cBhvr>
                                      <p:tavLst>
                                        <p:tav tm="0">
                                          <p:val>
                                            <p:strVal val="0-#ppt_w/2"/>
                                          </p:val>
                                        </p:tav>
                                        <p:tav tm="100000">
                                          <p:val>
                                            <p:strVal val="#ppt_x"/>
                                          </p:val>
                                        </p:tav>
                                      </p:tavLst>
                                    </p:anim>
                                    <p:anim calcmode="lin" valueType="num">
                                      <p:cBhvr additive="base">
                                        <p:cTn id="119" dur="100" fill="hold"/>
                                        <p:tgtEl>
                                          <p:spTgt spid="51"/>
                                        </p:tgtEl>
                                        <p:attrNameLst>
                                          <p:attrName>ppt_y</p:attrName>
                                        </p:attrNameLst>
                                      </p:cBhvr>
                                      <p:tavLst>
                                        <p:tav tm="0">
                                          <p:val>
                                            <p:strVal val="#ppt_y"/>
                                          </p:val>
                                        </p:tav>
                                        <p:tav tm="100000">
                                          <p:val>
                                            <p:strVal val="#ppt_y"/>
                                          </p:val>
                                        </p:tav>
                                      </p:tavLst>
                                    </p:anim>
                                  </p:childTnLst>
                                </p:cTn>
                              </p:par>
                            </p:childTnLst>
                          </p:cTn>
                        </p:par>
                        <p:par>
                          <p:cTn id="120" fill="hold">
                            <p:stCondLst>
                              <p:cond delay="3100"/>
                            </p:stCondLst>
                            <p:childTnLst>
                              <p:par>
                                <p:cTn id="121" presetID="2" presetClass="entr" presetSubtype="8" fill="hold" nodeType="afterEffect">
                                  <p:stCondLst>
                                    <p:cond delay="0"/>
                                  </p:stCondLst>
                                  <p:childTnLst>
                                    <p:set>
                                      <p:cBhvr>
                                        <p:cTn id="122" dur="1" fill="hold">
                                          <p:stCondLst>
                                            <p:cond delay="0"/>
                                          </p:stCondLst>
                                        </p:cTn>
                                        <p:tgtEl>
                                          <p:spTgt spid="52"/>
                                        </p:tgtEl>
                                        <p:attrNameLst>
                                          <p:attrName>style.visibility</p:attrName>
                                        </p:attrNameLst>
                                      </p:cBhvr>
                                      <p:to>
                                        <p:strVal val="visible"/>
                                      </p:to>
                                    </p:set>
                                    <p:anim calcmode="lin" valueType="num">
                                      <p:cBhvr additive="base">
                                        <p:cTn id="123" dur="100" fill="hold"/>
                                        <p:tgtEl>
                                          <p:spTgt spid="52"/>
                                        </p:tgtEl>
                                        <p:attrNameLst>
                                          <p:attrName>ppt_x</p:attrName>
                                        </p:attrNameLst>
                                      </p:cBhvr>
                                      <p:tavLst>
                                        <p:tav tm="0">
                                          <p:val>
                                            <p:strVal val="0-#ppt_w/2"/>
                                          </p:val>
                                        </p:tav>
                                        <p:tav tm="100000">
                                          <p:val>
                                            <p:strVal val="#ppt_x"/>
                                          </p:val>
                                        </p:tav>
                                      </p:tavLst>
                                    </p:anim>
                                    <p:anim calcmode="lin" valueType="num">
                                      <p:cBhvr additive="base">
                                        <p:cTn id="124" dur="100" fill="hold"/>
                                        <p:tgtEl>
                                          <p:spTgt spid="52"/>
                                        </p:tgtEl>
                                        <p:attrNameLst>
                                          <p:attrName>ppt_y</p:attrName>
                                        </p:attrNameLst>
                                      </p:cBhvr>
                                      <p:tavLst>
                                        <p:tav tm="0">
                                          <p:val>
                                            <p:strVal val="#ppt_y"/>
                                          </p:val>
                                        </p:tav>
                                        <p:tav tm="100000">
                                          <p:val>
                                            <p:strVal val="#ppt_y"/>
                                          </p:val>
                                        </p:tav>
                                      </p:tavLst>
                                    </p:anim>
                                  </p:childTnLst>
                                </p:cTn>
                              </p:par>
                            </p:childTnLst>
                          </p:cTn>
                        </p:par>
                        <p:par>
                          <p:cTn id="125" fill="hold">
                            <p:stCondLst>
                              <p:cond delay="3200"/>
                            </p:stCondLst>
                            <p:childTnLst>
                              <p:par>
                                <p:cTn id="126" presetID="2" presetClass="entr" presetSubtype="8" fill="hold" nodeType="afterEffect">
                                  <p:stCondLst>
                                    <p:cond delay="0"/>
                                  </p:stCondLst>
                                  <p:childTnLst>
                                    <p:set>
                                      <p:cBhvr>
                                        <p:cTn id="127" dur="1" fill="hold">
                                          <p:stCondLst>
                                            <p:cond delay="0"/>
                                          </p:stCondLst>
                                        </p:cTn>
                                        <p:tgtEl>
                                          <p:spTgt spid="53"/>
                                        </p:tgtEl>
                                        <p:attrNameLst>
                                          <p:attrName>style.visibility</p:attrName>
                                        </p:attrNameLst>
                                      </p:cBhvr>
                                      <p:to>
                                        <p:strVal val="visible"/>
                                      </p:to>
                                    </p:set>
                                    <p:anim calcmode="lin" valueType="num">
                                      <p:cBhvr additive="base">
                                        <p:cTn id="128" dur="100" fill="hold"/>
                                        <p:tgtEl>
                                          <p:spTgt spid="53"/>
                                        </p:tgtEl>
                                        <p:attrNameLst>
                                          <p:attrName>ppt_x</p:attrName>
                                        </p:attrNameLst>
                                      </p:cBhvr>
                                      <p:tavLst>
                                        <p:tav tm="0">
                                          <p:val>
                                            <p:strVal val="0-#ppt_w/2"/>
                                          </p:val>
                                        </p:tav>
                                        <p:tav tm="100000">
                                          <p:val>
                                            <p:strVal val="#ppt_x"/>
                                          </p:val>
                                        </p:tav>
                                      </p:tavLst>
                                    </p:anim>
                                    <p:anim calcmode="lin" valueType="num">
                                      <p:cBhvr additive="base">
                                        <p:cTn id="129" dur="100" fill="hold"/>
                                        <p:tgtEl>
                                          <p:spTgt spid="53"/>
                                        </p:tgtEl>
                                        <p:attrNameLst>
                                          <p:attrName>ppt_y</p:attrName>
                                        </p:attrNameLst>
                                      </p:cBhvr>
                                      <p:tavLst>
                                        <p:tav tm="0">
                                          <p:val>
                                            <p:strVal val="#ppt_y"/>
                                          </p:val>
                                        </p:tav>
                                        <p:tav tm="100000">
                                          <p:val>
                                            <p:strVal val="#ppt_y"/>
                                          </p:val>
                                        </p:tav>
                                      </p:tavLst>
                                    </p:anim>
                                  </p:childTnLst>
                                </p:cTn>
                              </p:par>
                            </p:childTnLst>
                          </p:cTn>
                        </p:par>
                        <p:par>
                          <p:cTn id="130" fill="hold">
                            <p:stCondLst>
                              <p:cond delay="3300"/>
                            </p:stCondLst>
                            <p:childTnLst>
                              <p:par>
                                <p:cTn id="131" presetID="2" presetClass="entr" presetSubtype="8" fill="hold" nodeType="afterEffect">
                                  <p:stCondLst>
                                    <p:cond delay="0"/>
                                  </p:stCondLst>
                                  <p:childTnLst>
                                    <p:set>
                                      <p:cBhvr>
                                        <p:cTn id="132" dur="1" fill="hold">
                                          <p:stCondLst>
                                            <p:cond delay="0"/>
                                          </p:stCondLst>
                                        </p:cTn>
                                        <p:tgtEl>
                                          <p:spTgt spid="54"/>
                                        </p:tgtEl>
                                        <p:attrNameLst>
                                          <p:attrName>style.visibility</p:attrName>
                                        </p:attrNameLst>
                                      </p:cBhvr>
                                      <p:to>
                                        <p:strVal val="visible"/>
                                      </p:to>
                                    </p:set>
                                    <p:anim calcmode="lin" valueType="num">
                                      <p:cBhvr additive="base">
                                        <p:cTn id="133" dur="100" fill="hold"/>
                                        <p:tgtEl>
                                          <p:spTgt spid="54"/>
                                        </p:tgtEl>
                                        <p:attrNameLst>
                                          <p:attrName>ppt_x</p:attrName>
                                        </p:attrNameLst>
                                      </p:cBhvr>
                                      <p:tavLst>
                                        <p:tav tm="0">
                                          <p:val>
                                            <p:strVal val="0-#ppt_w/2"/>
                                          </p:val>
                                        </p:tav>
                                        <p:tav tm="100000">
                                          <p:val>
                                            <p:strVal val="#ppt_x"/>
                                          </p:val>
                                        </p:tav>
                                      </p:tavLst>
                                    </p:anim>
                                    <p:anim calcmode="lin" valueType="num">
                                      <p:cBhvr additive="base">
                                        <p:cTn id="134" dur="100" fill="hold"/>
                                        <p:tgtEl>
                                          <p:spTgt spid="54"/>
                                        </p:tgtEl>
                                        <p:attrNameLst>
                                          <p:attrName>ppt_y</p:attrName>
                                        </p:attrNameLst>
                                      </p:cBhvr>
                                      <p:tavLst>
                                        <p:tav tm="0">
                                          <p:val>
                                            <p:strVal val="#ppt_y"/>
                                          </p:val>
                                        </p:tav>
                                        <p:tav tm="100000">
                                          <p:val>
                                            <p:strVal val="#ppt_y"/>
                                          </p:val>
                                        </p:tav>
                                      </p:tavLst>
                                    </p:anim>
                                  </p:childTnLst>
                                </p:cTn>
                              </p:par>
                            </p:childTnLst>
                          </p:cTn>
                        </p:par>
                        <p:par>
                          <p:cTn id="135" fill="hold">
                            <p:stCondLst>
                              <p:cond delay="3400"/>
                            </p:stCondLst>
                            <p:childTnLst>
                              <p:par>
                                <p:cTn id="136" presetID="2" presetClass="entr" presetSubtype="8" fill="hold" nodeType="afterEffect">
                                  <p:stCondLst>
                                    <p:cond delay="0"/>
                                  </p:stCondLst>
                                  <p:childTnLst>
                                    <p:set>
                                      <p:cBhvr>
                                        <p:cTn id="137" dur="1" fill="hold">
                                          <p:stCondLst>
                                            <p:cond delay="0"/>
                                          </p:stCondLst>
                                        </p:cTn>
                                        <p:tgtEl>
                                          <p:spTgt spid="55"/>
                                        </p:tgtEl>
                                        <p:attrNameLst>
                                          <p:attrName>style.visibility</p:attrName>
                                        </p:attrNameLst>
                                      </p:cBhvr>
                                      <p:to>
                                        <p:strVal val="visible"/>
                                      </p:to>
                                    </p:set>
                                    <p:anim calcmode="lin" valueType="num">
                                      <p:cBhvr additive="base">
                                        <p:cTn id="138" dur="100" fill="hold"/>
                                        <p:tgtEl>
                                          <p:spTgt spid="55"/>
                                        </p:tgtEl>
                                        <p:attrNameLst>
                                          <p:attrName>ppt_x</p:attrName>
                                        </p:attrNameLst>
                                      </p:cBhvr>
                                      <p:tavLst>
                                        <p:tav tm="0">
                                          <p:val>
                                            <p:strVal val="0-#ppt_w/2"/>
                                          </p:val>
                                        </p:tav>
                                        <p:tav tm="100000">
                                          <p:val>
                                            <p:strVal val="#ppt_x"/>
                                          </p:val>
                                        </p:tav>
                                      </p:tavLst>
                                    </p:anim>
                                    <p:anim calcmode="lin" valueType="num">
                                      <p:cBhvr additive="base">
                                        <p:cTn id="139" dur="100" fill="hold"/>
                                        <p:tgtEl>
                                          <p:spTgt spid="55"/>
                                        </p:tgtEl>
                                        <p:attrNameLst>
                                          <p:attrName>ppt_y</p:attrName>
                                        </p:attrNameLst>
                                      </p:cBhvr>
                                      <p:tavLst>
                                        <p:tav tm="0">
                                          <p:val>
                                            <p:strVal val="#ppt_y"/>
                                          </p:val>
                                        </p:tav>
                                        <p:tav tm="100000">
                                          <p:val>
                                            <p:strVal val="#ppt_y"/>
                                          </p:val>
                                        </p:tav>
                                      </p:tavLst>
                                    </p:anim>
                                  </p:childTnLst>
                                </p:cTn>
                              </p:par>
                            </p:childTnLst>
                          </p:cTn>
                        </p:par>
                        <p:par>
                          <p:cTn id="140" fill="hold">
                            <p:stCondLst>
                              <p:cond delay="3500"/>
                            </p:stCondLst>
                            <p:childTnLst>
                              <p:par>
                                <p:cTn id="141" presetID="2" presetClass="entr" presetSubtype="8" fill="hold" nodeType="afterEffect">
                                  <p:stCondLst>
                                    <p:cond delay="0"/>
                                  </p:stCondLst>
                                  <p:childTnLst>
                                    <p:set>
                                      <p:cBhvr>
                                        <p:cTn id="142" dur="1" fill="hold">
                                          <p:stCondLst>
                                            <p:cond delay="0"/>
                                          </p:stCondLst>
                                        </p:cTn>
                                        <p:tgtEl>
                                          <p:spTgt spid="56"/>
                                        </p:tgtEl>
                                        <p:attrNameLst>
                                          <p:attrName>style.visibility</p:attrName>
                                        </p:attrNameLst>
                                      </p:cBhvr>
                                      <p:to>
                                        <p:strVal val="visible"/>
                                      </p:to>
                                    </p:set>
                                    <p:anim calcmode="lin" valueType="num">
                                      <p:cBhvr additive="base">
                                        <p:cTn id="143" dur="100" fill="hold"/>
                                        <p:tgtEl>
                                          <p:spTgt spid="56"/>
                                        </p:tgtEl>
                                        <p:attrNameLst>
                                          <p:attrName>ppt_x</p:attrName>
                                        </p:attrNameLst>
                                      </p:cBhvr>
                                      <p:tavLst>
                                        <p:tav tm="0">
                                          <p:val>
                                            <p:strVal val="0-#ppt_w/2"/>
                                          </p:val>
                                        </p:tav>
                                        <p:tav tm="100000">
                                          <p:val>
                                            <p:strVal val="#ppt_x"/>
                                          </p:val>
                                        </p:tav>
                                      </p:tavLst>
                                    </p:anim>
                                    <p:anim calcmode="lin" valueType="num">
                                      <p:cBhvr additive="base">
                                        <p:cTn id="144" dur="100" fill="hold"/>
                                        <p:tgtEl>
                                          <p:spTgt spid="56"/>
                                        </p:tgtEl>
                                        <p:attrNameLst>
                                          <p:attrName>ppt_y</p:attrName>
                                        </p:attrNameLst>
                                      </p:cBhvr>
                                      <p:tavLst>
                                        <p:tav tm="0">
                                          <p:val>
                                            <p:strVal val="#ppt_y"/>
                                          </p:val>
                                        </p:tav>
                                        <p:tav tm="100000">
                                          <p:val>
                                            <p:strVal val="#ppt_y"/>
                                          </p:val>
                                        </p:tav>
                                      </p:tavLst>
                                    </p:anim>
                                  </p:childTnLst>
                                </p:cTn>
                              </p:par>
                            </p:childTnLst>
                          </p:cTn>
                        </p:par>
                        <p:par>
                          <p:cTn id="145" fill="hold">
                            <p:stCondLst>
                              <p:cond delay="3600"/>
                            </p:stCondLst>
                            <p:childTnLst>
                              <p:par>
                                <p:cTn id="146" presetID="2" presetClass="entr" presetSubtype="8" fill="hold" nodeType="afterEffect">
                                  <p:stCondLst>
                                    <p:cond delay="0"/>
                                  </p:stCondLst>
                                  <p:childTnLst>
                                    <p:set>
                                      <p:cBhvr>
                                        <p:cTn id="147" dur="1" fill="hold">
                                          <p:stCondLst>
                                            <p:cond delay="0"/>
                                          </p:stCondLst>
                                        </p:cTn>
                                        <p:tgtEl>
                                          <p:spTgt spid="57"/>
                                        </p:tgtEl>
                                        <p:attrNameLst>
                                          <p:attrName>style.visibility</p:attrName>
                                        </p:attrNameLst>
                                      </p:cBhvr>
                                      <p:to>
                                        <p:strVal val="visible"/>
                                      </p:to>
                                    </p:set>
                                    <p:anim calcmode="lin" valueType="num">
                                      <p:cBhvr additive="base">
                                        <p:cTn id="148" dur="100" fill="hold"/>
                                        <p:tgtEl>
                                          <p:spTgt spid="57"/>
                                        </p:tgtEl>
                                        <p:attrNameLst>
                                          <p:attrName>ppt_x</p:attrName>
                                        </p:attrNameLst>
                                      </p:cBhvr>
                                      <p:tavLst>
                                        <p:tav tm="0">
                                          <p:val>
                                            <p:strVal val="0-#ppt_w/2"/>
                                          </p:val>
                                        </p:tav>
                                        <p:tav tm="100000">
                                          <p:val>
                                            <p:strVal val="#ppt_x"/>
                                          </p:val>
                                        </p:tav>
                                      </p:tavLst>
                                    </p:anim>
                                    <p:anim calcmode="lin" valueType="num">
                                      <p:cBhvr additive="base">
                                        <p:cTn id="149" dur="100" fill="hold"/>
                                        <p:tgtEl>
                                          <p:spTgt spid="57"/>
                                        </p:tgtEl>
                                        <p:attrNameLst>
                                          <p:attrName>ppt_y</p:attrName>
                                        </p:attrNameLst>
                                      </p:cBhvr>
                                      <p:tavLst>
                                        <p:tav tm="0">
                                          <p:val>
                                            <p:strVal val="#ppt_y"/>
                                          </p:val>
                                        </p:tav>
                                        <p:tav tm="100000">
                                          <p:val>
                                            <p:strVal val="#ppt_y"/>
                                          </p:val>
                                        </p:tav>
                                      </p:tavLst>
                                    </p:anim>
                                  </p:childTnLst>
                                </p:cTn>
                              </p:par>
                            </p:childTnLst>
                          </p:cTn>
                        </p:par>
                        <p:par>
                          <p:cTn id="150" fill="hold">
                            <p:stCondLst>
                              <p:cond delay="3700"/>
                            </p:stCondLst>
                            <p:childTnLst>
                              <p:par>
                                <p:cTn id="151" presetID="2" presetClass="entr" presetSubtype="8" fill="hold" nodeType="afterEffect">
                                  <p:stCondLst>
                                    <p:cond delay="0"/>
                                  </p:stCondLst>
                                  <p:childTnLst>
                                    <p:set>
                                      <p:cBhvr>
                                        <p:cTn id="152" dur="1" fill="hold">
                                          <p:stCondLst>
                                            <p:cond delay="0"/>
                                          </p:stCondLst>
                                        </p:cTn>
                                        <p:tgtEl>
                                          <p:spTgt spid="58"/>
                                        </p:tgtEl>
                                        <p:attrNameLst>
                                          <p:attrName>style.visibility</p:attrName>
                                        </p:attrNameLst>
                                      </p:cBhvr>
                                      <p:to>
                                        <p:strVal val="visible"/>
                                      </p:to>
                                    </p:set>
                                    <p:anim calcmode="lin" valueType="num">
                                      <p:cBhvr additive="base">
                                        <p:cTn id="153" dur="100" fill="hold"/>
                                        <p:tgtEl>
                                          <p:spTgt spid="58"/>
                                        </p:tgtEl>
                                        <p:attrNameLst>
                                          <p:attrName>ppt_x</p:attrName>
                                        </p:attrNameLst>
                                      </p:cBhvr>
                                      <p:tavLst>
                                        <p:tav tm="0">
                                          <p:val>
                                            <p:strVal val="0-#ppt_w/2"/>
                                          </p:val>
                                        </p:tav>
                                        <p:tav tm="100000">
                                          <p:val>
                                            <p:strVal val="#ppt_x"/>
                                          </p:val>
                                        </p:tav>
                                      </p:tavLst>
                                    </p:anim>
                                    <p:anim calcmode="lin" valueType="num">
                                      <p:cBhvr additive="base">
                                        <p:cTn id="154" dur="100" fill="hold"/>
                                        <p:tgtEl>
                                          <p:spTgt spid="58"/>
                                        </p:tgtEl>
                                        <p:attrNameLst>
                                          <p:attrName>ppt_y</p:attrName>
                                        </p:attrNameLst>
                                      </p:cBhvr>
                                      <p:tavLst>
                                        <p:tav tm="0">
                                          <p:val>
                                            <p:strVal val="#ppt_y"/>
                                          </p:val>
                                        </p:tav>
                                        <p:tav tm="100000">
                                          <p:val>
                                            <p:strVal val="#ppt_y"/>
                                          </p:val>
                                        </p:tav>
                                      </p:tavLst>
                                    </p:anim>
                                  </p:childTnLst>
                                </p:cTn>
                              </p:par>
                            </p:childTnLst>
                          </p:cTn>
                        </p:par>
                        <p:par>
                          <p:cTn id="155" fill="hold">
                            <p:stCondLst>
                              <p:cond delay="3800"/>
                            </p:stCondLst>
                            <p:childTnLst>
                              <p:par>
                                <p:cTn id="156" presetID="2" presetClass="entr" presetSubtype="8" fill="hold" nodeType="afterEffect">
                                  <p:stCondLst>
                                    <p:cond delay="0"/>
                                  </p:stCondLst>
                                  <p:childTnLst>
                                    <p:set>
                                      <p:cBhvr>
                                        <p:cTn id="157" dur="1" fill="hold">
                                          <p:stCondLst>
                                            <p:cond delay="0"/>
                                          </p:stCondLst>
                                        </p:cTn>
                                        <p:tgtEl>
                                          <p:spTgt spid="59"/>
                                        </p:tgtEl>
                                        <p:attrNameLst>
                                          <p:attrName>style.visibility</p:attrName>
                                        </p:attrNameLst>
                                      </p:cBhvr>
                                      <p:to>
                                        <p:strVal val="visible"/>
                                      </p:to>
                                    </p:set>
                                    <p:anim calcmode="lin" valueType="num">
                                      <p:cBhvr additive="base">
                                        <p:cTn id="158" dur="100" fill="hold"/>
                                        <p:tgtEl>
                                          <p:spTgt spid="59"/>
                                        </p:tgtEl>
                                        <p:attrNameLst>
                                          <p:attrName>ppt_x</p:attrName>
                                        </p:attrNameLst>
                                      </p:cBhvr>
                                      <p:tavLst>
                                        <p:tav tm="0">
                                          <p:val>
                                            <p:strVal val="0-#ppt_w/2"/>
                                          </p:val>
                                        </p:tav>
                                        <p:tav tm="100000">
                                          <p:val>
                                            <p:strVal val="#ppt_x"/>
                                          </p:val>
                                        </p:tav>
                                      </p:tavLst>
                                    </p:anim>
                                    <p:anim calcmode="lin" valueType="num">
                                      <p:cBhvr additive="base">
                                        <p:cTn id="159" dur="100" fill="hold"/>
                                        <p:tgtEl>
                                          <p:spTgt spid="59"/>
                                        </p:tgtEl>
                                        <p:attrNameLst>
                                          <p:attrName>ppt_y</p:attrName>
                                        </p:attrNameLst>
                                      </p:cBhvr>
                                      <p:tavLst>
                                        <p:tav tm="0">
                                          <p:val>
                                            <p:strVal val="#ppt_y"/>
                                          </p:val>
                                        </p:tav>
                                        <p:tav tm="100000">
                                          <p:val>
                                            <p:strVal val="#ppt_y"/>
                                          </p:val>
                                        </p:tav>
                                      </p:tavLst>
                                    </p:anim>
                                  </p:childTnLst>
                                </p:cTn>
                              </p:par>
                            </p:childTnLst>
                          </p:cTn>
                        </p:par>
                        <p:par>
                          <p:cTn id="160" fill="hold">
                            <p:stCondLst>
                              <p:cond delay="3900"/>
                            </p:stCondLst>
                            <p:childTnLst>
                              <p:par>
                                <p:cTn id="161" presetID="2" presetClass="entr" presetSubtype="8" fill="hold" nodeType="afterEffect">
                                  <p:stCondLst>
                                    <p:cond delay="0"/>
                                  </p:stCondLst>
                                  <p:childTnLst>
                                    <p:set>
                                      <p:cBhvr>
                                        <p:cTn id="162" dur="1" fill="hold">
                                          <p:stCondLst>
                                            <p:cond delay="0"/>
                                          </p:stCondLst>
                                        </p:cTn>
                                        <p:tgtEl>
                                          <p:spTgt spid="60"/>
                                        </p:tgtEl>
                                        <p:attrNameLst>
                                          <p:attrName>style.visibility</p:attrName>
                                        </p:attrNameLst>
                                      </p:cBhvr>
                                      <p:to>
                                        <p:strVal val="visible"/>
                                      </p:to>
                                    </p:set>
                                    <p:anim calcmode="lin" valueType="num">
                                      <p:cBhvr additive="base">
                                        <p:cTn id="163" dur="100" fill="hold"/>
                                        <p:tgtEl>
                                          <p:spTgt spid="60"/>
                                        </p:tgtEl>
                                        <p:attrNameLst>
                                          <p:attrName>ppt_x</p:attrName>
                                        </p:attrNameLst>
                                      </p:cBhvr>
                                      <p:tavLst>
                                        <p:tav tm="0">
                                          <p:val>
                                            <p:strVal val="0-#ppt_w/2"/>
                                          </p:val>
                                        </p:tav>
                                        <p:tav tm="100000">
                                          <p:val>
                                            <p:strVal val="#ppt_x"/>
                                          </p:val>
                                        </p:tav>
                                      </p:tavLst>
                                    </p:anim>
                                    <p:anim calcmode="lin" valueType="num">
                                      <p:cBhvr additive="base">
                                        <p:cTn id="164" dur="100" fill="hold"/>
                                        <p:tgtEl>
                                          <p:spTgt spid="60"/>
                                        </p:tgtEl>
                                        <p:attrNameLst>
                                          <p:attrName>ppt_y</p:attrName>
                                        </p:attrNameLst>
                                      </p:cBhvr>
                                      <p:tavLst>
                                        <p:tav tm="0">
                                          <p:val>
                                            <p:strVal val="#ppt_y"/>
                                          </p:val>
                                        </p:tav>
                                        <p:tav tm="100000">
                                          <p:val>
                                            <p:strVal val="#ppt_y"/>
                                          </p:val>
                                        </p:tav>
                                      </p:tavLst>
                                    </p:anim>
                                  </p:childTnLst>
                                </p:cTn>
                              </p:par>
                            </p:childTnLst>
                          </p:cTn>
                        </p:par>
                        <p:par>
                          <p:cTn id="165" fill="hold">
                            <p:stCondLst>
                              <p:cond delay="4000"/>
                            </p:stCondLst>
                            <p:childTnLst>
                              <p:par>
                                <p:cTn id="166" presetID="2" presetClass="entr" presetSubtype="8" fill="hold" nodeType="afterEffect">
                                  <p:stCondLst>
                                    <p:cond delay="0"/>
                                  </p:stCondLst>
                                  <p:childTnLst>
                                    <p:set>
                                      <p:cBhvr>
                                        <p:cTn id="167" dur="1" fill="hold">
                                          <p:stCondLst>
                                            <p:cond delay="0"/>
                                          </p:stCondLst>
                                        </p:cTn>
                                        <p:tgtEl>
                                          <p:spTgt spid="61"/>
                                        </p:tgtEl>
                                        <p:attrNameLst>
                                          <p:attrName>style.visibility</p:attrName>
                                        </p:attrNameLst>
                                      </p:cBhvr>
                                      <p:to>
                                        <p:strVal val="visible"/>
                                      </p:to>
                                    </p:set>
                                    <p:anim calcmode="lin" valueType="num">
                                      <p:cBhvr additive="base">
                                        <p:cTn id="168" dur="100" fill="hold"/>
                                        <p:tgtEl>
                                          <p:spTgt spid="61"/>
                                        </p:tgtEl>
                                        <p:attrNameLst>
                                          <p:attrName>ppt_x</p:attrName>
                                        </p:attrNameLst>
                                      </p:cBhvr>
                                      <p:tavLst>
                                        <p:tav tm="0">
                                          <p:val>
                                            <p:strVal val="0-#ppt_w/2"/>
                                          </p:val>
                                        </p:tav>
                                        <p:tav tm="100000">
                                          <p:val>
                                            <p:strVal val="#ppt_x"/>
                                          </p:val>
                                        </p:tav>
                                      </p:tavLst>
                                    </p:anim>
                                    <p:anim calcmode="lin" valueType="num">
                                      <p:cBhvr additive="base">
                                        <p:cTn id="169" dur="100" fill="hold"/>
                                        <p:tgtEl>
                                          <p:spTgt spid="61"/>
                                        </p:tgtEl>
                                        <p:attrNameLst>
                                          <p:attrName>ppt_y</p:attrName>
                                        </p:attrNameLst>
                                      </p:cBhvr>
                                      <p:tavLst>
                                        <p:tav tm="0">
                                          <p:val>
                                            <p:strVal val="#ppt_y"/>
                                          </p:val>
                                        </p:tav>
                                        <p:tav tm="100000">
                                          <p:val>
                                            <p:strVal val="#ppt_y"/>
                                          </p:val>
                                        </p:tav>
                                      </p:tavLst>
                                    </p:anim>
                                  </p:childTnLst>
                                </p:cTn>
                              </p:par>
                            </p:childTnLst>
                          </p:cTn>
                        </p:par>
                        <p:par>
                          <p:cTn id="170" fill="hold">
                            <p:stCondLst>
                              <p:cond delay="4100"/>
                            </p:stCondLst>
                            <p:childTnLst>
                              <p:par>
                                <p:cTn id="171" presetID="2" presetClass="entr" presetSubtype="8" fill="hold" nodeType="afterEffect">
                                  <p:stCondLst>
                                    <p:cond delay="0"/>
                                  </p:stCondLst>
                                  <p:childTnLst>
                                    <p:set>
                                      <p:cBhvr>
                                        <p:cTn id="172" dur="1" fill="hold">
                                          <p:stCondLst>
                                            <p:cond delay="0"/>
                                          </p:stCondLst>
                                        </p:cTn>
                                        <p:tgtEl>
                                          <p:spTgt spid="62"/>
                                        </p:tgtEl>
                                        <p:attrNameLst>
                                          <p:attrName>style.visibility</p:attrName>
                                        </p:attrNameLst>
                                      </p:cBhvr>
                                      <p:to>
                                        <p:strVal val="visible"/>
                                      </p:to>
                                    </p:set>
                                    <p:anim calcmode="lin" valueType="num">
                                      <p:cBhvr additive="base">
                                        <p:cTn id="173" dur="100" fill="hold"/>
                                        <p:tgtEl>
                                          <p:spTgt spid="62"/>
                                        </p:tgtEl>
                                        <p:attrNameLst>
                                          <p:attrName>ppt_x</p:attrName>
                                        </p:attrNameLst>
                                      </p:cBhvr>
                                      <p:tavLst>
                                        <p:tav tm="0">
                                          <p:val>
                                            <p:strVal val="0-#ppt_w/2"/>
                                          </p:val>
                                        </p:tav>
                                        <p:tav tm="100000">
                                          <p:val>
                                            <p:strVal val="#ppt_x"/>
                                          </p:val>
                                        </p:tav>
                                      </p:tavLst>
                                    </p:anim>
                                    <p:anim calcmode="lin" valueType="num">
                                      <p:cBhvr additive="base">
                                        <p:cTn id="174" dur="100" fill="hold"/>
                                        <p:tgtEl>
                                          <p:spTgt spid="62"/>
                                        </p:tgtEl>
                                        <p:attrNameLst>
                                          <p:attrName>ppt_y</p:attrName>
                                        </p:attrNameLst>
                                      </p:cBhvr>
                                      <p:tavLst>
                                        <p:tav tm="0">
                                          <p:val>
                                            <p:strVal val="#ppt_y"/>
                                          </p:val>
                                        </p:tav>
                                        <p:tav tm="100000">
                                          <p:val>
                                            <p:strVal val="#ppt_y"/>
                                          </p:val>
                                        </p:tav>
                                      </p:tavLst>
                                    </p:anim>
                                  </p:childTnLst>
                                </p:cTn>
                              </p:par>
                            </p:childTnLst>
                          </p:cTn>
                        </p:par>
                        <p:par>
                          <p:cTn id="175" fill="hold">
                            <p:stCondLst>
                              <p:cond delay="4200"/>
                            </p:stCondLst>
                            <p:childTnLst>
                              <p:par>
                                <p:cTn id="176" presetID="22" presetClass="entr" presetSubtype="8" fill="hold" nodeType="afterEffect">
                                  <p:stCondLst>
                                    <p:cond delay="0"/>
                                  </p:stCondLst>
                                  <p:childTnLst>
                                    <p:set>
                                      <p:cBhvr>
                                        <p:cTn id="177" dur="1" fill="hold">
                                          <p:stCondLst>
                                            <p:cond delay="0"/>
                                          </p:stCondLst>
                                        </p:cTn>
                                        <p:tgtEl>
                                          <p:spTgt spid="3"/>
                                        </p:tgtEl>
                                        <p:attrNameLst>
                                          <p:attrName>style.visibility</p:attrName>
                                        </p:attrNameLst>
                                      </p:cBhvr>
                                      <p:to>
                                        <p:strVal val="visible"/>
                                      </p:to>
                                    </p:set>
                                    <p:animEffect transition="in" filter="wipe(left)">
                                      <p:cBhvr>
                                        <p:cTn id="178" dur="500"/>
                                        <p:tgtEl>
                                          <p:spTgt spid="3"/>
                                        </p:tgtEl>
                                      </p:cBhvr>
                                    </p:animEffect>
                                  </p:childTnLst>
                                </p:cTn>
                              </p:par>
                              <p:par>
                                <p:cTn id="179" presetID="47" presetClass="entr" presetSubtype="0" fill="hold" grpId="0" nodeType="withEffect">
                                  <p:stCondLst>
                                    <p:cond delay="0"/>
                                  </p:stCondLst>
                                  <p:childTnLst>
                                    <p:set>
                                      <p:cBhvr>
                                        <p:cTn id="180" dur="1" fill="hold">
                                          <p:stCondLst>
                                            <p:cond delay="0"/>
                                          </p:stCondLst>
                                        </p:cTn>
                                        <p:tgtEl>
                                          <p:spTgt spid="78"/>
                                        </p:tgtEl>
                                        <p:attrNameLst>
                                          <p:attrName>style.visibility</p:attrName>
                                        </p:attrNameLst>
                                      </p:cBhvr>
                                      <p:to>
                                        <p:strVal val="visible"/>
                                      </p:to>
                                    </p:set>
                                    <p:animEffect transition="in" filter="fade">
                                      <p:cBhvr>
                                        <p:cTn id="181" dur="300"/>
                                        <p:tgtEl>
                                          <p:spTgt spid="78"/>
                                        </p:tgtEl>
                                      </p:cBhvr>
                                    </p:animEffect>
                                    <p:anim calcmode="lin" valueType="num">
                                      <p:cBhvr>
                                        <p:cTn id="182" dur="300" fill="hold"/>
                                        <p:tgtEl>
                                          <p:spTgt spid="78"/>
                                        </p:tgtEl>
                                        <p:attrNameLst>
                                          <p:attrName>ppt_x</p:attrName>
                                        </p:attrNameLst>
                                      </p:cBhvr>
                                      <p:tavLst>
                                        <p:tav tm="0">
                                          <p:val>
                                            <p:strVal val="#ppt_x"/>
                                          </p:val>
                                        </p:tav>
                                        <p:tav tm="100000">
                                          <p:val>
                                            <p:strVal val="#ppt_x"/>
                                          </p:val>
                                        </p:tav>
                                      </p:tavLst>
                                    </p:anim>
                                    <p:anim calcmode="lin" valueType="num">
                                      <p:cBhvr>
                                        <p:cTn id="183" dur="3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descr="10"/>
          <p:cNvSpPr>
            <a:spLocks noChangeArrowheads="1"/>
          </p:cNvSpPr>
          <p:nvPr/>
        </p:nvSpPr>
        <p:spPr bwMode="auto">
          <a:xfrm>
            <a:off x="369888" y="1303740"/>
            <a:ext cx="4202112" cy="1586402"/>
          </a:xfrm>
          <a:prstGeom prst="rect">
            <a:avLst/>
          </a:prstGeom>
          <a:blipFill dpi="0" rotWithShape="1">
            <a:blip r:embed="rId3" cstate="print"/>
            <a:srcRect/>
            <a:stretch>
              <a:fillRect b="-29584"/>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91442" tIns="45721" rIns="91442" bIns="45721"/>
          <a:lstStyle/>
          <a:p>
            <a:endParaRPr lang="zh-CN" altLang="en-US"/>
          </a:p>
        </p:txBody>
      </p:sp>
      <p:sp>
        <p:nvSpPr>
          <p:cNvPr id="23555" name="Rectangle 3"/>
          <p:cNvSpPr>
            <a:spLocks noChangeArrowheads="1"/>
          </p:cNvSpPr>
          <p:nvPr/>
        </p:nvSpPr>
        <p:spPr bwMode="auto">
          <a:xfrm>
            <a:off x="4572001" y="1303740"/>
            <a:ext cx="4198938" cy="1586402"/>
          </a:xfrm>
          <a:prstGeom prst="rect">
            <a:avLst/>
          </a:prstGeom>
          <a:solidFill>
            <a:srgbClr val="FFFDEF"/>
          </a:solidFill>
          <a:ln w="9525">
            <a:noFill/>
            <a:miter lim="800000"/>
            <a:headEnd/>
            <a:tailEnd/>
          </a:ln>
        </p:spPr>
        <p:txBody>
          <a:bodyPr lIns="91442" tIns="45721" rIns="91442" bIns="45721"/>
          <a:lstStyle/>
          <a:p>
            <a:endParaRPr lang="zh-CN" altLang="en-US"/>
          </a:p>
        </p:txBody>
      </p:sp>
      <p:sp>
        <p:nvSpPr>
          <p:cNvPr id="23556" name="Rectangle 4"/>
          <p:cNvSpPr>
            <a:spLocks noChangeArrowheads="1"/>
          </p:cNvSpPr>
          <p:nvPr/>
        </p:nvSpPr>
        <p:spPr bwMode="auto">
          <a:xfrm>
            <a:off x="369888" y="2888554"/>
            <a:ext cx="4202112" cy="1586402"/>
          </a:xfrm>
          <a:prstGeom prst="rect">
            <a:avLst/>
          </a:prstGeom>
          <a:solidFill>
            <a:schemeClr val="accent1"/>
          </a:solidFill>
          <a:ln>
            <a:noFill/>
          </a:ln>
        </p:spPr>
        <p:txBody>
          <a:bodyPr lIns="91442" tIns="45721" rIns="91442" bIns="45721"/>
          <a:lstStyle/>
          <a:p>
            <a:endParaRPr lang="zh-CN" altLang="en-US"/>
          </a:p>
        </p:txBody>
      </p:sp>
      <p:sp>
        <p:nvSpPr>
          <p:cNvPr id="23557" name="Rectangle 5" descr="bd949a1373f082024f15da5649fbfbedaa641b36副本"/>
          <p:cNvSpPr>
            <a:spLocks noChangeArrowheads="1"/>
          </p:cNvSpPr>
          <p:nvPr/>
        </p:nvSpPr>
        <p:spPr bwMode="auto">
          <a:xfrm>
            <a:off x="4572001" y="2893319"/>
            <a:ext cx="4198938" cy="1586402"/>
          </a:xfrm>
          <a:prstGeom prst="rect">
            <a:avLst/>
          </a:prstGeom>
          <a:blipFill dpi="0" rotWithShape="1">
            <a:blip r:embed="rId4" cstate="print"/>
            <a:srcRect/>
            <a:stretch>
              <a:fillRect b="-17161"/>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lIns="91442" tIns="45721" rIns="91442" bIns="45721"/>
          <a:lstStyle/>
          <a:p>
            <a:endParaRPr lang="zh-CN" altLang="en-US"/>
          </a:p>
        </p:txBody>
      </p:sp>
      <p:grpSp>
        <p:nvGrpSpPr>
          <p:cNvPr id="2" name="Group 6"/>
          <p:cNvGrpSpPr>
            <a:grpSpLocks/>
          </p:cNvGrpSpPr>
          <p:nvPr/>
        </p:nvGrpSpPr>
        <p:grpSpPr bwMode="auto">
          <a:xfrm>
            <a:off x="4930776" y="1667390"/>
            <a:ext cx="309563" cy="254078"/>
            <a:chOff x="0" y="0"/>
            <a:chExt cx="212" cy="174"/>
          </a:xfrm>
          <a:solidFill>
            <a:srgbClr val="A2897B"/>
          </a:solidFill>
        </p:grpSpPr>
        <p:sp>
          <p:nvSpPr>
            <p:cNvPr id="23559" name="Freeform 7"/>
            <p:cNvSpPr>
              <a:spLocks noEditPoints="1"/>
            </p:cNvSpPr>
            <p:nvPr/>
          </p:nvSpPr>
          <p:spPr bwMode="auto">
            <a:xfrm>
              <a:off x="0" y="0"/>
              <a:ext cx="212" cy="174"/>
            </a:xfrm>
            <a:custGeom>
              <a:avLst/>
              <a:gdLst>
                <a:gd name="T0" fmla="*/ 0 w 212"/>
                <a:gd name="T1" fmla="*/ 0 h 174"/>
                <a:gd name="T2" fmla="*/ 0 w 212"/>
                <a:gd name="T3" fmla="*/ 174 h 174"/>
                <a:gd name="T4" fmla="*/ 212 w 212"/>
                <a:gd name="T5" fmla="*/ 174 h 174"/>
                <a:gd name="T6" fmla="*/ 212 w 212"/>
                <a:gd name="T7" fmla="*/ 0 h 174"/>
                <a:gd name="T8" fmla="*/ 0 w 212"/>
                <a:gd name="T9" fmla="*/ 0 h 174"/>
                <a:gd name="T10" fmla="*/ 194 w 212"/>
                <a:gd name="T11" fmla="*/ 19 h 174"/>
                <a:gd name="T12" fmla="*/ 194 w 212"/>
                <a:gd name="T13" fmla="*/ 56 h 174"/>
                <a:gd name="T14" fmla="*/ 129 w 212"/>
                <a:gd name="T15" fmla="*/ 105 h 174"/>
                <a:gd name="T16" fmla="*/ 111 w 212"/>
                <a:gd name="T17" fmla="*/ 91 h 174"/>
                <a:gd name="T18" fmla="*/ 111 w 212"/>
                <a:gd name="T19" fmla="*/ 91 h 174"/>
                <a:gd name="T20" fmla="*/ 86 w 212"/>
                <a:gd name="T21" fmla="*/ 71 h 174"/>
                <a:gd name="T22" fmla="*/ 18 w 212"/>
                <a:gd name="T23" fmla="*/ 108 h 174"/>
                <a:gd name="T24" fmla="*/ 18 w 212"/>
                <a:gd name="T25" fmla="*/ 19 h 174"/>
                <a:gd name="T26" fmla="*/ 194 w 212"/>
                <a:gd name="T27" fmla="*/ 19 h 174"/>
                <a:gd name="T28" fmla="*/ 18 w 212"/>
                <a:gd name="T29" fmla="*/ 154 h 174"/>
                <a:gd name="T30" fmla="*/ 18 w 212"/>
                <a:gd name="T31" fmla="*/ 128 h 174"/>
                <a:gd name="T32" fmla="*/ 84 w 212"/>
                <a:gd name="T33" fmla="*/ 92 h 174"/>
                <a:gd name="T34" fmla="*/ 128 w 212"/>
                <a:gd name="T35" fmla="*/ 128 h 174"/>
                <a:gd name="T36" fmla="*/ 128 w 212"/>
                <a:gd name="T37" fmla="*/ 128 h 174"/>
                <a:gd name="T38" fmla="*/ 142 w 212"/>
                <a:gd name="T39" fmla="*/ 140 h 174"/>
                <a:gd name="T40" fmla="*/ 154 w 212"/>
                <a:gd name="T41" fmla="*/ 126 h 174"/>
                <a:gd name="T42" fmla="*/ 143 w 212"/>
                <a:gd name="T43" fmla="*/ 117 h 174"/>
                <a:gd name="T44" fmla="*/ 194 w 212"/>
                <a:gd name="T45" fmla="*/ 79 h 174"/>
                <a:gd name="T46" fmla="*/ 194 w 212"/>
                <a:gd name="T47" fmla="*/ 154 h 174"/>
                <a:gd name="T48" fmla="*/ 18 w 212"/>
                <a:gd name="T49" fmla="*/ 15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2" h="174">
                  <a:moveTo>
                    <a:pt x="0" y="0"/>
                  </a:moveTo>
                  <a:lnTo>
                    <a:pt x="0" y="174"/>
                  </a:lnTo>
                  <a:lnTo>
                    <a:pt x="212" y="174"/>
                  </a:lnTo>
                  <a:lnTo>
                    <a:pt x="212" y="0"/>
                  </a:lnTo>
                  <a:lnTo>
                    <a:pt x="0" y="0"/>
                  </a:lnTo>
                  <a:close/>
                  <a:moveTo>
                    <a:pt x="194" y="19"/>
                  </a:moveTo>
                  <a:lnTo>
                    <a:pt x="194" y="56"/>
                  </a:lnTo>
                  <a:lnTo>
                    <a:pt x="129" y="105"/>
                  </a:lnTo>
                  <a:lnTo>
                    <a:pt x="111" y="91"/>
                  </a:lnTo>
                  <a:lnTo>
                    <a:pt x="111" y="91"/>
                  </a:lnTo>
                  <a:lnTo>
                    <a:pt x="86" y="71"/>
                  </a:lnTo>
                  <a:lnTo>
                    <a:pt x="18" y="108"/>
                  </a:lnTo>
                  <a:lnTo>
                    <a:pt x="18" y="19"/>
                  </a:lnTo>
                  <a:lnTo>
                    <a:pt x="194" y="19"/>
                  </a:lnTo>
                  <a:close/>
                  <a:moveTo>
                    <a:pt x="18" y="154"/>
                  </a:moveTo>
                  <a:lnTo>
                    <a:pt x="18" y="128"/>
                  </a:lnTo>
                  <a:lnTo>
                    <a:pt x="84" y="92"/>
                  </a:lnTo>
                  <a:lnTo>
                    <a:pt x="128" y="128"/>
                  </a:lnTo>
                  <a:lnTo>
                    <a:pt x="128" y="128"/>
                  </a:lnTo>
                  <a:lnTo>
                    <a:pt x="142" y="140"/>
                  </a:lnTo>
                  <a:lnTo>
                    <a:pt x="154" y="126"/>
                  </a:lnTo>
                  <a:lnTo>
                    <a:pt x="143" y="117"/>
                  </a:lnTo>
                  <a:lnTo>
                    <a:pt x="194" y="79"/>
                  </a:lnTo>
                  <a:lnTo>
                    <a:pt x="194" y="154"/>
                  </a:lnTo>
                  <a:lnTo>
                    <a:pt x="18"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endParaRPr>
            </a:p>
          </p:txBody>
        </p:sp>
        <p:sp>
          <p:nvSpPr>
            <p:cNvPr id="23560" name="Oval 8"/>
            <p:cNvSpPr>
              <a:spLocks noChangeArrowheads="1"/>
            </p:cNvSpPr>
            <p:nvPr/>
          </p:nvSpPr>
          <p:spPr bwMode="auto">
            <a:xfrm>
              <a:off x="123" y="36"/>
              <a:ext cx="34" cy="3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solidFill>
                  <a:schemeClr val="bg1">
                    <a:lumMod val="50000"/>
                  </a:schemeClr>
                </a:solidFill>
              </a:endParaRPr>
            </a:p>
          </p:txBody>
        </p:sp>
      </p:grpSp>
      <p:grpSp>
        <p:nvGrpSpPr>
          <p:cNvPr id="3" name="Group 9"/>
          <p:cNvGrpSpPr>
            <a:grpSpLocks/>
          </p:cNvGrpSpPr>
          <p:nvPr/>
        </p:nvGrpSpPr>
        <p:grpSpPr bwMode="auto">
          <a:xfrm>
            <a:off x="1152526" y="3538042"/>
            <a:ext cx="309563" cy="308070"/>
            <a:chOff x="0" y="0"/>
            <a:chExt cx="213" cy="211"/>
          </a:xfrm>
        </p:grpSpPr>
        <p:sp>
          <p:nvSpPr>
            <p:cNvPr id="23562" name="Freeform 10"/>
            <p:cNvSpPr>
              <a:spLocks noEditPoints="1"/>
            </p:cNvSpPr>
            <p:nvPr/>
          </p:nvSpPr>
          <p:spPr bwMode="auto">
            <a:xfrm>
              <a:off x="0" y="0"/>
              <a:ext cx="213" cy="211"/>
            </a:xfrm>
            <a:custGeom>
              <a:avLst/>
              <a:gdLst>
                <a:gd name="T0" fmla="*/ 195 w 213"/>
                <a:gd name="T1" fmla="*/ 155 h 211"/>
                <a:gd name="T2" fmla="*/ 58 w 213"/>
                <a:gd name="T3" fmla="*/ 155 h 211"/>
                <a:gd name="T4" fmla="*/ 58 w 213"/>
                <a:gd name="T5" fmla="*/ 18 h 211"/>
                <a:gd name="T6" fmla="*/ 103 w 213"/>
                <a:gd name="T7" fmla="*/ 18 h 211"/>
                <a:gd name="T8" fmla="*/ 103 w 213"/>
                <a:gd name="T9" fmla="*/ 0 h 211"/>
                <a:gd name="T10" fmla="*/ 39 w 213"/>
                <a:gd name="T11" fmla="*/ 0 h 211"/>
                <a:gd name="T12" fmla="*/ 39 w 213"/>
                <a:gd name="T13" fmla="*/ 38 h 211"/>
                <a:gd name="T14" fmla="*/ 0 w 213"/>
                <a:gd name="T15" fmla="*/ 38 h 211"/>
                <a:gd name="T16" fmla="*/ 0 w 213"/>
                <a:gd name="T17" fmla="*/ 211 h 211"/>
                <a:gd name="T18" fmla="*/ 174 w 213"/>
                <a:gd name="T19" fmla="*/ 211 h 211"/>
                <a:gd name="T20" fmla="*/ 174 w 213"/>
                <a:gd name="T21" fmla="*/ 173 h 211"/>
                <a:gd name="T22" fmla="*/ 213 w 213"/>
                <a:gd name="T23" fmla="*/ 173 h 211"/>
                <a:gd name="T24" fmla="*/ 213 w 213"/>
                <a:gd name="T25" fmla="*/ 108 h 211"/>
                <a:gd name="T26" fmla="*/ 195 w 213"/>
                <a:gd name="T27" fmla="*/ 108 h 211"/>
                <a:gd name="T28" fmla="*/ 195 w 213"/>
                <a:gd name="T29" fmla="*/ 155 h 211"/>
                <a:gd name="T30" fmla="*/ 155 w 213"/>
                <a:gd name="T31" fmla="*/ 193 h 211"/>
                <a:gd name="T32" fmla="*/ 19 w 213"/>
                <a:gd name="T33" fmla="*/ 193 h 211"/>
                <a:gd name="T34" fmla="*/ 19 w 213"/>
                <a:gd name="T35" fmla="*/ 56 h 211"/>
                <a:gd name="T36" fmla="*/ 39 w 213"/>
                <a:gd name="T37" fmla="*/ 56 h 211"/>
                <a:gd name="T38" fmla="*/ 39 w 213"/>
                <a:gd name="T39" fmla="*/ 173 h 211"/>
                <a:gd name="T40" fmla="*/ 155 w 213"/>
                <a:gd name="T41" fmla="*/ 173 h 211"/>
                <a:gd name="T42" fmla="*/ 155 w 213"/>
                <a:gd name="T43" fmla="*/ 193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3" h="211">
                  <a:moveTo>
                    <a:pt x="195" y="155"/>
                  </a:moveTo>
                  <a:lnTo>
                    <a:pt x="58" y="155"/>
                  </a:lnTo>
                  <a:lnTo>
                    <a:pt x="58" y="18"/>
                  </a:lnTo>
                  <a:lnTo>
                    <a:pt x="103" y="18"/>
                  </a:lnTo>
                  <a:lnTo>
                    <a:pt x="103" y="0"/>
                  </a:lnTo>
                  <a:lnTo>
                    <a:pt x="39" y="0"/>
                  </a:lnTo>
                  <a:lnTo>
                    <a:pt x="39" y="38"/>
                  </a:lnTo>
                  <a:lnTo>
                    <a:pt x="0" y="38"/>
                  </a:lnTo>
                  <a:lnTo>
                    <a:pt x="0" y="211"/>
                  </a:lnTo>
                  <a:lnTo>
                    <a:pt x="174" y="211"/>
                  </a:lnTo>
                  <a:lnTo>
                    <a:pt x="174" y="173"/>
                  </a:lnTo>
                  <a:lnTo>
                    <a:pt x="213" y="173"/>
                  </a:lnTo>
                  <a:lnTo>
                    <a:pt x="213" y="108"/>
                  </a:lnTo>
                  <a:lnTo>
                    <a:pt x="195" y="108"/>
                  </a:lnTo>
                  <a:lnTo>
                    <a:pt x="195" y="155"/>
                  </a:lnTo>
                  <a:close/>
                  <a:moveTo>
                    <a:pt x="155" y="193"/>
                  </a:moveTo>
                  <a:lnTo>
                    <a:pt x="19" y="193"/>
                  </a:lnTo>
                  <a:lnTo>
                    <a:pt x="19" y="56"/>
                  </a:lnTo>
                  <a:lnTo>
                    <a:pt x="39" y="56"/>
                  </a:lnTo>
                  <a:lnTo>
                    <a:pt x="39" y="173"/>
                  </a:lnTo>
                  <a:lnTo>
                    <a:pt x="155" y="173"/>
                  </a:lnTo>
                  <a:lnTo>
                    <a:pt x="155" y="19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63" name="Freeform 11"/>
            <p:cNvSpPr>
              <a:spLocks/>
            </p:cNvSpPr>
            <p:nvPr/>
          </p:nvSpPr>
          <p:spPr bwMode="auto">
            <a:xfrm>
              <a:off x="120" y="0"/>
              <a:ext cx="93" cy="92"/>
            </a:xfrm>
            <a:custGeom>
              <a:avLst/>
              <a:gdLst>
                <a:gd name="T0" fmla="*/ 16 w 93"/>
                <a:gd name="T1" fmla="*/ 0 h 92"/>
                <a:gd name="T2" fmla="*/ 16 w 93"/>
                <a:gd name="T3" fmla="*/ 18 h 92"/>
                <a:gd name="T4" fmla="*/ 61 w 93"/>
                <a:gd name="T5" fmla="*/ 18 h 92"/>
                <a:gd name="T6" fmla="*/ 0 w 93"/>
                <a:gd name="T7" fmla="*/ 80 h 92"/>
                <a:gd name="T8" fmla="*/ 13 w 93"/>
                <a:gd name="T9" fmla="*/ 92 h 92"/>
                <a:gd name="T10" fmla="*/ 75 w 93"/>
                <a:gd name="T11" fmla="*/ 30 h 92"/>
                <a:gd name="T12" fmla="*/ 75 w 93"/>
                <a:gd name="T13" fmla="*/ 77 h 92"/>
                <a:gd name="T14" fmla="*/ 93 w 93"/>
                <a:gd name="T15" fmla="*/ 77 h 92"/>
                <a:gd name="T16" fmla="*/ 93 w 93"/>
                <a:gd name="T17" fmla="*/ 0 h 92"/>
                <a:gd name="T18" fmla="*/ 16 w 93"/>
                <a:gd name="T19"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 h="92">
                  <a:moveTo>
                    <a:pt x="16" y="0"/>
                  </a:moveTo>
                  <a:lnTo>
                    <a:pt x="16" y="18"/>
                  </a:lnTo>
                  <a:lnTo>
                    <a:pt x="61" y="18"/>
                  </a:lnTo>
                  <a:lnTo>
                    <a:pt x="0" y="80"/>
                  </a:lnTo>
                  <a:lnTo>
                    <a:pt x="13" y="92"/>
                  </a:lnTo>
                  <a:lnTo>
                    <a:pt x="75" y="30"/>
                  </a:lnTo>
                  <a:lnTo>
                    <a:pt x="75" y="77"/>
                  </a:lnTo>
                  <a:lnTo>
                    <a:pt x="93" y="77"/>
                  </a:lnTo>
                  <a:lnTo>
                    <a:pt x="93" y="0"/>
                  </a:lnTo>
                  <a:lnTo>
                    <a:pt x="1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23564" name="Rectangle 12"/>
          <p:cNvSpPr>
            <a:spLocks noChangeArrowheads="1"/>
          </p:cNvSpPr>
          <p:nvPr/>
        </p:nvSpPr>
        <p:spPr bwMode="auto">
          <a:xfrm>
            <a:off x="5386388" y="1686446"/>
            <a:ext cx="1487908" cy="246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2" tIns="45721" rIns="91442" bIns="45721">
            <a:spAutoFit/>
          </a:bodyPr>
          <a:lstStyle/>
          <a:p>
            <a:r>
              <a:rPr lang="zh-CN" altLang="zh-CN" sz="1000" dirty="0">
                <a:solidFill>
                  <a:schemeClr val="bg1">
                    <a:lumMod val="50000"/>
                  </a:schemeClr>
                </a:solidFill>
              </a:rPr>
              <a:t>Insert Header Topic Here</a:t>
            </a:r>
          </a:p>
        </p:txBody>
      </p:sp>
      <p:sp>
        <p:nvSpPr>
          <p:cNvPr id="23565" name="Rectangle 13"/>
          <p:cNvSpPr>
            <a:spLocks noChangeArrowheads="1"/>
          </p:cNvSpPr>
          <p:nvPr/>
        </p:nvSpPr>
        <p:spPr bwMode="auto">
          <a:xfrm>
            <a:off x="4930775" y="2053272"/>
            <a:ext cx="3673475" cy="627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000" dirty="0">
                <a:solidFill>
                  <a:schemeClr val="bg1">
                    <a:lumMod val="50000"/>
                  </a:schemeClr>
                </a:solidFill>
              </a:rPr>
              <a:t>WHAT MAKES US</a:t>
            </a:r>
            <a:r>
              <a:rPr lang="zh-CN" altLang="en-US" sz="1000" b="1" dirty="0">
                <a:solidFill>
                  <a:schemeClr val="bg1">
                    <a:lumMod val="50000"/>
                  </a:schemeClr>
                </a:solidFill>
              </a:rPr>
              <a:t> DIFFERENT </a:t>
            </a:r>
            <a:r>
              <a:rPr lang="zh-CN" altLang="en-US" sz="1000" dirty="0">
                <a:solidFill>
                  <a:schemeClr val="bg1">
                    <a:lumMod val="50000"/>
                  </a:schemeClr>
                </a:solidFill>
              </a:rPr>
              <a:t>?</a:t>
            </a:r>
          </a:p>
          <a:p>
            <a:pPr>
              <a:lnSpc>
                <a:spcPct val="120000"/>
              </a:lnSpc>
            </a:pPr>
            <a:endParaRPr lang="zh-CN" altLang="en-US" sz="800" dirty="0">
              <a:solidFill>
                <a:schemeClr val="bg1">
                  <a:lumMod val="50000"/>
                </a:schemeClr>
              </a:solidFill>
            </a:endParaRPr>
          </a:p>
          <a:p>
            <a:pPr>
              <a:lnSpc>
                <a:spcPct val="120000"/>
              </a:lnSpc>
            </a:pPr>
            <a:r>
              <a:rPr lang="en-US" altLang="zh-CN" sz="800" dirty="0">
                <a:solidFill>
                  <a:schemeClr val="bg1">
                    <a:lumMod val="50000"/>
                  </a:schemeClr>
                </a:solidFill>
              </a:rPr>
              <a:t>We have many PowerPoint </a:t>
            </a:r>
            <a:r>
              <a:rPr lang="zh-CN" altLang="en-US" sz="800" dirty="0">
                <a:solidFill>
                  <a:schemeClr val="bg1">
                    <a:lumMod val="50000"/>
                  </a:schemeClr>
                </a:solidFill>
              </a:rPr>
              <a:t>templates</a:t>
            </a:r>
            <a:r>
              <a:rPr lang="en-US" altLang="zh-CN" sz="800" dirty="0">
                <a:solidFill>
                  <a:schemeClr val="bg1">
                    <a:lumMod val="50000"/>
                  </a:schemeClr>
                </a:solidFill>
              </a:rPr>
              <a:t> that has been specifically designed to help anyone that is stepping into the world of PowerPoint for the very first time. </a:t>
            </a:r>
            <a:endParaRPr lang="zh-CN" altLang="en-US" sz="800" dirty="0">
              <a:solidFill>
                <a:schemeClr val="bg1">
                  <a:lumMod val="50000"/>
                </a:schemeClr>
              </a:solidFill>
            </a:endParaRPr>
          </a:p>
        </p:txBody>
      </p:sp>
      <p:sp>
        <p:nvSpPr>
          <p:cNvPr id="23566" name="Line 14"/>
          <p:cNvSpPr>
            <a:spLocks noChangeShapeType="1"/>
          </p:cNvSpPr>
          <p:nvPr/>
        </p:nvSpPr>
        <p:spPr bwMode="auto">
          <a:xfrm>
            <a:off x="5364164" y="1707091"/>
            <a:ext cx="1587" cy="198498"/>
          </a:xfrm>
          <a:prstGeom prst="line">
            <a:avLst/>
          </a:prstGeom>
          <a:noFill/>
          <a:ln w="6350" cmpd="sng">
            <a:solidFill>
              <a:srgbClr val="A2897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2" tIns="45721" rIns="91442" bIns="45721"/>
          <a:lstStyle/>
          <a:p>
            <a:endParaRPr lang="zh-CN" altLang="en-US">
              <a:solidFill>
                <a:schemeClr val="bg1">
                  <a:lumMod val="50000"/>
                </a:schemeClr>
              </a:solidFill>
            </a:endParaRPr>
          </a:p>
        </p:txBody>
      </p:sp>
      <p:sp>
        <p:nvSpPr>
          <p:cNvPr id="23567" name="Rectangle 15"/>
          <p:cNvSpPr>
            <a:spLocks noChangeArrowheads="1"/>
          </p:cNvSpPr>
          <p:nvPr/>
        </p:nvSpPr>
        <p:spPr bwMode="auto">
          <a:xfrm>
            <a:off x="1625601" y="3557098"/>
            <a:ext cx="1744210" cy="278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1442" tIns="45721" rIns="91442" bIns="45721">
            <a:spAutoFit/>
          </a:bodyPr>
          <a:lstStyle/>
          <a:p>
            <a:r>
              <a:rPr lang="zh-CN" altLang="zh-CN" sz="1200" dirty="0">
                <a:solidFill>
                  <a:schemeClr val="bg1"/>
                </a:solidFill>
              </a:rPr>
              <a:t>Insert Header Topic Here</a:t>
            </a:r>
          </a:p>
        </p:txBody>
      </p:sp>
      <p:sp>
        <p:nvSpPr>
          <p:cNvPr id="23568" name="Line 16"/>
          <p:cNvSpPr>
            <a:spLocks noChangeShapeType="1"/>
          </p:cNvSpPr>
          <p:nvPr/>
        </p:nvSpPr>
        <p:spPr bwMode="auto">
          <a:xfrm>
            <a:off x="1593850" y="3533279"/>
            <a:ext cx="0" cy="312834"/>
          </a:xfrm>
          <a:prstGeom prst="line">
            <a:avLst/>
          </a:prstGeom>
          <a:noFill/>
          <a:ln w="6350" cmpd="sng">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442" tIns="45721" rIns="91442" bIns="45721"/>
          <a:lstStyle/>
          <a:p>
            <a:endParaRPr lang="zh-CN" altLang="en-US"/>
          </a:p>
        </p:txBody>
      </p:sp>
      <p:sp>
        <p:nvSpPr>
          <p:cNvPr id="23569" name="Freeform 17"/>
          <p:cNvSpPr>
            <a:spLocks/>
          </p:cNvSpPr>
          <p:nvPr/>
        </p:nvSpPr>
        <p:spPr bwMode="auto">
          <a:xfrm rot="10800000">
            <a:off x="4132264" y="1654686"/>
            <a:ext cx="441325" cy="886099"/>
          </a:xfrm>
          <a:custGeom>
            <a:avLst/>
            <a:gdLst>
              <a:gd name="T0" fmla="*/ 0 w 244"/>
              <a:gd name="T1" fmla="*/ 0 h 489"/>
              <a:gd name="T2" fmla="*/ 0 w 244"/>
              <a:gd name="T3" fmla="*/ 489 h 489"/>
              <a:gd name="T4" fmla="*/ 244 w 244"/>
              <a:gd name="T5" fmla="*/ 245 h 489"/>
              <a:gd name="T6" fmla="*/ 0 w 244"/>
              <a:gd name="T7" fmla="*/ 0 h 489"/>
            </a:gdLst>
            <a:ahLst/>
            <a:cxnLst>
              <a:cxn ang="0">
                <a:pos x="T0" y="T1"/>
              </a:cxn>
              <a:cxn ang="0">
                <a:pos x="T2" y="T3"/>
              </a:cxn>
              <a:cxn ang="0">
                <a:pos x="T4" y="T5"/>
              </a:cxn>
              <a:cxn ang="0">
                <a:pos x="T6" y="T7"/>
              </a:cxn>
            </a:cxnLst>
            <a:rect l="0" t="0" r="r" b="b"/>
            <a:pathLst>
              <a:path w="244" h="489">
                <a:moveTo>
                  <a:pt x="0" y="0"/>
                </a:moveTo>
                <a:cubicBezTo>
                  <a:pt x="0" y="489"/>
                  <a:pt x="0" y="489"/>
                  <a:pt x="0" y="489"/>
                </a:cubicBezTo>
                <a:cubicBezTo>
                  <a:pt x="135" y="489"/>
                  <a:pt x="244" y="379"/>
                  <a:pt x="244" y="245"/>
                </a:cubicBezTo>
                <a:cubicBezTo>
                  <a:pt x="244" y="110"/>
                  <a:pt x="135" y="0"/>
                  <a:pt x="0" y="0"/>
                </a:cubicBezTo>
                <a:close/>
              </a:path>
            </a:pathLst>
          </a:custGeom>
          <a:solidFill>
            <a:srgbClr val="FFFDEF"/>
          </a:solidFill>
          <a:ln w="9525">
            <a:noFill/>
            <a:round/>
            <a:headEnd/>
            <a:tailEnd/>
          </a:ln>
        </p:spPr>
        <p:txBody>
          <a:bodyPr lIns="91442" tIns="45721" rIns="91442" bIns="45721"/>
          <a:lstStyle/>
          <a:p>
            <a:endParaRPr lang="zh-CN" altLang="en-US">
              <a:solidFill>
                <a:schemeClr val="bg1">
                  <a:lumMod val="50000"/>
                </a:schemeClr>
              </a:solidFill>
            </a:endParaRPr>
          </a:p>
        </p:txBody>
      </p:sp>
      <p:sp>
        <p:nvSpPr>
          <p:cNvPr id="23570" name="Freeform 18"/>
          <p:cNvSpPr>
            <a:spLocks/>
          </p:cNvSpPr>
          <p:nvPr/>
        </p:nvSpPr>
        <p:spPr bwMode="auto">
          <a:xfrm>
            <a:off x="4572000" y="3249028"/>
            <a:ext cx="439738" cy="887687"/>
          </a:xfrm>
          <a:custGeom>
            <a:avLst/>
            <a:gdLst>
              <a:gd name="T0" fmla="*/ 0 w 244"/>
              <a:gd name="T1" fmla="*/ 0 h 489"/>
              <a:gd name="T2" fmla="*/ 0 w 244"/>
              <a:gd name="T3" fmla="*/ 489 h 489"/>
              <a:gd name="T4" fmla="*/ 244 w 244"/>
              <a:gd name="T5" fmla="*/ 245 h 489"/>
              <a:gd name="T6" fmla="*/ 0 w 244"/>
              <a:gd name="T7" fmla="*/ 0 h 489"/>
            </a:gdLst>
            <a:ahLst/>
            <a:cxnLst>
              <a:cxn ang="0">
                <a:pos x="T0" y="T1"/>
              </a:cxn>
              <a:cxn ang="0">
                <a:pos x="T2" y="T3"/>
              </a:cxn>
              <a:cxn ang="0">
                <a:pos x="T4" y="T5"/>
              </a:cxn>
              <a:cxn ang="0">
                <a:pos x="T6" y="T7"/>
              </a:cxn>
            </a:cxnLst>
            <a:rect l="0" t="0" r="r" b="b"/>
            <a:pathLst>
              <a:path w="244" h="489">
                <a:moveTo>
                  <a:pt x="0" y="0"/>
                </a:moveTo>
                <a:cubicBezTo>
                  <a:pt x="0" y="489"/>
                  <a:pt x="0" y="489"/>
                  <a:pt x="0" y="489"/>
                </a:cubicBezTo>
                <a:cubicBezTo>
                  <a:pt x="135" y="489"/>
                  <a:pt x="244" y="379"/>
                  <a:pt x="244" y="245"/>
                </a:cubicBezTo>
                <a:cubicBezTo>
                  <a:pt x="244" y="110"/>
                  <a:pt x="135" y="0"/>
                  <a:pt x="0" y="0"/>
                </a:cubicBezTo>
                <a:close/>
              </a:path>
            </a:pathLst>
          </a:custGeom>
          <a:solidFill>
            <a:schemeClr val="accent2"/>
          </a:solidFill>
          <a:ln>
            <a:noFill/>
          </a:ln>
        </p:spPr>
        <p:txBody>
          <a:bodyPr lIns="91442" tIns="45721" rIns="91442" bIns="45721"/>
          <a:lstStyle/>
          <a:p>
            <a:endParaRPr lang="zh-CN" altLang="en-US"/>
          </a:p>
        </p:txBody>
      </p:sp>
      <p:sp>
        <p:nvSpPr>
          <p:cNvPr id="23571" name="Freeform 19"/>
          <p:cNvSpPr>
            <a:spLocks/>
          </p:cNvSpPr>
          <p:nvPr/>
        </p:nvSpPr>
        <p:spPr bwMode="auto">
          <a:xfrm>
            <a:off x="4687888" y="3530102"/>
            <a:ext cx="163512" cy="328714"/>
          </a:xfrm>
          <a:custGeom>
            <a:avLst/>
            <a:gdLst>
              <a:gd name="T0" fmla="*/ 0 w 52"/>
              <a:gd name="T1" fmla="*/ 0 h 104"/>
              <a:gd name="T2" fmla="*/ 52 w 52"/>
              <a:gd name="T3" fmla="*/ 52 h 104"/>
              <a:gd name="T4" fmla="*/ 0 w 52"/>
              <a:gd name="T5" fmla="*/ 104 h 104"/>
            </a:gdLst>
            <a:ahLst/>
            <a:cxnLst>
              <a:cxn ang="0">
                <a:pos x="T0" y="T1"/>
              </a:cxn>
              <a:cxn ang="0">
                <a:pos x="T2" y="T3"/>
              </a:cxn>
              <a:cxn ang="0">
                <a:pos x="T4" y="T5"/>
              </a:cxn>
            </a:cxnLst>
            <a:rect l="0" t="0" r="r" b="b"/>
            <a:pathLst>
              <a:path w="52" h="104">
                <a:moveTo>
                  <a:pt x="0" y="0"/>
                </a:moveTo>
                <a:lnTo>
                  <a:pt x="52" y="52"/>
                </a:lnTo>
                <a:lnTo>
                  <a:pt x="0" y="104"/>
                </a:lnTo>
              </a:path>
            </a:pathLst>
          </a:custGeom>
          <a:noFill/>
          <a:ln w="12700" cap="flat" cmpd="sng">
            <a:solidFill>
              <a:schemeClr val="bg1"/>
            </a:solidFill>
            <a:round/>
            <a:headEnd/>
            <a:tailEnd/>
          </a:ln>
          <a:extLst>
            <a:ext uri="{909E8E84-426E-40DD-AFC4-6F175D3DCCD1}">
              <a14:hiddenFill xmlns:a14="http://schemas.microsoft.com/office/drawing/2010/main">
                <a:solidFill>
                  <a:srgbClr val="FFFFFF"/>
                </a:solidFill>
              </a14:hiddenFill>
            </a:ext>
          </a:extLst>
        </p:spPr>
        <p:txBody>
          <a:bodyPr lIns="91442" tIns="45721" rIns="91442" bIns="45721"/>
          <a:lstStyle/>
          <a:p>
            <a:endParaRPr lang="zh-CN" altLang="en-US"/>
          </a:p>
        </p:txBody>
      </p:sp>
      <p:sp>
        <p:nvSpPr>
          <p:cNvPr id="23572" name="Freeform 20"/>
          <p:cNvSpPr>
            <a:spLocks/>
          </p:cNvSpPr>
          <p:nvPr/>
        </p:nvSpPr>
        <p:spPr bwMode="auto">
          <a:xfrm rot="10800000">
            <a:off x="4286250" y="1943700"/>
            <a:ext cx="165100" cy="330302"/>
          </a:xfrm>
          <a:custGeom>
            <a:avLst/>
            <a:gdLst>
              <a:gd name="T0" fmla="*/ 0 w 52"/>
              <a:gd name="T1" fmla="*/ 0 h 104"/>
              <a:gd name="T2" fmla="*/ 52 w 52"/>
              <a:gd name="T3" fmla="*/ 52 h 104"/>
              <a:gd name="T4" fmla="*/ 0 w 52"/>
              <a:gd name="T5" fmla="*/ 104 h 104"/>
            </a:gdLst>
            <a:ahLst/>
            <a:cxnLst>
              <a:cxn ang="0">
                <a:pos x="T0" y="T1"/>
              </a:cxn>
              <a:cxn ang="0">
                <a:pos x="T2" y="T3"/>
              </a:cxn>
              <a:cxn ang="0">
                <a:pos x="T4" y="T5"/>
              </a:cxn>
            </a:cxnLst>
            <a:rect l="0" t="0" r="r" b="b"/>
            <a:pathLst>
              <a:path w="52" h="104">
                <a:moveTo>
                  <a:pt x="0" y="0"/>
                </a:moveTo>
                <a:lnTo>
                  <a:pt x="52" y="52"/>
                </a:lnTo>
                <a:lnTo>
                  <a:pt x="0" y="104"/>
                </a:lnTo>
              </a:path>
            </a:pathLst>
          </a:custGeom>
          <a:noFill/>
          <a:ln w="12700" cap="flat" cmpd="sng">
            <a:solidFill>
              <a:srgbClr val="A2897B"/>
            </a:solidFill>
            <a:round/>
            <a:headEnd/>
            <a:tailEnd/>
          </a:ln>
          <a:extLst>
            <a:ext uri="{909E8E84-426E-40DD-AFC4-6F175D3DCCD1}">
              <a14:hiddenFill xmlns:a14="http://schemas.microsoft.com/office/drawing/2010/main">
                <a:solidFill>
                  <a:srgbClr val="FFFFFF"/>
                </a:solidFill>
              </a14:hiddenFill>
            </a:ext>
          </a:extLst>
        </p:spPr>
        <p:txBody>
          <a:bodyPr lIns="91442" tIns="45721" rIns="91442" bIns="45721"/>
          <a:lstStyle/>
          <a:p>
            <a:endParaRPr lang="zh-CN" altLang="en-US">
              <a:solidFill>
                <a:schemeClr val="bg1">
                  <a:lumMod val="50000"/>
                </a:schemeClr>
              </a:solidFill>
            </a:endParaRPr>
          </a:p>
        </p:txBody>
      </p:sp>
    </p:spTree>
    <p:extLst>
      <p:ext uri="{BB962C8B-B14F-4D97-AF65-F5344CB8AC3E}">
        <p14:creationId xmlns:p14="http://schemas.microsoft.com/office/powerpoint/2010/main" val="2639251932"/>
      </p:ext>
    </p:extLst>
  </p:cSld>
  <p:clrMapOvr>
    <a:masterClrMapping/>
  </p:clrMapOvr>
  <p:transition spd="med" advClick="0" advTm="5000">
    <p:rand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259"/>
          <p:cNvSpPr>
            <a:spLocks noChangeArrowheads="1"/>
          </p:cNvSpPr>
          <p:nvPr/>
        </p:nvSpPr>
        <p:spPr bwMode="auto">
          <a:xfrm>
            <a:off x="4012892" y="3554601"/>
            <a:ext cx="3367420" cy="1692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100" dirty="0">
                <a:solidFill>
                  <a:schemeClr val="tx1">
                    <a:lumMod val="65000"/>
                    <a:lumOff val="35000"/>
                  </a:schemeClr>
                </a:solidFill>
                <a:cs typeface="Arial" panose="020B0604020202020204" pitchFamily="34" charset="0"/>
              </a:rPr>
              <a:t>汇报人：</a:t>
            </a:r>
            <a:r>
              <a:rPr lang="en-US" altLang="zh-CN" sz="1100" dirty="0">
                <a:solidFill>
                  <a:schemeClr val="tx1">
                    <a:lumMod val="65000"/>
                    <a:lumOff val="35000"/>
                  </a:schemeClr>
                </a:solidFill>
                <a:cs typeface="Arial" panose="020B0604020202020204" pitchFamily="34" charset="0"/>
              </a:rPr>
              <a:t>XXX  Report Person: WWW</a:t>
            </a:r>
            <a:endParaRPr lang="zh-CN" altLang="en-US" sz="1100" dirty="0">
              <a:solidFill>
                <a:schemeClr val="tx1">
                  <a:lumMod val="65000"/>
                  <a:lumOff val="35000"/>
                </a:schemeClr>
              </a:solidFill>
              <a:cs typeface="Arial" panose="020B0604020202020204" pitchFamily="34" charset="0"/>
            </a:endParaRPr>
          </a:p>
        </p:txBody>
      </p:sp>
      <p:sp>
        <p:nvSpPr>
          <p:cNvPr id="11" name="矩形 259"/>
          <p:cNvSpPr>
            <a:spLocks noChangeArrowheads="1"/>
          </p:cNvSpPr>
          <p:nvPr/>
        </p:nvSpPr>
        <p:spPr bwMode="auto">
          <a:xfrm>
            <a:off x="3995936" y="2834521"/>
            <a:ext cx="4352484"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2000" dirty="0">
                <a:solidFill>
                  <a:schemeClr val="tx1">
                    <a:lumMod val="65000"/>
                    <a:lumOff val="35000"/>
                  </a:schemeClr>
                </a:solidFill>
                <a:latin typeface="Arial" panose="020B0604020202020204" pitchFamily="34" charset="0"/>
                <a:cs typeface="Arial" panose="020B0604020202020204" pitchFamily="34" charset="0"/>
              </a:rPr>
              <a:t>BUSINESS FINANCING PPT</a:t>
            </a:r>
          </a:p>
          <a:p>
            <a:pPr>
              <a:buNone/>
            </a:pPr>
            <a:r>
              <a:rPr lang="zh-CN" altLang="en-US" sz="900" dirty="0">
                <a:solidFill>
                  <a:schemeClr val="tx1">
                    <a:lumMod val="65000"/>
                    <a:lumOff val="35000"/>
                  </a:schemeClr>
                </a:solidFill>
                <a:latin typeface="Arial" panose="020B0604020202020204" pitchFamily="34" charset="0"/>
                <a:cs typeface="Arial" panose="020B0604020202020204" pitchFamily="34" charset="0"/>
              </a:rPr>
              <a:t>工作计划 工作报告 销售培训 年终总结</a:t>
            </a:r>
            <a:endParaRPr lang="en-US" altLang="zh-CN" sz="900"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3" name="矩形 259"/>
          <p:cNvSpPr>
            <a:spLocks noChangeArrowheads="1"/>
          </p:cNvSpPr>
          <p:nvPr/>
        </p:nvSpPr>
        <p:spPr bwMode="auto">
          <a:xfrm>
            <a:off x="3995936" y="2114441"/>
            <a:ext cx="5186484" cy="677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4400" b="1" dirty="0" smtClean="0">
                <a:solidFill>
                  <a:schemeClr val="tx1">
                    <a:lumMod val="65000"/>
                    <a:lumOff val="35000"/>
                  </a:schemeClr>
                </a:solidFill>
                <a:latin typeface="Arial" panose="020B0604020202020204" pitchFamily="34" charset="0"/>
                <a:cs typeface="Arial" panose="020B0604020202020204" pitchFamily="34" charset="0"/>
              </a:rPr>
              <a:t>谢谢您的观看！</a:t>
            </a:r>
            <a:endParaRPr lang="en-US" altLang="zh-CN" sz="4400" b="1" dirty="0">
              <a:solidFill>
                <a:schemeClr val="tx1">
                  <a:lumMod val="65000"/>
                  <a:lumOff val="35000"/>
                </a:schemeClr>
              </a:solidFill>
              <a:latin typeface="Arial" panose="020B0604020202020204" pitchFamily="34" charset="0"/>
              <a:cs typeface="Arial" panose="020B0604020202020204" pitchFamily="34" charset="0"/>
            </a:endParaRPr>
          </a:p>
        </p:txBody>
      </p:sp>
      <p:sp>
        <p:nvSpPr>
          <p:cNvPr id="14" name="矩形 259"/>
          <p:cNvSpPr>
            <a:spLocks noChangeArrowheads="1"/>
          </p:cNvSpPr>
          <p:nvPr/>
        </p:nvSpPr>
        <p:spPr bwMode="auto">
          <a:xfrm>
            <a:off x="3997844" y="1275606"/>
            <a:ext cx="2664296"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5400" b="1" dirty="0" smtClean="0">
                <a:solidFill>
                  <a:schemeClr val="tx1">
                    <a:lumMod val="75000"/>
                    <a:lumOff val="25000"/>
                  </a:schemeClr>
                </a:solidFill>
                <a:cs typeface="Arial" panose="020B0604020202020204" pitchFamily="34" charset="0"/>
              </a:rPr>
              <a:t>LOGO</a:t>
            </a:r>
            <a:endParaRPr lang="en-US" altLang="zh-CN" sz="5400" b="1" dirty="0">
              <a:solidFill>
                <a:schemeClr val="tx1">
                  <a:lumMod val="75000"/>
                  <a:lumOff val="25000"/>
                </a:schemeClr>
              </a:solidFill>
              <a:cs typeface="Arial" panose="020B0604020202020204" pitchFamily="34" charset="0"/>
            </a:endParaRPr>
          </a:p>
        </p:txBody>
      </p:sp>
      <p:pic>
        <p:nvPicPr>
          <p:cNvPr id="12" name="简单的礼物 simple gifts.mp3">
            <a:hlinkClick r:id="" action="ppaction://media"/>
          </p:cNvPr>
          <p:cNvPicPr>
            <a:picLocks noRot="1" noChangeAspect="1"/>
          </p:cNvPicPr>
          <p:nvPr>
            <a:audioFile r:link="rId1"/>
          </p:nvPr>
        </p:nvPicPr>
        <p:blipFill>
          <a:blip r:embed="rId4" cstate="print"/>
          <a:stretch>
            <a:fillRect/>
          </a:stretch>
        </p:blipFill>
        <p:spPr>
          <a:xfrm>
            <a:off x="-304800" y="123478"/>
            <a:ext cx="304800" cy="304800"/>
          </a:xfrm>
          <a:prstGeom prst="rect">
            <a:avLst/>
          </a:prstGeom>
        </p:spPr>
      </p:pic>
      <p:sp>
        <p:nvSpPr>
          <p:cNvPr id="15" name="Freeform 5"/>
          <p:cNvSpPr>
            <a:spLocks/>
          </p:cNvSpPr>
          <p:nvPr/>
        </p:nvSpPr>
        <p:spPr bwMode="auto">
          <a:xfrm>
            <a:off x="1404646" y="2661194"/>
            <a:ext cx="2015226" cy="779160"/>
          </a:xfrm>
          <a:custGeom>
            <a:avLst/>
            <a:gdLst>
              <a:gd name="T0" fmla="*/ 155 w 1401"/>
              <a:gd name="T1" fmla="*/ 0 h 441"/>
              <a:gd name="T2" fmla="*/ 0 w 1401"/>
              <a:gd name="T3" fmla="*/ 441 h 441"/>
              <a:gd name="T4" fmla="*/ 1230 w 1401"/>
              <a:gd name="T5" fmla="*/ 441 h 441"/>
              <a:gd name="T6" fmla="*/ 1401 w 1401"/>
              <a:gd name="T7" fmla="*/ 0 h 441"/>
              <a:gd name="T8" fmla="*/ 155 w 1401"/>
              <a:gd name="T9" fmla="*/ 0 h 441"/>
            </a:gdLst>
            <a:ahLst/>
            <a:cxnLst>
              <a:cxn ang="0">
                <a:pos x="T0" y="T1"/>
              </a:cxn>
              <a:cxn ang="0">
                <a:pos x="T2" y="T3"/>
              </a:cxn>
              <a:cxn ang="0">
                <a:pos x="T4" y="T5"/>
              </a:cxn>
              <a:cxn ang="0">
                <a:pos x="T6" y="T7"/>
              </a:cxn>
              <a:cxn ang="0">
                <a:pos x="T8" y="T9"/>
              </a:cxn>
            </a:cxnLst>
            <a:rect l="0" t="0" r="r" b="b"/>
            <a:pathLst>
              <a:path w="1401" h="441">
                <a:moveTo>
                  <a:pt x="155" y="0"/>
                </a:moveTo>
                <a:lnTo>
                  <a:pt x="0" y="441"/>
                </a:lnTo>
                <a:lnTo>
                  <a:pt x="1230" y="441"/>
                </a:lnTo>
                <a:lnTo>
                  <a:pt x="1401" y="0"/>
                </a:lnTo>
                <a:lnTo>
                  <a:pt x="155" y="0"/>
                </a:lnTo>
                <a:close/>
              </a:path>
            </a:pathLst>
          </a:custGeom>
          <a:solidFill>
            <a:schemeClr val="accent2"/>
          </a:solidFill>
          <a:ln>
            <a:noFill/>
          </a:ln>
          <a:extLst/>
        </p:spPr>
        <p:txBody>
          <a:bodyPr vert="horz" wrap="square" lIns="91428" tIns="45714" rIns="91428" bIns="45714" numCol="1" anchor="t" anchorCtr="0" compatLnSpc="1">
            <a:prstTxWarp prst="textNoShape">
              <a:avLst/>
            </a:prstTxWarp>
          </a:bodyPr>
          <a:lstStyle/>
          <a:p>
            <a:endParaRPr lang="zh-CN" altLang="en-US" sz="1400" dirty="0"/>
          </a:p>
        </p:txBody>
      </p:sp>
      <p:sp>
        <p:nvSpPr>
          <p:cNvPr id="17" name="Freeform 6"/>
          <p:cNvSpPr>
            <a:spLocks/>
          </p:cNvSpPr>
          <p:nvPr/>
        </p:nvSpPr>
        <p:spPr bwMode="auto">
          <a:xfrm>
            <a:off x="-440552" y="921863"/>
            <a:ext cx="2050534" cy="571788"/>
          </a:xfrm>
          <a:custGeom>
            <a:avLst/>
            <a:gdLst>
              <a:gd name="T0" fmla="*/ 171 w 1806"/>
              <a:gd name="T1" fmla="*/ 0 h 410"/>
              <a:gd name="T2" fmla="*/ 0 w 1806"/>
              <a:gd name="T3" fmla="*/ 410 h 410"/>
              <a:gd name="T4" fmla="*/ 1650 w 1806"/>
              <a:gd name="T5" fmla="*/ 410 h 410"/>
              <a:gd name="T6" fmla="*/ 1806 w 1806"/>
              <a:gd name="T7" fmla="*/ 0 h 410"/>
              <a:gd name="T8" fmla="*/ 171 w 1806"/>
              <a:gd name="T9" fmla="*/ 0 h 410"/>
            </a:gdLst>
            <a:ahLst/>
            <a:cxnLst>
              <a:cxn ang="0">
                <a:pos x="T0" y="T1"/>
              </a:cxn>
              <a:cxn ang="0">
                <a:pos x="T2" y="T3"/>
              </a:cxn>
              <a:cxn ang="0">
                <a:pos x="T4" y="T5"/>
              </a:cxn>
              <a:cxn ang="0">
                <a:pos x="T6" y="T7"/>
              </a:cxn>
              <a:cxn ang="0">
                <a:pos x="T8" y="T9"/>
              </a:cxn>
            </a:cxnLst>
            <a:rect l="0" t="0" r="r" b="b"/>
            <a:pathLst>
              <a:path w="1806" h="410">
                <a:moveTo>
                  <a:pt x="171" y="0"/>
                </a:moveTo>
                <a:lnTo>
                  <a:pt x="0" y="410"/>
                </a:lnTo>
                <a:lnTo>
                  <a:pt x="1650" y="410"/>
                </a:lnTo>
                <a:lnTo>
                  <a:pt x="1806" y="0"/>
                </a:lnTo>
                <a:lnTo>
                  <a:pt x="171" y="0"/>
                </a:lnTo>
                <a:close/>
              </a:path>
            </a:pathLst>
          </a:custGeom>
          <a:solidFill>
            <a:schemeClr val="accent1"/>
          </a:solidFill>
          <a:ln>
            <a:noFill/>
          </a:ln>
          <a:extLst/>
        </p:spPr>
        <p:txBody>
          <a:bodyPr vert="horz" wrap="square" lIns="91428" tIns="45714" rIns="91428" bIns="45714" numCol="1" anchor="t" anchorCtr="0" compatLnSpc="1">
            <a:prstTxWarp prst="textNoShape">
              <a:avLst/>
            </a:prstTxWarp>
          </a:bodyPr>
          <a:lstStyle/>
          <a:p>
            <a:endParaRPr lang="zh-CN" altLang="en-US" sz="1400" dirty="0"/>
          </a:p>
        </p:txBody>
      </p:sp>
      <p:sp>
        <p:nvSpPr>
          <p:cNvPr id="20" name="Freeform 7"/>
          <p:cNvSpPr>
            <a:spLocks/>
          </p:cNvSpPr>
          <p:nvPr/>
        </p:nvSpPr>
        <p:spPr bwMode="auto">
          <a:xfrm>
            <a:off x="-756592" y="1176148"/>
            <a:ext cx="4388163" cy="2364487"/>
          </a:xfrm>
          <a:custGeom>
            <a:avLst/>
            <a:gdLst>
              <a:gd name="T0" fmla="*/ 436 w 2585"/>
              <a:gd name="T1" fmla="*/ 0 h 1134"/>
              <a:gd name="T2" fmla="*/ 0 w 2585"/>
              <a:gd name="T3" fmla="*/ 1134 h 1134"/>
              <a:gd name="T4" fmla="*/ 2149 w 2585"/>
              <a:gd name="T5" fmla="*/ 1134 h 1134"/>
              <a:gd name="T6" fmla="*/ 2585 w 2585"/>
              <a:gd name="T7" fmla="*/ 0 h 1134"/>
              <a:gd name="T8" fmla="*/ 436 w 2585"/>
              <a:gd name="T9" fmla="*/ 0 h 1134"/>
            </a:gdLst>
            <a:ahLst/>
            <a:cxnLst>
              <a:cxn ang="0">
                <a:pos x="T0" y="T1"/>
              </a:cxn>
              <a:cxn ang="0">
                <a:pos x="T2" y="T3"/>
              </a:cxn>
              <a:cxn ang="0">
                <a:pos x="T4" y="T5"/>
              </a:cxn>
              <a:cxn ang="0">
                <a:pos x="T6" y="T7"/>
              </a:cxn>
              <a:cxn ang="0">
                <a:pos x="T8" y="T9"/>
              </a:cxn>
            </a:cxnLst>
            <a:rect l="0" t="0" r="r" b="b"/>
            <a:pathLst>
              <a:path w="2585" h="1134">
                <a:moveTo>
                  <a:pt x="436" y="0"/>
                </a:moveTo>
                <a:lnTo>
                  <a:pt x="0" y="1134"/>
                </a:lnTo>
                <a:lnTo>
                  <a:pt x="2149" y="1134"/>
                </a:lnTo>
                <a:lnTo>
                  <a:pt x="2585" y="0"/>
                </a:lnTo>
                <a:lnTo>
                  <a:pt x="436" y="0"/>
                </a:lnTo>
                <a:close/>
              </a:path>
            </a:pathLst>
          </a:custGeom>
          <a:blipFill dpi="0" rotWithShape="1">
            <a:blip r:embed="rId5" cstate="print"/>
            <a:srcRect/>
            <a:stretch>
              <a:fillRect/>
            </a:stretch>
          </a:blipFill>
          <a:ln>
            <a:noFill/>
          </a:ln>
        </p:spPr>
        <p:txBody>
          <a:bodyPr vert="horz" wrap="square" lIns="91428" tIns="45714" rIns="91428" bIns="45714" numCol="1" anchor="t" anchorCtr="0" compatLnSpc="1">
            <a:prstTxWarp prst="textNoShape">
              <a:avLst/>
            </a:prstTxWarp>
          </a:bodyPr>
          <a:lstStyle/>
          <a:p>
            <a:endParaRPr lang="zh-CN" altLang="en-US" sz="1400" dirty="0"/>
          </a:p>
        </p:txBody>
      </p:sp>
      <p:sp>
        <p:nvSpPr>
          <p:cNvPr id="22" name="Freeform 8"/>
          <p:cNvSpPr>
            <a:spLocks/>
          </p:cNvSpPr>
          <p:nvPr/>
        </p:nvSpPr>
        <p:spPr bwMode="auto">
          <a:xfrm>
            <a:off x="-520097" y="3206653"/>
            <a:ext cx="2415447" cy="949273"/>
          </a:xfrm>
          <a:custGeom>
            <a:avLst/>
            <a:gdLst>
              <a:gd name="T0" fmla="*/ 233 w 1869"/>
              <a:gd name="T1" fmla="*/ 0 h 598"/>
              <a:gd name="T2" fmla="*/ 0 w 1869"/>
              <a:gd name="T3" fmla="*/ 598 h 598"/>
              <a:gd name="T4" fmla="*/ 1635 w 1869"/>
              <a:gd name="T5" fmla="*/ 598 h 598"/>
              <a:gd name="T6" fmla="*/ 1869 w 1869"/>
              <a:gd name="T7" fmla="*/ 0 h 598"/>
              <a:gd name="T8" fmla="*/ 233 w 1869"/>
              <a:gd name="T9" fmla="*/ 0 h 598"/>
            </a:gdLst>
            <a:ahLst/>
            <a:cxnLst>
              <a:cxn ang="0">
                <a:pos x="T0" y="T1"/>
              </a:cxn>
              <a:cxn ang="0">
                <a:pos x="T2" y="T3"/>
              </a:cxn>
              <a:cxn ang="0">
                <a:pos x="T4" y="T5"/>
              </a:cxn>
              <a:cxn ang="0">
                <a:pos x="T6" y="T7"/>
              </a:cxn>
              <a:cxn ang="0">
                <a:pos x="T8" y="T9"/>
              </a:cxn>
            </a:cxnLst>
            <a:rect l="0" t="0" r="r" b="b"/>
            <a:pathLst>
              <a:path w="1869" h="598">
                <a:moveTo>
                  <a:pt x="233" y="0"/>
                </a:moveTo>
                <a:lnTo>
                  <a:pt x="0" y="598"/>
                </a:lnTo>
                <a:lnTo>
                  <a:pt x="1635" y="598"/>
                </a:lnTo>
                <a:lnTo>
                  <a:pt x="1869" y="0"/>
                </a:lnTo>
                <a:lnTo>
                  <a:pt x="233" y="0"/>
                </a:lnTo>
                <a:close/>
              </a:path>
            </a:pathLst>
          </a:custGeom>
          <a:solidFill>
            <a:schemeClr val="accent4"/>
          </a:solidFill>
          <a:ln>
            <a:noFill/>
          </a:ln>
          <a:extLst/>
        </p:spPr>
        <p:txBody>
          <a:bodyPr vert="horz" wrap="square" lIns="91428" tIns="45714" rIns="91428" bIns="45714" numCol="1" anchor="t" anchorCtr="0" compatLnSpc="1">
            <a:prstTxWarp prst="textNoShape">
              <a:avLst/>
            </a:prstTxWarp>
          </a:bodyPr>
          <a:lstStyle/>
          <a:p>
            <a:endParaRPr lang="zh-CN" altLang="en-US" sz="1400" dirty="0"/>
          </a:p>
        </p:txBody>
      </p:sp>
    </p:spTree>
    <p:extLst>
      <p:ext uri="{BB962C8B-B14F-4D97-AF65-F5344CB8AC3E}">
        <p14:creationId xmlns:p14="http://schemas.microsoft.com/office/powerpoint/2010/main" val="155701020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2"/>
                                        </p:tgtEl>
                                      </p:cBhvr>
                                    </p:cmd>
                                  </p:childTnLst>
                                </p:cTn>
                              </p:par>
                            </p:childTnLst>
                          </p:cTn>
                        </p:par>
                      </p:childTnLst>
                    </p:cTn>
                  </p:par>
                  <p:par>
                    <p:cTn id="7" fill="hold">
                      <p:stCondLst>
                        <p:cond delay="indefinite"/>
                      </p:stCondLst>
                      <p:childTnLst>
                        <p:par>
                          <p:cTn id="8" fill="hold">
                            <p:stCondLst>
                              <p:cond delay="0"/>
                            </p:stCondLst>
                            <p:childTnLst>
                              <p:par>
                                <p:cTn id="9" presetID="2" presetClass="entr" presetSubtype="8" accel="4000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250" fill="hold"/>
                                        <p:tgtEl>
                                          <p:spTgt spid="15"/>
                                        </p:tgtEl>
                                        <p:attrNameLst>
                                          <p:attrName>ppt_x</p:attrName>
                                        </p:attrNameLst>
                                      </p:cBhvr>
                                      <p:tavLst>
                                        <p:tav tm="0">
                                          <p:val>
                                            <p:strVal val="0-#ppt_w/2"/>
                                          </p:val>
                                        </p:tav>
                                        <p:tav tm="100000">
                                          <p:val>
                                            <p:strVal val="#ppt_x"/>
                                          </p:val>
                                        </p:tav>
                                      </p:tavLst>
                                    </p:anim>
                                    <p:anim calcmode="lin" valueType="num">
                                      <p:cBhvr additive="base">
                                        <p:cTn id="12" dur="125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accel="4000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additive="base">
                                        <p:cTn id="17" dur="1250" fill="hold"/>
                                        <p:tgtEl>
                                          <p:spTgt spid="17"/>
                                        </p:tgtEl>
                                        <p:attrNameLst>
                                          <p:attrName>ppt_x</p:attrName>
                                        </p:attrNameLst>
                                      </p:cBhvr>
                                      <p:tavLst>
                                        <p:tav tm="0">
                                          <p:val>
                                            <p:strVal val="0-#ppt_w/2"/>
                                          </p:val>
                                        </p:tav>
                                        <p:tav tm="100000">
                                          <p:val>
                                            <p:strVal val="#ppt_x"/>
                                          </p:val>
                                        </p:tav>
                                      </p:tavLst>
                                    </p:anim>
                                    <p:anim calcmode="lin" valueType="num">
                                      <p:cBhvr additive="base">
                                        <p:cTn id="18" dur="125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accel="40000" fill="hold" grpId="0" nodeType="click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250" fill="hold"/>
                                        <p:tgtEl>
                                          <p:spTgt spid="20"/>
                                        </p:tgtEl>
                                        <p:attrNameLst>
                                          <p:attrName>ppt_x</p:attrName>
                                        </p:attrNameLst>
                                      </p:cBhvr>
                                      <p:tavLst>
                                        <p:tav tm="0">
                                          <p:val>
                                            <p:strVal val="0-#ppt_w/2"/>
                                          </p:val>
                                        </p:tav>
                                        <p:tav tm="100000">
                                          <p:val>
                                            <p:strVal val="#ppt_x"/>
                                          </p:val>
                                        </p:tav>
                                      </p:tavLst>
                                    </p:anim>
                                    <p:anim calcmode="lin" valueType="num">
                                      <p:cBhvr additive="base">
                                        <p:cTn id="24" dur="125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accel="40000"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1250" fill="hold"/>
                                        <p:tgtEl>
                                          <p:spTgt spid="22"/>
                                        </p:tgtEl>
                                        <p:attrNameLst>
                                          <p:attrName>ppt_x</p:attrName>
                                        </p:attrNameLst>
                                      </p:cBhvr>
                                      <p:tavLst>
                                        <p:tav tm="0">
                                          <p:val>
                                            <p:strVal val="0-#ppt_w/2"/>
                                          </p:val>
                                        </p:tav>
                                        <p:tav tm="100000">
                                          <p:val>
                                            <p:strVal val="#ppt_x"/>
                                          </p:val>
                                        </p:tav>
                                      </p:tavLst>
                                    </p:anim>
                                    <p:anim calcmode="lin" valueType="num">
                                      <p:cBhvr additive="base">
                                        <p:cTn id="30" dur="125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1" presetClass="entr" presetSubtype="0" fill="hold" grpId="0" nodeType="clickEffect">
                                  <p:stCondLst>
                                    <p:cond delay="0"/>
                                  </p:stCondLst>
                                  <p:iterate type="lt">
                                    <p:tmPct val="10000"/>
                                  </p:iterate>
                                  <p:childTnLst>
                                    <p:set>
                                      <p:cBhvr>
                                        <p:cTn id="34" dur="1" fill="hold">
                                          <p:stCondLst>
                                            <p:cond delay="0"/>
                                          </p:stCondLst>
                                        </p:cTn>
                                        <p:tgtEl>
                                          <p:spTgt spid="14"/>
                                        </p:tgtEl>
                                        <p:attrNameLst>
                                          <p:attrName>style.visibility</p:attrName>
                                        </p:attrNameLst>
                                      </p:cBhvr>
                                      <p:to>
                                        <p:strVal val="visible"/>
                                      </p:to>
                                    </p:set>
                                    <p:anim calcmode="lin" valueType="num">
                                      <p:cBhvr>
                                        <p:cTn id="35"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4"/>
                                        </p:tgtEl>
                                        <p:attrNameLst>
                                          <p:attrName>ppt_y</p:attrName>
                                        </p:attrNameLst>
                                      </p:cBhvr>
                                      <p:tavLst>
                                        <p:tav tm="0">
                                          <p:val>
                                            <p:strVal val="#ppt_y"/>
                                          </p:val>
                                        </p:tav>
                                        <p:tav tm="100000">
                                          <p:val>
                                            <p:strVal val="#ppt_y"/>
                                          </p:val>
                                        </p:tav>
                                      </p:tavLst>
                                    </p:anim>
                                    <p:anim calcmode="lin" valueType="num">
                                      <p:cBhvr>
                                        <p:cTn id="37"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4"/>
                                        </p:tgtEl>
                                      </p:cBhvr>
                                    </p:animEffect>
                                  </p:childTnLst>
                                </p:cTn>
                              </p:par>
                            </p:childTnLst>
                          </p:cTn>
                        </p:par>
                        <p:par>
                          <p:cTn id="40" fill="hold">
                            <p:stCondLst>
                              <p:cond delay="650"/>
                            </p:stCondLst>
                            <p:childTnLst>
                              <p:par>
                                <p:cTn id="41" presetID="26" presetClass="emph" presetSubtype="0" fill="hold" grpId="1" nodeType="afterEffect">
                                  <p:stCondLst>
                                    <p:cond delay="0"/>
                                  </p:stCondLst>
                                  <p:iterate type="lt">
                                    <p:tmPct val="0"/>
                                  </p:iterate>
                                  <p:childTnLst>
                                    <p:animEffect transition="out" filter="fade">
                                      <p:cBhvr>
                                        <p:cTn id="42" dur="500" tmFilter="0, 0; .2, .5; .8, .5; 1, 0"/>
                                        <p:tgtEl>
                                          <p:spTgt spid="14"/>
                                        </p:tgtEl>
                                      </p:cBhvr>
                                    </p:animEffect>
                                    <p:animScale>
                                      <p:cBhvr>
                                        <p:cTn id="43" dur="250" autoRev="1" fill="hold"/>
                                        <p:tgtEl>
                                          <p:spTgt spid="14"/>
                                        </p:tgtEl>
                                      </p:cBhvr>
                                      <p:by x="105000" y="105000"/>
                                    </p:animScale>
                                  </p:childTnLst>
                                </p:cTn>
                              </p:par>
                            </p:childTnLst>
                          </p:cTn>
                        </p:par>
                      </p:childTnLst>
                    </p:cTn>
                  </p:par>
                  <p:par>
                    <p:cTn id="44" fill="hold">
                      <p:stCondLst>
                        <p:cond delay="indefinite"/>
                      </p:stCondLst>
                      <p:childTnLst>
                        <p:par>
                          <p:cTn id="45" fill="hold">
                            <p:stCondLst>
                              <p:cond delay="0"/>
                            </p:stCondLst>
                            <p:childTnLst>
                              <p:par>
                                <p:cTn id="46" presetID="41" presetClass="entr" presetSubtype="0" fill="hold" grpId="0" nodeType="clickEffect">
                                  <p:stCondLst>
                                    <p:cond delay="0"/>
                                  </p:stCondLst>
                                  <p:iterate type="lt">
                                    <p:tmPct val="10000"/>
                                  </p:iterate>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49" dur="500" fill="hold"/>
                                        <p:tgtEl>
                                          <p:spTgt spid="13"/>
                                        </p:tgtEl>
                                        <p:attrNameLst>
                                          <p:attrName>ppt_y</p:attrName>
                                        </p:attrNameLst>
                                      </p:cBhvr>
                                      <p:tavLst>
                                        <p:tav tm="0">
                                          <p:val>
                                            <p:strVal val="#ppt_y"/>
                                          </p:val>
                                        </p:tav>
                                        <p:tav tm="100000">
                                          <p:val>
                                            <p:strVal val="#ppt_y"/>
                                          </p:val>
                                        </p:tav>
                                      </p:tavLst>
                                    </p:anim>
                                    <p:anim calcmode="lin" valueType="num">
                                      <p:cBhvr>
                                        <p:cTn id="50"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51"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52" dur="500" tmFilter="0,0; .5, 1; 1, 1"/>
                                        <p:tgtEl>
                                          <p:spTgt spid="13"/>
                                        </p:tgtEl>
                                      </p:cBhvr>
                                    </p:animEffect>
                                  </p:childTnLst>
                                </p:cTn>
                              </p:par>
                            </p:childTnLst>
                          </p:cTn>
                        </p:par>
                        <p:par>
                          <p:cTn id="53" fill="hold">
                            <p:stCondLst>
                              <p:cond delay="800"/>
                            </p:stCondLst>
                            <p:childTnLst>
                              <p:par>
                                <p:cTn id="54" presetID="26" presetClass="emph" presetSubtype="0" fill="hold" grpId="1" nodeType="afterEffect">
                                  <p:stCondLst>
                                    <p:cond delay="0"/>
                                  </p:stCondLst>
                                  <p:iterate type="lt">
                                    <p:tmPct val="0"/>
                                  </p:iterate>
                                  <p:childTnLst>
                                    <p:animEffect transition="out" filter="fade">
                                      <p:cBhvr>
                                        <p:cTn id="55" dur="500" tmFilter="0, 0; .2, .5; .8, .5; 1, 0"/>
                                        <p:tgtEl>
                                          <p:spTgt spid="13"/>
                                        </p:tgtEl>
                                      </p:cBhvr>
                                    </p:animEffect>
                                    <p:animScale>
                                      <p:cBhvr>
                                        <p:cTn id="56" dur="250" autoRev="1" fill="hold"/>
                                        <p:tgtEl>
                                          <p:spTgt spid="13"/>
                                        </p:tgtEl>
                                      </p:cBhvr>
                                      <p:by x="105000" y="105000"/>
                                    </p:animScale>
                                  </p:childTnLst>
                                </p:cTn>
                              </p:par>
                            </p:childTnLst>
                          </p:cTn>
                        </p:par>
                      </p:childTnLst>
                    </p:cTn>
                  </p:par>
                  <p:par>
                    <p:cTn id="57" fill="hold">
                      <p:stCondLst>
                        <p:cond delay="indefinite"/>
                      </p:stCondLst>
                      <p:childTnLst>
                        <p:par>
                          <p:cTn id="58" fill="hold">
                            <p:stCondLst>
                              <p:cond delay="0"/>
                            </p:stCondLst>
                            <p:childTnLst>
                              <p:par>
                                <p:cTn id="59" presetID="41" presetClass="entr" presetSubtype="0" fill="hold" grpId="0" nodeType="clickEffect">
                                  <p:stCondLst>
                                    <p:cond delay="0"/>
                                  </p:stCondLst>
                                  <p:iterate type="lt">
                                    <p:tmPct val="10000"/>
                                  </p:iterate>
                                  <p:childTnLst>
                                    <p:set>
                                      <p:cBhvr>
                                        <p:cTn id="60" dur="1" fill="hold">
                                          <p:stCondLst>
                                            <p:cond delay="0"/>
                                          </p:stCondLst>
                                        </p:cTn>
                                        <p:tgtEl>
                                          <p:spTgt spid="11"/>
                                        </p:tgtEl>
                                        <p:attrNameLst>
                                          <p:attrName>style.visibility</p:attrName>
                                        </p:attrNameLst>
                                      </p:cBhvr>
                                      <p:to>
                                        <p:strVal val="visible"/>
                                      </p:to>
                                    </p:set>
                                    <p:anim calcmode="lin" valueType="num">
                                      <p:cBhvr>
                                        <p:cTn id="61"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62" dur="500" fill="hold"/>
                                        <p:tgtEl>
                                          <p:spTgt spid="11"/>
                                        </p:tgtEl>
                                        <p:attrNameLst>
                                          <p:attrName>ppt_y</p:attrName>
                                        </p:attrNameLst>
                                      </p:cBhvr>
                                      <p:tavLst>
                                        <p:tav tm="0">
                                          <p:val>
                                            <p:strVal val="#ppt_y"/>
                                          </p:val>
                                        </p:tav>
                                        <p:tav tm="100000">
                                          <p:val>
                                            <p:strVal val="#ppt_y"/>
                                          </p:val>
                                        </p:tav>
                                      </p:tavLst>
                                    </p:anim>
                                    <p:anim calcmode="lin" valueType="num">
                                      <p:cBhvr>
                                        <p:cTn id="63"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64"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65" dur="500" tmFilter="0,0; .5, 1; 1, 1"/>
                                        <p:tgtEl>
                                          <p:spTgt spid="11"/>
                                        </p:tgtEl>
                                      </p:cBhvr>
                                    </p:animEffect>
                                  </p:childTnLst>
                                </p:cTn>
                              </p:par>
                            </p:childTnLst>
                          </p:cTn>
                        </p:par>
                        <p:par>
                          <p:cTn id="66" fill="hold">
                            <p:stCondLst>
                              <p:cond delay="2250"/>
                            </p:stCondLst>
                            <p:childTnLst>
                              <p:par>
                                <p:cTn id="67" presetID="26" presetClass="emph" presetSubtype="0" fill="hold" grpId="1" nodeType="afterEffect">
                                  <p:stCondLst>
                                    <p:cond delay="0"/>
                                  </p:stCondLst>
                                  <p:iterate type="lt">
                                    <p:tmPct val="0"/>
                                  </p:iterate>
                                  <p:childTnLst>
                                    <p:animEffect transition="out" filter="fade">
                                      <p:cBhvr>
                                        <p:cTn id="68" dur="500" tmFilter="0, 0; .2, .5; .8, .5; 1, 0"/>
                                        <p:tgtEl>
                                          <p:spTgt spid="11"/>
                                        </p:tgtEl>
                                      </p:cBhvr>
                                    </p:animEffect>
                                    <p:animScale>
                                      <p:cBhvr>
                                        <p:cTn id="69" dur="250" autoRev="1" fill="hold"/>
                                        <p:tgtEl>
                                          <p:spTgt spid="11"/>
                                        </p:tgtEl>
                                      </p:cBhvr>
                                      <p:by x="105000" y="105000"/>
                                    </p:animScale>
                                  </p:childTnLst>
                                </p:cTn>
                              </p:par>
                            </p:childTnLst>
                          </p:cTn>
                        </p:par>
                      </p:childTnLst>
                    </p:cTn>
                  </p:par>
                  <p:par>
                    <p:cTn id="70" fill="hold">
                      <p:stCondLst>
                        <p:cond delay="indefinite"/>
                      </p:stCondLst>
                      <p:childTnLst>
                        <p:par>
                          <p:cTn id="71" fill="hold">
                            <p:stCondLst>
                              <p:cond delay="0"/>
                            </p:stCondLst>
                            <p:childTnLst>
                              <p:par>
                                <p:cTn id="72" presetID="41" presetClass="entr" presetSubtype="0" fill="hold" grpId="0" nodeType="clickEffect">
                                  <p:stCondLst>
                                    <p:cond delay="0"/>
                                  </p:stCondLst>
                                  <p:iterate type="lt">
                                    <p:tmPct val="10000"/>
                                  </p:iterate>
                                  <p:childTnLst>
                                    <p:set>
                                      <p:cBhvr>
                                        <p:cTn id="73" dur="1" fill="hold">
                                          <p:stCondLst>
                                            <p:cond delay="0"/>
                                          </p:stCondLst>
                                        </p:cTn>
                                        <p:tgtEl>
                                          <p:spTgt spid="10"/>
                                        </p:tgtEl>
                                        <p:attrNameLst>
                                          <p:attrName>style.visibility</p:attrName>
                                        </p:attrNameLst>
                                      </p:cBhvr>
                                      <p:to>
                                        <p:strVal val="visible"/>
                                      </p:to>
                                    </p:set>
                                    <p:anim calcmode="lin" valueType="num">
                                      <p:cBhvr>
                                        <p:cTn id="74"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10"/>
                                        </p:tgtEl>
                                        <p:attrNameLst>
                                          <p:attrName>ppt_y</p:attrName>
                                        </p:attrNameLst>
                                      </p:cBhvr>
                                      <p:tavLst>
                                        <p:tav tm="0">
                                          <p:val>
                                            <p:strVal val="#ppt_y"/>
                                          </p:val>
                                        </p:tav>
                                        <p:tav tm="100000">
                                          <p:val>
                                            <p:strVal val="#ppt_y"/>
                                          </p:val>
                                        </p:tav>
                                      </p:tavLst>
                                    </p:anim>
                                    <p:anim calcmode="lin" valueType="num">
                                      <p:cBhvr>
                                        <p:cTn id="76"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10"/>
                                        </p:tgtEl>
                                      </p:cBhvr>
                                    </p:animEffect>
                                  </p:childTnLst>
                                </p:cTn>
                              </p:par>
                            </p:childTnLst>
                          </p:cTn>
                        </p:par>
                        <p:par>
                          <p:cTn id="79" fill="hold">
                            <p:stCondLst>
                              <p:cond delay="1600"/>
                            </p:stCondLst>
                            <p:childTnLst>
                              <p:par>
                                <p:cTn id="80" presetID="26" presetClass="emph" presetSubtype="0" fill="hold" grpId="1" nodeType="afterEffect">
                                  <p:stCondLst>
                                    <p:cond delay="0"/>
                                  </p:stCondLst>
                                  <p:iterate type="lt">
                                    <p:tmPct val="0"/>
                                  </p:iterate>
                                  <p:childTnLst>
                                    <p:animEffect transition="out" filter="fade">
                                      <p:cBhvr>
                                        <p:cTn id="81" dur="500" tmFilter="0, 0; .2, .5; .8, .5; 1, 0"/>
                                        <p:tgtEl>
                                          <p:spTgt spid="10"/>
                                        </p:tgtEl>
                                      </p:cBhvr>
                                    </p:animEffect>
                                    <p:animScale>
                                      <p:cBhvr>
                                        <p:cTn id="82"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83" repeatCount="indefinite" fill="hold" display="0">
                  <p:stCondLst>
                    <p:cond delay="indefinite"/>
                  </p:stCondLst>
                  <p:endCondLst>
                    <p:cond evt="onPrev" delay="0">
                      <p:tgtEl>
                        <p:sldTgt/>
                      </p:tgtEl>
                    </p:cond>
                    <p:cond evt="onStopAudio" delay="0">
                      <p:tgtEl>
                        <p:sldTgt/>
                      </p:tgtEl>
                    </p:cond>
                  </p:endCondLst>
                </p:cTn>
                <p:tgtEl>
                  <p:spTgt spid="12"/>
                </p:tgtEl>
              </p:cMediaNode>
            </p:audio>
          </p:childTnLst>
        </p:cTn>
      </p:par>
    </p:tnLst>
    <p:bldLst>
      <p:bldP spid="10" grpId="0"/>
      <p:bldP spid="10" grpId="1"/>
      <p:bldP spid="11" grpId="0"/>
      <p:bldP spid="11" grpId="1"/>
      <p:bldP spid="13" grpId="0"/>
      <p:bldP spid="13" grpId="1"/>
      <p:bldP spid="14" grpId="0"/>
      <p:bldP spid="14" grpId="1"/>
      <p:bldP spid="15" grpId="0" animBg="1"/>
      <p:bldP spid="17" grpId="0" animBg="1"/>
      <p:bldP spid="20" grpId="0" animBg="1"/>
      <p:bldP spid="2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1335" y="1393955"/>
            <a:ext cx="9146673" cy="1298575"/>
          </a:xfrm>
          <a:prstGeom prst="rect">
            <a:avLst/>
          </a:prstGeom>
          <a:solidFill>
            <a:schemeClr val="accent2"/>
          </a:solidFill>
          <a:ln w="0">
            <a:noFill/>
            <a:prstDash val="solid"/>
            <a:miter lim="800000"/>
            <a:headEnd/>
            <a:tailEnd/>
          </a:ln>
        </p:spPr>
        <p:txBody>
          <a:bodyPr vert="horz" wrap="square" lIns="91433" tIns="45717" rIns="91433" bIns="45717" numCol="1" anchor="t" anchorCtr="0" compatLnSpc="1">
            <a:prstTxWarp prst="textNoShape">
              <a:avLst/>
            </a:prstTxWarp>
          </a:bodyPr>
          <a:lstStyle/>
          <a:p>
            <a:endParaRPr lang="zh-CN" altLang="en-US">
              <a:ea typeface="微软雅黑" panose="020B0503020204020204" pitchFamily="34" charset="-122"/>
            </a:endParaRPr>
          </a:p>
        </p:txBody>
      </p:sp>
      <p:sp>
        <p:nvSpPr>
          <p:cNvPr id="7" name="Freeform 7"/>
          <p:cNvSpPr>
            <a:spLocks/>
          </p:cNvSpPr>
          <p:nvPr/>
        </p:nvSpPr>
        <p:spPr bwMode="auto">
          <a:xfrm>
            <a:off x="457759" y="677992"/>
            <a:ext cx="2532212" cy="2103438"/>
          </a:xfrm>
          <a:custGeom>
            <a:avLst/>
            <a:gdLst>
              <a:gd name="T0" fmla="*/ 579 w 1583"/>
              <a:gd name="T1" fmla="*/ 0 h 1325"/>
              <a:gd name="T2" fmla="*/ 1583 w 1583"/>
              <a:gd name="T3" fmla="*/ 0 h 1325"/>
              <a:gd name="T4" fmla="*/ 1004 w 1583"/>
              <a:gd name="T5" fmla="*/ 1325 h 1325"/>
              <a:gd name="T6" fmla="*/ 0 w 1583"/>
              <a:gd name="T7" fmla="*/ 1325 h 1325"/>
              <a:gd name="T8" fmla="*/ 579 w 1583"/>
              <a:gd name="T9" fmla="*/ 0 h 1325"/>
            </a:gdLst>
            <a:ahLst/>
            <a:cxnLst>
              <a:cxn ang="0">
                <a:pos x="T0" y="T1"/>
              </a:cxn>
              <a:cxn ang="0">
                <a:pos x="T2" y="T3"/>
              </a:cxn>
              <a:cxn ang="0">
                <a:pos x="T4" y="T5"/>
              </a:cxn>
              <a:cxn ang="0">
                <a:pos x="T6" y="T7"/>
              </a:cxn>
              <a:cxn ang="0">
                <a:pos x="T8" y="T9"/>
              </a:cxn>
            </a:cxnLst>
            <a:rect l="0" t="0" r="r" b="b"/>
            <a:pathLst>
              <a:path w="1583" h="1325">
                <a:moveTo>
                  <a:pt x="579" y="0"/>
                </a:moveTo>
                <a:lnTo>
                  <a:pt x="1583" y="0"/>
                </a:lnTo>
                <a:lnTo>
                  <a:pt x="1004" y="1325"/>
                </a:lnTo>
                <a:lnTo>
                  <a:pt x="0" y="1325"/>
                </a:lnTo>
                <a:lnTo>
                  <a:pt x="579" y="0"/>
                </a:lnTo>
                <a:close/>
              </a:path>
            </a:pathLst>
          </a:custGeom>
          <a:solidFill>
            <a:schemeClr val="accent1"/>
          </a:solidFill>
          <a:ln w="0">
            <a:noFill/>
            <a:prstDash val="solid"/>
            <a:round/>
            <a:headEnd/>
            <a:tailEnd/>
          </a:ln>
        </p:spPr>
        <p:txBody>
          <a:bodyPr vert="horz" wrap="square" lIns="91433" tIns="45717" rIns="91433" bIns="45717" numCol="1" anchor="ctr" anchorCtr="1" compatLnSpc="1">
            <a:prstTxWarp prst="textNoShape">
              <a:avLst/>
            </a:prstTxWarp>
          </a:bodyPr>
          <a:lstStyle/>
          <a:p>
            <a:r>
              <a:rPr lang="en-US" altLang="zh-CN" sz="5100" dirty="0">
                <a:solidFill>
                  <a:schemeClr val="bg1"/>
                </a:solidFill>
                <a:latin typeface="Impact" panose="020B0806030902050204" pitchFamily="34" charset="0"/>
                <a:ea typeface="微软雅黑" panose="020B0503020204020204" pitchFamily="34" charset="-122"/>
              </a:rPr>
              <a:t>01</a:t>
            </a:r>
            <a:endParaRPr lang="zh-CN" altLang="en-US" sz="5100" dirty="0">
              <a:solidFill>
                <a:schemeClr val="bg1"/>
              </a:solidFill>
              <a:latin typeface="Impact" panose="020B0806030902050204" pitchFamily="34" charset="0"/>
              <a:ea typeface="微软雅黑" panose="020B0503020204020204" pitchFamily="34" charset="-122"/>
            </a:endParaRPr>
          </a:p>
        </p:txBody>
      </p:sp>
      <p:sp>
        <p:nvSpPr>
          <p:cNvPr id="12" name="TextBox 48"/>
          <p:cNvSpPr txBox="1"/>
          <p:nvPr/>
        </p:nvSpPr>
        <p:spPr>
          <a:xfrm>
            <a:off x="2267744" y="2785258"/>
            <a:ext cx="5050131" cy="623235"/>
          </a:xfrm>
          <a:prstGeom prst="rect">
            <a:avLst/>
          </a:prstGeom>
          <a:noFill/>
        </p:spPr>
        <p:txBody>
          <a:bodyPr wrap="square" lIns="68579" tIns="34289" rIns="68579" bIns="34289" rtlCol="0">
            <a:spAutoFit/>
          </a:bodyPr>
          <a:lstStyle/>
          <a:p>
            <a:r>
              <a:rPr lang="zh-CN" altLang="en-US" sz="3600" b="1" dirty="0">
                <a:solidFill>
                  <a:schemeClr val="bg1">
                    <a:lumMod val="65000"/>
                  </a:schemeClr>
                </a:solidFill>
                <a:latin typeface="微软雅黑" panose="020B0503020204020204" pitchFamily="34" charset="-122"/>
                <a:ea typeface="微软雅黑" panose="020B0503020204020204" pitchFamily="34" charset="-122"/>
                <a:cs typeface="+mn-ea"/>
                <a:sym typeface="+mn-lt"/>
              </a:rPr>
              <a:t>添加相关标题文字</a:t>
            </a:r>
            <a:endParaRPr lang="en-GB" altLang="zh-CN" sz="3600" b="1"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3" name="TextBox 49"/>
          <p:cNvSpPr txBox="1"/>
          <p:nvPr/>
        </p:nvSpPr>
        <p:spPr>
          <a:xfrm>
            <a:off x="2267744" y="3436668"/>
            <a:ext cx="3075539" cy="315486"/>
          </a:xfrm>
          <a:prstGeom prst="rect">
            <a:avLst/>
          </a:prstGeom>
          <a:noFill/>
        </p:spPr>
        <p:txBody>
          <a:bodyPr wrap="square" lIns="68579" tIns="34289" rIns="68579" bIns="34289" rtlCol="0">
            <a:spAutoFit/>
          </a:bodyPr>
          <a:lstStyle/>
          <a:p>
            <a:pPr eaLnBrk="0" hangingPunct="0"/>
            <a:r>
              <a:rPr lang="zh-CN" altLang="en-US" sz="16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点击此处添加副标题文本内容</a:t>
            </a:r>
          </a:p>
        </p:txBody>
      </p:sp>
    </p:spTree>
    <p:extLst>
      <p:ext uri="{BB962C8B-B14F-4D97-AF65-F5344CB8AC3E}">
        <p14:creationId xmlns:p14="http://schemas.microsoft.com/office/powerpoint/2010/main" val="272280325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childTnLst>
                          </p:cTn>
                        </p:par>
                        <p:par>
                          <p:cTn id="14" fill="hold">
                            <p:stCondLst>
                              <p:cond delay="500"/>
                            </p:stCondLst>
                            <p:childTnLst>
                              <p:par>
                                <p:cTn id="15" presetID="22" presetClass="entr" presetSubtype="8" fill="hold" grpId="0" nodeType="afterEffect">
                                  <p:stCondLst>
                                    <p:cond delay="0"/>
                                  </p:stCondLst>
                                  <p:iterate type="lt">
                                    <p:tmPct val="30000"/>
                                  </p:iterate>
                                  <p:childTnLst>
                                    <p:set>
                                      <p:cBhvr>
                                        <p:cTn id="16" dur="1" fill="hold">
                                          <p:stCondLst>
                                            <p:cond delay="0"/>
                                          </p:stCondLst>
                                        </p:cTn>
                                        <p:tgtEl>
                                          <p:spTgt spid="12"/>
                                        </p:tgtEl>
                                        <p:attrNameLst>
                                          <p:attrName>style.visibility</p:attrName>
                                        </p:attrNameLst>
                                      </p:cBhvr>
                                      <p:to>
                                        <p:strVal val="visible"/>
                                      </p:to>
                                    </p:set>
                                    <p:animEffect transition="in" filter="wipe(left)">
                                      <p:cBhvr>
                                        <p:cTn id="17" dur="200"/>
                                        <p:tgtEl>
                                          <p:spTgt spid="12"/>
                                        </p:tgtEl>
                                      </p:cBhvr>
                                    </p:animEffect>
                                  </p:childTnLst>
                                </p:cTn>
                              </p:par>
                              <p:par>
                                <p:cTn id="18" presetID="36" presetClass="emph" presetSubtype="0" fill="hold" grpId="1" nodeType="withEffect">
                                  <p:stCondLst>
                                    <p:cond delay="0"/>
                                  </p:stCondLst>
                                  <p:iterate type="lt">
                                    <p:tmPct val="30000"/>
                                  </p:iterate>
                                  <p:childTnLst>
                                    <p:animScale>
                                      <p:cBhvr>
                                        <p:cTn id="19" dur="50" autoRev="1" fill="hold">
                                          <p:stCondLst>
                                            <p:cond delay="0"/>
                                          </p:stCondLst>
                                        </p:cTn>
                                        <p:tgtEl>
                                          <p:spTgt spid="12"/>
                                        </p:tgtEl>
                                      </p:cBhvr>
                                      <p:to x="80000" y="100000"/>
                                    </p:animScale>
                                    <p:anim by="(#ppt_w*0.10)" calcmode="lin" valueType="num">
                                      <p:cBhvr>
                                        <p:cTn id="20" dur="50" autoRev="1" fill="hold">
                                          <p:stCondLst>
                                            <p:cond delay="0"/>
                                          </p:stCondLst>
                                        </p:cTn>
                                        <p:tgtEl>
                                          <p:spTgt spid="12"/>
                                        </p:tgtEl>
                                        <p:attrNameLst>
                                          <p:attrName>ppt_x</p:attrName>
                                        </p:attrNameLst>
                                      </p:cBhvr>
                                    </p:anim>
                                    <p:anim by="(-#ppt_w*0.10)" calcmode="lin" valueType="num">
                                      <p:cBhvr>
                                        <p:cTn id="21" dur="50" autoRev="1" fill="hold">
                                          <p:stCondLst>
                                            <p:cond delay="0"/>
                                          </p:stCondLst>
                                        </p:cTn>
                                        <p:tgtEl>
                                          <p:spTgt spid="12"/>
                                        </p:tgtEl>
                                        <p:attrNameLst>
                                          <p:attrName>ppt_y</p:attrName>
                                        </p:attrNameLst>
                                      </p:cBhvr>
                                    </p:anim>
                                    <p:animRot by="-480000">
                                      <p:cBhvr>
                                        <p:cTn id="22" dur="50" autoRev="1" fill="hold">
                                          <p:stCondLst>
                                            <p:cond delay="0"/>
                                          </p:stCondLst>
                                        </p:cTn>
                                        <p:tgtEl>
                                          <p:spTgt spid="12"/>
                                        </p:tgtEl>
                                        <p:attrNameLst>
                                          <p:attrName>r</p:attrName>
                                        </p:attrNameLst>
                                      </p:cBhvr>
                                    </p:animRot>
                                  </p:childTnLst>
                                </p:cTn>
                              </p:par>
                            </p:childTnLst>
                          </p:cTn>
                        </p:par>
                        <p:par>
                          <p:cTn id="23" fill="hold">
                            <p:stCondLst>
                              <p:cond delay="1120"/>
                            </p:stCondLst>
                            <p:childTnLst>
                              <p:par>
                                <p:cTn id="24" presetID="22" presetClass="entr" presetSubtype="8" fill="hold" grpId="0" nodeType="afterEffect">
                                  <p:stCondLst>
                                    <p:cond delay="0"/>
                                  </p:stCondLst>
                                  <p:iterate type="lt">
                                    <p:tmPct val="30000"/>
                                  </p:iterate>
                                  <p:childTnLst>
                                    <p:set>
                                      <p:cBhvr>
                                        <p:cTn id="25" dur="1" fill="hold">
                                          <p:stCondLst>
                                            <p:cond delay="0"/>
                                          </p:stCondLst>
                                        </p:cTn>
                                        <p:tgtEl>
                                          <p:spTgt spid="13"/>
                                        </p:tgtEl>
                                        <p:attrNameLst>
                                          <p:attrName>style.visibility</p:attrName>
                                        </p:attrNameLst>
                                      </p:cBhvr>
                                      <p:to>
                                        <p:strVal val="visible"/>
                                      </p:to>
                                    </p:set>
                                    <p:animEffect transition="in" filter="wipe(left)">
                                      <p:cBhvr>
                                        <p:cTn id="26" dur="200"/>
                                        <p:tgtEl>
                                          <p:spTgt spid="13"/>
                                        </p:tgtEl>
                                      </p:cBhvr>
                                    </p:animEffect>
                                  </p:childTnLst>
                                </p:cTn>
                              </p:par>
                              <p:par>
                                <p:cTn id="27" presetID="36" presetClass="emph" presetSubtype="0" fill="hold" grpId="1" nodeType="withEffect">
                                  <p:stCondLst>
                                    <p:cond delay="0"/>
                                  </p:stCondLst>
                                  <p:iterate type="lt">
                                    <p:tmPct val="30000"/>
                                  </p:iterate>
                                  <p:childTnLst>
                                    <p:animScale>
                                      <p:cBhvr>
                                        <p:cTn id="28" dur="50" autoRev="1" fill="hold">
                                          <p:stCondLst>
                                            <p:cond delay="0"/>
                                          </p:stCondLst>
                                        </p:cTn>
                                        <p:tgtEl>
                                          <p:spTgt spid="13"/>
                                        </p:tgtEl>
                                      </p:cBhvr>
                                      <p:to x="80000" y="100000"/>
                                    </p:animScale>
                                    <p:anim by="(#ppt_w*0.10)" calcmode="lin" valueType="num">
                                      <p:cBhvr>
                                        <p:cTn id="29" dur="50" autoRev="1" fill="hold">
                                          <p:stCondLst>
                                            <p:cond delay="0"/>
                                          </p:stCondLst>
                                        </p:cTn>
                                        <p:tgtEl>
                                          <p:spTgt spid="13"/>
                                        </p:tgtEl>
                                        <p:attrNameLst>
                                          <p:attrName>ppt_x</p:attrName>
                                        </p:attrNameLst>
                                      </p:cBhvr>
                                    </p:anim>
                                    <p:anim by="(-#ppt_w*0.10)" calcmode="lin" valueType="num">
                                      <p:cBhvr>
                                        <p:cTn id="30" dur="50" autoRev="1" fill="hold">
                                          <p:stCondLst>
                                            <p:cond delay="0"/>
                                          </p:stCondLst>
                                        </p:cTn>
                                        <p:tgtEl>
                                          <p:spTgt spid="13"/>
                                        </p:tgtEl>
                                        <p:attrNameLst>
                                          <p:attrName>ppt_y</p:attrName>
                                        </p:attrNameLst>
                                      </p:cBhvr>
                                    </p:anim>
                                    <p:animRot by="-480000">
                                      <p:cBhvr>
                                        <p:cTn id="31" dur="50" autoRev="1"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2" grpId="0"/>
      <p:bldP spid="12" grpId="1"/>
      <p:bldP spid="13" grpId="0"/>
      <p:bldP spid="13"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
          <p:cNvGrpSpPr/>
          <p:nvPr/>
        </p:nvGrpSpPr>
        <p:grpSpPr>
          <a:xfrm>
            <a:off x="485625" y="3125635"/>
            <a:ext cx="2043188" cy="487946"/>
            <a:chOff x="646901" y="4167553"/>
            <a:chExt cx="2724550" cy="650630"/>
          </a:xfrm>
        </p:grpSpPr>
        <p:sp>
          <p:nvSpPr>
            <p:cNvPr id="4" name="Rectangle 3"/>
            <p:cNvSpPr/>
            <p:nvPr/>
          </p:nvSpPr>
          <p:spPr>
            <a:xfrm>
              <a:off x="646901" y="4167553"/>
              <a:ext cx="2724550" cy="65063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endParaRPr lang="en-GB" sz="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 name="Rectangle 4"/>
            <p:cNvSpPr/>
            <p:nvPr/>
          </p:nvSpPr>
          <p:spPr>
            <a:xfrm>
              <a:off x="646901" y="4167553"/>
              <a:ext cx="598585" cy="65063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endParaRPr lang="en-GB" sz="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0" name="Freeform 29"/>
            <p:cNvSpPr>
              <a:spLocks noEditPoints="1"/>
            </p:cNvSpPr>
            <p:nvPr/>
          </p:nvSpPr>
          <p:spPr bwMode="auto">
            <a:xfrm>
              <a:off x="755930" y="4257249"/>
              <a:ext cx="380526" cy="443102"/>
            </a:xfrm>
            <a:custGeom>
              <a:avLst/>
              <a:gdLst>
                <a:gd name="T0" fmla="*/ 233 w 233"/>
                <a:gd name="T1" fmla="*/ 118 h 271"/>
                <a:gd name="T2" fmla="*/ 205 w 233"/>
                <a:gd name="T3" fmla="*/ 262 h 271"/>
                <a:gd name="T4" fmla="*/ 200 w 233"/>
                <a:gd name="T5" fmla="*/ 271 h 271"/>
                <a:gd name="T6" fmla="*/ 175 w 233"/>
                <a:gd name="T7" fmla="*/ 262 h 271"/>
                <a:gd name="T8" fmla="*/ 57 w 233"/>
                <a:gd name="T9" fmla="*/ 271 h 271"/>
                <a:gd name="T10" fmla="*/ 32 w 233"/>
                <a:gd name="T11" fmla="*/ 262 h 271"/>
                <a:gd name="T12" fmla="*/ 0 w 233"/>
                <a:gd name="T13" fmla="*/ 234 h 271"/>
                <a:gd name="T14" fmla="*/ 28 w 233"/>
                <a:gd name="T15" fmla="*/ 90 h 271"/>
                <a:gd name="T16" fmla="*/ 56 w 233"/>
                <a:gd name="T17" fmla="*/ 20 h 271"/>
                <a:gd name="T18" fmla="*/ 122 w 233"/>
                <a:gd name="T19" fmla="*/ 0 h 271"/>
                <a:gd name="T20" fmla="*/ 103 w 233"/>
                <a:gd name="T21" fmla="*/ 65 h 271"/>
                <a:gd name="T22" fmla="*/ 61 w 233"/>
                <a:gd name="T23" fmla="*/ 84 h 271"/>
                <a:gd name="T24" fmla="*/ 43 w 233"/>
                <a:gd name="T25" fmla="*/ 31 h 271"/>
                <a:gd name="T26" fmla="*/ 80 w 233"/>
                <a:gd name="T27" fmla="*/ 137 h 271"/>
                <a:gd name="T28" fmla="*/ 55 w 233"/>
                <a:gd name="T29" fmla="*/ 181 h 271"/>
                <a:gd name="T30" fmla="*/ 80 w 233"/>
                <a:gd name="T31" fmla="*/ 137 h 271"/>
                <a:gd name="T32" fmla="*/ 180 w 233"/>
                <a:gd name="T33" fmla="*/ 126 h 271"/>
                <a:gd name="T34" fmla="*/ 214 w 233"/>
                <a:gd name="T35" fmla="*/ 119 h 271"/>
                <a:gd name="T36" fmla="*/ 196 w 233"/>
                <a:gd name="T37" fmla="*/ 205 h 271"/>
                <a:gd name="T38" fmla="*/ 196 w 233"/>
                <a:gd name="T39" fmla="*/ 225 h 271"/>
                <a:gd name="T40" fmla="*/ 196 w 233"/>
                <a:gd name="T41" fmla="*/ 205 h 271"/>
                <a:gd name="T42" fmla="*/ 187 w 233"/>
                <a:gd name="T43" fmla="*/ 185 h 271"/>
                <a:gd name="T44" fmla="*/ 206 w 233"/>
                <a:gd name="T45" fmla="*/ 185 h 271"/>
                <a:gd name="T46" fmla="*/ 180 w 233"/>
                <a:gd name="T47" fmla="*/ 151 h 271"/>
                <a:gd name="T48" fmla="*/ 214 w 233"/>
                <a:gd name="T49" fmla="*/ 158 h 271"/>
                <a:gd name="T50" fmla="*/ 180 w 233"/>
                <a:gd name="T51" fmla="*/ 151 h 271"/>
                <a:gd name="T52" fmla="*/ 180 w 233"/>
                <a:gd name="T53" fmla="*/ 147 h 271"/>
                <a:gd name="T54" fmla="*/ 214 w 233"/>
                <a:gd name="T55" fmla="*/ 141 h 271"/>
                <a:gd name="T56" fmla="*/ 180 w 233"/>
                <a:gd name="T57" fmla="*/ 130 h 271"/>
                <a:gd name="T58" fmla="*/ 214 w 233"/>
                <a:gd name="T59" fmla="*/ 136 h 271"/>
                <a:gd name="T60" fmla="*/ 180 w 233"/>
                <a:gd name="T61" fmla="*/ 130 h 271"/>
                <a:gd name="T62" fmla="*/ 34 w 233"/>
                <a:gd name="T63" fmla="*/ 159 h 271"/>
                <a:gd name="T64" fmla="*/ 71 w 233"/>
                <a:gd name="T65" fmla="*/ 226 h 271"/>
                <a:gd name="T66" fmla="*/ 170 w 233"/>
                <a:gd name="T67" fmla="*/ 189 h 271"/>
                <a:gd name="T68" fmla="*/ 133 w 233"/>
                <a:gd name="T69" fmla="*/ 12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3" h="271">
                  <a:moveTo>
                    <a:pt x="205" y="90"/>
                  </a:moveTo>
                  <a:cubicBezTo>
                    <a:pt x="221" y="90"/>
                    <a:pt x="233" y="103"/>
                    <a:pt x="233" y="118"/>
                  </a:cubicBezTo>
                  <a:cubicBezTo>
                    <a:pt x="233" y="234"/>
                    <a:pt x="233" y="234"/>
                    <a:pt x="233" y="234"/>
                  </a:cubicBezTo>
                  <a:cubicBezTo>
                    <a:pt x="233" y="250"/>
                    <a:pt x="221" y="262"/>
                    <a:pt x="205" y="262"/>
                  </a:cubicBezTo>
                  <a:cubicBezTo>
                    <a:pt x="200" y="262"/>
                    <a:pt x="200" y="262"/>
                    <a:pt x="200" y="262"/>
                  </a:cubicBezTo>
                  <a:cubicBezTo>
                    <a:pt x="200" y="271"/>
                    <a:pt x="200" y="271"/>
                    <a:pt x="200" y="271"/>
                  </a:cubicBezTo>
                  <a:cubicBezTo>
                    <a:pt x="175" y="271"/>
                    <a:pt x="175" y="271"/>
                    <a:pt x="175" y="271"/>
                  </a:cubicBezTo>
                  <a:cubicBezTo>
                    <a:pt x="175" y="262"/>
                    <a:pt x="175" y="262"/>
                    <a:pt x="175" y="262"/>
                  </a:cubicBezTo>
                  <a:cubicBezTo>
                    <a:pt x="57" y="262"/>
                    <a:pt x="57" y="262"/>
                    <a:pt x="57" y="262"/>
                  </a:cubicBezTo>
                  <a:cubicBezTo>
                    <a:pt x="57" y="271"/>
                    <a:pt x="57" y="271"/>
                    <a:pt x="57" y="271"/>
                  </a:cubicBezTo>
                  <a:cubicBezTo>
                    <a:pt x="32" y="271"/>
                    <a:pt x="32" y="271"/>
                    <a:pt x="32" y="271"/>
                  </a:cubicBezTo>
                  <a:cubicBezTo>
                    <a:pt x="32" y="262"/>
                    <a:pt x="32" y="262"/>
                    <a:pt x="32" y="262"/>
                  </a:cubicBezTo>
                  <a:cubicBezTo>
                    <a:pt x="28" y="262"/>
                    <a:pt x="28" y="262"/>
                    <a:pt x="28" y="262"/>
                  </a:cubicBezTo>
                  <a:cubicBezTo>
                    <a:pt x="13" y="262"/>
                    <a:pt x="0" y="250"/>
                    <a:pt x="0" y="234"/>
                  </a:cubicBezTo>
                  <a:cubicBezTo>
                    <a:pt x="0" y="118"/>
                    <a:pt x="0" y="118"/>
                    <a:pt x="0" y="118"/>
                  </a:cubicBezTo>
                  <a:cubicBezTo>
                    <a:pt x="0" y="103"/>
                    <a:pt x="13" y="90"/>
                    <a:pt x="28" y="90"/>
                  </a:cubicBezTo>
                  <a:cubicBezTo>
                    <a:pt x="91" y="90"/>
                    <a:pt x="155" y="90"/>
                    <a:pt x="205" y="90"/>
                  </a:cubicBezTo>
                  <a:close/>
                  <a:moveTo>
                    <a:pt x="56" y="20"/>
                  </a:moveTo>
                  <a:cubicBezTo>
                    <a:pt x="87" y="57"/>
                    <a:pt x="87" y="57"/>
                    <a:pt x="87" y="57"/>
                  </a:cubicBezTo>
                  <a:cubicBezTo>
                    <a:pt x="122" y="0"/>
                    <a:pt x="122" y="0"/>
                    <a:pt x="122" y="0"/>
                  </a:cubicBezTo>
                  <a:cubicBezTo>
                    <a:pt x="137" y="9"/>
                    <a:pt x="137" y="9"/>
                    <a:pt x="137" y="9"/>
                  </a:cubicBezTo>
                  <a:cubicBezTo>
                    <a:pt x="103" y="65"/>
                    <a:pt x="103" y="65"/>
                    <a:pt x="103" y="65"/>
                  </a:cubicBezTo>
                  <a:cubicBezTo>
                    <a:pt x="110" y="69"/>
                    <a:pt x="114" y="76"/>
                    <a:pt x="116" y="84"/>
                  </a:cubicBezTo>
                  <a:cubicBezTo>
                    <a:pt x="61" y="84"/>
                    <a:pt x="61" y="84"/>
                    <a:pt x="61" y="84"/>
                  </a:cubicBezTo>
                  <a:cubicBezTo>
                    <a:pt x="62" y="77"/>
                    <a:pt x="66" y="70"/>
                    <a:pt x="72" y="66"/>
                  </a:cubicBezTo>
                  <a:cubicBezTo>
                    <a:pt x="43" y="31"/>
                    <a:pt x="43" y="31"/>
                    <a:pt x="43" y="31"/>
                  </a:cubicBezTo>
                  <a:cubicBezTo>
                    <a:pt x="56" y="20"/>
                    <a:pt x="56" y="20"/>
                    <a:pt x="56" y="20"/>
                  </a:cubicBezTo>
                  <a:close/>
                  <a:moveTo>
                    <a:pt x="80" y="137"/>
                  </a:moveTo>
                  <a:cubicBezTo>
                    <a:pt x="71" y="132"/>
                    <a:pt x="58" y="137"/>
                    <a:pt x="51" y="149"/>
                  </a:cubicBezTo>
                  <a:cubicBezTo>
                    <a:pt x="44" y="161"/>
                    <a:pt x="46" y="175"/>
                    <a:pt x="55" y="181"/>
                  </a:cubicBezTo>
                  <a:cubicBezTo>
                    <a:pt x="64" y="186"/>
                    <a:pt x="69" y="175"/>
                    <a:pt x="76" y="163"/>
                  </a:cubicBezTo>
                  <a:cubicBezTo>
                    <a:pt x="83" y="151"/>
                    <a:pt x="89" y="142"/>
                    <a:pt x="80" y="137"/>
                  </a:cubicBezTo>
                  <a:close/>
                  <a:moveTo>
                    <a:pt x="180" y="119"/>
                  </a:moveTo>
                  <a:cubicBezTo>
                    <a:pt x="180" y="126"/>
                    <a:pt x="180" y="126"/>
                    <a:pt x="180" y="126"/>
                  </a:cubicBezTo>
                  <a:cubicBezTo>
                    <a:pt x="214" y="126"/>
                    <a:pt x="214" y="126"/>
                    <a:pt x="214" y="126"/>
                  </a:cubicBezTo>
                  <a:cubicBezTo>
                    <a:pt x="214" y="119"/>
                    <a:pt x="214" y="119"/>
                    <a:pt x="214" y="119"/>
                  </a:cubicBezTo>
                  <a:cubicBezTo>
                    <a:pt x="180" y="119"/>
                    <a:pt x="180" y="119"/>
                    <a:pt x="180" y="119"/>
                  </a:cubicBezTo>
                  <a:close/>
                  <a:moveTo>
                    <a:pt x="196" y="205"/>
                  </a:moveTo>
                  <a:cubicBezTo>
                    <a:pt x="191" y="205"/>
                    <a:pt x="187" y="210"/>
                    <a:pt x="187" y="215"/>
                  </a:cubicBezTo>
                  <a:cubicBezTo>
                    <a:pt x="187" y="220"/>
                    <a:pt x="191" y="225"/>
                    <a:pt x="196" y="225"/>
                  </a:cubicBezTo>
                  <a:cubicBezTo>
                    <a:pt x="202" y="225"/>
                    <a:pt x="206" y="220"/>
                    <a:pt x="206" y="215"/>
                  </a:cubicBezTo>
                  <a:cubicBezTo>
                    <a:pt x="206" y="210"/>
                    <a:pt x="202" y="205"/>
                    <a:pt x="196" y="205"/>
                  </a:cubicBezTo>
                  <a:close/>
                  <a:moveTo>
                    <a:pt x="196" y="176"/>
                  </a:moveTo>
                  <a:cubicBezTo>
                    <a:pt x="191" y="176"/>
                    <a:pt x="187" y="180"/>
                    <a:pt x="187" y="185"/>
                  </a:cubicBezTo>
                  <a:cubicBezTo>
                    <a:pt x="187" y="191"/>
                    <a:pt x="191" y="195"/>
                    <a:pt x="196" y="195"/>
                  </a:cubicBezTo>
                  <a:cubicBezTo>
                    <a:pt x="202" y="195"/>
                    <a:pt x="206" y="191"/>
                    <a:pt x="206" y="185"/>
                  </a:cubicBezTo>
                  <a:cubicBezTo>
                    <a:pt x="206" y="180"/>
                    <a:pt x="202" y="176"/>
                    <a:pt x="196" y="176"/>
                  </a:cubicBezTo>
                  <a:close/>
                  <a:moveTo>
                    <a:pt x="180" y="151"/>
                  </a:moveTo>
                  <a:cubicBezTo>
                    <a:pt x="180" y="158"/>
                    <a:pt x="180" y="158"/>
                    <a:pt x="180" y="158"/>
                  </a:cubicBezTo>
                  <a:cubicBezTo>
                    <a:pt x="214" y="158"/>
                    <a:pt x="214" y="158"/>
                    <a:pt x="214" y="158"/>
                  </a:cubicBezTo>
                  <a:cubicBezTo>
                    <a:pt x="214" y="151"/>
                    <a:pt x="214" y="151"/>
                    <a:pt x="214" y="151"/>
                  </a:cubicBezTo>
                  <a:cubicBezTo>
                    <a:pt x="180" y="151"/>
                    <a:pt x="180" y="151"/>
                    <a:pt x="180" y="151"/>
                  </a:cubicBezTo>
                  <a:close/>
                  <a:moveTo>
                    <a:pt x="180" y="141"/>
                  </a:moveTo>
                  <a:cubicBezTo>
                    <a:pt x="180" y="147"/>
                    <a:pt x="180" y="147"/>
                    <a:pt x="180" y="147"/>
                  </a:cubicBezTo>
                  <a:cubicBezTo>
                    <a:pt x="214" y="147"/>
                    <a:pt x="214" y="147"/>
                    <a:pt x="214" y="147"/>
                  </a:cubicBezTo>
                  <a:cubicBezTo>
                    <a:pt x="214" y="141"/>
                    <a:pt x="214" y="141"/>
                    <a:pt x="214" y="141"/>
                  </a:cubicBezTo>
                  <a:cubicBezTo>
                    <a:pt x="180" y="141"/>
                    <a:pt x="180" y="141"/>
                    <a:pt x="180" y="141"/>
                  </a:cubicBezTo>
                  <a:close/>
                  <a:moveTo>
                    <a:pt x="180" y="130"/>
                  </a:moveTo>
                  <a:cubicBezTo>
                    <a:pt x="180" y="136"/>
                    <a:pt x="180" y="136"/>
                    <a:pt x="180" y="136"/>
                  </a:cubicBezTo>
                  <a:cubicBezTo>
                    <a:pt x="214" y="136"/>
                    <a:pt x="214" y="136"/>
                    <a:pt x="214" y="136"/>
                  </a:cubicBezTo>
                  <a:cubicBezTo>
                    <a:pt x="214" y="130"/>
                    <a:pt x="214" y="130"/>
                    <a:pt x="214" y="130"/>
                  </a:cubicBezTo>
                  <a:cubicBezTo>
                    <a:pt x="180" y="130"/>
                    <a:pt x="180" y="130"/>
                    <a:pt x="180" y="130"/>
                  </a:cubicBezTo>
                  <a:close/>
                  <a:moveTo>
                    <a:pt x="71" y="122"/>
                  </a:moveTo>
                  <a:cubicBezTo>
                    <a:pt x="51" y="122"/>
                    <a:pt x="34" y="139"/>
                    <a:pt x="34" y="159"/>
                  </a:cubicBezTo>
                  <a:cubicBezTo>
                    <a:pt x="34" y="189"/>
                    <a:pt x="34" y="189"/>
                    <a:pt x="34" y="189"/>
                  </a:cubicBezTo>
                  <a:cubicBezTo>
                    <a:pt x="34" y="210"/>
                    <a:pt x="51" y="226"/>
                    <a:pt x="71" y="226"/>
                  </a:cubicBezTo>
                  <a:cubicBezTo>
                    <a:pt x="133" y="226"/>
                    <a:pt x="133" y="226"/>
                    <a:pt x="133" y="226"/>
                  </a:cubicBezTo>
                  <a:cubicBezTo>
                    <a:pt x="153" y="226"/>
                    <a:pt x="170" y="210"/>
                    <a:pt x="170" y="189"/>
                  </a:cubicBezTo>
                  <a:cubicBezTo>
                    <a:pt x="170" y="159"/>
                    <a:pt x="170" y="159"/>
                    <a:pt x="170" y="159"/>
                  </a:cubicBezTo>
                  <a:cubicBezTo>
                    <a:pt x="170" y="139"/>
                    <a:pt x="153" y="122"/>
                    <a:pt x="133" y="122"/>
                  </a:cubicBezTo>
                  <a:lnTo>
                    <a:pt x="71" y="122"/>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endParaRPr lang="zh-CN" altLang="en-US" sz="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1" name="TextBox 30"/>
            <p:cNvSpPr txBox="1"/>
            <p:nvPr/>
          </p:nvSpPr>
          <p:spPr>
            <a:xfrm>
              <a:off x="1333450" y="4308202"/>
              <a:ext cx="1443289" cy="328312"/>
            </a:xfrm>
            <a:prstGeom prst="rect">
              <a:avLst/>
            </a:prstGeom>
            <a:noFill/>
          </p:spPr>
          <p:txBody>
            <a:bodyPr wrap="none" rtlCol="0">
              <a:spAutoFit/>
            </a:bodyPr>
            <a:lstStyle/>
            <a:p>
              <a:r>
                <a:rPr lang="zh-CN" altLang="en-US" sz="1000" b="1"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a:t>
              </a:r>
              <a:endParaRPr lang="en-GB" sz="10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nvGrpSpPr>
          <p:cNvPr id="3" name="Group 31"/>
          <p:cNvGrpSpPr/>
          <p:nvPr/>
        </p:nvGrpSpPr>
        <p:grpSpPr>
          <a:xfrm>
            <a:off x="1155705" y="2233461"/>
            <a:ext cx="703027" cy="848866"/>
            <a:chOff x="1751482" y="2957524"/>
            <a:chExt cx="1247775" cy="1506538"/>
          </a:xfrm>
          <a:solidFill>
            <a:schemeClr val="accent1"/>
          </a:solidFill>
        </p:grpSpPr>
        <p:sp>
          <p:nvSpPr>
            <p:cNvPr id="33" name="Freeform 5"/>
            <p:cNvSpPr>
              <a:spLocks noEditPoints="1"/>
            </p:cNvSpPr>
            <p:nvPr/>
          </p:nvSpPr>
          <p:spPr bwMode="auto">
            <a:xfrm>
              <a:off x="2459507" y="2957524"/>
              <a:ext cx="339725" cy="336550"/>
            </a:xfrm>
            <a:custGeom>
              <a:avLst/>
              <a:gdLst>
                <a:gd name="T0" fmla="*/ 90 w 90"/>
                <a:gd name="T1" fmla="*/ 45 h 89"/>
                <a:gd name="T2" fmla="*/ 45 w 90"/>
                <a:gd name="T3" fmla="*/ 89 h 89"/>
                <a:gd name="T4" fmla="*/ 0 w 90"/>
                <a:gd name="T5" fmla="*/ 45 h 89"/>
                <a:gd name="T6" fmla="*/ 45 w 90"/>
                <a:gd name="T7" fmla="*/ 0 h 89"/>
                <a:gd name="T8" fmla="*/ 90 w 90"/>
                <a:gd name="T9" fmla="*/ 45 h 89"/>
                <a:gd name="T10" fmla="*/ 90 w 90"/>
                <a:gd name="T11" fmla="*/ 45 h 89"/>
                <a:gd name="T12" fmla="*/ 90 w 90"/>
                <a:gd name="T13" fmla="*/ 45 h 89"/>
              </a:gdLst>
              <a:ahLst/>
              <a:cxnLst>
                <a:cxn ang="0">
                  <a:pos x="T0" y="T1"/>
                </a:cxn>
                <a:cxn ang="0">
                  <a:pos x="T2" y="T3"/>
                </a:cxn>
                <a:cxn ang="0">
                  <a:pos x="T4" y="T5"/>
                </a:cxn>
                <a:cxn ang="0">
                  <a:pos x="T6" y="T7"/>
                </a:cxn>
                <a:cxn ang="0">
                  <a:pos x="T8" y="T9"/>
                </a:cxn>
                <a:cxn ang="0">
                  <a:pos x="T10" y="T11"/>
                </a:cxn>
                <a:cxn ang="0">
                  <a:pos x="T12" y="T13"/>
                </a:cxn>
              </a:cxnLst>
              <a:rect l="0" t="0" r="r" b="b"/>
              <a:pathLst>
                <a:path w="90" h="89">
                  <a:moveTo>
                    <a:pt x="90" y="45"/>
                  </a:moveTo>
                  <a:cubicBezTo>
                    <a:pt x="90" y="69"/>
                    <a:pt x="70" y="89"/>
                    <a:pt x="45" y="89"/>
                  </a:cubicBezTo>
                  <a:cubicBezTo>
                    <a:pt x="20" y="89"/>
                    <a:pt x="0" y="69"/>
                    <a:pt x="0" y="45"/>
                  </a:cubicBezTo>
                  <a:cubicBezTo>
                    <a:pt x="0" y="20"/>
                    <a:pt x="20" y="0"/>
                    <a:pt x="45" y="0"/>
                  </a:cubicBezTo>
                  <a:cubicBezTo>
                    <a:pt x="70" y="0"/>
                    <a:pt x="90" y="20"/>
                    <a:pt x="90" y="45"/>
                  </a:cubicBezTo>
                  <a:close/>
                  <a:moveTo>
                    <a:pt x="90" y="45"/>
                  </a:moveTo>
                  <a:cubicBezTo>
                    <a:pt x="90" y="45"/>
                    <a:pt x="90" y="45"/>
                    <a:pt x="90" y="45"/>
                  </a:cubicBezTo>
                </a:path>
              </a:pathLst>
            </a:custGeom>
            <a:grpFill/>
            <a:ln>
              <a:noFill/>
            </a:ln>
          </p:spPr>
          <p:txBody>
            <a:bodyPr vert="horz" wrap="square" lIns="96430" tIns="48216" rIns="96430" bIns="48216" numCol="1" anchor="t" anchorCtr="0" compatLnSpc="1">
              <a:prstTxWarp prst="textNoShape">
                <a:avLst/>
              </a:prstTxWarp>
            </a:bodyPr>
            <a:lstStyle/>
            <a:p>
              <a:pPr algn="just">
                <a:lnSpc>
                  <a:spcPct val="150000"/>
                </a:lnSpc>
              </a:pPr>
              <a:endParaRPr lang="en-GB" sz="7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4" name="Freeform 6"/>
            <p:cNvSpPr>
              <a:spLocks noEditPoints="1"/>
            </p:cNvSpPr>
            <p:nvPr/>
          </p:nvSpPr>
          <p:spPr bwMode="auto">
            <a:xfrm>
              <a:off x="1751482" y="3271849"/>
              <a:ext cx="1247775" cy="1192213"/>
            </a:xfrm>
            <a:custGeom>
              <a:avLst/>
              <a:gdLst>
                <a:gd name="T0" fmla="*/ 299 w 330"/>
                <a:gd name="T1" fmla="*/ 45 h 316"/>
                <a:gd name="T2" fmla="*/ 237 w 330"/>
                <a:gd name="T3" fmla="*/ 32 h 316"/>
                <a:gd name="T4" fmla="*/ 218 w 330"/>
                <a:gd name="T5" fmla="*/ 8 h 316"/>
                <a:gd name="T6" fmla="*/ 209 w 330"/>
                <a:gd name="T7" fmla="*/ 3 h 316"/>
                <a:gd name="T8" fmla="*/ 198 w 330"/>
                <a:gd name="T9" fmla="*/ 1 h 316"/>
                <a:gd name="T10" fmla="*/ 124 w 330"/>
                <a:gd name="T11" fmla="*/ 18 h 316"/>
                <a:gd name="T12" fmla="*/ 76 w 330"/>
                <a:gd name="T13" fmla="*/ 75 h 316"/>
                <a:gd name="T14" fmla="*/ 67 w 330"/>
                <a:gd name="T15" fmla="*/ 81 h 316"/>
                <a:gd name="T16" fmla="*/ 0 w 330"/>
                <a:gd name="T17" fmla="*/ 107 h 316"/>
                <a:gd name="T18" fmla="*/ 110 w 330"/>
                <a:gd name="T19" fmla="*/ 127 h 316"/>
                <a:gd name="T20" fmla="*/ 96 w 330"/>
                <a:gd name="T21" fmla="*/ 103 h 316"/>
                <a:gd name="T22" fmla="*/ 110 w 330"/>
                <a:gd name="T23" fmla="*/ 83 h 316"/>
                <a:gd name="T24" fmla="*/ 152 w 330"/>
                <a:gd name="T25" fmla="*/ 43 h 316"/>
                <a:gd name="T26" fmla="*/ 127 w 330"/>
                <a:gd name="T27" fmla="*/ 132 h 316"/>
                <a:gd name="T28" fmla="*/ 57 w 330"/>
                <a:gd name="T29" fmla="*/ 180 h 316"/>
                <a:gd name="T30" fmla="*/ 58 w 330"/>
                <a:gd name="T31" fmla="*/ 221 h 316"/>
                <a:gd name="T32" fmla="*/ 126 w 330"/>
                <a:gd name="T33" fmla="*/ 217 h 316"/>
                <a:gd name="T34" fmla="*/ 159 w 330"/>
                <a:gd name="T35" fmla="*/ 165 h 316"/>
                <a:gd name="T36" fmla="*/ 191 w 330"/>
                <a:gd name="T37" fmla="*/ 205 h 316"/>
                <a:gd name="T38" fmla="*/ 182 w 330"/>
                <a:gd name="T39" fmla="*/ 316 h 316"/>
                <a:gd name="T40" fmla="*/ 208 w 330"/>
                <a:gd name="T41" fmla="*/ 301 h 316"/>
                <a:gd name="T42" fmla="*/ 230 w 330"/>
                <a:gd name="T43" fmla="*/ 189 h 316"/>
                <a:gd name="T44" fmla="*/ 206 w 330"/>
                <a:gd name="T45" fmla="*/ 144 h 316"/>
                <a:gd name="T46" fmla="*/ 251 w 330"/>
                <a:gd name="T47" fmla="*/ 84 h 316"/>
                <a:gd name="T48" fmla="*/ 322 w 330"/>
                <a:gd name="T49" fmla="*/ 72 h 316"/>
                <a:gd name="T50" fmla="*/ 93 w 330"/>
                <a:gd name="T51" fmla="*/ 100 h 316"/>
                <a:gd name="T52" fmla="*/ 70 w 330"/>
                <a:gd name="T53" fmla="*/ 84 h 316"/>
                <a:gd name="T54" fmla="*/ 76 w 330"/>
                <a:gd name="T55" fmla="*/ 80 h 316"/>
                <a:gd name="T56" fmla="*/ 89 w 330"/>
                <a:gd name="T57" fmla="*/ 96 h 316"/>
                <a:gd name="T58" fmla="*/ 91 w 330"/>
                <a:gd name="T59" fmla="*/ 96 h 316"/>
                <a:gd name="T60" fmla="*/ 93 w 330"/>
                <a:gd name="T61" fmla="*/ 100 h 316"/>
                <a:gd name="T62" fmla="*/ 93 w 330"/>
                <a:gd name="T63" fmla="*/ 10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0" h="316">
                  <a:moveTo>
                    <a:pt x="324" y="47"/>
                  </a:moveTo>
                  <a:cubicBezTo>
                    <a:pt x="317" y="40"/>
                    <a:pt x="306" y="39"/>
                    <a:pt x="299" y="45"/>
                  </a:cubicBezTo>
                  <a:cubicBezTo>
                    <a:pt x="291" y="52"/>
                    <a:pt x="275" y="54"/>
                    <a:pt x="261" y="50"/>
                  </a:cubicBezTo>
                  <a:cubicBezTo>
                    <a:pt x="249" y="47"/>
                    <a:pt x="240" y="40"/>
                    <a:pt x="237" y="32"/>
                  </a:cubicBezTo>
                  <a:cubicBezTo>
                    <a:pt x="237" y="32"/>
                    <a:pt x="237" y="31"/>
                    <a:pt x="237" y="30"/>
                  </a:cubicBezTo>
                  <a:cubicBezTo>
                    <a:pt x="234" y="21"/>
                    <a:pt x="226" y="13"/>
                    <a:pt x="218" y="8"/>
                  </a:cubicBezTo>
                  <a:cubicBezTo>
                    <a:pt x="217" y="6"/>
                    <a:pt x="214" y="5"/>
                    <a:pt x="212" y="4"/>
                  </a:cubicBezTo>
                  <a:cubicBezTo>
                    <a:pt x="211" y="4"/>
                    <a:pt x="210" y="3"/>
                    <a:pt x="209" y="3"/>
                  </a:cubicBezTo>
                  <a:cubicBezTo>
                    <a:pt x="204" y="1"/>
                    <a:pt x="199" y="1"/>
                    <a:pt x="199" y="1"/>
                  </a:cubicBezTo>
                  <a:cubicBezTo>
                    <a:pt x="198" y="1"/>
                    <a:pt x="198" y="1"/>
                    <a:pt x="198" y="1"/>
                  </a:cubicBezTo>
                  <a:cubicBezTo>
                    <a:pt x="196" y="1"/>
                    <a:pt x="194" y="1"/>
                    <a:pt x="191" y="1"/>
                  </a:cubicBezTo>
                  <a:cubicBezTo>
                    <a:pt x="170" y="0"/>
                    <a:pt x="145" y="6"/>
                    <a:pt x="124" y="18"/>
                  </a:cubicBezTo>
                  <a:cubicBezTo>
                    <a:pt x="100" y="32"/>
                    <a:pt x="83" y="52"/>
                    <a:pt x="77" y="74"/>
                  </a:cubicBezTo>
                  <a:cubicBezTo>
                    <a:pt x="77" y="75"/>
                    <a:pt x="77" y="75"/>
                    <a:pt x="76" y="75"/>
                  </a:cubicBezTo>
                  <a:cubicBezTo>
                    <a:pt x="75" y="75"/>
                    <a:pt x="73" y="75"/>
                    <a:pt x="71" y="77"/>
                  </a:cubicBezTo>
                  <a:cubicBezTo>
                    <a:pt x="67" y="81"/>
                    <a:pt x="67" y="81"/>
                    <a:pt x="67" y="81"/>
                  </a:cubicBezTo>
                  <a:cubicBezTo>
                    <a:pt x="48" y="61"/>
                    <a:pt x="48" y="61"/>
                    <a:pt x="48" y="61"/>
                  </a:cubicBezTo>
                  <a:cubicBezTo>
                    <a:pt x="0" y="107"/>
                    <a:pt x="0" y="107"/>
                    <a:pt x="0" y="107"/>
                  </a:cubicBezTo>
                  <a:cubicBezTo>
                    <a:pt x="61" y="172"/>
                    <a:pt x="61" y="172"/>
                    <a:pt x="61" y="172"/>
                  </a:cubicBezTo>
                  <a:cubicBezTo>
                    <a:pt x="110" y="127"/>
                    <a:pt x="110" y="127"/>
                    <a:pt x="110" y="127"/>
                  </a:cubicBezTo>
                  <a:cubicBezTo>
                    <a:pt x="91" y="107"/>
                    <a:pt x="91" y="107"/>
                    <a:pt x="91" y="107"/>
                  </a:cubicBezTo>
                  <a:cubicBezTo>
                    <a:pt x="96" y="103"/>
                    <a:pt x="96" y="103"/>
                    <a:pt x="96" y="103"/>
                  </a:cubicBezTo>
                  <a:cubicBezTo>
                    <a:pt x="98" y="101"/>
                    <a:pt x="98" y="98"/>
                    <a:pt x="97" y="96"/>
                  </a:cubicBezTo>
                  <a:cubicBezTo>
                    <a:pt x="103" y="95"/>
                    <a:pt x="109" y="90"/>
                    <a:pt x="110" y="83"/>
                  </a:cubicBezTo>
                  <a:cubicBezTo>
                    <a:pt x="114" y="70"/>
                    <a:pt x="125" y="58"/>
                    <a:pt x="141" y="48"/>
                  </a:cubicBezTo>
                  <a:cubicBezTo>
                    <a:pt x="145" y="46"/>
                    <a:pt x="148" y="45"/>
                    <a:pt x="152" y="43"/>
                  </a:cubicBezTo>
                  <a:cubicBezTo>
                    <a:pt x="128" y="118"/>
                    <a:pt x="128" y="118"/>
                    <a:pt x="128" y="118"/>
                  </a:cubicBezTo>
                  <a:cubicBezTo>
                    <a:pt x="127" y="123"/>
                    <a:pt x="126" y="128"/>
                    <a:pt x="127" y="132"/>
                  </a:cubicBezTo>
                  <a:cubicBezTo>
                    <a:pt x="110" y="177"/>
                    <a:pt x="110" y="177"/>
                    <a:pt x="110" y="177"/>
                  </a:cubicBezTo>
                  <a:cubicBezTo>
                    <a:pt x="57" y="180"/>
                    <a:pt x="57" y="180"/>
                    <a:pt x="57" y="180"/>
                  </a:cubicBezTo>
                  <a:cubicBezTo>
                    <a:pt x="46" y="180"/>
                    <a:pt x="37" y="190"/>
                    <a:pt x="38" y="201"/>
                  </a:cubicBezTo>
                  <a:cubicBezTo>
                    <a:pt x="38" y="212"/>
                    <a:pt x="47" y="221"/>
                    <a:pt x="58" y="221"/>
                  </a:cubicBezTo>
                  <a:cubicBezTo>
                    <a:pt x="59" y="221"/>
                    <a:pt x="59" y="221"/>
                    <a:pt x="59" y="221"/>
                  </a:cubicBezTo>
                  <a:cubicBezTo>
                    <a:pt x="126" y="217"/>
                    <a:pt x="126" y="217"/>
                    <a:pt x="126" y="217"/>
                  </a:cubicBezTo>
                  <a:cubicBezTo>
                    <a:pt x="134" y="217"/>
                    <a:pt x="141" y="212"/>
                    <a:pt x="144" y="204"/>
                  </a:cubicBezTo>
                  <a:cubicBezTo>
                    <a:pt x="159" y="165"/>
                    <a:pt x="159" y="165"/>
                    <a:pt x="159" y="165"/>
                  </a:cubicBezTo>
                  <a:cubicBezTo>
                    <a:pt x="160" y="165"/>
                    <a:pt x="162" y="166"/>
                    <a:pt x="164" y="166"/>
                  </a:cubicBezTo>
                  <a:cubicBezTo>
                    <a:pt x="191" y="205"/>
                    <a:pt x="191" y="205"/>
                    <a:pt x="191" y="205"/>
                  </a:cubicBezTo>
                  <a:cubicBezTo>
                    <a:pt x="168" y="290"/>
                    <a:pt x="168" y="290"/>
                    <a:pt x="168" y="290"/>
                  </a:cubicBezTo>
                  <a:cubicBezTo>
                    <a:pt x="165" y="301"/>
                    <a:pt x="171" y="313"/>
                    <a:pt x="182" y="316"/>
                  </a:cubicBezTo>
                  <a:cubicBezTo>
                    <a:pt x="184" y="316"/>
                    <a:pt x="186" y="316"/>
                    <a:pt x="188" y="316"/>
                  </a:cubicBezTo>
                  <a:cubicBezTo>
                    <a:pt x="197" y="316"/>
                    <a:pt x="205" y="310"/>
                    <a:pt x="208" y="301"/>
                  </a:cubicBezTo>
                  <a:cubicBezTo>
                    <a:pt x="233" y="206"/>
                    <a:pt x="233" y="206"/>
                    <a:pt x="233" y="206"/>
                  </a:cubicBezTo>
                  <a:cubicBezTo>
                    <a:pt x="235" y="200"/>
                    <a:pt x="234" y="194"/>
                    <a:pt x="230" y="189"/>
                  </a:cubicBezTo>
                  <a:cubicBezTo>
                    <a:pt x="203" y="150"/>
                    <a:pt x="203" y="150"/>
                    <a:pt x="203" y="150"/>
                  </a:cubicBezTo>
                  <a:cubicBezTo>
                    <a:pt x="205" y="148"/>
                    <a:pt x="206" y="146"/>
                    <a:pt x="206" y="144"/>
                  </a:cubicBezTo>
                  <a:cubicBezTo>
                    <a:pt x="229" y="74"/>
                    <a:pt x="229" y="74"/>
                    <a:pt x="229" y="74"/>
                  </a:cubicBezTo>
                  <a:cubicBezTo>
                    <a:pt x="235" y="78"/>
                    <a:pt x="243" y="81"/>
                    <a:pt x="251" y="84"/>
                  </a:cubicBezTo>
                  <a:cubicBezTo>
                    <a:pt x="259" y="86"/>
                    <a:pt x="267" y="87"/>
                    <a:pt x="275" y="87"/>
                  </a:cubicBezTo>
                  <a:cubicBezTo>
                    <a:pt x="293" y="87"/>
                    <a:pt x="310" y="82"/>
                    <a:pt x="322" y="72"/>
                  </a:cubicBezTo>
                  <a:cubicBezTo>
                    <a:pt x="329" y="65"/>
                    <a:pt x="330" y="54"/>
                    <a:pt x="324" y="47"/>
                  </a:cubicBezTo>
                  <a:close/>
                  <a:moveTo>
                    <a:pt x="93" y="100"/>
                  </a:moveTo>
                  <a:cubicBezTo>
                    <a:pt x="88" y="104"/>
                    <a:pt x="88" y="104"/>
                    <a:pt x="88" y="104"/>
                  </a:cubicBezTo>
                  <a:cubicBezTo>
                    <a:pt x="70" y="84"/>
                    <a:pt x="70" y="84"/>
                    <a:pt x="70" y="84"/>
                  </a:cubicBezTo>
                  <a:cubicBezTo>
                    <a:pt x="74" y="80"/>
                    <a:pt x="74" y="80"/>
                    <a:pt x="74" y="80"/>
                  </a:cubicBezTo>
                  <a:cubicBezTo>
                    <a:pt x="75" y="80"/>
                    <a:pt x="75" y="80"/>
                    <a:pt x="76" y="80"/>
                  </a:cubicBezTo>
                  <a:cubicBezTo>
                    <a:pt x="76" y="81"/>
                    <a:pt x="76" y="81"/>
                    <a:pt x="76" y="81"/>
                  </a:cubicBezTo>
                  <a:cubicBezTo>
                    <a:pt x="77" y="88"/>
                    <a:pt x="82" y="94"/>
                    <a:pt x="89" y="96"/>
                  </a:cubicBezTo>
                  <a:cubicBezTo>
                    <a:pt x="89" y="96"/>
                    <a:pt x="90" y="96"/>
                    <a:pt x="91" y="96"/>
                  </a:cubicBezTo>
                  <a:cubicBezTo>
                    <a:pt x="91" y="96"/>
                    <a:pt x="91" y="96"/>
                    <a:pt x="91" y="96"/>
                  </a:cubicBezTo>
                  <a:cubicBezTo>
                    <a:pt x="93" y="98"/>
                    <a:pt x="93" y="98"/>
                    <a:pt x="93" y="98"/>
                  </a:cubicBezTo>
                  <a:cubicBezTo>
                    <a:pt x="93" y="99"/>
                    <a:pt x="93" y="99"/>
                    <a:pt x="93" y="100"/>
                  </a:cubicBezTo>
                  <a:close/>
                  <a:moveTo>
                    <a:pt x="93" y="100"/>
                  </a:moveTo>
                  <a:cubicBezTo>
                    <a:pt x="93" y="100"/>
                    <a:pt x="93" y="100"/>
                    <a:pt x="93" y="100"/>
                  </a:cubicBezTo>
                </a:path>
              </a:pathLst>
            </a:custGeom>
            <a:grpFill/>
            <a:ln>
              <a:noFill/>
            </a:ln>
          </p:spPr>
          <p:txBody>
            <a:bodyPr vert="horz" wrap="square" lIns="96430" tIns="48216" rIns="96430" bIns="48216" numCol="1" anchor="t" anchorCtr="0" compatLnSpc="1">
              <a:prstTxWarp prst="textNoShape">
                <a:avLst/>
              </a:prstTxWarp>
            </a:bodyPr>
            <a:lstStyle/>
            <a:p>
              <a:pPr algn="just">
                <a:lnSpc>
                  <a:spcPct val="150000"/>
                </a:lnSpc>
              </a:pPr>
              <a:endParaRPr lang="en-GB" sz="7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sp>
        <p:nvSpPr>
          <p:cNvPr id="38" name="Arc 37"/>
          <p:cNvSpPr/>
          <p:nvPr/>
        </p:nvSpPr>
        <p:spPr>
          <a:xfrm rot="13265014">
            <a:off x="5923052" y="1299688"/>
            <a:ext cx="912699" cy="912749"/>
          </a:xfrm>
          <a:prstGeom prst="arc">
            <a:avLst>
              <a:gd name="adj1" fmla="val 16200000"/>
              <a:gd name="adj2" fmla="val 7096491"/>
            </a:avLst>
          </a:prstGeom>
          <a:ln w="12700">
            <a:solidFill>
              <a:schemeClr val="accent1"/>
            </a:solidFill>
            <a:prstDash val="sysDot"/>
            <a:headEnd type="stealth"/>
            <a:tailEnd type="stealth"/>
          </a:ln>
        </p:spPr>
        <p:style>
          <a:lnRef idx="1">
            <a:schemeClr val="accent1"/>
          </a:lnRef>
          <a:fillRef idx="0">
            <a:schemeClr val="accent1"/>
          </a:fillRef>
          <a:effectRef idx="0">
            <a:schemeClr val="accent1"/>
          </a:effectRef>
          <a:fontRef idx="minor">
            <a:schemeClr val="tx1"/>
          </a:fontRef>
        </p:style>
        <p:txBody>
          <a:bodyPr lIns="65023" tIns="32511" rIns="65023" bIns="32511" rtlCol="0" anchor="ctr"/>
          <a:lstStyle/>
          <a:p>
            <a:pPr algn="just">
              <a:lnSpc>
                <a:spcPct val="150000"/>
              </a:lnSpc>
            </a:pPr>
            <a:endParaRPr lang="en-GB" sz="7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9" name="Arc 38"/>
          <p:cNvSpPr/>
          <p:nvPr/>
        </p:nvSpPr>
        <p:spPr>
          <a:xfrm rot="13265014">
            <a:off x="3879865" y="1783391"/>
            <a:ext cx="912699" cy="912749"/>
          </a:xfrm>
          <a:prstGeom prst="arc">
            <a:avLst>
              <a:gd name="adj1" fmla="val 16200000"/>
              <a:gd name="adj2" fmla="val 7096491"/>
            </a:avLst>
          </a:prstGeom>
          <a:ln w="12700">
            <a:solidFill>
              <a:schemeClr val="accent1"/>
            </a:solidFill>
            <a:prstDash val="sysDot"/>
            <a:headEnd type="stealth"/>
            <a:tailEnd type="stealth"/>
          </a:ln>
        </p:spPr>
        <p:style>
          <a:lnRef idx="1">
            <a:schemeClr val="accent1"/>
          </a:lnRef>
          <a:fillRef idx="0">
            <a:schemeClr val="accent1"/>
          </a:fillRef>
          <a:effectRef idx="0">
            <a:schemeClr val="accent1"/>
          </a:effectRef>
          <a:fontRef idx="minor">
            <a:schemeClr val="tx1"/>
          </a:fontRef>
        </p:style>
        <p:txBody>
          <a:bodyPr lIns="65023" tIns="32511" rIns="65023" bIns="32511" rtlCol="0" anchor="ctr"/>
          <a:lstStyle/>
          <a:p>
            <a:pPr algn="just">
              <a:lnSpc>
                <a:spcPct val="150000"/>
              </a:lnSpc>
            </a:pPr>
            <a:endParaRPr lang="en-GB" sz="7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nvGrpSpPr>
          <p:cNvPr id="6" name="Group 9"/>
          <p:cNvGrpSpPr/>
          <p:nvPr/>
        </p:nvGrpSpPr>
        <p:grpSpPr>
          <a:xfrm>
            <a:off x="2528813" y="2637689"/>
            <a:ext cx="2043188" cy="487946"/>
            <a:chOff x="3371451" y="3516923"/>
            <a:chExt cx="2724550" cy="650630"/>
          </a:xfrm>
        </p:grpSpPr>
        <p:sp>
          <p:nvSpPr>
            <p:cNvPr id="8" name="Rectangle 7"/>
            <p:cNvSpPr/>
            <p:nvPr/>
          </p:nvSpPr>
          <p:spPr>
            <a:xfrm>
              <a:off x="3371451" y="3516923"/>
              <a:ext cx="2724550" cy="65063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endParaRPr lang="en-GB" sz="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9" name="Rectangle 8"/>
            <p:cNvSpPr/>
            <p:nvPr/>
          </p:nvSpPr>
          <p:spPr>
            <a:xfrm>
              <a:off x="3371451" y="3516923"/>
              <a:ext cx="598585" cy="650630"/>
            </a:xfrm>
            <a:prstGeom prst="rec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endParaRPr lang="en-GB" sz="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5" name="TextBox 34"/>
            <p:cNvSpPr txBox="1"/>
            <p:nvPr/>
          </p:nvSpPr>
          <p:spPr>
            <a:xfrm>
              <a:off x="4034601" y="3657572"/>
              <a:ext cx="1490316" cy="328312"/>
            </a:xfrm>
            <a:prstGeom prst="rect">
              <a:avLst/>
            </a:prstGeom>
            <a:noFill/>
          </p:spPr>
          <p:txBody>
            <a:bodyPr wrap="none" rtlCol="0">
              <a:spAutoFit/>
            </a:bodyPr>
            <a:lstStyle/>
            <a:p>
              <a:r>
                <a:rPr lang="zh-CN" altLang="en-US" sz="1000" b="1"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 </a:t>
              </a:r>
              <a:endParaRPr lang="en-GB" sz="10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0" name="Freeform 39"/>
            <p:cNvSpPr>
              <a:spLocks noEditPoints="1"/>
            </p:cNvSpPr>
            <p:nvPr/>
          </p:nvSpPr>
          <p:spPr bwMode="auto">
            <a:xfrm>
              <a:off x="3498042" y="3644729"/>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endParaRPr lang="zh-CN" altLang="en-US" sz="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nvGrpSpPr>
          <p:cNvPr id="7" name="Group 6"/>
          <p:cNvGrpSpPr/>
          <p:nvPr/>
        </p:nvGrpSpPr>
        <p:grpSpPr>
          <a:xfrm>
            <a:off x="4572001" y="2149743"/>
            <a:ext cx="2043188" cy="487946"/>
            <a:chOff x="6096000" y="2866293"/>
            <a:chExt cx="2724550" cy="650630"/>
          </a:xfrm>
        </p:grpSpPr>
        <p:sp>
          <p:nvSpPr>
            <p:cNvPr id="11" name="Rectangle 10"/>
            <p:cNvSpPr/>
            <p:nvPr/>
          </p:nvSpPr>
          <p:spPr>
            <a:xfrm>
              <a:off x="6096000" y="2866293"/>
              <a:ext cx="2724550" cy="65063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endParaRPr lang="en-GB" sz="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2" name="Rectangle 11"/>
            <p:cNvSpPr/>
            <p:nvPr/>
          </p:nvSpPr>
          <p:spPr>
            <a:xfrm>
              <a:off x="6096000" y="2866293"/>
              <a:ext cx="598585" cy="650630"/>
            </a:xfrm>
            <a:prstGeom prst="rect">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endParaRPr lang="en-GB" sz="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7" name="TextBox 36"/>
            <p:cNvSpPr txBox="1"/>
            <p:nvPr/>
          </p:nvSpPr>
          <p:spPr>
            <a:xfrm>
              <a:off x="6801636" y="3006942"/>
              <a:ext cx="1490316" cy="328312"/>
            </a:xfrm>
            <a:prstGeom prst="rect">
              <a:avLst/>
            </a:prstGeom>
            <a:noFill/>
          </p:spPr>
          <p:txBody>
            <a:bodyPr wrap="none" rtlCol="0">
              <a:spAutoFit/>
            </a:bodyPr>
            <a:lstStyle/>
            <a:p>
              <a:r>
                <a:rPr lang="zh-CN" altLang="en-US" sz="1000" b="1"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 </a:t>
              </a:r>
              <a:endParaRPr lang="en-GB" sz="10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1" name="Freeform 40"/>
            <p:cNvSpPr>
              <a:spLocks noEditPoints="1"/>
            </p:cNvSpPr>
            <p:nvPr/>
          </p:nvSpPr>
          <p:spPr bwMode="auto">
            <a:xfrm>
              <a:off x="6252324" y="2995578"/>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endParaRPr lang="zh-CN" altLang="en-US" sz="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nvGrpSpPr>
          <p:cNvPr id="10" name="Group 5"/>
          <p:cNvGrpSpPr/>
          <p:nvPr/>
        </p:nvGrpSpPr>
        <p:grpSpPr>
          <a:xfrm>
            <a:off x="6615189" y="1661798"/>
            <a:ext cx="2043188" cy="487946"/>
            <a:chOff x="8820550" y="2215663"/>
            <a:chExt cx="2724550" cy="650630"/>
          </a:xfrm>
        </p:grpSpPr>
        <p:sp>
          <p:nvSpPr>
            <p:cNvPr id="14" name="Rectangle 13"/>
            <p:cNvSpPr/>
            <p:nvPr/>
          </p:nvSpPr>
          <p:spPr>
            <a:xfrm>
              <a:off x="8820550" y="2215663"/>
              <a:ext cx="2724550" cy="65063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endParaRPr lang="en-GB" sz="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15" name="Rectangle 14"/>
            <p:cNvSpPr/>
            <p:nvPr/>
          </p:nvSpPr>
          <p:spPr>
            <a:xfrm>
              <a:off x="8820550" y="2215663"/>
              <a:ext cx="598585" cy="650630"/>
            </a:xfrm>
            <a:prstGeom prst="rect">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endParaRPr lang="en-GB" sz="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6" name="TextBox 35"/>
            <p:cNvSpPr txBox="1"/>
            <p:nvPr/>
          </p:nvSpPr>
          <p:spPr>
            <a:xfrm>
              <a:off x="9500482" y="2356312"/>
              <a:ext cx="1490316" cy="328312"/>
            </a:xfrm>
            <a:prstGeom prst="rect">
              <a:avLst/>
            </a:prstGeom>
            <a:noFill/>
          </p:spPr>
          <p:txBody>
            <a:bodyPr wrap="none" rtlCol="0">
              <a:spAutoFit/>
            </a:bodyPr>
            <a:lstStyle/>
            <a:p>
              <a:r>
                <a:rPr lang="zh-CN" altLang="en-US" sz="1000" b="1" dirty="0" smtClean="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 </a:t>
              </a:r>
              <a:endParaRPr lang="en-GB" sz="10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2" name="Freeform 41"/>
            <p:cNvSpPr>
              <a:spLocks noEditPoints="1"/>
            </p:cNvSpPr>
            <p:nvPr/>
          </p:nvSpPr>
          <p:spPr bwMode="auto">
            <a:xfrm>
              <a:off x="8987680" y="2349194"/>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50000"/>
                </a:lnSpc>
              </a:pPr>
              <a:endParaRPr lang="zh-CN" altLang="en-US" sz="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sp>
        <p:nvSpPr>
          <p:cNvPr id="43" name="Rectangle 42"/>
          <p:cNvSpPr/>
          <p:nvPr/>
        </p:nvSpPr>
        <p:spPr>
          <a:xfrm>
            <a:off x="485624" y="3720673"/>
            <a:ext cx="1814174" cy="342656"/>
          </a:xfrm>
          <a:prstGeom prst="rect">
            <a:avLst/>
          </a:prstGeom>
        </p:spPr>
        <p:txBody>
          <a:bodyPr wrap="square" lIns="65023" tIns="32511" rIns="65023" bIns="32511">
            <a:spAutoFit/>
          </a:bodyPr>
          <a:lstStyle/>
          <a:p>
            <a:pPr algn="just">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a:t>
            </a:r>
            <a:endParaRPr lang="en-GB"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4" name="Rectangle 43"/>
          <p:cNvSpPr/>
          <p:nvPr/>
        </p:nvSpPr>
        <p:spPr>
          <a:xfrm>
            <a:off x="2731864" y="3238315"/>
            <a:ext cx="1814174" cy="342656"/>
          </a:xfrm>
          <a:prstGeom prst="rect">
            <a:avLst/>
          </a:prstGeom>
        </p:spPr>
        <p:txBody>
          <a:bodyPr wrap="square" lIns="65023" tIns="32511" rIns="65023" bIns="32511">
            <a:spAutoFit/>
          </a:bodyPr>
          <a:lstStyle/>
          <a:p>
            <a:pPr algn="just">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a:t>
            </a:r>
            <a:endParaRPr lang="en-GB"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5" name="Rectangle 44"/>
          <p:cNvSpPr/>
          <p:nvPr/>
        </p:nvSpPr>
        <p:spPr>
          <a:xfrm>
            <a:off x="4745123" y="2778001"/>
            <a:ext cx="1814174" cy="342656"/>
          </a:xfrm>
          <a:prstGeom prst="rect">
            <a:avLst/>
          </a:prstGeom>
        </p:spPr>
        <p:txBody>
          <a:bodyPr wrap="square" lIns="65023" tIns="32511" rIns="65023" bIns="32511">
            <a:spAutoFit/>
          </a:bodyPr>
          <a:lstStyle/>
          <a:p>
            <a:pPr algn="just">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a:t>
            </a:r>
            <a:endParaRPr lang="en-GB"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6" name="Rectangle 45"/>
          <p:cNvSpPr/>
          <p:nvPr/>
        </p:nvSpPr>
        <p:spPr>
          <a:xfrm>
            <a:off x="6732419" y="2238075"/>
            <a:ext cx="1814174" cy="342656"/>
          </a:xfrm>
          <a:prstGeom prst="rect">
            <a:avLst/>
          </a:prstGeom>
        </p:spPr>
        <p:txBody>
          <a:bodyPr wrap="square" lIns="65023" tIns="32511" rIns="65023" bIns="32511">
            <a:spAutoFit/>
          </a:bodyPr>
          <a:lstStyle/>
          <a:p>
            <a:pPr algn="just">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a:t>
            </a:r>
            <a:endParaRPr lang="en-GB"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1123728126"/>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900" decel="100000" fill="hold"/>
                                        <p:tgtEl>
                                          <p:spTgt spid="6"/>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6"/>
                                        </p:tgtEl>
                                        <p:attrNameLst>
                                          <p:attrName>ppt_y</p:attrName>
                                        </p:attrNameLst>
                                      </p:cBhvr>
                                      <p:tavLst>
                                        <p:tav tm="0">
                                          <p:val>
                                            <p:strVal val="#ppt_y-.03"/>
                                          </p:val>
                                        </p:tav>
                                        <p:tav tm="100000">
                                          <p:val>
                                            <p:strVal val="#ppt_y"/>
                                          </p:val>
                                        </p:tav>
                                      </p:tavLst>
                                    </p:anim>
                                  </p:childTnLst>
                                </p:cTn>
                              </p:par>
                            </p:childTnLst>
                          </p:cTn>
                        </p:par>
                        <p:par>
                          <p:cTn id="18" fill="hold">
                            <p:stCondLst>
                              <p:cond delay="2000"/>
                            </p:stCondLst>
                            <p:childTnLst>
                              <p:par>
                                <p:cTn id="19" presetID="37" presetClass="entr" presetSubtype="0"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900" decel="100000" fill="hold"/>
                                        <p:tgtEl>
                                          <p:spTgt spid="7"/>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par>
                          <p:cTn id="25" fill="hold">
                            <p:stCondLst>
                              <p:cond delay="3000"/>
                            </p:stCondLst>
                            <p:childTnLst>
                              <p:par>
                                <p:cTn id="26" presetID="37" presetClass="entr" presetSubtype="0" fill="hold"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900" decel="100000" fill="hold"/>
                                        <p:tgtEl>
                                          <p:spTgt spid="10"/>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par>
                          <p:cTn id="32" fill="hold">
                            <p:stCondLst>
                              <p:cond delay="4000"/>
                            </p:stCondLst>
                            <p:childTnLst>
                              <p:par>
                                <p:cTn id="33" presetID="49" presetClass="entr" presetSubtype="0" decel="100000" fill="hold" grpId="0" nodeType="after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p:cTn id="35" dur="500" fill="hold"/>
                                        <p:tgtEl>
                                          <p:spTgt spid="39"/>
                                        </p:tgtEl>
                                        <p:attrNameLst>
                                          <p:attrName>ppt_w</p:attrName>
                                        </p:attrNameLst>
                                      </p:cBhvr>
                                      <p:tavLst>
                                        <p:tav tm="0">
                                          <p:val>
                                            <p:fltVal val="0"/>
                                          </p:val>
                                        </p:tav>
                                        <p:tav tm="100000">
                                          <p:val>
                                            <p:strVal val="#ppt_w"/>
                                          </p:val>
                                        </p:tav>
                                      </p:tavLst>
                                    </p:anim>
                                    <p:anim calcmode="lin" valueType="num">
                                      <p:cBhvr>
                                        <p:cTn id="36" dur="500" fill="hold"/>
                                        <p:tgtEl>
                                          <p:spTgt spid="39"/>
                                        </p:tgtEl>
                                        <p:attrNameLst>
                                          <p:attrName>ppt_h</p:attrName>
                                        </p:attrNameLst>
                                      </p:cBhvr>
                                      <p:tavLst>
                                        <p:tav tm="0">
                                          <p:val>
                                            <p:fltVal val="0"/>
                                          </p:val>
                                        </p:tav>
                                        <p:tav tm="100000">
                                          <p:val>
                                            <p:strVal val="#ppt_h"/>
                                          </p:val>
                                        </p:tav>
                                      </p:tavLst>
                                    </p:anim>
                                    <p:anim calcmode="lin" valueType="num">
                                      <p:cBhvr>
                                        <p:cTn id="37" dur="500" fill="hold"/>
                                        <p:tgtEl>
                                          <p:spTgt spid="39"/>
                                        </p:tgtEl>
                                        <p:attrNameLst>
                                          <p:attrName>style.rotation</p:attrName>
                                        </p:attrNameLst>
                                      </p:cBhvr>
                                      <p:tavLst>
                                        <p:tav tm="0">
                                          <p:val>
                                            <p:fltVal val="360"/>
                                          </p:val>
                                        </p:tav>
                                        <p:tav tm="100000">
                                          <p:val>
                                            <p:fltVal val="0"/>
                                          </p:val>
                                        </p:tav>
                                      </p:tavLst>
                                    </p:anim>
                                    <p:animEffect transition="in" filter="fade">
                                      <p:cBhvr>
                                        <p:cTn id="38" dur="500"/>
                                        <p:tgtEl>
                                          <p:spTgt spid="39"/>
                                        </p:tgtEl>
                                      </p:cBhvr>
                                    </p:animEffect>
                                  </p:childTnLst>
                                </p:cTn>
                              </p:par>
                            </p:childTnLst>
                          </p:cTn>
                        </p:par>
                        <p:par>
                          <p:cTn id="39" fill="hold">
                            <p:stCondLst>
                              <p:cond delay="4500"/>
                            </p:stCondLst>
                            <p:childTnLst>
                              <p:par>
                                <p:cTn id="40" presetID="49" presetClass="entr" presetSubtype="0" decel="100000"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 calcmode="lin" valueType="num">
                                      <p:cBhvr>
                                        <p:cTn id="42" dur="500" fill="hold"/>
                                        <p:tgtEl>
                                          <p:spTgt spid="38"/>
                                        </p:tgtEl>
                                        <p:attrNameLst>
                                          <p:attrName>ppt_w</p:attrName>
                                        </p:attrNameLst>
                                      </p:cBhvr>
                                      <p:tavLst>
                                        <p:tav tm="0">
                                          <p:val>
                                            <p:fltVal val="0"/>
                                          </p:val>
                                        </p:tav>
                                        <p:tav tm="100000">
                                          <p:val>
                                            <p:strVal val="#ppt_w"/>
                                          </p:val>
                                        </p:tav>
                                      </p:tavLst>
                                    </p:anim>
                                    <p:anim calcmode="lin" valueType="num">
                                      <p:cBhvr>
                                        <p:cTn id="43" dur="500" fill="hold"/>
                                        <p:tgtEl>
                                          <p:spTgt spid="38"/>
                                        </p:tgtEl>
                                        <p:attrNameLst>
                                          <p:attrName>ppt_h</p:attrName>
                                        </p:attrNameLst>
                                      </p:cBhvr>
                                      <p:tavLst>
                                        <p:tav tm="0">
                                          <p:val>
                                            <p:fltVal val="0"/>
                                          </p:val>
                                        </p:tav>
                                        <p:tav tm="100000">
                                          <p:val>
                                            <p:strVal val="#ppt_h"/>
                                          </p:val>
                                        </p:tav>
                                      </p:tavLst>
                                    </p:anim>
                                    <p:anim calcmode="lin" valueType="num">
                                      <p:cBhvr>
                                        <p:cTn id="44" dur="500" fill="hold"/>
                                        <p:tgtEl>
                                          <p:spTgt spid="38"/>
                                        </p:tgtEl>
                                        <p:attrNameLst>
                                          <p:attrName>style.rotation</p:attrName>
                                        </p:attrNameLst>
                                      </p:cBhvr>
                                      <p:tavLst>
                                        <p:tav tm="0">
                                          <p:val>
                                            <p:fltVal val="360"/>
                                          </p:val>
                                        </p:tav>
                                        <p:tav tm="100000">
                                          <p:val>
                                            <p:fltVal val="0"/>
                                          </p:val>
                                        </p:tav>
                                      </p:tavLst>
                                    </p:anim>
                                    <p:animEffect transition="in" filter="fade">
                                      <p:cBhvr>
                                        <p:cTn id="45" dur="500"/>
                                        <p:tgtEl>
                                          <p:spTgt spid="38"/>
                                        </p:tgtEl>
                                      </p:cBhvr>
                                    </p:animEffect>
                                  </p:childTnLst>
                                </p:cTn>
                              </p:par>
                            </p:childTnLst>
                          </p:cTn>
                        </p:par>
                        <p:par>
                          <p:cTn id="46" fill="hold">
                            <p:stCondLst>
                              <p:cond delay="5000"/>
                            </p:stCondLst>
                            <p:childTnLst>
                              <p:par>
                                <p:cTn id="47" presetID="43" presetClass="entr" presetSubtype="0" fill="hold"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100"/>
                                        <p:tgtEl>
                                          <p:spTgt spid="3"/>
                                        </p:tgtEl>
                                      </p:cBhvr>
                                    </p:animEffect>
                                    <p:anim calcmode="lin" valueType="num">
                                      <p:cBhvr>
                                        <p:cTn id="50" dur="400" fill="hold"/>
                                        <p:tgtEl>
                                          <p:spTgt spid="3"/>
                                        </p:tgtEl>
                                        <p:attrNameLst>
                                          <p:attrName>ppt_x</p:attrName>
                                        </p:attrNameLst>
                                      </p:cBhvr>
                                      <p:tavLst>
                                        <p:tav tm="0">
                                          <p:val>
                                            <p:strVal val="#ppt_x"/>
                                          </p:val>
                                        </p:tav>
                                        <p:tav tm="100000">
                                          <p:val>
                                            <p:strVal val="#ppt_x"/>
                                          </p:val>
                                        </p:tav>
                                      </p:tavLst>
                                    </p:anim>
                                    <p:anim calcmode="lin" valueType="num">
                                      <p:cBhvr>
                                        <p:cTn id="51" dur="400" fill="hold"/>
                                        <p:tgtEl>
                                          <p:spTgt spid="3"/>
                                        </p:tgtEl>
                                        <p:attrNameLst>
                                          <p:attrName>ppt_y</p:attrName>
                                        </p:attrNameLst>
                                      </p:cBhvr>
                                      <p:tavLst>
                                        <p:tav tm="0">
                                          <p:val>
                                            <p:strVal val="#ppt_y+0.31"/>
                                          </p:val>
                                        </p:tav>
                                        <p:tav tm="100000">
                                          <p:val>
                                            <p:strVal val="#ppt_y+0.31"/>
                                          </p:val>
                                        </p:tav>
                                      </p:tavLst>
                                    </p:anim>
                                    <p:anim calcmode="lin" valueType="num">
                                      <p:cBhvr>
                                        <p:cTn id="52" dur="600" decel="50000" fill="hold">
                                          <p:stCondLst>
                                            <p:cond delay="400"/>
                                          </p:stCondLst>
                                        </p:cTn>
                                        <p:tgtEl>
                                          <p:spTgt spid="3"/>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53" dur="600" decel="50000" fill="hold">
                                          <p:stCondLst>
                                            <p:cond delay="400"/>
                                          </p:stCondLst>
                                        </p:cTn>
                                        <p:tgtEl>
                                          <p:spTgt spid="3"/>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par>
                          <p:cTn id="54" fill="hold">
                            <p:stCondLst>
                              <p:cond delay="6000"/>
                            </p:stCondLst>
                            <p:childTnLst>
                              <p:par>
                                <p:cTn id="55" presetID="10" presetClass="entr" presetSubtype="0" fill="hold" grpId="0" nodeType="after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fade">
                                      <p:cBhvr>
                                        <p:cTn id="57" dur="500"/>
                                        <p:tgtEl>
                                          <p:spTgt spid="43"/>
                                        </p:tgtEl>
                                      </p:cBhvr>
                                    </p:animEffect>
                                  </p:childTnLst>
                                </p:cTn>
                              </p:par>
                            </p:childTnLst>
                          </p:cTn>
                        </p:par>
                        <p:par>
                          <p:cTn id="58" fill="hold">
                            <p:stCondLst>
                              <p:cond delay="6500"/>
                            </p:stCondLst>
                            <p:childTnLst>
                              <p:par>
                                <p:cTn id="59" presetID="10" presetClass="entr" presetSubtype="0" fill="hold" grpId="0" nodeType="after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childTnLst>
                          </p:cTn>
                        </p:par>
                        <p:par>
                          <p:cTn id="62" fill="hold">
                            <p:stCondLst>
                              <p:cond delay="7000"/>
                            </p:stCondLst>
                            <p:childTnLst>
                              <p:par>
                                <p:cTn id="63" presetID="10" presetClass="entr" presetSubtype="0"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fade">
                                      <p:cBhvr>
                                        <p:cTn id="65" dur="500"/>
                                        <p:tgtEl>
                                          <p:spTgt spid="45"/>
                                        </p:tgtEl>
                                      </p:cBhvr>
                                    </p:animEffect>
                                  </p:childTnLst>
                                </p:cTn>
                              </p:par>
                            </p:childTnLst>
                          </p:cTn>
                        </p:par>
                        <p:par>
                          <p:cTn id="66" fill="hold">
                            <p:stCondLst>
                              <p:cond delay="7500"/>
                            </p:stCondLst>
                            <p:childTnLst>
                              <p:par>
                                <p:cTn id="67" presetID="10" presetClass="entr" presetSubtype="0"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fade">
                                      <p:cBhvr>
                                        <p:cTn id="6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3" grpId="0"/>
      <p:bldP spid="44" grpId="0"/>
      <p:bldP spid="45" grpId="0"/>
      <p:bldP spid="4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772420" y="1701125"/>
            <a:ext cx="375260" cy="328313"/>
          </a:xfrm>
          <a:prstGeom prst="rect">
            <a:avLst/>
          </a:prstGeom>
          <a:noFill/>
        </p:spPr>
        <p:txBody>
          <a:bodyPr wrap="none" lIns="65023" tIns="32511" rIns="65023" bIns="32511" rtlCol="0">
            <a:spAutoFit/>
          </a:bodyPr>
          <a:lstStyle/>
          <a:p>
            <a:pPr algn="just"/>
            <a:r>
              <a:rPr lang="en-US" sz="1700" b="1"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01</a:t>
            </a:r>
            <a:endParaRPr lang="en-GB" sz="1700" b="1"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nvGrpSpPr>
          <p:cNvPr id="2" name="Group 17"/>
          <p:cNvGrpSpPr/>
          <p:nvPr/>
        </p:nvGrpSpPr>
        <p:grpSpPr>
          <a:xfrm>
            <a:off x="1160890" y="1698410"/>
            <a:ext cx="1624813" cy="734328"/>
            <a:chOff x="509993" y="4146961"/>
            <a:chExt cx="2166536" cy="979105"/>
          </a:xfrm>
        </p:grpSpPr>
        <p:sp>
          <p:nvSpPr>
            <p:cNvPr id="19" name="TextBox 18"/>
            <p:cNvSpPr txBox="1"/>
            <p:nvPr/>
          </p:nvSpPr>
          <p:spPr>
            <a:xfrm>
              <a:off x="515135" y="4146961"/>
              <a:ext cx="2161394" cy="492443"/>
            </a:xfrm>
            <a:prstGeom prst="rect">
              <a:avLst/>
            </a:prstGeom>
            <a:noFill/>
          </p:spPr>
          <p:txBody>
            <a:bodyPr wrap="none" rtlCol="0">
              <a:spAutoFit/>
            </a:bodyPr>
            <a:lstStyle/>
            <a:p>
              <a:r>
                <a:rPr lang="en-US" altLang="zh-CN"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YOUR TITLE</a:t>
              </a:r>
              <a:r>
                <a:rPr lang="zh-CN" altLang="en-US"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a:t>
              </a:r>
              <a:endParaRPr lang="en-GB"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 name="Rectangle 19"/>
            <p:cNvSpPr/>
            <p:nvPr/>
          </p:nvSpPr>
          <p:spPr>
            <a:xfrm>
              <a:off x="509993" y="4448957"/>
              <a:ext cx="2041329" cy="677109"/>
            </a:xfrm>
            <a:prstGeom prst="rect">
              <a:avLst/>
            </a:prstGeom>
          </p:spPr>
          <p:txBody>
            <a:bodyPr wrap="square">
              <a:spAutoFit/>
            </a:bodyPr>
            <a:lstStyle/>
            <a:p>
              <a:pPr algn="just">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a:t>
              </a:r>
              <a:endParaRPr lang="en-GB"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sp>
        <p:nvSpPr>
          <p:cNvPr id="21" name="TextBox 20"/>
          <p:cNvSpPr txBox="1"/>
          <p:nvPr/>
        </p:nvSpPr>
        <p:spPr>
          <a:xfrm>
            <a:off x="772420" y="2543997"/>
            <a:ext cx="375260" cy="328313"/>
          </a:xfrm>
          <a:prstGeom prst="rect">
            <a:avLst/>
          </a:prstGeom>
          <a:noFill/>
        </p:spPr>
        <p:txBody>
          <a:bodyPr wrap="none" lIns="65023" tIns="32511" rIns="65023" bIns="32511" rtlCol="0">
            <a:spAutoFit/>
          </a:bodyPr>
          <a:lstStyle/>
          <a:p>
            <a:pPr algn="just"/>
            <a:r>
              <a:rPr lang="en-US" sz="1700" b="1" dirty="0">
                <a:solidFill>
                  <a:schemeClr val="accent2"/>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02</a:t>
            </a:r>
            <a:endParaRPr lang="en-GB" sz="1700" b="1" dirty="0">
              <a:solidFill>
                <a:schemeClr val="accent2"/>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5" name="TextBox 24"/>
          <p:cNvSpPr txBox="1"/>
          <p:nvPr/>
        </p:nvSpPr>
        <p:spPr>
          <a:xfrm>
            <a:off x="772420" y="3386869"/>
            <a:ext cx="375260" cy="328313"/>
          </a:xfrm>
          <a:prstGeom prst="rect">
            <a:avLst/>
          </a:prstGeom>
          <a:noFill/>
        </p:spPr>
        <p:txBody>
          <a:bodyPr wrap="none" lIns="65023" tIns="32511" rIns="65023" bIns="32511" rtlCol="0">
            <a:spAutoFit/>
          </a:bodyPr>
          <a:lstStyle/>
          <a:p>
            <a:pPr algn="just"/>
            <a:r>
              <a:rPr lang="en-US" sz="1700" b="1" dirty="0">
                <a:solidFill>
                  <a:schemeClr val="accent3"/>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03</a:t>
            </a:r>
            <a:endParaRPr lang="en-GB" sz="1700" b="1" dirty="0">
              <a:solidFill>
                <a:schemeClr val="accent3"/>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nvGrpSpPr>
          <p:cNvPr id="3" name="Group 32"/>
          <p:cNvGrpSpPr/>
          <p:nvPr/>
        </p:nvGrpSpPr>
        <p:grpSpPr>
          <a:xfrm>
            <a:off x="1160890" y="3384155"/>
            <a:ext cx="1624813" cy="734328"/>
            <a:chOff x="509993" y="4146961"/>
            <a:chExt cx="2166536" cy="979105"/>
          </a:xfrm>
        </p:grpSpPr>
        <p:sp>
          <p:nvSpPr>
            <p:cNvPr id="34" name="TextBox 33"/>
            <p:cNvSpPr txBox="1"/>
            <p:nvPr/>
          </p:nvSpPr>
          <p:spPr>
            <a:xfrm>
              <a:off x="515135" y="4146961"/>
              <a:ext cx="2161394" cy="492443"/>
            </a:xfrm>
            <a:prstGeom prst="rect">
              <a:avLst/>
            </a:prstGeom>
            <a:noFill/>
          </p:spPr>
          <p:txBody>
            <a:bodyPr wrap="none" rtlCol="0">
              <a:spAutoFit/>
            </a:bodyPr>
            <a:lstStyle/>
            <a:p>
              <a:r>
                <a:rPr lang="en-US" altLang="zh-CN"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YOUR TITLE</a:t>
              </a:r>
              <a:r>
                <a:rPr lang="zh-CN" altLang="en-US"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a:t>
              </a:r>
              <a:endParaRPr lang="en-GB"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5" name="Rectangle 34"/>
            <p:cNvSpPr/>
            <p:nvPr/>
          </p:nvSpPr>
          <p:spPr>
            <a:xfrm>
              <a:off x="509993" y="4448957"/>
              <a:ext cx="2041329" cy="677109"/>
            </a:xfrm>
            <a:prstGeom prst="rect">
              <a:avLst/>
            </a:prstGeom>
          </p:spPr>
          <p:txBody>
            <a:bodyPr wrap="square">
              <a:spAutoFit/>
            </a:bodyPr>
            <a:lstStyle/>
            <a:p>
              <a:pPr algn="just">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a:t>
              </a:r>
              <a:endParaRPr lang="en-GB"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nvGrpSpPr>
          <p:cNvPr id="4" name="Group 35"/>
          <p:cNvGrpSpPr/>
          <p:nvPr/>
        </p:nvGrpSpPr>
        <p:grpSpPr>
          <a:xfrm>
            <a:off x="1160890" y="2541283"/>
            <a:ext cx="1624813" cy="734328"/>
            <a:chOff x="509993" y="4146961"/>
            <a:chExt cx="2166536" cy="979105"/>
          </a:xfrm>
        </p:grpSpPr>
        <p:sp>
          <p:nvSpPr>
            <p:cNvPr id="37" name="TextBox 36"/>
            <p:cNvSpPr txBox="1"/>
            <p:nvPr/>
          </p:nvSpPr>
          <p:spPr>
            <a:xfrm>
              <a:off x="515135" y="4146961"/>
              <a:ext cx="2161394" cy="492443"/>
            </a:xfrm>
            <a:prstGeom prst="rect">
              <a:avLst/>
            </a:prstGeom>
            <a:noFill/>
          </p:spPr>
          <p:txBody>
            <a:bodyPr wrap="none" rtlCol="0">
              <a:spAutoFit/>
            </a:bodyPr>
            <a:lstStyle/>
            <a:p>
              <a:r>
                <a:rPr lang="en-US" altLang="zh-CN"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YOUR TITLE</a:t>
              </a:r>
              <a:r>
                <a:rPr lang="zh-CN" altLang="en-US"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a:t>
              </a:r>
              <a:endParaRPr lang="en-GB" b="1"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38" name="Rectangle 37"/>
            <p:cNvSpPr/>
            <p:nvPr/>
          </p:nvSpPr>
          <p:spPr>
            <a:xfrm>
              <a:off x="509993" y="4448957"/>
              <a:ext cx="2041329" cy="677109"/>
            </a:xfrm>
            <a:prstGeom prst="rect">
              <a:avLst/>
            </a:prstGeom>
          </p:spPr>
          <p:txBody>
            <a:bodyPr wrap="square">
              <a:spAutoFit/>
            </a:bodyPr>
            <a:lstStyle/>
            <a:p>
              <a:pPr algn="just">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a:t>
              </a:r>
              <a:endParaRPr lang="en-GB"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nvGrpSpPr>
          <p:cNvPr id="5" name="Group 38"/>
          <p:cNvGrpSpPr/>
          <p:nvPr/>
        </p:nvGrpSpPr>
        <p:grpSpPr>
          <a:xfrm>
            <a:off x="3077870" y="1448038"/>
            <a:ext cx="2988260" cy="2973794"/>
            <a:chOff x="3685337" y="1514384"/>
            <a:chExt cx="4821324" cy="4797722"/>
          </a:xfrm>
        </p:grpSpPr>
        <p:sp>
          <p:nvSpPr>
            <p:cNvPr id="40" name="Freeform 39"/>
            <p:cNvSpPr/>
            <p:nvPr/>
          </p:nvSpPr>
          <p:spPr>
            <a:xfrm>
              <a:off x="4112274" y="1770540"/>
              <a:ext cx="4137890" cy="4137892"/>
            </a:xfrm>
            <a:custGeom>
              <a:avLst/>
              <a:gdLst>
                <a:gd name="connsiteX0" fmla="*/ 2275840 w 4551680"/>
                <a:gd name="connsiteY0" fmla="*/ 0 h 4551680"/>
                <a:gd name="connsiteX1" fmla="*/ 4246775 w 4551680"/>
                <a:gd name="connsiteY1" fmla="*/ 1137920 h 4551680"/>
                <a:gd name="connsiteX2" fmla="*/ 4246775 w 4551680"/>
                <a:gd name="connsiteY2" fmla="*/ 3413760 h 4551680"/>
                <a:gd name="connsiteX3" fmla="*/ 2275840 w 4551680"/>
                <a:gd name="connsiteY3" fmla="*/ 2275840 h 4551680"/>
                <a:gd name="connsiteX4" fmla="*/ 2275840 w 4551680"/>
                <a:gd name="connsiteY4" fmla="*/ 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2275840" y="0"/>
                  </a:moveTo>
                  <a:cubicBezTo>
                    <a:pt x="3088919" y="0"/>
                    <a:pt x="3840236" y="433773"/>
                    <a:pt x="4246775" y="1137920"/>
                  </a:cubicBezTo>
                  <a:cubicBezTo>
                    <a:pt x="4653315" y="1842067"/>
                    <a:pt x="4653315" y="2709613"/>
                    <a:pt x="4246775" y="3413760"/>
                  </a:cubicBezTo>
                  <a:lnTo>
                    <a:pt x="2275840" y="2275840"/>
                  </a:lnTo>
                  <a:lnTo>
                    <a:pt x="2275840" y="0"/>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599540" tIns="1086862" rIns="625686" bIns="2424099" numCol="1" spcCol="1270" anchor="ctr" anchorCtr="0">
              <a:noAutofit/>
            </a:bodyPr>
            <a:lstStyle/>
            <a:p>
              <a:pPr algn="just" defTabSz="1733379">
                <a:lnSpc>
                  <a:spcPct val="150000"/>
                </a:lnSpc>
                <a:spcAft>
                  <a:spcPct val="35000"/>
                </a:spcAft>
              </a:pPr>
              <a:endParaRPr lang="en-GB" sz="7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1" name="Freeform 40"/>
            <p:cNvSpPr/>
            <p:nvPr/>
          </p:nvSpPr>
          <p:spPr>
            <a:xfrm>
              <a:off x="4027053" y="1918321"/>
              <a:ext cx="4137890" cy="4137892"/>
            </a:xfrm>
            <a:custGeom>
              <a:avLst/>
              <a:gdLst>
                <a:gd name="connsiteX0" fmla="*/ 4246775 w 4551680"/>
                <a:gd name="connsiteY0" fmla="*/ 3413760 h 4551680"/>
                <a:gd name="connsiteX1" fmla="*/ 2275840 w 4551680"/>
                <a:gd name="connsiteY1" fmla="*/ 4551680 h 4551680"/>
                <a:gd name="connsiteX2" fmla="*/ 304905 w 4551680"/>
                <a:gd name="connsiteY2" fmla="*/ 3413760 h 4551680"/>
                <a:gd name="connsiteX3" fmla="*/ 2275840 w 4551680"/>
                <a:gd name="connsiteY3" fmla="*/ 2275840 h 4551680"/>
                <a:gd name="connsiteX4" fmla="*/ 424677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4246775" y="3413760"/>
                  </a:moveTo>
                  <a:cubicBezTo>
                    <a:pt x="3840235" y="4117907"/>
                    <a:pt x="3088919" y="4551680"/>
                    <a:pt x="2275840" y="4551680"/>
                  </a:cubicBezTo>
                  <a:cubicBezTo>
                    <a:pt x="1462761" y="4551680"/>
                    <a:pt x="711444" y="4117907"/>
                    <a:pt x="304905" y="3413760"/>
                  </a:cubicBezTo>
                  <a:lnTo>
                    <a:pt x="2275840" y="2275840"/>
                  </a:lnTo>
                  <a:lnTo>
                    <a:pt x="4246775" y="3413760"/>
                  </a:lnTo>
                  <a:close/>
                </a:path>
              </a:pathLst>
            </a:custGeom>
            <a:solidFill>
              <a:schemeClr val="accent3"/>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29998" tIns="3201563" rIns="1172849" bIns="515662" numCol="1" spcCol="1270" anchor="ctr" anchorCtr="0">
              <a:noAutofit/>
            </a:bodyPr>
            <a:lstStyle/>
            <a:p>
              <a:pPr algn="just" defTabSz="2166724">
                <a:lnSpc>
                  <a:spcPct val="150000"/>
                </a:lnSpc>
                <a:spcAft>
                  <a:spcPct val="35000"/>
                </a:spcAft>
              </a:pPr>
              <a:endParaRPr lang="en-GB" sz="7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2" name="Freeform 41"/>
            <p:cNvSpPr/>
            <p:nvPr/>
          </p:nvSpPr>
          <p:spPr>
            <a:xfrm>
              <a:off x="3941832" y="1770540"/>
              <a:ext cx="4137890" cy="4137892"/>
            </a:xfrm>
            <a:custGeom>
              <a:avLst/>
              <a:gdLst>
                <a:gd name="connsiteX0" fmla="*/ 304905 w 4551680"/>
                <a:gd name="connsiteY0" fmla="*/ 3413760 h 4551680"/>
                <a:gd name="connsiteX1" fmla="*/ 304905 w 4551680"/>
                <a:gd name="connsiteY1" fmla="*/ 1137920 h 4551680"/>
                <a:gd name="connsiteX2" fmla="*/ 2275840 w 4551680"/>
                <a:gd name="connsiteY2" fmla="*/ 0 h 4551680"/>
                <a:gd name="connsiteX3" fmla="*/ 2275840 w 4551680"/>
                <a:gd name="connsiteY3" fmla="*/ 2275840 h 4551680"/>
                <a:gd name="connsiteX4" fmla="*/ 304905 w 4551680"/>
                <a:gd name="connsiteY4" fmla="*/ 3413760 h 45516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51680" h="4551680">
                  <a:moveTo>
                    <a:pt x="304905" y="3413760"/>
                  </a:moveTo>
                  <a:cubicBezTo>
                    <a:pt x="-101635" y="2709613"/>
                    <a:pt x="-101635" y="1842067"/>
                    <a:pt x="304905" y="1137920"/>
                  </a:cubicBezTo>
                  <a:cubicBezTo>
                    <a:pt x="711445" y="433773"/>
                    <a:pt x="1462761" y="0"/>
                    <a:pt x="2275840" y="0"/>
                  </a:cubicBezTo>
                  <a:lnTo>
                    <a:pt x="2275840" y="2275840"/>
                  </a:lnTo>
                  <a:lnTo>
                    <a:pt x="304905" y="341376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625688" tIns="1086862" rIns="2599539" bIns="2424099" numCol="1" spcCol="1270" anchor="ctr" anchorCtr="0">
              <a:noAutofit/>
            </a:bodyPr>
            <a:lstStyle/>
            <a:p>
              <a:pPr algn="just" defTabSz="1733379">
                <a:lnSpc>
                  <a:spcPct val="150000"/>
                </a:lnSpc>
                <a:spcAft>
                  <a:spcPct val="35000"/>
                </a:spcAft>
              </a:pPr>
              <a:endParaRPr lang="en-GB" sz="7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3" name="Circular Arrow 42"/>
            <p:cNvSpPr/>
            <p:nvPr/>
          </p:nvSpPr>
          <p:spPr>
            <a:xfrm>
              <a:off x="3856461" y="1514384"/>
              <a:ext cx="4650200" cy="4650202"/>
            </a:xfrm>
            <a:prstGeom prst="circularArrow">
              <a:avLst>
                <a:gd name="adj1" fmla="val 5085"/>
                <a:gd name="adj2" fmla="val 327528"/>
                <a:gd name="adj3" fmla="val 1472472"/>
                <a:gd name="adj4" fmla="val 16199432"/>
                <a:gd name="adj5" fmla="val 593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50000"/>
                </a:lnSpc>
              </a:pPr>
              <a:endParaRPr lang="zh-CN" altLang="en-US" sz="700" dirty="0">
                <a:latin typeface="Arial" panose="020B0604020202020204" pitchFamily="34" charset="0"/>
                <a:ea typeface="微软雅黑" panose="020B0503020204020204" pitchFamily="34" charset="-122"/>
                <a:sym typeface="Arial" panose="020B0604020202020204" pitchFamily="34" charset="0"/>
              </a:endParaRPr>
            </a:p>
          </p:txBody>
        </p:sp>
        <p:sp>
          <p:nvSpPr>
            <p:cNvPr id="44" name="Circular Arrow 43"/>
            <p:cNvSpPr/>
            <p:nvPr/>
          </p:nvSpPr>
          <p:spPr>
            <a:xfrm>
              <a:off x="3770899" y="1661904"/>
              <a:ext cx="4650200" cy="4650202"/>
            </a:xfrm>
            <a:prstGeom prst="circularArrow">
              <a:avLst>
                <a:gd name="adj1" fmla="val 5085"/>
                <a:gd name="adj2" fmla="val 327528"/>
                <a:gd name="adj3" fmla="val 8671970"/>
                <a:gd name="adj4" fmla="val 1800502"/>
                <a:gd name="adj5" fmla="val 593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50000"/>
                </a:lnSpc>
              </a:pPr>
              <a:endParaRPr lang="zh-CN" altLang="en-US" sz="700" dirty="0">
                <a:latin typeface="Arial" panose="020B0604020202020204" pitchFamily="34" charset="0"/>
                <a:ea typeface="微软雅黑" panose="020B0503020204020204" pitchFamily="34" charset="-122"/>
                <a:sym typeface="Arial" panose="020B0604020202020204" pitchFamily="34" charset="0"/>
              </a:endParaRPr>
            </a:p>
          </p:txBody>
        </p:sp>
        <p:sp>
          <p:nvSpPr>
            <p:cNvPr id="45" name="Circular Arrow 44"/>
            <p:cNvSpPr/>
            <p:nvPr/>
          </p:nvSpPr>
          <p:spPr>
            <a:xfrm>
              <a:off x="3685337" y="1514384"/>
              <a:ext cx="4650200" cy="4650202"/>
            </a:xfrm>
            <a:prstGeom prst="circularArrow">
              <a:avLst>
                <a:gd name="adj1" fmla="val 5085"/>
                <a:gd name="adj2" fmla="val 327528"/>
                <a:gd name="adj3" fmla="val 15873039"/>
                <a:gd name="adj4" fmla="val 9000000"/>
                <a:gd name="adj5" fmla="val 5932"/>
              </a:avLst>
            </a:pr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lstStyle/>
            <a:p>
              <a:pPr algn="just">
                <a:lnSpc>
                  <a:spcPct val="150000"/>
                </a:lnSpc>
              </a:pPr>
              <a:endParaRPr lang="zh-CN" altLang="en-US" sz="700"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Freeform 45"/>
          <p:cNvSpPr>
            <a:spLocks noEditPoints="1"/>
          </p:cNvSpPr>
          <p:nvPr/>
        </p:nvSpPr>
        <p:spPr bwMode="auto">
          <a:xfrm>
            <a:off x="4291554" y="3533111"/>
            <a:ext cx="560890" cy="327886"/>
          </a:xfrm>
          <a:custGeom>
            <a:avLst/>
            <a:gdLst>
              <a:gd name="T0" fmla="*/ 232 w 316"/>
              <a:gd name="T1" fmla="*/ 27 h 172"/>
              <a:gd name="T2" fmla="*/ 221 w 316"/>
              <a:gd name="T3" fmla="*/ 20 h 172"/>
              <a:gd name="T4" fmla="*/ 157 w 316"/>
              <a:gd name="T5" fmla="*/ 10 h 172"/>
              <a:gd name="T6" fmla="*/ 92 w 316"/>
              <a:gd name="T7" fmla="*/ 9 h 172"/>
              <a:gd name="T8" fmla="*/ 84 w 316"/>
              <a:gd name="T9" fmla="*/ 13 h 172"/>
              <a:gd name="T10" fmla="*/ 0 w 316"/>
              <a:gd name="T11" fmla="*/ 121 h 172"/>
              <a:gd name="T12" fmla="*/ 78 w 316"/>
              <a:gd name="T13" fmla="*/ 109 h 172"/>
              <a:gd name="T14" fmla="*/ 84 w 316"/>
              <a:gd name="T15" fmla="*/ 113 h 172"/>
              <a:gd name="T16" fmla="*/ 120 w 316"/>
              <a:gd name="T17" fmla="*/ 142 h 172"/>
              <a:gd name="T18" fmla="*/ 159 w 316"/>
              <a:gd name="T19" fmla="*/ 163 h 172"/>
              <a:gd name="T20" fmla="*/ 163 w 316"/>
              <a:gd name="T21" fmla="*/ 165 h 172"/>
              <a:gd name="T22" fmla="*/ 190 w 316"/>
              <a:gd name="T23" fmla="*/ 164 h 172"/>
              <a:gd name="T24" fmla="*/ 217 w 316"/>
              <a:gd name="T25" fmla="*/ 153 h 172"/>
              <a:gd name="T26" fmla="*/ 233 w 316"/>
              <a:gd name="T27" fmla="*/ 146 h 172"/>
              <a:gd name="T28" fmla="*/ 265 w 316"/>
              <a:gd name="T29" fmla="*/ 162 h 172"/>
              <a:gd name="T30" fmla="*/ 288 w 316"/>
              <a:gd name="T31" fmla="*/ 14 h 172"/>
              <a:gd name="T32" fmla="*/ 225 w 316"/>
              <a:gd name="T33" fmla="*/ 129 h 172"/>
              <a:gd name="T34" fmla="*/ 225 w 316"/>
              <a:gd name="T35" fmla="*/ 139 h 172"/>
              <a:gd name="T36" fmla="*/ 216 w 316"/>
              <a:gd name="T37" fmla="*/ 142 h 172"/>
              <a:gd name="T38" fmla="*/ 207 w 316"/>
              <a:gd name="T39" fmla="*/ 142 h 172"/>
              <a:gd name="T40" fmla="*/ 189 w 316"/>
              <a:gd name="T41" fmla="*/ 153 h 172"/>
              <a:gd name="T42" fmla="*/ 185 w 316"/>
              <a:gd name="T43" fmla="*/ 153 h 172"/>
              <a:gd name="T44" fmla="*/ 180 w 316"/>
              <a:gd name="T45" fmla="*/ 156 h 172"/>
              <a:gd name="T46" fmla="*/ 157 w 316"/>
              <a:gd name="T47" fmla="*/ 149 h 172"/>
              <a:gd name="T48" fmla="*/ 130 w 316"/>
              <a:gd name="T49" fmla="*/ 128 h 172"/>
              <a:gd name="T50" fmla="*/ 88 w 316"/>
              <a:gd name="T51" fmla="*/ 103 h 172"/>
              <a:gd name="T52" fmla="*/ 71 w 316"/>
              <a:gd name="T53" fmla="*/ 91 h 172"/>
              <a:gd name="T54" fmla="*/ 71 w 316"/>
              <a:gd name="T55" fmla="*/ 90 h 172"/>
              <a:gd name="T56" fmla="*/ 72 w 316"/>
              <a:gd name="T57" fmla="*/ 88 h 172"/>
              <a:gd name="T58" fmla="*/ 93 w 316"/>
              <a:gd name="T59" fmla="*/ 20 h 172"/>
              <a:gd name="T60" fmla="*/ 132 w 316"/>
              <a:gd name="T61" fmla="*/ 24 h 172"/>
              <a:gd name="T62" fmla="*/ 127 w 316"/>
              <a:gd name="T63" fmla="*/ 72 h 172"/>
              <a:gd name="T64" fmla="*/ 185 w 316"/>
              <a:gd name="T65" fmla="*/ 54 h 172"/>
              <a:gd name="T66" fmla="*/ 241 w 316"/>
              <a:gd name="T67" fmla="*/ 119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6" h="172">
                <a:moveTo>
                  <a:pt x="288" y="14"/>
                </a:moveTo>
                <a:cubicBezTo>
                  <a:pt x="232" y="27"/>
                  <a:pt x="232" y="27"/>
                  <a:pt x="232" y="27"/>
                </a:cubicBezTo>
                <a:cubicBezTo>
                  <a:pt x="233" y="31"/>
                  <a:pt x="233" y="31"/>
                  <a:pt x="233" y="31"/>
                </a:cubicBezTo>
                <a:cubicBezTo>
                  <a:pt x="228" y="22"/>
                  <a:pt x="221" y="20"/>
                  <a:pt x="221" y="20"/>
                </a:cubicBezTo>
                <a:cubicBezTo>
                  <a:pt x="178" y="7"/>
                  <a:pt x="178" y="7"/>
                  <a:pt x="178" y="7"/>
                </a:cubicBezTo>
                <a:cubicBezTo>
                  <a:pt x="173" y="5"/>
                  <a:pt x="165" y="7"/>
                  <a:pt x="157" y="10"/>
                </a:cubicBezTo>
                <a:cubicBezTo>
                  <a:pt x="156" y="9"/>
                  <a:pt x="156" y="9"/>
                  <a:pt x="156" y="9"/>
                </a:cubicBezTo>
                <a:cubicBezTo>
                  <a:pt x="92" y="9"/>
                  <a:pt x="92" y="9"/>
                  <a:pt x="92" y="9"/>
                </a:cubicBezTo>
                <a:cubicBezTo>
                  <a:pt x="92" y="9"/>
                  <a:pt x="92" y="9"/>
                  <a:pt x="92" y="9"/>
                </a:cubicBezTo>
                <a:cubicBezTo>
                  <a:pt x="91" y="9"/>
                  <a:pt x="87" y="10"/>
                  <a:pt x="84" y="13"/>
                </a:cubicBezTo>
                <a:cubicBezTo>
                  <a:pt x="50" y="0"/>
                  <a:pt x="50" y="0"/>
                  <a:pt x="50" y="0"/>
                </a:cubicBezTo>
                <a:cubicBezTo>
                  <a:pt x="0" y="121"/>
                  <a:pt x="0" y="121"/>
                  <a:pt x="0" y="121"/>
                </a:cubicBezTo>
                <a:cubicBezTo>
                  <a:pt x="54" y="148"/>
                  <a:pt x="54" y="148"/>
                  <a:pt x="54" y="148"/>
                </a:cubicBezTo>
                <a:cubicBezTo>
                  <a:pt x="69" y="144"/>
                  <a:pt x="76" y="120"/>
                  <a:pt x="78" y="109"/>
                </a:cubicBezTo>
                <a:cubicBezTo>
                  <a:pt x="82" y="112"/>
                  <a:pt x="82" y="112"/>
                  <a:pt x="82" y="112"/>
                </a:cubicBezTo>
                <a:cubicBezTo>
                  <a:pt x="84" y="113"/>
                  <a:pt x="84" y="113"/>
                  <a:pt x="84" y="113"/>
                </a:cubicBezTo>
                <a:cubicBezTo>
                  <a:pt x="84" y="120"/>
                  <a:pt x="85" y="130"/>
                  <a:pt x="99" y="127"/>
                </a:cubicBezTo>
                <a:cubicBezTo>
                  <a:pt x="99" y="127"/>
                  <a:pt x="100" y="157"/>
                  <a:pt x="120" y="142"/>
                </a:cubicBezTo>
                <a:cubicBezTo>
                  <a:pt x="120" y="142"/>
                  <a:pt x="120" y="161"/>
                  <a:pt x="138" y="155"/>
                </a:cubicBezTo>
                <a:cubicBezTo>
                  <a:pt x="138" y="155"/>
                  <a:pt x="141" y="172"/>
                  <a:pt x="159" y="163"/>
                </a:cubicBezTo>
                <a:cubicBezTo>
                  <a:pt x="162" y="165"/>
                  <a:pt x="162" y="165"/>
                  <a:pt x="162" y="165"/>
                </a:cubicBezTo>
                <a:cubicBezTo>
                  <a:pt x="163" y="165"/>
                  <a:pt x="163" y="165"/>
                  <a:pt x="163" y="165"/>
                </a:cubicBezTo>
                <a:cubicBezTo>
                  <a:pt x="164" y="165"/>
                  <a:pt x="173" y="168"/>
                  <a:pt x="181" y="167"/>
                </a:cubicBezTo>
                <a:cubicBezTo>
                  <a:pt x="185" y="167"/>
                  <a:pt x="188" y="166"/>
                  <a:pt x="190" y="164"/>
                </a:cubicBezTo>
                <a:cubicBezTo>
                  <a:pt x="196" y="163"/>
                  <a:pt x="208" y="161"/>
                  <a:pt x="214" y="153"/>
                </a:cubicBezTo>
                <a:cubicBezTo>
                  <a:pt x="215" y="153"/>
                  <a:pt x="216" y="153"/>
                  <a:pt x="217" y="153"/>
                </a:cubicBezTo>
                <a:cubicBezTo>
                  <a:pt x="217" y="153"/>
                  <a:pt x="217" y="153"/>
                  <a:pt x="217" y="153"/>
                </a:cubicBezTo>
                <a:cubicBezTo>
                  <a:pt x="224" y="153"/>
                  <a:pt x="230" y="150"/>
                  <a:pt x="233" y="146"/>
                </a:cubicBezTo>
                <a:cubicBezTo>
                  <a:pt x="235" y="143"/>
                  <a:pt x="236" y="140"/>
                  <a:pt x="236" y="136"/>
                </a:cubicBezTo>
                <a:cubicBezTo>
                  <a:pt x="236" y="136"/>
                  <a:pt x="248" y="160"/>
                  <a:pt x="265" y="162"/>
                </a:cubicBezTo>
                <a:cubicBezTo>
                  <a:pt x="316" y="137"/>
                  <a:pt x="316" y="137"/>
                  <a:pt x="316" y="137"/>
                </a:cubicBezTo>
                <a:lnTo>
                  <a:pt x="288" y="14"/>
                </a:lnTo>
                <a:close/>
                <a:moveTo>
                  <a:pt x="230" y="127"/>
                </a:moveTo>
                <a:cubicBezTo>
                  <a:pt x="225" y="129"/>
                  <a:pt x="225" y="129"/>
                  <a:pt x="225" y="129"/>
                </a:cubicBezTo>
                <a:cubicBezTo>
                  <a:pt x="226" y="133"/>
                  <a:pt x="226" y="133"/>
                  <a:pt x="226" y="133"/>
                </a:cubicBezTo>
                <a:cubicBezTo>
                  <a:pt x="226" y="137"/>
                  <a:pt x="225" y="139"/>
                  <a:pt x="225" y="139"/>
                </a:cubicBezTo>
                <a:cubicBezTo>
                  <a:pt x="223" y="141"/>
                  <a:pt x="220" y="142"/>
                  <a:pt x="216" y="142"/>
                </a:cubicBezTo>
                <a:cubicBezTo>
                  <a:pt x="216" y="142"/>
                  <a:pt x="216" y="142"/>
                  <a:pt x="216" y="142"/>
                </a:cubicBezTo>
                <a:cubicBezTo>
                  <a:pt x="214" y="143"/>
                  <a:pt x="212" y="142"/>
                  <a:pt x="211" y="142"/>
                </a:cubicBezTo>
                <a:cubicBezTo>
                  <a:pt x="207" y="142"/>
                  <a:pt x="207" y="142"/>
                  <a:pt x="207" y="142"/>
                </a:cubicBezTo>
                <a:cubicBezTo>
                  <a:pt x="206" y="146"/>
                  <a:pt x="206" y="146"/>
                  <a:pt x="206" y="146"/>
                </a:cubicBezTo>
                <a:cubicBezTo>
                  <a:pt x="204" y="150"/>
                  <a:pt x="196" y="153"/>
                  <a:pt x="189" y="153"/>
                </a:cubicBezTo>
                <a:cubicBezTo>
                  <a:pt x="188" y="153"/>
                  <a:pt x="188" y="153"/>
                  <a:pt x="188" y="153"/>
                </a:cubicBezTo>
                <a:cubicBezTo>
                  <a:pt x="185" y="153"/>
                  <a:pt x="185" y="153"/>
                  <a:pt x="185" y="153"/>
                </a:cubicBezTo>
                <a:cubicBezTo>
                  <a:pt x="184" y="155"/>
                  <a:pt x="184" y="155"/>
                  <a:pt x="184" y="155"/>
                </a:cubicBezTo>
                <a:cubicBezTo>
                  <a:pt x="183" y="156"/>
                  <a:pt x="182" y="156"/>
                  <a:pt x="180" y="156"/>
                </a:cubicBezTo>
                <a:cubicBezTo>
                  <a:pt x="175" y="157"/>
                  <a:pt x="169" y="155"/>
                  <a:pt x="167" y="155"/>
                </a:cubicBezTo>
                <a:cubicBezTo>
                  <a:pt x="157" y="149"/>
                  <a:pt x="157" y="149"/>
                  <a:pt x="157" y="149"/>
                </a:cubicBezTo>
                <a:cubicBezTo>
                  <a:pt x="156" y="144"/>
                  <a:pt x="154" y="140"/>
                  <a:pt x="149" y="140"/>
                </a:cubicBezTo>
                <a:cubicBezTo>
                  <a:pt x="149" y="140"/>
                  <a:pt x="147" y="116"/>
                  <a:pt x="130" y="128"/>
                </a:cubicBezTo>
                <a:cubicBezTo>
                  <a:pt x="130" y="128"/>
                  <a:pt x="125" y="108"/>
                  <a:pt x="109" y="117"/>
                </a:cubicBezTo>
                <a:cubicBezTo>
                  <a:pt x="88" y="103"/>
                  <a:pt x="88" y="103"/>
                  <a:pt x="88" y="103"/>
                </a:cubicBezTo>
                <a:cubicBezTo>
                  <a:pt x="72" y="91"/>
                  <a:pt x="72" y="91"/>
                  <a:pt x="72" y="91"/>
                </a:cubicBezTo>
                <a:cubicBezTo>
                  <a:pt x="71" y="91"/>
                  <a:pt x="71" y="91"/>
                  <a:pt x="71" y="91"/>
                </a:cubicBezTo>
                <a:cubicBezTo>
                  <a:pt x="71" y="91"/>
                  <a:pt x="71" y="91"/>
                  <a:pt x="71" y="91"/>
                </a:cubicBezTo>
                <a:cubicBezTo>
                  <a:pt x="71" y="90"/>
                  <a:pt x="71" y="90"/>
                  <a:pt x="71" y="90"/>
                </a:cubicBezTo>
                <a:cubicBezTo>
                  <a:pt x="72" y="89"/>
                  <a:pt x="72" y="89"/>
                  <a:pt x="72" y="89"/>
                </a:cubicBezTo>
                <a:cubicBezTo>
                  <a:pt x="72" y="88"/>
                  <a:pt x="72" y="88"/>
                  <a:pt x="72" y="88"/>
                </a:cubicBezTo>
                <a:cubicBezTo>
                  <a:pt x="72" y="87"/>
                  <a:pt x="90" y="26"/>
                  <a:pt x="91" y="21"/>
                </a:cubicBezTo>
                <a:cubicBezTo>
                  <a:pt x="91" y="21"/>
                  <a:pt x="93" y="20"/>
                  <a:pt x="93" y="20"/>
                </a:cubicBezTo>
                <a:cubicBezTo>
                  <a:pt x="138" y="20"/>
                  <a:pt x="138" y="20"/>
                  <a:pt x="138" y="20"/>
                </a:cubicBezTo>
                <a:cubicBezTo>
                  <a:pt x="134" y="22"/>
                  <a:pt x="132" y="24"/>
                  <a:pt x="132" y="24"/>
                </a:cubicBezTo>
                <a:cubicBezTo>
                  <a:pt x="125" y="30"/>
                  <a:pt x="122" y="60"/>
                  <a:pt x="122" y="60"/>
                </a:cubicBezTo>
                <a:cubicBezTo>
                  <a:pt x="119" y="67"/>
                  <a:pt x="127" y="72"/>
                  <a:pt x="127" y="72"/>
                </a:cubicBezTo>
                <a:cubicBezTo>
                  <a:pt x="140" y="81"/>
                  <a:pt x="154" y="47"/>
                  <a:pt x="154" y="47"/>
                </a:cubicBezTo>
                <a:cubicBezTo>
                  <a:pt x="161" y="41"/>
                  <a:pt x="172" y="45"/>
                  <a:pt x="185" y="54"/>
                </a:cubicBezTo>
                <a:cubicBezTo>
                  <a:pt x="206" y="76"/>
                  <a:pt x="232" y="102"/>
                  <a:pt x="239" y="111"/>
                </a:cubicBezTo>
                <a:cubicBezTo>
                  <a:pt x="241" y="114"/>
                  <a:pt x="242" y="117"/>
                  <a:pt x="241" y="119"/>
                </a:cubicBezTo>
                <a:cubicBezTo>
                  <a:pt x="240" y="123"/>
                  <a:pt x="233" y="126"/>
                  <a:pt x="230" y="127"/>
                </a:cubicBezTo>
                <a:close/>
              </a:path>
            </a:pathLst>
          </a:custGeom>
          <a:solidFill>
            <a:schemeClr val="bg2"/>
          </a:solidFill>
          <a:ln>
            <a:noFill/>
          </a:ln>
        </p:spPr>
        <p:txBody>
          <a:bodyPr vert="horz" wrap="square" lIns="68575" tIns="34288" rIns="68575" bIns="34288" numCol="1" anchor="t" anchorCtr="0" compatLnSpc="1">
            <a:prstTxWarp prst="textNoShape">
              <a:avLst/>
            </a:prstTxWarp>
          </a:bodyPr>
          <a:lstStyle/>
          <a:p>
            <a:pPr algn="just">
              <a:lnSpc>
                <a:spcPct val="150000"/>
              </a:lnSpc>
            </a:pPr>
            <a:endParaRPr lang="en-GB" sz="7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nvGrpSpPr>
          <p:cNvPr id="6" name="Group 46"/>
          <p:cNvGrpSpPr/>
          <p:nvPr/>
        </p:nvGrpSpPr>
        <p:grpSpPr>
          <a:xfrm>
            <a:off x="3668061" y="2377878"/>
            <a:ext cx="493313" cy="386696"/>
            <a:chOff x="7200839" y="1790292"/>
            <a:chExt cx="795921" cy="623870"/>
          </a:xfrm>
          <a:solidFill>
            <a:schemeClr val="bg2"/>
          </a:solidFill>
        </p:grpSpPr>
        <p:sp>
          <p:nvSpPr>
            <p:cNvPr id="48" name="Freeform 47"/>
            <p:cNvSpPr>
              <a:spLocks/>
            </p:cNvSpPr>
            <p:nvPr/>
          </p:nvSpPr>
          <p:spPr bwMode="auto">
            <a:xfrm>
              <a:off x="7235971" y="1790292"/>
              <a:ext cx="760789" cy="434110"/>
            </a:xfrm>
            <a:custGeom>
              <a:avLst/>
              <a:gdLst>
                <a:gd name="T0" fmla="*/ 295 w 628"/>
                <a:gd name="T1" fmla="*/ 232 h 334"/>
                <a:gd name="T2" fmla="*/ 295 w 628"/>
                <a:gd name="T3" fmla="*/ 232 h 334"/>
                <a:gd name="T4" fmla="*/ 295 w 628"/>
                <a:gd name="T5" fmla="*/ 232 h 334"/>
                <a:gd name="T6" fmla="*/ 295 w 628"/>
                <a:gd name="T7" fmla="*/ 232 h 334"/>
                <a:gd name="T8" fmla="*/ 430 w 628"/>
                <a:gd name="T9" fmla="*/ 334 h 334"/>
                <a:gd name="T10" fmla="*/ 628 w 628"/>
                <a:gd name="T11" fmla="*/ 218 h 334"/>
                <a:gd name="T12" fmla="*/ 494 w 628"/>
                <a:gd name="T13" fmla="*/ 114 h 334"/>
                <a:gd name="T14" fmla="*/ 305 w 628"/>
                <a:gd name="T15" fmla="*/ 225 h 334"/>
                <a:gd name="T16" fmla="*/ 305 w 628"/>
                <a:gd name="T17" fmla="*/ 3 h 334"/>
                <a:gd name="T18" fmla="*/ 494 w 628"/>
                <a:gd name="T19" fmla="*/ 114 h 334"/>
                <a:gd name="T20" fmla="*/ 600 w 628"/>
                <a:gd name="T21" fmla="*/ 102 h 334"/>
                <a:gd name="T22" fmla="*/ 437 w 628"/>
                <a:gd name="T23" fmla="*/ 7 h 334"/>
                <a:gd name="T24" fmla="*/ 305 w 628"/>
                <a:gd name="T25" fmla="*/ 0 h 334"/>
                <a:gd name="T26" fmla="*/ 305 w 628"/>
                <a:gd name="T27" fmla="*/ 0 h 334"/>
                <a:gd name="T28" fmla="*/ 302 w 628"/>
                <a:gd name="T29" fmla="*/ 0 h 334"/>
                <a:gd name="T30" fmla="*/ 300 w 628"/>
                <a:gd name="T31" fmla="*/ 0 h 334"/>
                <a:gd name="T32" fmla="*/ 295 w 628"/>
                <a:gd name="T33" fmla="*/ 0 h 334"/>
                <a:gd name="T34" fmla="*/ 295 w 628"/>
                <a:gd name="T35" fmla="*/ 0 h 334"/>
                <a:gd name="T36" fmla="*/ 165 w 628"/>
                <a:gd name="T37" fmla="*/ 7 h 334"/>
                <a:gd name="T38" fmla="*/ 0 w 628"/>
                <a:gd name="T39" fmla="*/ 102 h 334"/>
                <a:gd name="T40" fmla="*/ 108 w 628"/>
                <a:gd name="T41" fmla="*/ 114 h 334"/>
                <a:gd name="T42" fmla="*/ 295 w 628"/>
                <a:gd name="T43" fmla="*/ 3 h 334"/>
                <a:gd name="T44" fmla="*/ 295 w 628"/>
                <a:gd name="T45" fmla="*/ 232 h 334"/>
                <a:gd name="T46" fmla="*/ 295 w 628"/>
                <a:gd name="T47" fmla="*/ 232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28" h="334">
                  <a:moveTo>
                    <a:pt x="295" y="232"/>
                  </a:moveTo>
                  <a:lnTo>
                    <a:pt x="295" y="232"/>
                  </a:lnTo>
                  <a:lnTo>
                    <a:pt x="295" y="232"/>
                  </a:lnTo>
                  <a:lnTo>
                    <a:pt x="295" y="232"/>
                  </a:lnTo>
                  <a:lnTo>
                    <a:pt x="430" y="334"/>
                  </a:lnTo>
                  <a:lnTo>
                    <a:pt x="628" y="218"/>
                  </a:lnTo>
                  <a:lnTo>
                    <a:pt x="494" y="114"/>
                  </a:lnTo>
                  <a:lnTo>
                    <a:pt x="305" y="225"/>
                  </a:lnTo>
                  <a:lnTo>
                    <a:pt x="305" y="3"/>
                  </a:lnTo>
                  <a:lnTo>
                    <a:pt x="494" y="114"/>
                  </a:lnTo>
                  <a:lnTo>
                    <a:pt x="600" y="102"/>
                  </a:lnTo>
                  <a:lnTo>
                    <a:pt x="437" y="7"/>
                  </a:lnTo>
                  <a:lnTo>
                    <a:pt x="305" y="0"/>
                  </a:lnTo>
                  <a:lnTo>
                    <a:pt x="305" y="0"/>
                  </a:lnTo>
                  <a:lnTo>
                    <a:pt x="302" y="0"/>
                  </a:lnTo>
                  <a:lnTo>
                    <a:pt x="300" y="0"/>
                  </a:lnTo>
                  <a:lnTo>
                    <a:pt x="295" y="0"/>
                  </a:lnTo>
                  <a:lnTo>
                    <a:pt x="295" y="0"/>
                  </a:lnTo>
                  <a:lnTo>
                    <a:pt x="165" y="7"/>
                  </a:lnTo>
                  <a:lnTo>
                    <a:pt x="0" y="102"/>
                  </a:lnTo>
                  <a:lnTo>
                    <a:pt x="108" y="114"/>
                  </a:lnTo>
                  <a:lnTo>
                    <a:pt x="295" y="3"/>
                  </a:lnTo>
                  <a:lnTo>
                    <a:pt x="295" y="232"/>
                  </a:lnTo>
                  <a:lnTo>
                    <a:pt x="295" y="2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50000"/>
                </a:lnSpc>
              </a:pPr>
              <a:endParaRPr lang="en-GB" sz="7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9" name="Freeform 48"/>
            <p:cNvSpPr>
              <a:spLocks/>
            </p:cNvSpPr>
            <p:nvPr/>
          </p:nvSpPr>
          <p:spPr bwMode="auto">
            <a:xfrm>
              <a:off x="7200839" y="1941061"/>
              <a:ext cx="392509" cy="289840"/>
            </a:xfrm>
            <a:custGeom>
              <a:avLst/>
              <a:gdLst>
                <a:gd name="T0" fmla="*/ 0 w 324"/>
                <a:gd name="T1" fmla="*/ 100 h 223"/>
                <a:gd name="T2" fmla="*/ 187 w 324"/>
                <a:gd name="T3" fmla="*/ 223 h 223"/>
                <a:gd name="T4" fmla="*/ 324 w 324"/>
                <a:gd name="T5" fmla="*/ 116 h 223"/>
                <a:gd name="T6" fmla="*/ 130 w 324"/>
                <a:gd name="T7" fmla="*/ 0 h 223"/>
                <a:gd name="T8" fmla="*/ 0 w 324"/>
                <a:gd name="T9" fmla="*/ 100 h 223"/>
              </a:gdLst>
              <a:ahLst/>
              <a:cxnLst>
                <a:cxn ang="0">
                  <a:pos x="T0" y="T1"/>
                </a:cxn>
                <a:cxn ang="0">
                  <a:pos x="T2" y="T3"/>
                </a:cxn>
                <a:cxn ang="0">
                  <a:pos x="T4" y="T5"/>
                </a:cxn>
                <a:cxn ang="0">
                  <a:pos x="T6" y="T7"/>
                </a:cxn>
                <a:cxn ang="0">
                  <a:pos x="T8" y="T9"/>
                </a:cxn>
              </a:cxnLst>
              <a:rect l="0" t="0" r="r" b="b"/>
              <a:pathLst>
                <a:path w="324" h="223">
                  <a:moveTo>
                    <a:pt x="0" y="100"/>
                  </a:moveTo>
                  <a:lnTo>
                    <a:pt x="187" y="223"/>
                  </a:lnTo>
                  <a:lnTo>
                    <a:pt x="324" y="116"/>
                  </a:lnTo>
                  <a:lnTo>
                    <a:pt x="130" y="0"/>
                  </a:lnTo>
                  <a:lnTo>
                    <a:pt x="0"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50000"/>
                </a:lnSpc>
              </a:pPr>
              <a:endParaRPr lang="en-GB" sz="7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0" name="Freeform 49"/>
            <p:cNvSpPr>
              <a:spLocks/>
            </p:cNvSpPr>
            <p:nvPr/>
          </p:nvSpPr>
          <p:spPr bwMode="auto">
            <a:xfrm>
              <a:off x="7353482" y="2116524"/>
              <a:ext cx="477310" cy="297638"/>
            </a:xfrm>
            <a:custGeom>
              <a:avLst/>
              <a:gdLst>
                <a:gd name="T0" fmla="*/ 198 w 394"/>
                <a:gd name="T1" fmla="*/ 0 h 229"/>
                <a:gd name="T2" fmla="*/ 61 w 394"/>
                <a:gd name="T3" fmla="*/ 109 h 229"/>
                <a:gd name="T4" fmla="*/ 0 w 394"/>
                <a:gd name="T5" fmla="*/ 71 h 229"/>
                <a:gd name="T6" fmla="*/ 0 w 394"/>
                <a:gd name="T7" fmla="*/ 114 h 229"/>
                <a:gd name="T8" fmla="*/ 198 w 394"/>
                <a:gd name="T9" fmla="*/ 229 h 229"/>
                <a:gd name="T10" fmla="*/ 394 w 394"/>
                <a:gd name="T11" fmla="*/ 116 h 229"/>
                <a:gd name="T12" fmla="*/ 394 w 394"/>
                <a:gd name="T13" fmla="*/ 64 h 229"/>
                <a:gd name="T14" fmla="*/ 335 w 394"/>
                <a:gd name="T15" fmla="*/ 104 h 229"/>
                <a:gd name="T16" fmla="*/ 198 w 394"/>
                <a:gd name="T17" fmla="*/ 0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229">
                  <a:moveTo>
                    <a:pt x="198" y="0"/>
                  </a:moveTo>
                  <a:lnTo>
                    <a:pt x="61" y="109"/>
                  </a:lnTo>
                  <a:lnTo>
                    <a:pt x="0" y="71"/>
                  </a:lnTo>
                  <a:lnTo>
                    <a:pt x="0" y="114"/>
                  </a:lnTo>
                  <a:lnTo>
                    <a:pt x="198" y="229"/>
                  </a:lnTo>
                  <a:lnTo>
                    <a:pt x="394" y="116"/>
                  </a:lnTo>
                  <a:lnTo>
                    <a:pt x="394" y="64"/>
                  </a:lnTo>
                  <a:lnTo>
                    <a:pt x="335" y="104"/>
                  </a:lnTo>
                  <a:lnTo>
                    <a:pt x="19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gn="just">
                <a:lnSpc>
                  <a:spcPct val="150000"/>
                </a:lnSpc>
              </a:pPr>
              <a:endParaRPr lang="en-GB" sz="7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sp>
        <p:nvSpPr>
          <p:cNvPr id="51" name="Freeform 50"/>
          <p:cNvSpPr>
            <a:spLocks/>
          </p:cNvSpPr>
          <p:nvPr/>
        </p:nvSpPr>
        <p:spPr bwMode="auto">
          <a:xfrm>
            <a:off x="4980262" y="2279251"/>
            <a:ext cx="365667" cy="541376"/>
          </a:xfrm>
          <a:custGeom>
            <a:avLst/>
            <a:gdLst>
              <a:gd name="T0" fmla="*/ 25 w 206"/>
              <a:gd name="T1" fmla="*/ 112 h 284"/>
              <a:gd name="T2" fmla="*/ 25 w 206"/>
              <a:gd name="T3" fmla="*/ 64 h 284"/>
              <a:gd name="T4" fmla="*/ 5 w 206"/>
              <a:gd name="T5" fmla="*/ 64 h 284"/>
              <a:gd name="T6" fmla="*/ 4 w 206"/>
              <a:gd name="T7" fmla="*/ 60 h 284"/>
              <a:gd name="T8" fmla="*/ 104 w 206"/>
              <a:gd name="T9" fmla="*/ 2 h 284"/>
              <a:gd name="T10" fmla="*/ 117 w 206"/>
              <a:gd name="T11" fmla="*/ 2 h 284"/>
              <a:gd name="T12" fmla="*/ 145 w 206"/>
              <a:gd name="T13" fmla="*/ 25 h 284"/>
              <a:gd name="T14" fmla="*/ 145 w 206"/>
              <a:gd name="T15" fmla="*/ 2 h 284"/>
              <a:gd name="T16" fmla="*/ 168 w 206"/>
              <a:gd name="T17" fmla="*/ 2 h 284"/>
              <a:gd name="T18" fmla="*/ 168 w 206"/>
              <a:gd name="T19" fmla="*/ 40 h 284"/>
              <a:gd name="T20" fmla="*/ 184 w 206"/>
              <a:gd name="T21" fmla="*/ 49 h 284"/>
              <a:gd name="T22" fmla="*/ 184 w 206"/>
              <a:gd name="T23" fmla="*/ 49 h 284"/>
              <a:gd name="T24" fmla="*/ 184 w 206"/>
              <a:gd name="T25" fmla="*/ 49 h 284"/>
              <a:gd name="T26" fmla="*/ 202 w 206"/>
              <a:gd name="T27" fmla="*/ 60 h 284"/>
              <a:gd name="T28" fmla="*/ 201 w 206"/>
              <a:gd name="T29" fmla="*/ 64 h 284"/>
              <a:gd name="T30" fmla="*/ 184 w 206"/>
              <a:gd name="T31" fmla="*/ 64 h 284"/>
              <a:gd name="T32" fmla="*/ 184 w 206"/>
              <a:gd name="T33" fmla="*/ 117 h 284"/>
              <a:gd name="T34" fmla="*/ 169 w 206"/>
              <a:gd name="T35" fmla="*/ 134 h 284"/>
              <a:gd name="T36" fmla="*/ 136 w 206"/>
              <a:gd name="T37" fmla="*/ 134 h 284"/>
              <a:gd name="T38" fmla="*/ 129 w 206"/>
              <a:gd name="T39" fmla="*/ 137 h 284"/>
              <a:gd name="T40" fmla="*/ 140 w 206"/>
              <a:gd name="T41" fmla="*/ 155 h 284"/>
              <a:gd name="T42" fmla="*/ 139 w 206"/>
              <a:gd name="T43" fmla="*/ 160 h 284"/>
              <a:gd name="T44" fmla="*/ 118 w 206"/>
              <a:gd name="T45" fmla="*/ 161 h 284"/>
              <a:gd name="T46" fmla="*/ 119 w 206"/>
              <a:gd name="T47" fmla="*/ 168 h 284"/>
              <a:gd name="T48" fmla="*/ 130 w 206"/>
              <a:gd name="T49" fmla="*/ 179 h 284"/>
              <a:gd name="T50" fmla="*/ 115 w 206"/>
              <a:gd name="T51" fmla="*/ 195 h 284"/>
              <a:gd name="T52" fmla="*/ 129 w 206"/>
              <a:gd name="T53" fmla="*/ 211 h 284"/>
              <a:gd name="T54" fmla="*/ 129 w 206"/>
              <a:gd name="T55" fmla="*/ 220 h 284"/>
              <a:gd name="T56" fmla="*/ 115 w 206"/>
              <a:gd name="T57" fmla="*/ 235 h 284"/>
              <a:gd name="T58" fmla="*/ 124 w 206"/>
              <a:gd name="T59" fmla="*/ 248 h 284"/>
              <a:gd name="T60" fmla="*/ 124 w 206"/>
              <a:gd name="T61" fmla="*/ 260 h 284"/>
              <a:gd name="T62" fmla="*/ 102 w 206"/>
              <a:gd name="T63" fmla="*/ 284 h 284"/>
              <a:gd name="T64" fmla="*/ 86 w 206"/>
              <a:gd name="T65" fmla="*/ 264 h 284"/>
              <a:gd name="T66" fmla="*/ 85 w 206"/>
              <a:gd name="T67" fmla="*/ 163 h 284"/>
              <a:gd name="T68" fmla="*/ 83 w 206"/>
              <a:gd name="T69" fmla="*/ 160 h 284"/>
              <a:gd name="T70" fmla="*/ 71 w 206"/>
              <a:gd name="T71" fmla="*/ 159 h 284"/>
              <a:gd name="T72" fmla="*/ 68 w 206"/>
              <a:gd name="T73" fmla="*/ 152 h 284"/>
              <a:gd name="T74" fmla="*/ 77 w 206"/>
              <a:gd name="T75" fmla="*/ 140 h 284"/>
              <a:gd name="T76" fmla="*/ 78 w 206"/>
              <a:gd name="T77" fmla="*/ 136 h 284"/>
              <a:gd name="T78" fmla="*/ 73 w 206"/>
              <a:gd name="T79" fmla="*/ 134 h 284"/>
              <a:gd name="T80" fmla="*/ 40 w 206"/>
              <a:gd name="T81" fmla="*/ 134 h 284"/>
              <a:gd name="T82" fmla="*/ 25 w 206"/>
              <a:gd name="T83" fmla="*/ 11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6" h="284">
                <a:moveTo>
                  <a:pt x="25" y="112"/>
                </a:moveTo>
                <a:cubicBezTo>
                  <a:pt x="25" y="64"/>
                  <a:pt x="25" y="64"/>
                  <a:pt x="25" y="64"/>
                </a:cubicBezTo>
                <a:cubicBezTo>
                  <a:pt x="5" y="64"/>
                  <a:pt x="5" y="64"/>
                  <a:pt x="5" y="64"/>
                </a:cubicBezTo>
                <a:cubicBezTo>
                  <a:pt x="1" y="64"/>
                  <a:pt x="0" y="62"/>
                  <a:pt x="4" y="60"/>
                </a:cubicBezTo>
                <a:cubicBezTo>
                  <a:pt x="104" y="2"/>
                  <a:pt x="104" y="2"/>
                  <a:pt x="104" y="2"/>
                </a:cubicBezTo>
                <a:cubicBezTo>
                  <a:pt x="107" y="0"/>
                  <a:pt x="113" y="0"/>
                  <a:pt x="117" y="2"/>
                </a:cubicBezTo>
                <a:cubicBezTo>
                  <a:pt x="145" y="25"/>
                  <a:pt x="145" y="25"/>
                  <a:pt x="145" y="25"/>
                </a:cubicBezTo>
                <a:cubicBezTo>
                  <a:pt x="145" y="2"/>
                  <a:pt x="145" y="2"/>
                  <a:pt x="145" y="2"/>
                </a:cubicBezTo>
                <a:cubicBezTo>
                  <a:pt x="168" y="2"/>
                  <a:pt x="168" y="2"/>
                  <a:pt x="168" y="2"/>
                </a:cubicBezTo>
                <a:cubicBezTo>
                  <a:pt x="168" y="40"/>
                  <a:pt x="168" y="40"/>
                  <a:pt x="168" y="40"/>
                </a:cubicBezTo>
                <a:cubicBezTo>
                  <a:pt x="184" y="49"/>
                  <a:pt x="184" y="49"/>
                  <a:pt x="184" y="49"/>
                </a:cubicBezTo>
                <a:cubicBezTo>
                  <a:pt x="184" y="49"/>
                  <a:pt x="184" y="49"/>
                  <a:pt x="184" y="49"/>
                </a:cubicBezTo>
                <a:cubicBezTo>
                  <a:pt x="184" y="49"/>
                  <a:pt x="184" y="49"/>
                  <a:pt x="184" y="49"/>
                </a:cubicBezTo>
                <a:cubicBezTo>
                  <a:pt x="202" y="60"/>
                  <a:pt x="202" y="60"/>
                  <a:pt x="202" y="60"/>
                </a:cubicBezTo>
                <a:cubicBezTo>
                  <a:pt x="206" y="62"/>
                  <a:pt x="205" y="64"/>
                  <a:pt x="201" y="64"/>
                </a:cubicBezTo>
                <a:cubicBezTo>
                  <a:pt x="184" y="64"/>
                  <a:pt x="184" y="64"/>
                  <a:pt x="184" y="64"/>
                </a:cubicBezTo>
                <a:cubicBezTo>
                  <a:pt x="184" y="117"/>
                  <a:pt x="184" y="117"/>
                  <a:pt x="184" y="117"/>
                </a:cubicBezTo>
                <a:cubicBezTo>
                  <a:pt x="184" y="117"/>
                  <a:pt x="185" y="134"/>
                  <a:pt x="169" y="134"/>
                </a:cubicBezTo>
                <a:cubicBezTo>
                  <a:pt x="136" y="134"/>
                  <a:pt x="136" y="134"/>
                  <a:pt x="136" y="134"/>
                </a:cubicBezTo>
                <a:cubicBezTo>
                  <a:pt x="134" y="135"/>
                  <a:pt x="131" y="136"/>
                  <a:pt x="129" y="137"/>
                </a:cubicBezTo>
                <a:cubicBezTo>
                  <a:pt x="140" y="155"/>
                  <a:pt x="140" y="155"/>
                  <a:pt x="140" y="155"/>
                </a:cubicBezTo>
                <a:cubicBezTo>
                  <a:pt x="142" y="159"/>
                  <a:pt x="139" y="160"/>
                  <a:pt x="139" y="160"/>
                </a:cubicBezTo>
                <a:cubicBezTo>
                  <a:pt x="118" y="161"/>
                  <a:pt x="118" y="161"/>
                  <a:pt x="118" y="161"/>
                </a:cubicBezTo>
                <a:cubicBezTo>
                  <a:pt x="119" y="168"/>
                  <a:pt x="119" y="168"/>
                  <a:pt x="119" y="168"/>
                </a:cubicBezTo>
                <a:cubicBezTo>
                  <a:pt x="130" y="179"/>
                  <a:pt x="130" y="179"/>
                  <a:pt x="130" y="179"/>
                </a:cubicBezTo>
                <a:cubicBezTo>
                  <a:pt x="115" y="195"/>
                  <a:pt x="115" y="195"/>
                  <a:pt x="115" y="195"/>
                </a:cubicBezTo>
                <a:cubicBezTo>
                  <a:pt x="129" y="211"/>
                  <a:pt x="129" y="211"/>
                  <a:pt x="129" y="211"/>
                </a:cubicBezTo>
                <a:cubicBezTo>
                  <a:pt x="129" y="220"/>
                  <a:pt x="129" y="220"/>
                  <a:pt x="129" y="220"/>
                </a:cubicBezTo>
                <a:cubicBezTo>
                  <a:pt x="115" y="235"/>
                  <a:pt x="115" y="235"/>
                  <a:pt x="115" y="235"/>
                </a:cubicBezTo>
                <a:cubicBezTo>
                  <a:pt x="124" y="248"/>
                  <a:pt x="124" y="248"/>
                  <a:pt x="124" y="248"/>
                </a:cubicBezTo>
                <a:cubicBezTo>
                  <a:pt x="124" y="260"/>
                  <a:pt x="124" y="260"/>
                  <a:pt x="124" y="260"/>
                </a:cubicBezTo>
                <a:cubicBezTo>
                  <a:pt x="102" y="284"/>
                  <a:pt x="102" y="284"/>
                  <a:pt x="102" y="284"/>
                </a:cubicBezTo>
                <a:cubicBezTo>
                  <a:pt x="94" y="283"/>
                  <a:pt x="86" y="264"/>
                  <a:pt x="86" y="264"/>
                </a:cubicBezTo>
                <a:cubicBezTo>
                  <a:pt x="85" y="163"/>
                  <a:pt x="85" y="163"/>
                  <a:pt x="85" y="163"/>
                </a:cubicBezTo>
                <a:cubicBezTo>
                  <a:pt x="85" y="160"/>
                  <a:pt x="83" y="160"/>
                  <a:pt x="83" y="160"/>
                </a:cubicBezTo>
                <a:cubicBezTo>
                  <a:pt x="71" y="159"/>
                  <a:pt x="71" y="159"/>
                  <a:pt x="71" y="159"/>
                </a:cubicBezTo>
                <a:cubicBezTo>
                  <a:pt x="64" y="159"/>
                  <a:pt x="68" y="152"/>
                  <a:pt x="68" y="152"/>
                </a:cubicBezTo>
                <a:cubicBezTo>
                  <a:pt x="77" y="140"/>
                  <a:pt x="77" y="140"/>
                  <a:pt x="77" y="140"/>
                </a:cubicBezTo>
                <a:cubicBezTo>
                  <a:pt x="78" y="139"/>
                  <a:pt x="78" y="137"/>
                  <a:pt x="78" y="136"/>
                </a:cubicBezTo>
                <a:cubicBezTo>
                  <a:pt x="76" y="136"/>
                  <a:pt x="74" y="135"/>
                  <a:pt x="73" y="134"/>
                </a:cubicBezTo>
                <a:cubicBezTo>
                  <a:pt x="40" y="134"/>
                  <a:pt x="40" y="134"/>
                  <a:pt x="40" y="134"/>
                </a:cubicBezTo>
                <a:cubicBezTo>
                  <a:pt x="40" y="134"/>
                  <a:pt x="25" y="133"/>
                  <a:pt x="25" y="112"/>
                </a:cubicBezTo>
                <a:close/>
              </a:path>
            </a:pathLst>
          </a:custGeom>
          <a:solidFill>
            <a:schemeClr val="bg2"/>
          </a:solidFill>
          <a:ln>
            <a:noFill/>
          </a:ln>
        </p:spPr>
        <p:txBody>
          <a:bodyPr vert="horz" wrap="square" lIns="68575" tIns="34288" rIns="68575" bIns="34288" numCol="1" anchor="t" anchorCtr="0" compatLnSpc="1">
            <a:prstTxWarp prst="textNoShape">
              <a:avLst/>
            </a:prstTxWarp>
          </a:bodyPr>
          <a:lstStyle/>
          <a:p>
            <a:pPr algn="just">
              <a:lnSpc>
                <a:spcPct val="150000"/>
              </a:lnSpc>
            </a:pPr>
            <a:endParaRPr lang="en-GB" sz="7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nvGrpSpPr>
          <p:cNvPr id="7" name="Group 3"/>
          <p:cNvGrpSpPr/>
          <p:nvPr/>
        </p:nvGrpSpPr>
        <p:grpSpPr>
          <a:xfrm>
            <a:off x="6346135" y="1260324"/>
            <a:ext cx="2185865" cy="1809709"/>
            <a:chOff x="8461641" y="1680431"/>
            <a:chExt cx="2914647" cy="2412945"/>
          </a:xfrm>
        </p:grpSpPr>
        <p:sp>
          <p:nvSpPr>
            <p:cNvPr id="60" name="Rectangle 59"/>
            <p:cNvSpPr/>
            <p:nvPr/>
          </p:nvSpPr>
          <p:spPr>
            <a:xfrm>
              <a:off x="8461641" y="1680431"/>
              <a:ext cx="2914647" cy="2412945"/>
            </a:xfrm>
            <a:prstGeom prst="rect">
              <a:avLst/>
            </a:prstGeom>
            <a:solidFill>
              <a:schemeClr val="accent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endParaRPr lang="en-GB" sz="7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61" name="TextBox 60"/>
            <p:cNvSpPr txBox="1"/>
            <p:nvPr/>
          </p:nvSpPr>
          <p:spPr>
            <a:xfrm>
              <a:off x="8706534" y="2233120"/>
              <a:ext cx="2161395" cy="492443"/>
            </a:xfrm>
            <a:prstGeom prst="rect">
              <a:avLst/>
            </a:prstGeom>
            <a:noFill/>
          </p:spPr>
          <p:txBody>
            <a:bodyPr wrap="none" rtlCol="0">
              <a:spAutoFit/>
            </a:bodyPr>
            <a:lstStyle/>
            <a:p>
              <a:r>
                <a:rPr lang="en-US" altLang="zh-CN"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YOUR TITLE</a:t>
              </a:r>
              <a:r>
                <a:rPr lang="zh-CN" altLang="en-US"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 </a:t>
              </a:r>
              <a:endParaRPr lang="en-GB"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62" name="Rectangle 61"/>
            <p:cNvSpPr/>
            <p:nvPr/>
          </p:nvSpPr>
          <p:spPr>
            <a:xfrm>
              <a:off x="8701390" y="2602452"/>
              <a:ext cx="2482639" cy="861775"/>
            </a:xfrm>
            <a:prstGeom prst="rect">
              <a:avLst/>
            </a:prstGeom>
          </p:spPr>
          <p:txBody>
            <a:bodyPr wrap="square">
              <a:spAutoFit/>
            </a:bodyPr>
            <a:lstStyle/>
            <a:p>
              <a:pPr algn="just">
                <a:lnSpc>
                  <a:spcPct val="150000"/>
                </a:lnSpc>
              </a:pPr>
              <a:r>
                <a:rPr lang="zh-CN" altLang="en-US" sz="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en-GB" sz="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nvGrpSpPr>
          <p:cNvPr id="8" name="Group 62"/>
          <p:cNvGrpSpPr/>
          <p:nvPr/>
        </p:nvGrpSpPr>
        <p:grpSpPr>
          <a:xfrm>
            <a:off x="6529475" y="4174408"/>
            <a:ext cx="566746" cy="566777"/>
            <a:chOff x="6895745" y="6076124"/>
            <a:chExt cx="755703" cy="755703"/>
          </a:xfrm>
        </p:grpSpPr>
        <p:sp>
          <p:nvSpPr>
            <p:cNvPr id="64" name="Oval 63"/>
            <p:cNvSpPr/>
            <p:nvPr/>
          </p:nvSpPr>
          <p:spPr>
            <a:xfrm>
              <a:off x="6895745" y="607612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endParaRPr lang="en-GB" sz="7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nvGrpSpPr>
            <p:cNvPr id="9" name="Group 64"/>
            <p:cNvGrpSpPr/>
            <p:nvPr/>
          </p:nvGrpSpPr>
          <p:grpSpPr>
            <a:xfrm>
              <a:off x="7162147" y="6226696"/>
              <a:ext cx="212181" cy="457727"/>
              <a:chOff x="4395788" y="2198688"/>
              <a:chExt cx="344488" cy="742951"/>
            </a:xfrm>
            <a:solidFill>
              <a:schemeClr val="bg2"/>
            </a:solidFill>
          </p:grpSpPr>
          <p:sp>
            <p:nvSpPr>
              <p:cNvPr id="66" name="Oval 65"/>
              <p:cNvSpPr>
                <a:spLocks noChangeArrowheads="1"/>
              </p:cNvSpPr>
              <p:nvPr/>
            </p:nvSpPr>
            <p:spPr bwMode="auto">
              <a:xfrm>
                <a:off x="4511675" y="2198688"/>
                <a:ext cx="109538" cy="1127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8" tIns="24109" rIns="48218" bIns="24109" numCol="1" anchor="t" anchorCtr="0" compatLnSpc="1">
                <a:prstTxWarp prst="textNoShape">
                  <a:avLst/>
                </a:prstTxWarp>
              </a:bodyPr>
              <a:lstStyle/>
              <a:p>
                <a:pPr algn="just">
                  <a:lnSpc>
                    <a:spcPct val="150000"/>
                  </a:lnSpc>
                </a:pPr>
                <a:endParaRPr lang="en-US" sz="7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67" name="Freeform 7"/>
              <p:cNvSpPr>
                <a:spLocks/>
              </p:cNvSpPr>
              <p:nvPr/>
            </p:nvSpPr>
            <p:spPr bwMode="auto">
              <a:xfrm>
                <a:off x="4395788" y="2333626"/>
                <a:ext cx="344488" cy="608013"/>
              </a:xfrm>
              <a:custGeom>
                <a:avLst/>
                <a:gdLst>
                  <a:gd name="T0" fmla="*/ 91 w 92"/>
                  <a:gd name="T1" fmla="*/ 60 h 162"/>
                  <a:gd name="T2" fmla="*/ 75 w 92"/>
                  <a:gd name="T3" fmla="*/ 10 h 162"/>
                  <a:gd name="T4" fmla="*/ 64 w 92"/>
                  <a:gd name="T5" fmla="*/ 0 h 162"/>
                  <a:gd name="T6" fmla="*/ 28 w 92"/>
                  <a:gd name="T7" fmla="*/ 0 h 162"/>
                  <a:gd name="T8" fmla="*/ 19 w 92"/>
                  <a:gd name="T9" fmla="*/ 5 h 162"/>
                  <a:gd name="T10" fmla="*/ 18 w 92"/>
                  <a:gd name="T11" fmla="*/ 7 h 162"/>
                  <a:gd name="T12" fmla="*/ 18 w 92"/>
                  <a:gd name="T13" fmla="*/ 7 h 162"/>
                  <a:gd name="T14" fmla="*/ 17 w 92"/>
                  <a:gd name="T15" fmla="*/ 8 h 162"/>
                  <a:gd name="T16" fmla="*/ 1 w 92"/>
                  <a:gd name="T17" fmla="*/ 60 h 162"/>
                  <a:gd name="T18" fmla="*/ 5 w 92"/>
                  <a:gd name="T19" fmla="*/ 68 h 162"/>
                  <a:gd name="T20" fmla="*/ 14 w 92"/>
                  <a:gd name="T21" fmla="*/ 64 h 162"/>
                  <a:gd name="T22" fmla="*/ 26 w 92"/>
                  <a:gd name="T23" fmla="*/ 23 h 162"/>
                  <a:gd name="T24" fmla="*/ 28 w 92"/>
                  <a:gd name="T25" fmla="*/ 23 h 162"/>
                  <a:gd name="T26" fmla="*/ 29 w 92"/>
                  <a:gd name="T27" fmla="*/ 23 h 162"/>
                  <a:gd name="T28" fmla="*/ 9 w 92"/>
                  <a:gd name="T29" fmla="*/ 96 h 162"/>
                  <a:gd name="T30" fmla="*/ 29 w 92"/>
                  <a:gd name="T31" fmla="*/ 96 h 162"/>
                  <a:gd name="T32" fmla="*/ 29 w 92"/>
                  <a:gd name="T33" fmla="*/ 154 h 162"/>
                  <a:gd name="T34" fmla="*/ 37 w 92"/>
                  <a:gd name="T35" fmla="*/ 162 h 162"/>
                  <a:gd name="T36" fmla="*/ 44 w 92"/>
                  <a:gd name="T37" fmla="*/ 154 h 162"/>
                  <a:gd name="T38" fmla="*/ 44 w 92"/>
                  <a:gd name="T39" fmla="*/ 96 h 162"/>
                  <a:gd name="T40" fmla="*/ 49 w 92"/>
                  <a:gd name="T41" fmla="*/ 96 h 162"/>
                  <a:gd name="T42" fmla="*/ 49 w 92"/>
                  <a:gd name="T43" fmla="*/ 154 h 162"/>
                  <a:gd name="T44" fmla="*/ 56 w 92"/>
                  <a:gd name="T45" fmla="*/ 162 h 162"/>
                  <a:gd name="T46" fmla="*/ 64 w 92"/>
                  <a:gd name="T47" fmla="*/ 154 h 162"/>
                  <a:gd name="T48" fmla="*/ 64 w 92"/>
                  <a:gd name="T49" fmla="*/ 96 h 162"/>
                  <a:gd name="T50" fmla="*/ 83 w 92"/>
                  <a:gd name="T51" fmla="*/ 96 h 162"/>
                  <a:gd name="T52" fmla="*/ 63 w 92"/>
                  <a:gd name="T53" fmla="*/ 23 h 162"/>
                  <a:gd name="T54" fmla="*/ 64 w 92"/>
                  <a:gd name="T55" fmla="*/ 23 h 162"/>
                  <a:gd name="T56" fmla="*/ 65 w 92"/>
                  <a:gd name="T57" fmla="*/ 23 h 162"/>
                  <a:gd name="T58" fmla="*/ 79 w 92"/>
                  <a:gd name="T59" fmla="*/ 64 h 162"/>
                  <a:gd name="T60" fmla="*/ 87 w 92"/>
                  <a:gd name="T61" fmla="*/ 68 h 162"/>
                  <a:gd name="T62" fmla="*/ 91 w 92"/>
                  <a:gd name="T63" fmla="*/ 6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162">
                    <a:moveTo>
                      <a:pt x="91" y="60"/>
                    </a:moveTo>
                    <a:cubicBezTo>
                      <a:pt x="75" y="10"/>
                      <a:pt x="75" y="10"/>
                      <a:pt x="75" y="10"/>
                    </a:cubicBezTo>
                    <a:cubicBezTo>
                      <a:pt x="74" y="4"/>
                      <a:pt x="70" y="0"/>
                      <a:pt x="64" y="0"/>
                    </a:cubicBezTo>
                    <a:cubicBezTo>
                      <a:pt x="28" y="0"/>
                      <a:pt x="28" y="0"/>
                      <a:pt x="28" y="0"/>
                    </a:cubicBezTo>
                    <a:cubicBezTo>
                      <a:pt x="24" y="0"/>
                      <a:pt x="21" y="2"/>
                      <a:pt x="19" y="5"/>
                    </a:cubicBezTo>
                    <a:cubicBezTo>
                      <a:pt x="18" y="5"/>
                      <a:pt x="18" y="6"/>
                      <a:pt x="18" y="7"/>
                    </a:cubicBezTo>
                    <a:cubicBezTo>
                      <a:pt x="18" y="7"/>
                      <a:pt x="18" y="7"/>
                      <a:pt x="18" y="7"/>
                    </a:cubicBezTo>
                    <a:cubicBezTo>
                      <a:pt x="18" y="7"/>
                      <a:pt x="17" y="8"/>
                      <a:pt x="17" y="8"/>
                    </a:cubicBezTo>
                    <a:cubicBezTo>
                      <a:pt x="1" y="60"/>
                      <a:pt x="1" y="60"/>
                      <a:pt x="1" y="60"/>
                    </a:cubicBezTo>
                    <a:cubicBezTo>
                      <a:pt x="0" y="63"/>
                      <a:pt x="2" y="67"/>
                      <a:pt x="5" y="68"/>
                    </a:cubicBezTo>
                    <a:cubicBezTo>
                      <a:pt x="9" y="69"/>
                      <a:pt x="13" y="67"/>
                      <a:pt x="14" y="64"/>
                    </a:cubicBezTo>
                    <a:cubicBezTo>
                      <a:pt x="26" y="23"/>
                      <a:pt x="26" y="23"/>
                      <a:pt x="26" y="23"/>
                    </a:cubicBezTo>
                    <a:cubicBezTo>
                      <a:pt x="27" y="23"/>
                      <a:pt x="27" y="23"/>
                      <a:pt x="28" y="23"/>
                    </a:cubicBezTo>
                    <a:cubicBezTo>
                      <a:pt x="29" y="23"/>
                      <a:pt x="29" y="23"/>
                      <a:pt x="29" y="23"/>
                    </a:cubicBezTo>
                    <a:cubicBezTo>
                      <a:pt x="9" y="96"/>
                      <a:pt x="9" y="96"/>
                      <a:pt x="9" y="96"/>
                    </a:cubicBezTo>
                    <a:cubicBezTo>
                      <a:pt x="29" y="96"/>
                      <a:pt x="29" y="96"/>
                      <a:pt x="29" y="96"/>
                    </a:cubicBezTo>
                    <a:cubicBezTo>
                      <a:pt x="29" y="154"/>
                      <a:pt x="29" y="154"/>
                      <a:pt x="29" y="154"/>
                    </a:cubicBezTo>
                    <a:cubicBezTo>
                      <a:pt x="29" y="159"/>
                      <a:pt x="33" y="162"/>
                      <a:pt x="37" y="162"/>
                    </a:cubicBezTo>
                    <a:cubicBezTo>
                      <a:pt x="41" y="162"/>
                      <a:pt x="44" y="159"/>
                      <a:pt x="44" y="154"/>
                    </a:cubicBezTo>
                    <a:cubicBezTo>
                      <a:pt x="44" y="96"/>
                      <a:pt x="44" y="96"/>
                      <a:pt x="44" y="96"/>
                    </a:cubicBezTo>
                    <a:cubicBezTo>
                      <a:pt x="49" y="96"/>
                      <a:pt x="49" y="96"/>
                      <a:pt x="49" y="96"/>
                    </a:cubicBezTo>
                    <a:cubicBezTo>
                      <a:pt x="49" y="154"/>
                      <a:pt x="49" y="154"/>
                      <a:pt x="49" y="154"/>
                    </a:cubicBezTo>
                    <a:cubicBezTo>
                      <a:pt x="49" y="159"/>
                      <a:pt x="52" y="162"/>
                      <a:pt x="56" y="162"/>
                    </a:cubicBezTo>
                    <a:cubicBezTo>
                      <a:pt x="60" y="162"/>
                      <a:pt x="64" y="159"/>
                      <a:pt x="64" y="154"/>
                    </a:cubicBezTo>
                    <a:cubicBezTo>
                      <a:pt x="64" y="96"/>
                      <a:pt x="64" y="96"/>
                      <a:pt x="64" y="96"/>
                    </a:cubicBezTo>
                    <a:cubicBezTo>
                      <a:pt x="83" y="96"/>
                      <a:pt x="83" y="96"/>
                      <a:pt x="83" y="96"/>
                    </a:cubicBezTo>
                    <a:cubicBezTo>
                      <a:pt x="63" y="23"/>
                      <a:pt x="63" y="23"/>
                      <a:pt x="63" y="23"/>
                    </a:cubicBezTo>
                    <a:cubicBezTo>
                      <a:pt x="64" y="23"/>
                      <a:pt x="64" y="23"/>
                      <a:pt x="64" y="23"/>
                    </a:cubicBezTo>
                    <a:cubicBezTo>
                      <a:pt x="65" y="23"/>
                      <a:pt x="65" y="23"/>
                      <a:pt x="65" y="23"/>
                    </a:cubicBezTo>
                    <a:cubicBezTo>
                      <a:pt x="79" y="64"/>
                      <a:pt x="79" y="64"/>
                      <a:pt x="79" y="64"/>
                    </a:cubicBezTo>
                    <a:cubicBezTo>
                      <a:pt x="80" y="67"/>
                      <a:pt x="84" y="69"/>
                      <a:pt x="87" y="68"/>
                    </a:cubicBezTo>
                    <a:cubicBezTo>
                      <a:pt x="91" y="67"/>
                      <a:pt x="92" y="63"/>
                      <a:pt x="91"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8" tIns="24109" rIns="48218" bIns="24109" numCol="1" anchor="t" anchorCtr="0" compatLnSpc="1">
                <a:prstTxWarp prst="textNoShape">
                  <a:avLst/>
                </a:prstTxWarp>
              </a:bodyPr>
              <a:lstStyle/>
              <a:p>
                <a:pPr algn="just">
                  <a:lnSpc>
                    <a:spcPct val="150000"/>
                  </a:lnSpc>
                </a:pPr>
                <a:endParaRPr lang="en-US" sz="7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grpSp>
        <p:nvGrpSpPr>
          <p:cNvPr id="10" name="Group 67"/>
          <p:cNvGrpSpPr/>
          <p:nvPr/>
        </p:nvGrpSpPr>
        <p:grpSpPr>
          <a:xfrm>
            <a:off x="6522447" y="3390770"/>
            <a:ext cx="566746" cy="566777"/>
            <a:chOff x="1354194" y="5911456"/>
            <a:chExt cx="755703" cy="755703"/>
          </a:xfrm>
        </p:grpSpPr>
        <p:sp>
          <p:nvSpPr>
            <p:cNvPr id="69" name="Oval 68"/>
            <p:cNvSpPr/>
            <p:nvPr/>
          </p:nvSpPr>
          <p:spPr>
            <a:xfrm>
              <a:off x="1354194" y="5911456"/>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50000"/>
                </a:lnSpc>
              </a:pPr>
              <a:endParaRPr lang="en-GB" sz="7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nvGrpSpPr>
            <p:cNvPr id="11" name="Group 69"/>
            <p:cNvGrpSpPr/>
            <p:nvPr/>
          </p:nvGrpSpPr>
          <p:grpSpPr>
            <a:xfrm>
              <a:off x="1639245" y="6058413"/>
              <a:ext cx="185600" cy="472193"/>
              <a:chOff x="4422775" y="2198688"/>
              <a:chExt cx="292100" cy="742950"/>
            </a:xfrm>
            <a:solidFill>
              <a:schemeClr val="bg2"/>
            </a:solidFill>
          </p:grpSpPr>
          <p:sp>
            <p:nvSpPr>
              <p:cNvPr id="71" name="Freeform 12"/>
              <p:cNvSpPr>
                <a:spLocks/>
              </p:cNvSpPr>
              <p:nvPr/>
            </p:nvSpPr>
            <p:spPr bwMode="auto">
              <a:xfrm>
                <a:off x="4422775" y="2325688"/>
                <a:ext cx="292100" cy="615950"/>
              </a:xfrm>
              <a:custGeom>
                <a:avLst/>
                <a:gdLst>
                  <a:gd name="T0" fmla="*/ 59 w 78"/>
                  <a:gd name="T1" fmla="*/ 0 h 164"/>
                  <a:gd name="T2" fmla="*/ 20 w 78"/>
                  <a:gd name="T3" fmla="*/ 0 h 164"/>
                  <a:gd name="T4" fmla="*/ 0 w 78"/>
                  <a:gd name="T5" fmla="*/ 16 h 164"/>
                  <a:gd name="T6" fmla="*/ 0 w 78"/>
                  <a:gd name="T7" fmla="*/ 16 h 164"/>
                  <a:gd name="T8" fmla="*/ 0 w 78"/>
                  <a:gd name="T9" fmla="*/ 19 h 164"/>
                  <a:gd name="T10" fmla="*/ 0 w 78"/>
                  <a:gd name="T11" fmla="*/ 74 h 164"/>
                  <a:gd name="T12" fmla="*/ 7 w 78"/>
                  <a:gd name="T13" fmla="*/ 80 h 164"/>
                  <a:gd name="T14" fmla="*/ 13 w 78"/>
                  <a:gd name="T15" fmla="*/ 74 h 164"/>
                  <a:gd name="T16" fmla="*/ 13 w 78"/>
                  <a:gd name="T17" fmla="*/ 26 h 164"/>
                  <a:gd name="T18" fmla="*/ 19 w 78"/>
                  <a:gd name="T19" fmla="*/ 26 h 164"/>
                  <a:gd name="T20" fmla="*/ 19 w 78"/>
                  <a:gd name="T21" fmla="*/ 72 h 164"/>
                  <a:gd name="T22" fmla="*/ 19 w 78"/>
                  <a:gd name="T23" fmla="*/ 73 h 164"/>
                  <a:gd name="T24" fmla="*/ 19 w 78"/>
                  <a:gd name="T25" fmla="*/ 154 h 164"/>
                  <a:gd name="T26" fmla="*/ 28 w 78"/>
                  <a:gd name="T27" fmla="*/ 164 h 164"/>
                  <a:gd name="T28" fmla="*/ 37 w 78"/>
                  <a:gd name="T29" fmla="*/ 154 h 164"/>
                  <a:gd name="T30" fmla="*/ 37 w 78"/>
                  <a:gd name="T31" fmla="*/ 83 h 164"/>
                  <a:gd name="T32" fmla="*/ 41 w 78"/>
                  <a:gd name="T33" fmla="*/ 83 h 164"/>
                  <a:gd name="T34" fmla="*/ 41 w 78"/>
                  <a:gd name="T35" fmla="*/ 154 h 164"/>
                  <a:gd name="T36" fmla="*/ 50 w 78"/>
                  <a:gd name="T37" fmla="*/ 164 h 164"/>
                  <a:gd name="T38" fmla="*/ 59 w 78"/>
                  <a:gd name="T39" fmla="*/ 154 h 164"/>
                  <a:gd name="T40" fmla="*/ 59 w 78"/>
                  <a:gd name="T41" fmla="*/ 72 h 164"/>
                  <a:gd name="T42" fmla="*/ 59 w 78"/>
                  <a:gd name="T43" fmla="*/ 71 h 164"/>
                  <a:gd name="T44" fmla="*/ 59 w 78"/>
                  <a:gd name="T45" fmla="*/ 26 h 164"/>
                  <a:gd name="T46" fmla="*/ 64 w 78"/>
                  <a:gd name="T47" fmla="*/ 26 h 164"/>
                  <a:gd name="T48" fmla="*/ 64 w 78"/>
                  <a:gd name="T49" fmla="*/ 74 h 164"/>
                  <a:gd name="T50" fmla="*/ 71 w 78"/>
                  <a:gd name="T51" fmla="*/ 80 h 164"/>
                  <a:gd name="T52" fmla="*/ 78 w 78"/>
                  <a:gd name="T53" fmla="*/ 74 h 164"/>
                  <a:gd name="T54" fmla="*/ 78 w 78"/>
                  <a:gd name="T55" fmla="*/ 19 h 164"/>
                  <a:gd name="T56" fmla="*/ 78 w 78"/>
                  <a:gd name="T57" fmla="*/ 16 h 164"/>
                  <a:gd name="T58" fmla="*/ 78 w 78"/>
                  <a:gd name="T59" fmla="*/ 15 h 164"/>
                  <a:gd name="T60" fmla="*/ 59 w 78"/>
                  <a:gd name="T61" fmla="*/ 0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8" h="164">
                    <a:moveTo>
                      <a:pt x="59" y="0"/>
                    </a:moveTo>
                    <a:cubicBezTo>
                      <a:pt x="20" y="0"/>
                      <a:pt x="20" y="0"/>
                      <a:pt x="20" y="0"/>
                    </a:cubicBezTo>
                    <a:cubicBezTo>
                      <a:pt x="6" y="0"/>
                      <a:pt x="0" y="12"/>
                      <a:pt x="0" y="16"/>
                    </a:cubicBezTo>
                    <a:cubicBezTo>
                      <a:pt x="0" y="16"/>
                      <a:pt x="0" y="16"/>
                      <a:pt x="0" y="16"/>
                    </a:cubicBezTo>
                    <a:cubicBezTo>
                      <a:pt x="0" y="19"/>
                      <a:pt x="0" y="19"/>
                      <a:pt x="0" y="19"/>
                    </a:cubicBezTo>
                    <a:cubicBezTo>
                      <a:pt x="0" y="74"/>
                      <a:pt x="0" y="74"/>
                      <a:pt x="0" y="74"/>
                    </a:cubicBezTo>
                    <a:cubicBezTo>
                      <a:pt x="0" y="77"/>
                      <a:pt x="3" y="80"/>
                      <a:pt x="7" y="80"/>
                    </a:cubicBezTo>
                    <a:cubicBezTo>
                      <a:pt x="10" y="80"/>
                      <a:pt x="13" y="77"/>
                      <a:pt x="13" y="74"/>
                    </a:cubicBezTo>
                    <a:cubicBezTo>
                      <a:pt x="13" y="26"/>
                      <a:pt x="13" y="26"/>
                      <a:pt x="13" y="26"/>
                    </a:cubicBezTo>
                    <a:cubicBezTo>
                      <a:pt x="19" y="26"/>
                      <a:pt x="19" y="26"/>
                      <a:pt x="19" y="26"/>
                    </a:cubicBezTo>
                    <a:cubicBezTo>
                      <a:pt x="19" y="72"/>
                      <a:pt x="19" y="72"/>
                      <a:pt x="19" y="72"/>
                    </a:cubicBezTo>
                    <a:cubicBezTo>
                      <a:pt x="19" y="72"/>
                      <a:pt x="19" y="73"/>
                      <a:pt x="19" y="73"/>
                    </a:cubicBezTo>
                    <a:cubicBezTo>
                      <a:pt x="19" y="154"/>
                      <a:pt x="19" y="154"/>
                      <a:pt x="19" y="154"/>
                    </a:cubicBezTo>
                    <a:cubicBezTo>
                      <a:pt x="19" y="159"/>
                      <a:pt x="23" y="164"/>
                      <a:pt x="28" y="164"/>
                    </a:cubicBezTo>
                    <a:cubicBezTo>
                      <a:pt x="33" y="164"/>
                      <a:pt x="37" y="159"/>
                      <a:pt x="37" y="154"/>
                    </a:cubicBezTo>
                    <a:cubicBezTo>
                      <a:pt x="37" y="83"/>
                      <a:pt x="37" y="83"/>
                      <a:pt x="37" y="83"/>
                    </a:cubicBezTo>
                    <a:cubicBezTo>
                      <a:pt x="41" y="83"/>
                      <a:pt x="41" y="83"/>
                      <a:pt x="41" y="83"/>
                    </a:cubicBezTo>
                    <a:cubicBezTo>
                      <a:pt x="41" y="154"/>
                      <a:pt x="41" y="154"/>
                      <a:pt x="41" y="154"/>
                    </a:cubicBezTo>
                    <a:cubicBezTo>
                      <a:pt x="41" y="159"/>
                      <a:pt x="45" y="164"/>
                      <a:pt x="50" y="164"/>
                    </a:cubicBezTo>
                    <a:cubicBezTo>
                      <a:pt x="55" y="164"/>
                      <a:pt x="59" y="159"/>
                      <a:pt x="59" y="154"/>
                    </a:cubicBezTo>
                    <a:cubicBezTo>
                      <a:pt x="59" y="72"/>
                      <a:pt x="59" y="72"/>
                      <a:pt x="59" y="72"/>
                    </a:cubicBezTo>
                    <a:cubicBezTo>
                      <a:pt x="59" y="71"/>
                      <a:pt x="59" y="71"/>
                      <a:pt x="59" y="71"/>
                    </a:cubicBezTo>
                    <a:cubicBezTo>
                      <a:pt x="59" y="26"/>
                      <a:pt x="59" y="26"/>
                      <a:pt x="59" y="26"/>
                    </a:cubicBezTo>
                    <a:cubicBezTo>
                      <a:pt x="64" y="26"/>
                      <a:pt x="64" y="26"/>
                      <a:pt x="64" y="26"/>
                    </a:cubicBezTo>
                    <a:cubicBezTo>
                      <a:pt x="64" y="74"/>
                      <a:pt x="64" y="74"/>
                      <a:pt x="64" y="74"/>
                    </a:cubicBezTo>
                    <a:cubicBezTo>
                      <a:pt x="64" y="77"/>
                      <a:pt x="67" y="80"/>
                      <a:pt x="71" y="80"/>
                    </a:cubicBezTo>
                    <a:cubicBezTo>
                      <a:pt x="75" y="80"/>
                      <a:pt x="78" y="77"/>
                      <a:pt x="78" y="74"/>
                    </a:cubicBezTo>
                    <a:cubicBezTo>
                      <a:pt x="78" y="19"/>
                      <a:pt x="78" y="19"/>
                      <a:pt x="78" y="19"/>
                    </a:cubicBezTo>
                    <a:cubicBezTo>
                      <a:pt x="78" y="16"/>
                      <a:pt x="78" y="16"/>
                      <a:pt x="78" y="16"/>
                    </a:cubicBezTo>
                    <a:cubicBezTo>
                      <a:pt x="78" y="15"/>
                      <a:pt x="78" y="15"/>
                      <a:pt x="78" y="15"/>
                    </a:cubicBezTo>
                    <a:cubicBezTo>
                      <a:pt x="78" y="10"/>
                      <a:pt x="72" y="0"/>
                      <a:pt x="5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8" tIns="24109" rIns="48218" bIns="24109" numCol="1" anchor="t" anchorCtr="0" compatLnSpc="1">
                <a:prstTxWarp prst="textNoShape">
                  <a:avLst/>
                </a:prstTxWarp>
              </a:bodyPr>
              <a:lstStyle/>
              <a:p>
                <a:pPr algn="just">
                  <a:lnSpc>
                    <a:spcPct val="150000"/>
                  </a:lnSpc>
                </a:pPr>
                <a:endParaRPr lang="en-US" sz="7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2" name="Oval 13"/>
              <p:cNvSpPr>
                <a:spLocks noChangeArrowheads="1"/>
              </p:cNvSpPr>
              <p:nvPr/>
            </p:nvSpPr>
            <p:spPr bwMode="auto">
              <a:xfrm>
                <a:off x="4511675" y="2198688"/>
                <a:ext cx="115888" cy="1158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8218" tIns="24109" rIns="48218" bIns="24109" numCol="1" anchor="t" anchorCtr="0" compatLnSpc="1">
                <a:prstTxWarp prst="textNoShape">
                  <a:avLst/>
                </a:prstTxWarp>
              </a:bodyPr>
              <a:lstStyle/>
              <a:p>
                <a:pPr algn="just">
                  <a:lnSpc>
                    <a:spcPct val="150000"/>
                  </a:lnSpc>
                </a:pPr>
                <a:endParaRPr lang="en-US" sz="7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sp>
        <p:nvSpPr>
          <p:cNvPr id="73" name="TextBox 72"/>
          <p:cNvSpPr txBox="1"/>
          <p:nvPr/>
        </p:nvSpPr>
        <p:spPr>
          <a:xfrm>
            <a:off x="7132547" y="3487622"/>
            <a:ext cx="600962" cy="240763"/>
          </a:xfrm>
          <a:prstGeom prst="rect">
            <a:avLst/>
          </a:prstGeom>
          <a:noFill/>
        </p:spPr>
        <p:txBody>
          <a:bodyPr wrap="none" lIns="65023" tIns="32511" rIns="65023" bIns="32511" rtlCol="0">
            <a:spAutoFit/>
          </a:bodyPr>
          <a:lstStyle/>
          <a:p>
            <a:r>
              <a:rPr lang="en-US" sz="1100" b="1"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1.234K</a:t>
            </a:r>
            <a:endParaRPr lang="en-GB" sz="1100" b="1" dirty="0">
              <a:solidFill>
                <a:schemeClr val="accent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4" name="TextBox 73"/>
          <p:cNvSpPr txBox="1"/>
          <p:nvPr/>
        </p:nvSpPr>
        <p:spPr>
          <a:xfrm>
            <a:off x="7132828" y="3680547"/>
            <a:ext cx="868842" cy="240763"/>
          </a:xfrm>
          <a:prstGeom prst="rect">
            <a:avLst/>
          </a:prstGeom>
          <a:noFill/>
        </p:spPr>
        <p:txBody>
          <a:bodyPr wrap="none" lIns="65023" tIns="32511" rIns="65023" bIns="32511" rtlCol="0">
            <a:spAutoFit/>
          </a:bodyPr>
          <a:lstStyle/>
          <a:p>
            <a:r>
              <a:rPr lang="en-US" sz="11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Male Users</a:t>
            </a:r>
            <a:endParaRPr lang="en-GB" sz="11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5" name="TextBox 74"/>
          <p:cNvSpPr txBox="1"/>
          <p:nvPr/>
        </p:nvSpPr>
        <p:spPr>
          <a:xfrm>
            <a:off x="7145523" y="4271261"/>
            <a:ext cx="600962" cy="240763"/>
          </a:xfrm>
          <a:prstGeom prst="rect">
            <a:avLst/>
          </a:prstGeom>
          <a:noFill/>
        </p:spPr>
        <p:txBody>
          <a:bodyPr wrap="none" lIns="65023" tIns="32511" rIns="65023" bIns="32511" rtlCol="0">
            <a:spAutoFit/>
          </a:bodyPr>
          <a:lstStyle/>
          <a:p>
            <a:r>
              <a:rPr lang="en-US" sz="1100" b="1" dirty="0">
                <a:solidFill>
                  <a:schemeClr val="accent2"/>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1.234K</a:t>
            </a:r>
            <a:endParaRPr lang="en-GB" sz="1100" b="1" dirty="0">
              <a:solidFill>
                <a:schemeClr val="accent2"/>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76" name="TextBox 75"/>
          <p:cNvSpPr txBox="1"/>
          <p:nvPr/>
        </p:nvSpPr>
        <p:spPr>
          <a:xfrm>
            <a:off x="7146139" y="4464186"/>
            <a:ext cx="1038689" cy="240763"/>
          </a:xfrm>
          <a:prstGeom prst="rect">
            <a:avLst/>
          </a:prstGeom>
          <a:noFill/>
        </p:spPr>
        <p:txBody>
          <a:bodyPr wrap="none" lIns="65023" tIns="32511" rIns="65023" bIns="32511" rtlCol="0">
            <a:spAutoFit/>
          </a:bodyPr>
          <a:lstStyle/>
          <a:p>
            <a:r>
              <a:rPr lang="en-US" sz="11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Female Users</a:t>
            </a:r>
            <a:endParaRPr lang="en-GB" sz="11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2513409851"/>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53" presetClass="entr" presetSubtype="16"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Effect transition="in" filter="fade">
                                      <p:cBhvr>
                                        <p:cTn id="19" dur="500"/>
                                        <p:tgtEl>
                                          <p:spTgt spid="21"/>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500" fill="hold"/>
                                        <p:tgtEl>
                                          <p:spTgt spid="25"/>
                                        </p:tgtEl>
                                        <p:attrNameLst>
                                          <p:attrName>ppt_w</p:attrName>
                                        </p:attrNameLst>
                                      </p:cBhvr>
                                      <p:tavLst>
                                        <p:tav tm="0">
                                          <p:val>
                                            <p:fltVal val="0"/>
                                          </p:val>
                                        </p:tav>
                                        <p:tav tm="100000">
                                          <p:val>
                                            <p:strVal val="#ppt_w"/>
                                          </p:val>
                                        </p:tav>
                                      </p:tavLst>
                                    </p:anim>
                                    <p:anim calcmode="lin" valueType="num">
                                      <p:cBhvr>
                                        <p:cTn id="24" dur="500" fill="hold"/>
                                        <p:tgtEl>
                                          <p:spTgt spid="25"/>
                                        </p:tgtEl>
                                        <p:attrNameLst>
                                          <p:attrName>ppt_h</p:attrName>
                                        </p:attrNameLst>
                                      </p:cBhvr>
                                      <p:tavLst>
                                        <p:tav tm="0">
                                          <p:val>
                                            <p:fltVal val="0"/>
                                          </p:val>
                                        </p:tav>
                                        <p:tav tm="100000">
                                          <p:val>
                                            <p:strVal val="#ppt_h"/>
                                          </p:val>
                                        </p:tav>
                                      </p:tavLst>
                                    </p:anim>
                                    <p:animEffect transition="in" filter="fade">
                                      <p:cBhvr>
                                        <p:cTn id="25" dur="500"/>
                                        <p:tgtEl>
                                          <p:spTgt spid="25"/>
                                        </p:tgtEl>
                                      </p:cBhvr>
                                    </p:animEffect>
                                  </p:childTnLst>
                                </p:cTn>
                              </p:par>
                            </p:childTnLst>
                          </p:cTn>
                        </p:par>
                        <p:par>
                          <p:cTn id="26" fill="hold">
                            <p:stCondLst>
                              <p:cond delay="2000"/>
                            </p:stCondLst>
                            <p:childTnLst>
                              <p:par>
                                <p:cTn id="27" presetID="22" presetClass="entr" presetSubtype="8"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left)">
                                      <p:cBhvr>
                                        <p:cTn id="29" dur="500"/>
                                        <p:tgtEl>
                                          <p:spTgt spid="3"/>
                                        </p:tgtEl>
                                      </p:cBhvr>
                                    </p:animEffect>
                                  </p:childTnLst>
                                </p:cTn>
                              </p:par>
                            </p:childTnLst>
                          </p:cTn>
                        </p:par>
                        <p:par>
                          <p:cTn id="30" fill="hold">
                            <p:stCondLst>
                              <p:cond delay="2500"/>
                            </p:stCondLst>
                            <p:childTnLst>
                              <p:par>
                                <p:cTn id="31" presetID="22" presetClass="entr" presetSubtype="8"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wipe(left)">
                                      <p:cBhvr>
                                        <p:cTn id="33" dur="500"/>
                                        <p:tgtEl>
                                          <p:spTgt spid="4"/>
                                        </p:tgtEl>
                                      </p:cBhvr>
                                    </p:animEffect>
                                  </p:childTnLst>
                                </p:cTn>
                              </p:par>
                            </p:childTnLst>
                          </p:cTn>
                        </p:par>
                        <p:par>
                          <p:cTn id="34" fill="hold">
                            <p:stCondLst>
                              <p:cond delay="3000"/>
                            </p:stCondLst>
                            <p:childTnLst>
                              <p:par>
                                <p:cTn id="35" presetID="49" presetClass="entr" presetSubtype="0" decel="100000" fill="hold" nodeType="afterEffect">
                                  <p:stCondLst>
                                    <p:cond delay="0"/>
                                  </p:stCondLst>
                                  <p:childTnLst>
                                    <p:set>
                                      <p:cBhvr>
                                        <p:cTn id="36" dur="1" fill="hold">
                                          <p:stCondLst>
                                            <p:cond delay="0"/>
                                          </p:stCondLst>
                                        </p:cTn>
                                        <p:tgtEl>
                                          <p:spTgt spid="5"/>
                                        </p:tgtEl>
                                        <p:attrNameLst>
                                          <p:attrName>style.visibility</p:attrName>
                                        </p:attrNameLst>
                                      </p:cBhvr>
                                      <p:to>
                                        <p:strVal val="visible"/>
                                      </p:to>
                                    </p:set>
                                    <p:anim calcmode="lin" valueType="num">
                                      <p:cBhvr>
                                        <p:cTn id="37" dur="500" fill="hold"/>
                                        <p:tgtEl>
                                          <p:spTgt spid="5"/>
                                        </p:tgtEl>
                                        <p:attrNameLst>
                                          <p:attrName>ppt_w</p:attrName>
                                        </p:attrNameLst>
                                      </p:cBhvr>
                                      <p:tavLst>
                                        <p:tav tm="0">
                                          <p:val>
                                            <p:fltVal val="0"/>
                                          </p:val>
                                        </p:tav>
                                        <p:tav tm="100000">
                                          <p:val>
                                            <p:strVal val="#ppt_w"/>
                                          </p:val>
                                        </p:tav>
                                      </p:tavLst>
                                    </p:anim>
                                    <p:anim calcmode="lin" valueType="num">
                                      <p:cBhvr>
                                        <p:cTn id="38" dur="500" fill="hold"/>
                                        <p:tgtEl>
                                          <p:spTgt spid="5"/>
                                        </p:tgtEl>
                                        <p:attrNameLst>
                                          <p:attrName>ppt_h</p:attrName>
                                        </p:attrNameLst>
                                      </p:cBhvr>
                                      <p:tavLst>
                                        <p:tav tm="0">
                                          <p:val>
                                            <p:fltVal val="0"/>
                                          </p:val>
                                        </p:tav>
                                        <p:tav tm="100000">
                                          <p:val>
                                            <p:strVal val="#ppt_h"/>
                                          </p:val>
                                        </p:tav>
                                      </p:tavLst>
                                    </p:anim>
                                    <p:anim calcmode="lin" valueType="num">
                                      <p:cBhvr>
                                        <p:cTn id="39" dur="500" fill="hold"/>
                                        <p:tgtEl>
                                          <p:spTgt spid="5"/>
                                        </p:tgtEl>
                                        <p:attrNameLst>
                                          <p:attrName>style.rotation</p:attrName>
                                        </p:attrNameLst>
                                      </p:cBhvr>
                                      <p:tavLst>
                                        <p:tav tm="0">
                                          <p:val>
                                            <p:fltVal val="360"/>
                                          </p:val>
                                        </p:tav>
                                        <p:tav tm="100000">
                                          <p:val>
                                            <p:fltVal val="0"/>
                                          </p:val>
                                        </p:tav>
                                      </p:tavLst>
                                    </p:anim>
                                    <p:animEffect transition="in" filter="fade">
                                      <p:cBhvr>
                                        <p:cTn id="40" dur="500"/>
                                        <p:tgtEl>
                                          <p:spTgt spid="5"/>
                                        </p:tgtEl>
                                      </p:cBhvr>
                                    </p:animEffect>
                                  </p:childTnLst>
                                </p:cTn>
                              </p:par>
                            </p:childTnLst>
                          </p:cTn>
                        </p:par>
                        <p:par>
                          <p:cTn id="41" fill="hold">
                            <p:stCondLst>
                              <p:cond delay="3500"/>
                            </p:stCondLst>
                            <p:childTnLst>
                              <p:par>
                                <p:cTn id="42" presetID="49" presetClass="entr" presetSubtype="0" decel="100000" fill="hold"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p:cTn id="44" dur="500" fill="hold"/>
                                        <p:tgtEl>
                                          <p:spTgt spid="6"/>
                                        </p:tgtEl>
                                        <p:attrNameLst>
                                          <p:attrName>ppt_w</p:attrName>
                                        </p:attrNameLst>
                                      </p:cBhvr>
                                      <p:tavLst>
                                        <p:tav tm="0">
                                          <p:val>
                                            <p:fltVal val="0"/>
                                          </p:val>
                                        </p:tav>
                                        <p:tav tm="100000">
                                          <p:val>
                                            <p:strVal val="#ppt_w"/>
                                          </p:val>
                                        </p:tav>
                                      </p:tavLst>
                                    </p:anim>
                                    <p:anim calcmode="lin" valueType="num">
                                      <p:cBhvr>
                                        <p:cTn id="45" dur="500" fill="hold"/>
                                        <p:tgtEl>
                                          <p:spTgt spid="6"/>
                                        </p:tgtEl>
                                        <p:attrNameLst>
                                          <p:attrName>ppt_h</p:attrName>
                                        </p:attrNameLst>
                                      </p:cBhvr>
                                      <p:tavLst>
                                        <p:tav tm="0">
                                          <p:val>
                                            <p:fltVal val="0"/>
                                          </p:val>
                                        </p:tav>
                                        <p:tav tm="100000">
                                          <p:val>
                                            <p:strVal val="#ppt_h"/>
                                          </p:val>
                                        </p:tav>
                                      </p:tavLst>
                                    </p:anim>
                                    <p:anim calcmode="lin" valueType="num">
                                      <p:cBhvr>
                                        <p:cTn id="46" dur="500" fill="hold"/>
                                        <p:tgtEl>
                                          <p:spTgt spid="6"/>
                                        </p:tgtEl>
                                        <p:attrNameLst>
                                          <p:attrName>style.rotation</p:attrName>
                                        </p:attrNameLst>
                                      </p:cBhvr>
                                      <p:tavLst>
                                        <p:tav tm="0">
                                          <p:val>
                                            <p:fltVal val="360"/>
                                          </p:val>
                                        </p:tav>
                                        <p:tav tm="100000">
                                          <p:val>
                                            <p:fltVal val="0"/>
                                          </p:val>
                                        </p:tav>
                                      </p:tavLst>
                                    </p:anim>
                                    <p:animEffect transition="in" filter="fade">
                                      <p:cBhvr>
                                        <p:cTn id="47" dur="500"/>
                                        <p:tgtEl>
                                          <p:spTgt spid="6"/>
                                        </p:tgtEl>
                                      </p:cBhvr>
                                    </p:animEffect>
                                  </p:childTnLst>
                                </p:cTn>
                              </p:par>
                            </p:childTnLst>
                          </p:cTn>
                        </p:par>
                        <p:par>
                          <p:cTn id="48" fill="hold">
                            <p:stCondLst>
                              <p:cond delay="4000"/>
                            </p:stCondLst>
                            <p:childTnLst>
                              <p:par>
                                <p:cTn id="49" presetID="49" presetClass="entr" presetSubtype="0" decel="100000" fill="hold" grpId="0" nodeType="afterEffect">
                                  <p:stCondLst>
                                    <p:cond delay="0"/>
                                  </p:stCondLst>
                                  <p:childTnLst>
                                    <p:set>
                                      <p:cBhvr>
                                        <p:cTn id="50" dur="1" fill="hold">
                                          <p:stCondLst>
                                            <p:cond delay="0"/>
                                          </p:stCondLst>
                                        </p:cTn>
                                        <p:tgtEl>
                                          <p:spTgt spid="51"/>
                                        </p:tgtEl>
                                        <p:attrNameLst>
                                          <p:attrName>style.visibility</p:attrName>
                                        </p:attrNameLst>
                                      </p:cBhvr>
                                      <p:to>
                                        <p:strVal val="visible"/>
                                      </p:to>
                                    </p:set>
                                    <p:anim calcmode="lin" valueType="num">
                                      <p:cBhvr>
                                        <p:cTn id="51" dur="500" fill="hold"/>
                                        <p:tgtEl>
                                          <p:spTgt spid="51"/>
                                        </p:tgtEl>
                                        <p:attrNameLst>
                                          <p:attrName>ppt_w</p:attrName>
                                        </p:attrNameLst>
                                      </p:cBhvr>
                                      <p:tavLst>
                                        <p:tav tm="0">
                                          <p:val>
                                            <p:fltVal val="0"/>
                                          </p:val>
                                        </p:tav>
                                        <p:tav tm="100000">
                                          <p:val>
                                            <p:strVal val="#ppt_w"/>
                                          </p:val>
                                        </p:tav>
                                      </p:tavLst>
                                    </p:anim>
                                    <p:anim calcmode="lin" valueType="num">
                                      <p:cBhvr>
                                        <p:cTn id="52" dur="500" fill="hold"/>
                                        <p:tgtEl>
                                          <p:spTgt spid="51"/>
                                        </p:tgtEl>
                                        <p:attrNameLst>
                                          <p:attrName>ppt_h</p:attrName>
                                        </p:attrNameLst>
                                      </p:cBhvr>
                                      <p:tavLst>
                                        <p:tav tm="0">
                                          <p:val>
                                            <p:fltVal val="0"/>
                                          </p:val>
                                        </p:tav>
                                        <p:tav tm="100000">
                                          <p:val>
                                            <p:strVal val="#ppt_h"/>
                                          </p:val>
                                        </p:tav>
                                      </p:tavLst>
                                    </p:anim>
                                    <p:anim calcmode="lin" valueType="num">
                                      <p:cBhvr>
                                        <p:cTn id="53" dur="500" fill="hold"/>
                                        <p:tgtEl>
                                          <p:spTgt spid="51"/>
                                        </p:tgtEl>
                                        <p:attrNameLst>
                                          <p:attrName>style.rotation</p:attrName>
                                        </p:attrNameLst>
                                      </p:cBhvr>
                                      <p:tavLst>
                                        <p:tav tm="0">
                                          <p:val>
                                            <p:fltVal val="360"/>
                                          </p:val>
                                        </p:tav>
                                        <p:tav tm="100000">
                                          <p:val>
                                            <p:fltVal val="0"/>
                                          </p:val>
                                        </p:tav>
                                      </p:tavLst>
                                    </p:anim>
                                    <p:animEffect transition="in" filter="fade">
                                      <p:cBhvr>
                                        <p:cTn id="54" dur="500"/>
                                        <p:tgtEl>
                                          <p:spTgt spid="51"/>
                                        </p:tgtEl>
                                      </p:cBhvr>
                                    </p:animEffect>
                                  </p:childTnLst>
                                </p:cTn>
                              </p:par>
                            </p:childTnLst>
                          </p:cTn>
                        </p:par>
                        <p:par>
                          <p:cTn id="55" fill="hold">
                            <p:stCondLst>
                              <p:cond delay="4500"/>
                            </p:stCondLst>
                            <p:childTnLst>
                              <p:par>
                                <p:cTn id="56" presetID="49" presetClass="entr" presetSubtype="0" decel="100000" fill="hold" grpId="0" nodeType="afterEffect">
                                  <p:stCondLst>
                                    <p:cond delay="0"/>
                                  </p:stCondLst>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ppt_w</p:attrName>
                                        </p:attrNameLst>
                                      </p:cBhvr>
                                      <p:tavLst>
                                        <p:tav tm="0">
                                          <p:val>
                                            <p:fltVal val="0"/>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anim calcmode="lin" valueType="num">
                                      <p:cBhvr>
                                        <p:cTn id="60" dur="500" fill="hold"/>
                                        <p:tgtEl>
                                          <p:spTgt spid="46"/>
                                        </p:tgtEl>
                                        <p:attrNameLst>
                                          <p:attrName>style.rotation</p:attrName>
                                        </p:attrNameLst>
                                      </p:cBhvr>
                                      <p:tavLst>
                                        <p:tav tm="0">
                                          <p:val>
                                            <p:fltVal val="360"/>
                                          </p:val>
                                        </p:tav>
                                        <p:tav tm="100000">
                                          <p:val>
                                            <p:fltVal val="0"/>
                                          </p:val>
                                        </p:tav>
                                      </p:tavLst>
                                    </p:anim>
                                    <p:animEffect transition="in" filter="fade">
                                      <p:cBhvr>
                                        <p:cTn id="61" dur="500"/>
                                        <p:tgtEl>
                                          <p:spTgt spid="46"/>
                                        </p:tgtEl>
                                      </p:cBhvr>
                                    </p:animEffect>
                                  </p:childTnLst>
                                </p:cTn>
                              </p:par>
                            </p:childTnLst>
                          </p:cTn>
                        </p:par>
                        <p:par>
                          <p:cTn id="62" fill="hold">
                            <p:stCondLst>
                              <p:cond delay="5000"/>
                            </p:stCondLst>
                            <p:childTnLst>
                              <p:par>
                                <p:cTn id="63" presetID="42" presetClass="entr" presetSubtype="0" fill="hold" nodeType="afterEffect">
                                  <p:stCondLst>
                                    <p:cond delay="0"/>
                                  </p:stCondLst>
                                  <p:childTnLst>
                                    <p:set>
                                      <p:cBhvr>
                                        <p:cTn id="64" dur="1" fill="hold">
                                          <p:stCondLst>
                                            <p:cond delay="0"/>
                                          </p:stCondLst>
                                        </p:cTn>
                                        <p:tgtEl>
                                          <p:spTgt spid="7"/>
                                        </p:tgtEl>
                                        <p:attrNameLst>
                                          <p:attrName>style.visibility</p:attrName>
                                        </p:attrNameLst>
                                      </p:cBhvr>
                                      <p:to>
                                        <p:strVal val="visible"/>
                                      </p:to>
                                    </p:set>
                                    <p:animEffect transition="in" filter="fade">
                                      <p:cBhvr>
                                        <p:cTn id="65" dur="1000"/>
                                        <p:tgtEl>
                                          <p:spTgt spid="7"/>
                                        </p:tgtEl>
                                      </p:cBhvr>
                                    </p:animEffect>
                                    <p:anim calcmode="lin" valueType="num">
                                      <p:cBhvr>
                                        <p:cTn id="66" dur="1000" fill="hold"/>
                                        <p:tgtEl>
                                          <p:spTgt spid="7"/>
                                        </p:tgtEl>
                                        <p:attrNameLst>
                                          <p:attrName>ppt_x</p:attrName>
                                        </p:attrNameLst>
                                      </p:cBhvr>
                                      <p:tavLst>
                                        <p:tav tm="0">
                                          <p:val>
                                            <p:strVal val="#ppt_x"/>
                                          </p:val>
                                        </p:tav>
                                        <p:tav tm="100000">
                                          <p:val>
                                            <p:strVal val="#ppt_x"/>
                                          </p:val>
                                        </p:tav>
                                      </p:tavLst>
                                    </p:anim>
                                    <p:anim calcmode="lin" valueType="num">
                                      <p:cBhvr>
                                        <p:cTn id="67" dur="1000" fill="hold"/>
                                        <p:tgtEl>
                                          <p:spTgt spid="7"/>
                                        </p:tgtEl>
                                        <p:attrNameLst>
                                          <p:attrName>ppt_y</p:attrName>
                                        </p:attrNameLst>
                                      </p:cBhvr>
                                      <p:tavLst>
                                        <p:tav tm="0">
                                          <p:val>
                                            <p:strVal val="#ppt_y+.1"/>
                                          </p:val>
                                        </p:tav>
                                        <p:tav tm="100000">
                                          <p:val>
                                            <p:strVal val="#ppt_y"/>
                                          </p:val>
                                        </p:tav>
                                      </p:tavLst>
                                    </p:anim>
                                  </p:childTnLst>
                                </p:cTn>
                              </p:par>
                            </p:childTnLst>
                          </p:cTn>
                        </p:par>
                        <p:par>
                          <p:cTn id="68" fill="hold">
                            <p:stCondLst>
                              <p:cond delay="6000"/>
                            </p:stCondLst>
                            <p:childTnLst>
                              <p:par>
                                <p:cTn id="69" presetID="10" presetClass="entr" presetSubtype="0" fill="hold" nodeType="afterEffect">
                                  <p:stCondLst>
                                    <p:cond delay="0"/>
                                  </p:stCondLst>
                                  <p:childTnLst>
                                    <p:set>
                                      <p:cBhvr>
                                        <p:cTn id="70" dur="1" fill="hold">
                                          <p:stCondLst>
                                            <p:cond delay="0"/>
                                          </p:stCondLst>
                                        </p:cTn>
                                        <p:tgtEl>
                                          <p:spTgt spid="10"/>
                                        </p:tgtEl>
                                        <p:attrNameLst>
                                          <p:attrName>style.visibility</p:attrName>
                                        </p:attrNameLst>
                                      </p:cBhvr>
                                      <p:to>
                                        <p:strVal val="visible"/>
                                      </p:to>
                                    </p:set>
                                    <p:animEffect transition="in" filter="fade">
                                      <p:cBhvr>
                                        <p:cTn id="71" dur="500"/>
                                        <p:tgtEl>
                                          <p:spTgt spid="10"/>
                                        </p:tgtEl>
                                      </p:cBhvr>
                                    </p:animEffect>
                                  </p:childTnLst>
                                </p:cTn>
                              </p:par>
                            </p:childTnLst>
                          </p:cTn>
                        </p:par>
                        <p:par>
                          <p:cTn id="72" fill="hold">
                            <p:stCondLst>
                              <p:cond delay="6500"/>
                            </p:stCondLst>
                            <p:childTnLst>
                              <p:par>
                                <p:cTn id="73" presetID="10" presetClass="entr" presetSubtype="0" fill="hold" grpId="0" nodeType="afterEffect">
                                  <p:stCondLst>
                                    <p:cond delay="0"/>
                                  </p:stCondLst>
                                  <p:childTnLst>
                                    <p:set>
                                      <p:cBhvr>
                                        <p:cTn id="74" dur="1" fill="hold">
                                          <p:stCondLst>
                                            <p:cond delay="0"/>
                                          </p:stCondLst>
                                        </p:cTn>
                                        <p:tgtEl>
                                          <p:spTgt spid="73"/>
                                        </p:tgtEl>
                                        <p:attrNameLst>
                                          <p:attrName>style.visibility</p:attrName>
                                        </p:attrNameLst>
                                      </p:cBhvr>
                                      <p:to>
                                        <p:strVal val="visible"/>
                                      </p:to>
                                    </p:set>
                                    <p:animEffect transition="in" filter="fade">
                                      <p:cBhvr>
                                        <p:cTn id="75" dur="500"/>
                                        <p:tgtEl>
                                          <p:spTgt spid="73"/>
                                        </p:tgtEl>
                                      </p:cBhvr>
                                    </p:animEffect>
                                  </p:childTnLst>
                                </p:cTn>
                              </p:par>
                            </p:childTnLst>
                          </p:cTn>
                        </p:par>
                        <p:par>
                          <p:cTn id="76" fill="hold">
                            <p:stCondLst>
                              <p:cond delay="7000"/>
                            </p:stCondLst>
                            <p:childTnLst>
                              <p:par>
                                <p:cTn id="77" presetID="10" presetClass="entr" presetSubtype="0" fill="hold" grpId="0" nodeType="afterEffect">
                                  <p:stCondLst>
                                    <p:cond delay="0"/>
                                  </p:stCondLst>
                                  <p:childTnLst>
                                    <p:set>
                                      <p:cBhvr>
                                        <p:cTn id="78" dur="1" fill="hold">
                                          <p:stCondLst>
                                            <p:cond delay="0"/>
                                          </p:stCondLst>
                                        </p:cTn>
                                        <p:tgtEl>
                                          <p:spTgt spid="74"/>
                                        </p:tgtEl>
                                        <p:attrNameLst>
                                          <p:attrName>style.visibility</p:attrName>
                                        </p:attrNameLst>
                                      </p:cBhvr>
                                      <p:to>
                                        <p:strVal val="visible"/>
                                      </p:to>
                                    </p:set>
                                    <p:animEffect transition="in" filter="fade">
                                      <p:cBhvr>
                                        <p:cTn id="79" dur="500"/>
                                        <p:tgtEl>
                                          <p:spTgt spid="74"/>
                                        </p:tgtEl>
                                      </p:cBhvr>
                                    </p:animEffect>
                                  </p:childTnLst>
                                </p:cTn>
                              </p:par>
                            </p:childTnLst>
                          </p:cTn>
                        </p:par>
                        <p:par>
                          <p:cTn id="80" fill="hold">
                            <p:stCondLst>
                              <p:cond delay="7500"/>
                            </p:stCondLst>
                            <p:childTnLst>
                              <p:par>
                                <p:cTn id="81" presetID="10" presetClass="entr" presetSubtype="0" fill="hold" nodeType="afterEffect">
                                  <p:stCondLst>
                                    <p:cond delay="0"/>
                                  </p:stCondLst>
                                  <p:childTnLst>
                                    <p:set>
                                      <p:cBhvr>
                                        <p:cTn id="82" dur="1" fill="hold">
                                          <p:stCondLst>
                                            <p:cond delay="0"/>
                                          </p:stCondLst>
                                        </p:cTn>
                                        <p:tgtEl>
                                          <p:spTgt spid="8"/>
                                        </p:tgtEl>
                                        <p:attrNameLst>
                                          <p:attrName>style.visibility</p:attrName>
                                        </p:attrNameLst>
                                      </p:cBhvr>
                                      <p:to>
                                        <p:strVal val="visible"/>
                                      </p:to>
                                    </p:set>
                                    <p:animEffect transition="in" filter="fade">
                                      <p:cBhvr>
                                        <p:cTn id="83" dur="500"/>
                                        <p:tgtEl>
                                          <p:spTgt spid="8"/>
                                        </p:tgtEl>
                                      </p:cBhvr>
                                    </p:animEffect>
                                  </p:childTnLst>
                                </p:cTn>
                              </p:par>
                            </p:childTnLst>
                          </p:cTn>
                        </p:par>
                        <p:par>
                          <p:cTn id="84" fill="hold">
                            <p:stCondLst>
                              <p:cond delay="8000"/>
                            </p:stCondLst>
                            <p:childTnLst>
                              <p:par>
                                <p:cTn id="85" presetID="10" presetClass="entr" presetSubtype="0" fill="hold" grpId="0" nodeType="afterEffect">
                                  <p:stCondLst>
                                    <p:cond delay="0"/>
                                  </p:stCondLst>
                                  <p:childTnLst>
                                    <p:set>
                                      <p:cBhvr>
                                        <p:cTn id="86" dur="1" fill="hold">
                                          <p:stCondLst>
                                            <p:cond delay="0"/>
                                          </p:stCondLst>
                                        </p:cTn>
                                        <p:tgtEl>
                                          <p:spTgt spid="75"/>
                                        </p:tgtEl>
                                        <p:attrNameLst>
                                          <p:attrName>style.visibility</p:attrName>
                                        </p:attrNameLst>
                                      </p:cBhvr>
                                      <p:to>
                                        <p:strVal val="visible"/>
                                      </p:to>
                                    </p:set>
                                    <p:animEffect transition="in" filter="fade">
                                      <p:cBhvr>
                                        <p:cTn id="87" dur="500"/>
                                        <p:tgtEl>
                                          <p:spTgt spid="75"/>
                                        </p:tgtEl>
                                      </p:cBhvr>
                                    </p:animEffect>
                                  </p:childTnLst>
                                </p:cTn>
                              </p:par>
                            </p:childTnLst>
                          </p:cTn>
                        </p:par>
                        <p:par>
                          <p:cTn id="88" fill="hold">
                            <p:stCondLst>
                              <p:cond delay="8500"/>
                            </p:stCondLst>
                            <p:childTnLst>
                              <p:par>
                                <p:cTn id="89" presetID="10" presetClass="entr" presetSubtype="0" fill="hold" grpId="0" nodeType="afterEffect">
                                  <p:stCondLst>
                                    <p:cond delay="0"/>
                                  </p:stCondLst>
                                  <p:childTnLst>
                                    <p:set>
                                      <p:cBhvr>
                                        <p:cTn id="90" dur="1" fill="hold">
                                          <p:stCondLst>
                                            <p:cond delay="0"/>
                                          </p:stCondLst>
                                        </p:cTn>
                                        <p:tgtEl>
                                          <p:spTgt spid="76"/>
                                        </p:tgtEl>
                                        <p:attrNameLst>
                                          <p:attrName>style.visibility</p:attrName>
                                        </p:attrNameLst>
                                      </p:cBhvr>
                                      <p:to>
                                        <p:strVal val="visible"/>
                                      </p:to>
                                    </p:set>
                                    <p:animEffect transition="in" filter="fade">
                                      <p:cBhvr>
                                        <p:cTn id="91" dur="5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p:bldP spid="25" grpId="0"/>
      <p:bldP spid="46" grpId="0" animBg="1"/>
      <p:bldP spid="51" grpId="0" animBg="1"/>
      <p:bldP spid="73" grpId="0"/>
      <p:bldP spid="74" grpId="0"/>
      <p:bldP spid="75" grpId="0"/>
      <p:bldP spid="7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3"/>
          <p:cNvGrpSpPr/>
          <p:nvPr/>
        </p:nvGrpSpPr>
        <p:grpSpPr>
          <a:xfrm>
            <a:off x="2779801" y="4034537"/>
            <a:ext cx="2067086" cy="829774"/>
            <a:chOff x="1979461" y="5237441"/>
            <a:chExt cx="2756416" cy="1106425"/>
          </a:xfrm>
        </p:grpSpPr>
        <p:sp>
          <p:nvSpPr>
            <p:cNvPr id="10" name="Freeform 9"/>
            <p:cNvSpPr/>
            <p:nvPr/>
          </p:nvSpPr>
          <p:spPr>
            <a:xfrm flipH="1">
              <a:off x="1979461" y="5237441"/>
              <a:ext cx="2756416" cy="1106425"/>
            </a:xfrm>
            <a:custGeom>
              <a:avLst/>
              <a:gdLst>
                <a:gd name="connsiteX0" fmla="*/ 669387 w 3335264"/>
                <a:gd name="connsiteY0" fmla="*/ 0 h 1338774"/>
                <a:gd name="connsiteX1" fmla="*/ 1224453 w 3335264"/>
                <a:gd name="connsiteY1" fmla="*/ 295127 h 1338774"/>
                <a:gd name="connsiteX2" fmla="*/ 1278656 w 3335264"/>
                <a:gd name="connsiteY2" fmla="*/ 394987 h 1338774"/>
                <a:gd name="connsiteX3" fmla="*/ 2786468 w 3335264"/>
                <a:gd name="connsiteY3" fmla="*/ 394987 h 1338774"/>
                <a:gd name="connsiteX4" fmla="*/ 2786468 w 3335264"/>
                <a:gd name="connsiteY4" fmla="*/ 120589 h 1338774"/>
                <a:gd name="connsiteX5" fmla="*/ 3335264 w 3335264"/>
                <a:gd name="connsiteY5" fmla="*/ 669386 h 1338774"/>
                <a:gd name="connsiteX6" fmla="*/ 2786468 w 3335264"/>
                <a:gd name="connsiteY6" fmla="*/ 1218182 h 1338774"/>
                <a:gd name="connsiteX7" fmla="*/ 2786468 w 3335264"/>
                <a:gd name="connsiteY7" fmla="*/ 943784 h 1338774"/>
                <a:gd name="connsiteX8" fmla="*/ 1278658 w 3335264"/>
                <a:gd name="connsiteY8" fmla="*/ 943784 h 1338774"/>
                <a:gd name="connsiteX9" fmla="*/ 1224453 w 3335264"/>
                <a:gd name="connsiteY9" fmla="*/ 1043648 h 1338774"/>
                <a:gd name="connsiteX10" fmla="*/ 669387 w 3335264"/>
                <a:gd name="connsiteY10" fmla="*/ 1338774 h 1338774"/>
                <a:gd name="connsiteX11" fmla="*/ 0 w 3335264"/>
                <a:gd name="connsiteY11" fmla="*/ 669387 h 1338774"/>
                <a:gd name="connsiteX12" fmla="*/ 669387 w 3335264"/>
                <a:gd name="connsiteY12" fmla="*/ 0 h 133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5264" h="1338774">
                  <a:moveTo>
                    <a:pt x="669387" y="0"/>
                  </a:moveTo>
                  <a:cubicBezTo>
                    <a:pt x="900445" y="0"/>
                    <a:pt x="1104160" y="117069"/>
                    <a:pt x="1224453" y="295127"/>
                  </a:cubicBezTo>
                  <a:lnTo>
                    <a:pt x="1278656" y="394987"/>
                  </a:lnTo>
                  <a:lnTo>
                    <a:pt x="2786468" y="394987"/>
                  </a:lnTo>
                  <a:lnTo>
                    <a:pt x="2786468" y="120589"/>
                  </a:lnTo>
                  <a:lnTo>
                    <a:pt x="3335264" y="669386"/>
                  </a:lnTo>
                  <a:lnTo>
                    <a:pt x="2786468" y="1218182"/>
                  </a:lnTo>
                  <a:lnTo>
                    <a:pt x="2786468" y="943784"/>
                  </a:lnTo>
                  <a:lnTo>
                    <a:pt x="1278658" y="943784"/>
                  </a:lnTo>
                  <a:lnTo>
                    <a:pt x="1224453" y="1043648"/>
                  </a:lnTo>
                  <a:cubicBezTo>
                    <a:pt x="1104160" y="1221706"/>
                    <a:pt x="900445" y="1338774"/>
                    <a:pt x="669387" y="1338774"/>
                  </a:cubicBezTo>
                  <a:cubicBezTo>
                    <a:pt x="299695" y="1338774"/>
                    <a:pt x="0" y="1039079"/>
                    <a:pt x="0" y="669387"/>
                  </a:cubicBezTo>
                  <a:cubicBezTo>
                    <a:pt x="0" y="299695"/>
                    <a:pt x="299695" y="0"/>
                    <a:pt x="6693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sz="9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0" name="Freeform 94"/>
            <p:cNvSpPr>
              <a:spLocks/>
            </p:cNvSpPr>
            <p:nvPr/>
          </p:nvSpPr>
          <p:spPr bwMode="auto">
            <a:xfrm>
              <a:off x="3934197" y="5564286"/>
              <a:ext cx="557245" cy="452735"/>
            </a:xfrm>
            <a:custGeom>
              <a:avLst/>
              <a:gdLst>
                <a:gd name="T0" fmla="*/ 506 w 564"/>
                <a:gd name="T1" fmla="*/ 115 h 458"/>
                <a:gd name="T2" fmla="*/ 507 w 564"/>
                <a:gd name="T3" fmla="*/ 129 h 458"/>
                <a:gd name="T4" fmla="*/ 178 w 564"/>
                <a:gd name="T5" fmla="*/ 458 h 458"/>
                <a:gd name="T6" fmla="*/ 0 w 564"/>
                <a:gd name="T7" fmla="*/ 406 h 458"/>
                <a:gd name="T8" fmla="*/ 28 w 564"/>
                <a:gd name="T9" fmla="*/ 408 h 458"/>
                <a:gd name="T10" fmla="*/ 172 w 564"/>
                <a:gd name="T11" fmla="*/ 359 h 458"/>
                <a:gd name="T12" fmla="*/ 64 w 564"/>
                <a:gd name="T13" fmla="*/ 278 h 458"/>
                <a:gd name="T14" fmla="*/ 85 w 564"/>
                <a:gd name="T15" fmla="*/ 280 h 458"/>
                <a:gd name="T16" fmla="*/ 116 w 564"/>
                <a:gd name="T17" fmla="*/ 276 h 458"/>
                <a:gd name="T18" fmla="*/ 23 w 564"/>
                <a:gd name="T19" fmla="*/ 163 h 458"/>
                <a:gd name="T20" fmla="*/ 23 w 564"/>
                <a:gd name="T21" fmla="*/ 162 h 458"/>
                <a:gd name="T22" fmla="*/ 76 w 564"/>
                <a:gd name="T23" fmla="*/ 176 h 458"/>
                <a:gd name="T24" fmla="*/ 24 w 564"/>
                <a:gd name="T25" fmla="*/ 80 h 458"/>
                <a:gd name="T26" fmla="*/ 40 w 564"/>
                <a:gd name="T27" fmla="*/ 22 h 458"/>
                <a:gd name="T28" fmla="*/ 278 w 564"/>
                <a:gd name="T29" fmla="*/ 142 h 458"/>
                <a:gd name="T30" fmla="*/ 275 w 564"/>
                <a:gd name="T31" fmla="*/ 116 h 458"/>
                <a:gd name="T32" fmla="*/ 391 w 564"/>
                <a:gd name="T33" fmla="*/ 0 h 458"/>
                <a:gd name="T34" fmla="*/ 475 w 564"/>
                <a:gd name="T35" fmla="*/ 37 h 458"/>
                <a:gd name="T36" fmla="*/ 548 w 564"/>
                <a:gd name="T37" fmla="*/ 9 h 458"/>
                <a:gd name="T38" fmla="*/ 498 w 564"/>
                <a:gd name="T39" fmla="*/ 73 h 458"/>
                <a:gd name="T40" fmla="*/ 564 w 564"/>
                <a:gd name="T41" fmla="*/ 55 h 458"/>
                <a:gd name="T42" fmla="*/ 506 w 564"/>
                <a:gd name="T43" fmla="*/ 115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4" h="458">
                  <a:moveTo>
                    <a:pt x="506" y="115"/>
                  </a:moveTo>
                  <a:cubicBezTo>
                    <a:pt x="506" y="120"/>
                    <a:pt x="507" y="124"/>
                    <a:pt x="507" y="129"/>
                  </a:cubicBezTo>
                  <a:cubicBezTo>
                    <a:pt x="507" y="282"/>
                    <a:pt x="390" y="458"/>
                    <a:pt x="178" y="458"/>
                  </a:cubicBezTo>
                  <a:cubicBezTo>
                    <a:pt x="112" y="458"/>
                    <a:pt x="52" y="439"/>
                    <a:pt x="0" y="406"/>
                  </a:cubicBezTo>
                  <a:cubicBezTo>
                    <a:pt x="10" y="408"/>
                    <a:pt x="19" y="408"/>
                    <a:pt x="28" y="408"/>
                  </a:cubicBezTo>
                  <a:cubicBezTo>
                    <a:pt x="82" y="408"/>
                    <a:pt x="132" y="390"/>
                    <a:pt x="172" y="359"/>
                  </a:cubicBezTo>
                  <a:cubicBezTo>
                    <a:pt x="121" y="358"/>
                    <a:pt x="78" y="324"/>
                    <a:pt x="64" y="278"/>
                  </a:cubicBezTo>
                  <a:cubicBezTo>
                    <a:pt x="71" y="280"/>
                    <a:pt x="78" y="280"/>
                    <a:pt x="85" y="280"/>
                  </a:cubicBezTo>
                  <a:cubicBezTo>
                    <a:pt x="96" y="280"/>
                    <a:pt x="106" y="279"/>
                    <a:pt x="116" y="276"/>
                  </a:cubicBezTo>
                  <a:cubicBezTo>
                    <a:pt x="63" y="266"/>
                    <a:pt x="23" y="219"/>
                    <a:pt x="23" y="163"/>
                  </a:cubicBezTo>
                  <a:cubicBezTo>
                    <a:pt x="23" y="162"/>
                    <a:pt x="23" y="162"/>
                    <a:pt x="23" y="162"/>
                  </a:cubicBezTo>
                  <a:cubicBezTo>
                    <a:pt x="39" y="170"/>
                    <a:pt x="57" y="175"/>
                    <a:pt x="76" y="176"/>
                  </a:cubicBezTo>
                  <a:cubicBezTo>
                    <a:pt x="44" y="155"/>
                    <a:pt x="24" y="120"/>
                    <a:pt x="24" y="80"/>
                  </a:cubicBezTo>
                  <a:cubicBezTo>
                    <a:pt x="24" y="59"/>
                    <a:pt x="30" y="39"/>
                    <a:pt x="40" y="22"/>
                  </a:cubicBezTo>
                  <a:cubicBezTo>
                    <a:pt x="97" y="92"/>
                    <a:pt x="182" y="138"/>
                    <a:pt x="278" y="142"/>
                  </a:cubicBezTo>
                  <a:cubicBezTo>
                    <a:pt x="276" y="134"/>
                    <a:pt x="275" y="125"/>
                    <a:pt x="275" y="116"/>
                  </a:cubicBezTo>
                  <a:cubicBezTo>
                    <a:pt x="275" y="52"/>
                    <a:pt x="327" y="0"/>
                    <a:pt x="391" y="0"/>
                  </a:cubicBezTo>
                  <a:cubicBezTo>
                    <a:pt x="424" y="0"/>
                    <a:pt x="454" y="15"/>
                    <a:pt x="475" y="37"/>
                  </a:cubicBezTo>
                  <a:cubicBezTo>
                    <a:pt x="501" y="32"/>
                    <a:pt x="526" y="22"/>
                    <a:pt x="548" y="9"/>
                  </a:cubicBezTo>
                  <a:cubicBezTo>
                    <a:pt x="540" y="36"/>
                    <a:pt x="521" y="59"/>
                    <a:pt x="498" y="73"/>
                  </a:cubicBezTo>
                  <a:cubicBezTo>
                    <a:pt x="521" y="70"/>
                    <a:pt x="543" y="64"/>
                    <a:pt x="564" y="55"/>
                  </a:cubicBezTo>
                  <a:cubicBezTo>
                    <a:pt x="548" y="78"/>
                    <a:pt x="529" y="98"/>
                    <a:pt x="506" y="115"/>
                  </a:cubicBez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p>
              <a:pPr algn="just"/>
              <a:endParaRPr lang="en-GB" sz="9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0" name="TextBox 49"/>
            <p:cNvSpPr txBox="1"/>
            <p:nvPr/>
          </p:nvSpPr>
          <p:spPr>
            <a:xfrm>
              <a:off x="2491696" y="5659320"/>
              <a:ext cx="930271" cy="307793"/>
            </a:xfrm>
            <a:prstGeom prst="rect">
              <a:avLst/>
            </a:prstGeom>
            <a:noFill/>
          </p:spPr>
          <p:txBody>
            <a:bodyPr wrap="none" rtlCol="0">
              <a:spAutoFit/>
            </a:bodyPr>
            <a:lstStyle/>
            <a:p>
              <a:pPr algn="just"/>
              <a:r>
                <a:rPr lang="en-US" sz="9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TWITTER</a:t>
              </a:r>
              <a:endParaRPr lang="en-GB" sz="9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nvGrpSpPr>
          <p:cNvPr id="3" name="Group 54"/>
          <p:cNvGrpSpPr/>
          <p:nvPr/>
        </p:nvGrpSpPr>
        <p:grpSpPr>
          <a:xfrm>
            <a:off x="4050623" y="3082203"/>
            <a:ext cx="2067086" cy="829774"/>
            <a:chOff x="4461401" y="4131016"/>
            <a:chExt cx="2756416" cy="1106425"/>
          </a:xfrm>
        </p:grpSpPr>
        <p:sp>
          <p:nvSpPr>
            <p:cNvPr id="15" name="Freeform 14"/>
            <p:cNvSpPr/>
            <p:nvPr/>
          </p:nvSpPr>
          <p:spPr>
            <a:xfrm>
              <a:off x="4461401" y="4131016"/>
              <a:ext cx="2756416" cy="1106425"/>
            </a:xfrm>
            <a:custGeom>
              <a:avLst/>
              <a:gdLst>
                <a:gd name="connsiteX0" fmla="*/ 669387 w 3335264"/>
                <a:gd name="connsiteY0" fmla="*/ 0 h 1338774"/>
                <a:gd name="connsiteX1" fmla="*/ 1224453 w 3335264"/>
                <a:gd name="connsiteY1" fmla="*/ 295127 h 1338774"/>
                <a:gd name="connsiteX2" fmla="*/ 1278656 w 3335264"/>
                <a:gd name="connsiteY2" fmla="*/ 394987 h 1338774"/>
                <a:gd name="connsiteX3" fmla="*/ 2786468 w 3335264"/>
                <a:gd name="connsiteY3" fmla="*/ 394987 h 1338774"/>
                <a:gd name="connsiteX4" fmla="*/ 2786468 w 3335264"/>
                <a:gd name="connsiteY4" fmla="*/ 120589 h 1338774"/>
                <a:gd name="connsiteX5" fmla="*/ 3335264 w 3335264"/>
                <a:gd name="connsiteY5" fmla="*/ 669386 h 1338774"/>
                <a:gd name="connsiteX6" fmla="*/ 2786468 w 3335264"/>
                <a:gd name="connsiteY6" fmla="*/ 1218182 h 1338774"/>
                <a:gd name="connsiteX7" fmla="*/ 2786468 w 3335264"/>
                <a:gd name="connsiteY7" fmla="*/ 943784 h 1338774"/>
                <a:gd name="connsiteX8" fmla="*/ 1278658 w 3335264"/>
                <a:gd name="connsiteY8" fmla="*/ 943784 h 1338774"/>
                <a:gd name="connsiteX9" fmla="*/ 1224453 w 3335264"/>
                <a:gd name="connsiteY9" fmla="*/ 1043648 h 1338774"/>
                <a:gd name="connsiteX10" fmla="*/ 669387 w 3335264"/>
                <a:gd name="connsiteY10" fmla="*/ 1338774 h 1338774"/>
                <a:gd name="connsiteX11" fmla="*/ 0 w 3335264"/>
                <a:gd name="connsiteY11" fmla="*/ 669387 h 1338774"/>
                <a:gd name="connsiteX12" fmla="*/ 669387 w 3335264"/>
                <a:gd name="connsiteY12" fmla="*/ 0 h 133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5264" h="1338774">
                  <a:moveTo>
                    <a:pt x="669387" y="0"/>
                  </a:moveTo>
                  <a:cubicBezTo>
                    <a:pt x="900445" y="0"/>
                    <a:pt x="1104160" y="117069"/>
                    <a:pt x="1224453" y="295127"/>
                  </a:cubicBezTo>
                  <a:lnTo>
                    <a:pt x="1278656" y="394987"/>
                  </a:lnTo>
                  <a:lnTo>
                    <a:pt x="2786468" y="394987"/>
                  </a:lnTo>
                  <a:lnTo>
                    <a:pt x="2786468" y="120589"/>
                  </a:lnTo>
                  <a:lnTo>
                    <a:pt x="3335264" y="669386"/>
                  </a:lnTo>
                  <a:lnTo>
                    <a:pt x="2786468" y="1218182"/>
                  </a:lnTo>
                  <a:lnTo>
                    <a:pt x="2786468" y="943784"/>
                  </a:lnTo>
                  <a:lnTo>
                    <a:pt x="1278658" y="943784"/>
                  </a:lnTo>
                  <a:lnTo>
                    <a:pt x="1224453" y="1043648"/>
                  </a:lnTo>
                  <a:cubicBezTo>
                    <a:pt x="1104160" y="1221706"/>
                    <a:pt x="900445" y="1338774"/>
                    <a:pt x="669387" y="1338774"/>
                  </a:cubicBezTo>
                  <a:cubicBezTo>
                    <a:pt x="299695" y="1338774"/>
                    <a:pt x="0" y="1039079"/>
                    <a:pt x="0" y="669387"/>
                  </a:cubicBezTo>
                  <a:cubicBezTo>
                    <a:pt x="0" y="299695"/>
                    <a:pt x="299695" y="0"/>
                    <a:pt x="669387"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sz="9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nvGrpSpPr>
            <p:cNvPr id="4" name="Group 41"/>
            <p:cNvGrpSpPr/>
            <p:nvPr/>
          </p:nvGrpSpPr>
          <p:grpSpPr>
            <a:xfrm>
              <a:off x="4598469" y="4522646"/>
              <a:ext cx="782812" cy="323163"/>
              <a:chOff x="1187275" y="2452546"/>
              <a:chExt cx="861093" cy="355479"/>
            </a:xfrm>
            <a:solidFill>
              <a:schemeClr val="bg2"/>
            </a:solidFill>
          </p:grpSpPr>
          <p:sp>
            <p:nvSpPr>
              <p:cNvPr id="43" name="Freeform 102"/>
              <p:cNvSpPr>
                <a:spLocks/>
              </p:cNvSpPr>
              <p:nvPr/>
            </p:nvSpPr>
            <p:spPr bwMode="auto">
              <a:xfrm>
                <a:off x="1838312" y="2595950"/>
                <a:ext cx="30296" cy="119166"/>
              </a:xfrm>
              <a:custGeom>
                <a:avLst/>
                <a:gdLst>
                  <a:gd name="T0" fmla="*/ 10 w 19"/>
                  <a:gd name="T1" fmla="*/ 0 h 75"/>
                  <a:gd name="T2" fmla="*/ 0 w 19"/>
                  <a:gd name="T3" fmla="*/ 5 h 75"/>
                  <a:gd name="T4" fmla="*/ 0 w 19"/>
                  <a:gd name="T5" fmla="*/ 70 h 75"/>
                  <a:gd name="T6" fmla="*/ 10 w 19"/>
                  <a:gd name="T7" fmla="*/ 75 h 75"/>
                  <a:gd name="T8" fmla="*/ 19 w 19"/>
                  <a:gd name="T9" fmla="*/ 60 h 75"/>
                  <a:gd name="T10" fmla="*/ 19 w 19"/>
                  <a:gd name="T11" fmla="*/ 15 h 75"/>
                  <a:gd name="T12" fmla="*/ 10 w 19"/>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19" h="75">
                    <a:moveTo>
                      <a:pt x="10" y="0"/>
                    </a:moveTo>
                    <a:cubicBezTo>
                      <a:pt x="7" y="0"/>
                      <a:pt x="6" y="2"/>
                      <a:pt x="0" y="5"/>
                    </a:cubicBezTo>
                    <a:cubicBezTo>
                      <a:pt x="0" y="70"/>
                      <a:pt x="0" y="70"/>
                      <a:pt x="0" y="70"/>
                    </a:cubicBezTo>
                    <a:cubicBezTo>
                      <a:pt x="6" y="73"/>
                      <a:pt x="7" y="75"/>
                      <a:pt x="10" y="75"/>
                    </a:cubicBezTo>
                    <a:cubicBezTo>
                      <a:pt x="15" y="75"/>
                      <a:pt x="19" y="70"/>
                      <a:pt x="19" y="60"/>
                    </a:cubicBezTo>
                    <a:cubicBezTo>
                      <a:pt x="19" y="15"/>
                      <a:pt x="19" y="15"/>
                      <a:pt x="19" y="15"/>
                    </a:cubicBezTo>
                    <a:cubicBezTo>
                      <a:pt x="19" y="5"/>
                      <a:pt x="15" y="0"/>
                      <a:pt x="1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endParaRPr lang="en-GB" sz="9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4" name="Freeform 103"/>
              <p:cNvSpPr>
                <a:spLocks/>
              </p:cNvSpPr>
              <p:nvPr/>
            </p:nvSpPr>
            <p:spPr bwMode="auto">
              <a:xfrm>
                <a:off x="1426280" y="2569019"/>
                <a:ext cx="92236" cy="175046"/>
              </a:xfrm>
              <a:custGeom>
                <a:avLst/>
                <a:gdLst>
                  <a:gd name="T0" fmla="*/ 39 w 58"/>
                  <a:gd name="T1" fmla="*/ 82 h 110"/>
                  <a:gd name="T2" fmla="*/ 24 w 58"/>
                  <a:gd name="T3" fmla="*/ 91 h 110"/>
                  <a:gd name="T4" fmla="*/ 20 w 58"/>
                  <a:gd name="T5" fmla="*/ 87 h 110"/>
                  <a:gd name="T6" fmla="*/ 19 w 58"/>
                  <a:gd name="T7" fmla="*/ 79 h 110"/>
                  <a:gd name="T8" fmla="*/ 19 w 58"/>
                  <a:gd name="T9" fmla="*/ 0 h 110"/>
                  <a:gd name="T10" fmla="*/ 0 w 58"/>
                  <a:gd name="T11" fmla="*/ 0 h 110"/>
                  <a:gd name="T12" fmla="*/ 0 w 58"/>
                  <a:gd name="T13" fmla="*/ 85 h 110"/>
                  <a:gd name="T14" fmla="*/ 1 w 58"/>
                  <a:gd name="T15" fmla="*/ 101 h 110"/>
                  <a:gd name="T16" fmla="*/ 15 w 58"/>
                  <a:gd name="T17" fmla="*/ 109 h 110"/>
                  <a:gd name="T18" fmla="*/ 39 w 58"/>
                  <a:gd name="T19" fmla="*/ 96 h 110"/>
                  <a:gd name="T20" fmla="*/ 39 w 58"/>
                  <a:gd name="T21" fmla="*/ 110 h 110"/>
                  <a:gd name="T22" fmla="*/ 58 w 58"/>
                  <a:gd name="T23" fmla="*/ 110 h 110"/>
                  <a:gd name="T24" fmla="*/ 58 w 58"/>
                  <a:gd name="T25" fmla="*/ 0 h 110"/>
                  <a:gd name="T26" fmla="*/ 39 w 58"/>
                  <a:gd name="T27" fmla="*/ 0 h 110"/>
                  <a:gd name="T28" fmla="*/ 39 w 58"/>
                  <a:gd name="T29" fmla="*/ 82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110">
                    <a:moveTo>
                      <a:pt x="39" y="82"/>
                    </a:moveTo>
                    <a:cubicBezTo>
                      <a:pt x="32" y="88"/>
                      <a:pt x="28" y="91"/>
                      <a:pt x="24" y="91"/>
                    </a:cubicBezTo>
                    <a:cubicBezTo>
                      <a:pt x="22" y="91"/>
                      <a:pt x="20" y="90"/>
                      <a:pt x="20" y="87"/>
                    </a:cubicBezTo>
                    <a:cubicBezTo>
                      <a:pt x="19" y="86"/>
                      <a:pt x="19" y="84"/>
                      <a:pt x="19" y="79"/>
                    </a:cubicBezTo>
                    <a:cubicBezTo>
                      <a:pt x="19" y="0"/>
                      <a:pt x="19" y="0"/>
                      <a:pt x="19" y="0"/>
                    </a:cubicBezTo>
                    <a:cubicBezTo>
                      <a:pt x="0" y="0"/>
                      <a:pt x="0" y="0"/>
                      <a:pt x="0" y="0"/>
                    </a:cubicBezTo>
                    <a:cubicBezTo>
                      <a:pt x="0" y="85"/>
                      <a:pt x="0" y="85"/>
                      <a:pt x="0" y="85"/>
                    </a:cubicBezTo>
                    <a:cubicBezTo>
                      <a:pt x="0" y="93"/>
                      <a:pt x="0" y="98"/>
                      <a:pt x="1" y="101"/>
                    </a:cubicBezTo>
                    <a:cubicBezTo>
                      <a:pt x="3" y="107"/>
                      <a:pt x="9" y="109"/>
                      <a:pt x="15" y="109"/>
                    </a:cubicBezTo>
                    <a:cubicBezTo>
                      <a:pt x="22" y="109"/>
                      <a:pt x="32" y="105"/>
                      <a:pt x="39" y="96"/>
                    </a:cubicBezTo>
                    <a:cubicBezTo>
                      <a:pt x="39" y="110"/>
                      <a:pt x="39" y="110"/>
                      <a:pt x="39" y="110"/>
                    </a:cubicBezTo>
                    <a:cubicBezTo>
                      <a:pt x="58" y="110"/>
                      <a:pt x="58" y="110"/>
                      <a:pt x="58" y="110"/>
                    </a:cubicBezTo>
                    <a:cubicBezTo>
                      <a:pt x="58" y="0"/>
                      <a:pt x="58" y="0"/>
                      <a:pt x="58" y="0"/>
                    </a:cubicBezTo>
                    <a:cubicBezTo>
                      <a:pt x="39" y="0"/>
                      <a:pt x="39" y="0"/>
                      <a:pt x="39" y="0"/>
                    </a:cubicBezTo>
                    <a:lnTo>
                      <a:pt x="39" y="82"/>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endParaRPr lang="en-GB" sz="9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5" name="Freeform 104"/>
              <p:cNvSpPr>
                <a:spLocks noEditPoints="1"/>
              </p:cNvSpPr>
              <p:nvPr/>
            </p:nvSpPr>
            <p:spPr bwMode="auto">
              <a:xfrm>
                <a:off x="1313173" y="2567673"/>
                <a:ext cx="92236" cy="175046"/>
              </a:xfrm>
              <a:custGeom>
                <a:avLst/>
                <a:gdLst>
                  <a:gd name="T0" fmla="*/ 24 w 58"/>
                  <a:gd name="T1" fmla="*/ 0 h 110"/>
                  <a:gd name="T2" fmla="*/ 4 w 58"/>
                  <a:gd name="T3" fmla="*/ 11 h 110"/>
                  <a:gd name="T4" fmla="*/ 0 w 58"/>
                  <a:gd name="T5" fmla="*/ 36 h 110"/>
                  <a:gd name="T6" fmla="*/ 0 w 58"/>
                  <a:gd name="T7" fmla="*/ 74 h 110"/>
                  <a:gd name="T8" fmla="*/ 4 w 58"/>
                  <a:gd name="T9" fmla="*/ 99 h 110"/>
                  <a:gd name="T10" fmla="*/ 25 w 58"/>
                  <a:gd name="T11" fmla="*/ 110 h 110"/>
                  <a:gd name="T12" fmla="*/ 50 w 58"/>
                  <a:gd name="T13" fmla="*/ 99 h 110"/>
                  <a:gd name="T14" fmla="*/ 58 w 58"/>
                  <a:gd name="T15" fmla="*/ 74 h 110"/>
                  <a:gd name="T16" fmla="*/ 58 w 58"/>
                  <a:gd name="T17" fmla="*/ 36 h 110"/>
                  <a:gd name="T18" fmla="*/ 49 w 58"/>
                  <a:gd name="T19" fmla="*/ 11 h 110"/>
                  <a:gd name="T20" fmla="*/ 24 w 58"/>
                  <a:gd name="T21" fmla="*/ 0 h 110"/>
                  <a:gd name="T22" fmla="*/ 38 w 58"/>
                  <a:gd name="T23" fmla="*/ 77 h 110"/>
                  <a:gd name="T24" fmla="*/ 29 w 58"/>
                  <a:gd name="T25" fmla="*/ 92 h 110"/>
                  <a:gd name="T26" fmla="*/ 19 w 58"/>
                  <a:gd name="T27" fmla="*/ 77 h 110"/>
                  <a:gd name="T28" fmla="*/ 19 w 58"/>
                  <a:gd name="T29" fmla="*/ 32 h 110"/>
                  <a:gd name="T30" fmla="*/ 29 w 58"/>
                  <a:gd name="T31" fmla="*/ 17 h 110"/>
                  <a:gd name="T32" fmla="*/ 38 w 58"/>
                  <a:gd name="T33" fmla="*/ 32 h 110"/>
                  <a:gd name="T34" fmla="*/ 38 w 58"/>
                  <a:gd name="T35" fmla="*/ 77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 h="110">
                    <a:moveTo>
                      <a:pt x="24" y="0"/>
                    </a:moveTo>
                    <a:cubicBezTo>
                      <a:pt x="15" y="0"/>
                      <a:pt x="9" y="3"/>
                      <a:pt x="4" y="11"/>
                    </a:cubicBezTo>
                    <a:cubicBezTo>
                      <a:pt x="0" y="16"/>
                      <a:pt x="0" y="25"/>
                      <a:pt x="0" y="36"/>
                    </a:cubicBezTo>
                    <a:cubicBezTo>
                      <a:pt x="0" y="74"/>
                      <a:pt x="0" y="74"/>
                      <a:pt x="0" y="74"/>
                    </a:cubicBezTo>
                    <a:cubicBezTo>
                      <a:pt x="0" y="85"/>
                      <a:pt x="0" y="94"/>
                      <a:pt x="4" y="99"/>
                    </a:cubicBezTo>
                    <a:cubicBezTo>
                      <a:pt x="9" y="106"/>
                      <a:pt x="16" y="110"/>
                      <a:pt x="25" y="110"/>
                    </a:cubicBezTo>
                    <a:cubicBezTo>
                      <a:pt x="35" y="110"/>
                      <a:pt x="45" y="106"/>
                      <a:pt x="50" y="99"/>
                    </a:cubicBezTo>
                    <a:cubicBezTo>
                      <a:pt x="54" y="94"/>
                      <a:pt x="58" y="85"/>
                      <a:pt x="58" y="74"/>
                    </a:cubicBezTo>
                    <a:cubicBezTo>
                      <a:pt x="58" y="36"/>
                      <a:pt x="58" y="36"/>
                      <a:pt x="58" y="36"/>
                    </a:cubicBezTo>
                    <a:cubicBezTo>
                      <a:pt x="58" y="25"/>
                      <a:pt x="54" y="16"/>
                      <a:pt x="49" y="11"/>
                    </a:cubicBezTo>
                    <a:cubicBezTo>
                      <a:pt x="44" y="3"/>
                      <a:pt x="34" y="0"/>
                      <a:pt x="24" y="0"/>
                    </a:cubicBezTo>
                    <a:close/>
                    <a:moveTo>
                      <a:pt x="38" y="77"/>
                    </a:moveTo>
                    <a:cubicBezTo>
                      <a:pt x="38" y="87"/>
                      <a:pt x="35" y="92"/>
                      <a:pt x="29" y="92"/>
                    </a:cubicBezTo>
                    <a:cubicBezTo>
                      <a:pt x="22" y="92"/>
                      <a:pt x="19" y="87"/>
                      <a:pt x="19" y="77"/>
                    </a:cubicBezTo>
                    <a:cubicBezTo>
                      <a:pt x="19" y="32"/>
                      <a:pt x="19" y="32"/>
                      <a:pt x="19" y="32"/>
                    </a:cubicBezTo>
                    <a:cubicBezTo>
                      <a:pt x="19" y="22"/>
                      <a:pt x="22" y="17"/>
                      <a:pt x="29" y="17"/>
                    </a:cubicBezTo>
                    <a:cubicBezTo>
                      <a:pt x="35" y="17"/>
                      <a:pt x="38" y="22"/>
                      <a:pt x="38" y="32"/>
                    </a:cubicBezTo>
                    <a:lnTo>
                      <a:pt x="38" y="7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endParaRPr lang="en-GB" sz="9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6" name="Freeform 105"/>
              <p:cNvSpPr>
                <a:spLocks/>
              </p:cNvSpPr>
              <p:nvPr/>
            </p:nvSpPr>
            <p:spPr bwMode="auto">
              <a:xfrm>
                <a:off x="1951419" y="2595950"/>
                <a:ext cx="30296" cy="44435"/>
              </a:xfrm>
              <a:custGeom>
                <a:avLst/>
                <a:gdLst>
                  <a:gd name="T0" fmla="*/ 9 w 19"/>
                  <a:gd name="T1" fmla="*/ 0 h 28"/>
                  <a:gd name="T2" fmla="*/ 0 w 19"/>
                  <a:gd name="T3" fmla="*/ 15 h 28"/>
                  <a:gd name="T4" fmla="*/ 0 w 19"/>
                  <a:gd name="T5" fmla="*/ 28 h 28"/>
                  <a:gd name="T6" fmla="*/ 19 w 19"/>
                  <a:gd name="T7" fmla="*/ 28 h 28"/>
                  <a:gd name="T8" fmla="*/ 19 w 19"/>
                  <a:gd name="T9" fmla="*/ 15 h 28"/>
                  <a:gd name="T10" fmla="*/ 9 w 19"/>
                  <a:gd name="T11" fmla="*/ 0 h 28"/>
                </a:gdLst>
                <a:ahLst/>
                <a:cxnLst>
                  <a:cxn ang="0">
                    <a:pos x="T0" y="T1"/>
                  </a:cxn>
                  <a:cxn ang="0">
                    <a:pos x="T2" y="T3"/>
                  </a:cxn>
                  <a:cxn ang="0">
                    <a:pos x="T4" y="T5"/>
                  </a:cxn>
                  <a:cxn ang="0">
                    <a:pos x="T6" y="T7"/>
                  </a:cxn>
                  <a:cxn ang="0">
                    <a:pos x="T8" y="T9"/>
                  </a:cxn>
                  <a:cxn ang="0">
                    <a:pos x="T10" y="T11"/>
                  </a:cxn>
                </a:cxnLst>
                <a:rect l="0" t="0" r="r" b="b"/>
                <a:pathLst>
                  <a:path w="19" h="28">
                    <a:moveTo>
                      <a:pt x="9" y="0"/>
                    </a:moveTo>
                    <a:cubicBezTo>
                      <a:pt x="3" y="0"/>
                      <a:pt x="0" y="5"/>
                      <a:pt x="0" y="15"/>
                    </a:cubicBezTo>
                    <a:cubicBezTo>
                      <a:pt x="0" y="28"/>
                      <a:pt x="0" y="28"/>
                      <a:pt x="0" y="28"/>
                    </a:cubicBezTo>
                    <a:cubicBezTo>
                      <a:pt x="19" y="28"/>
                      <a:pt x="19" y="28"/>
                      <a:pt x="19" y="28"/>
                    </a:cubicBezTo>
                    <a:cubicBezTo>
                      <a:pt x="19" y="15"/>
                      <a:pt x="19" y="15"/>
                      <a:pt x="19" y="15"/>
                    </a:cubicBezTo>
                    <a:cubicBezTo>
                      <a:pt x="19" y="5"/>
                      <a:pt x="16" y="0"/>
                      <a:pt x="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endParaRPr lang="en-GB" sz="9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7" name="Freeform 106"/>
              <p:cNvSpPr>
                <a:spLocks noEditPoints="1"/>
              </p:cNvSpPr>
              <p:nvPr/>
            </p:nvSpPr>
            <p:spPr bwMode="auto">
              <a:xfrm>
                <a:off x="1539387" y="2452546"/>
                <a:ext cx="508981" cy="355479"/>
              </a:xfrm>
              <a:custGeom>
                <a:avLst/>
                <a:gdLst>
                  <a:gd name="T0" fmla="*/ 160 w 320"/>
                  <a:gd name="T1" fmla="*/ 0 h 223"/>
                  <a:gd name="T2" fmla="*/ 6 w 320"/>
                  <a:gd name="T3" fmla="*/ 36 h 223"/>
                  <a:gd name="T4" fmla="*/ 6 w 320"/>
                  <a:gd name="T5" fmla="*/ 187 h 223"/>
                  <a:gd name="T6" fmla="*/ 160 w 320"/>
                  <a:gd name="T7" fmla="*/ 223 h 223"/>
                  <a:gd name="T8" fmla="*/ 314 w 320"/>
                  <a:gd name="T9" fmla="*/ 187 h 223"/>
                  <a:gd name="T10" fmla="*/ 314 w 320"/>
                  <a:gd name="T11" fmla="*/ 36 h 223"/>
                  <a:gd name="T12" fmla="*/ 97 w 320"/>
                  <a:gd name="T13" fmla="*/ 60 h 223"/>
                  <a:gd name="T14" fmla="*/ 71 w 320"/>
                  <a:gd name="T15" fmla="*/ 183 h 223"/>
                  <a:gd name="T16" fmla="*/ 52 w 320"/>
                  <a:gd name="T17" fmla="*/ 60 h 223"/>
                  <a:gd name="T18" fmla="*/ 26 w 320"/>
                  <a:gd name="T19" fmla="*/ 40 h 223"/>
                  <a:gd name="T20" fmla="*/ 97 w 320"/>
                  <a:gd name="T21" fmla="*/ 60 h 223"/>
                  <a:gd name="T22" fmla="*/ 136 w 320"/>
                  <a:gd name="T23" fmla="*/ 183 h 223"/>
                  <a:gd name="T24" fmla="*/ 111 w 320"/>
                  <a:gd name="T25" fmla="*/ 182 h 223"/>
                  <a:gd name="T26" fmla="*/ 97 w 320"/>
                  <a:gd name="T27" fmla="*/ 158 h 223"/>
                  <a:gd name="T28" fmla="*/ 116 w 320"/>
                  <a:gd name="T29" fmla="*/ 73 h 223"/>
                  <a:gd name="T30" fmla="*/ 115 w 320"/>
                  <a:gd name="T31" fmla="*/ 160 h 223"/>
                  <a:gd name="T32" fmla="*/ 136 w 320"/>
                  <a:gd name="T33" fmla="*/ 156 h 223"/>
                  <a:gd name="T34" fmla="*/ 155 w 320"/>
                  <a:gd name="T35" fmla="*/ 73 h 223"/>
                  <a:gd name="T36" fmla="*/ 226 w 320"/>
                  <a:gd name="T37" fmla="*/ 149 h 223"/>
                  <a:gd name="T38" fmla="*/ 207 w 320"/>
                  <a:gd name="T39" fmla="*/ 182 h 223"/>
                  <a:gd name="T40" fmla="*/ 188 w 320"/>
                  <a:gd name="T41" fmla="*/ 183 h 223"/>
                  <a:gd name="T42" fmla="*/ 168 w 320"/>
                  <a:gd name="T43" fmla="*/ 40 h 223"/>
                  <a:gd name="T44" fmla="*/ 188 w 320"/>
                  <a:gd name="T45" fmla="*/ 84 h 223"/>
                  <a:gd name="T46" fmla="*/ 223 w 320"/>
                  <a:gd name="T47" fmla="*/ 85 h 223"/>
                  <a:gd name="T48" fmla="*/ 226 w 320"/>
                  <a:gd name="T49" fmla="*/ 149 h 223"/>
                  <a:gd name="T50" fmla="*/ 259 w 320"/>
                  <a:gd name="T51" fmla="*/ 131 h 223"/>
                  <a:gd name="T52" fmla="*/ 268 w 320"/>
                  <a:gd name="T53" fmla="*/ 165 h 223"/>
                  <a:gd name="T54" fmla="*/ 276 w 320"/>
                  <a:gd name="T55" fmla="*/ 144 h 223"/>
                  <a:gd name="T56" fmla="*/ 298 w 320"/>
                  <a:gd name="T57" fmla="*/ 147 h 223"/>
                  <a:gd name="T58" fmla="*/ 291 w 320"/>
                  <a:gd name="T59" fmla="*/ 171 h 223"/>
                  <a:gd name="T60" fmla="*/ 245 w 320"/>
                  <a:gd name="T61" fmla="*/ 171 h 223"/>
                  <a:gd name="T62" fmla="*/ 239 w 320"/>
                  <a:gd name="T63" fmla="*/ 109 h 223"/>
                  <a:gd name="T64" fmla="*/ 267 w 320"/>
                  <a:gd name="T65" fmla="*/ 73 h 223"/>
                  <a:gd name="T66" fmla="*/ 298 w 320"/>
                  <a:gd name="T67" fmla="*/ 109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20" h="223">
                    <a:moveTo>
                      <a:pt x="280" y="5"/>
                    </a:moveTo>
                    <a:cubicBezTo>
                      <a:pt x="240" y="0"/>
                      <a:pt x="200" y="0"/>
                      <a:pt x="160" y="0"/>
                    </a:cubicBezTo>
                    <a:cubicBezTo>
                      <a:pt x="120" y="0"/>
                      <a:pt x="80" y="0"/>
                      <a:pt x="41" y="5"/>
                    </a:cubicBezTo>
                    <a:cubicBezTo>
                      <a:pt x="24" y="7"/>
                      <a:pt x="10" y="19"/>
                      <a:pt x="6" y="36"/>
                    </a:cubicBezTo>
                    <a:cubicBezTo>
                      <a:pt x="1" y="60"/>
                      <a:pt x="0" y="87"/>
                      <a:pt x="0" y="112"/>
                    </a:cubicBezTo>
                    <a:cubicBezTo>
                      <a:pt x="0" y="136"/>
                      <a:pt x="0" y="163"/>
                      <a:pt x="6" y="187"/>
                    </a:cubicBezTo>
                    <a:cubicBezTo>
                      <a:pt x="10" y="204"/>
                      <a:pt x="24" y="217"/>
                      <a:pt x="41" y="218"/>
                    </a:cubicBezTo>
                    <a:cubicBezTo>
                      <a:pt x="80" y="223"/>
                      <a:pt x="120" y="223"/>
                      <a:pt x="160" y="223"/>
                    </a:cubicBezTo>
                    <a:cubicBezTo>
                      <a:pt x="200" y="223"/>
                      <a:pt x="240" y="223"/>
                      <a:pt x="280" y="218"/>
                    </a:cubicBezTo>
                    <a:cubicBezTo>
                      <a:pt x="296" y="217"/>
                      <a:pt x="310" y="204"/>
                      <a:pt x="314" y="187"/>
                    </a:cubicBezTo>
                    <a:cubicBezTo>
                      <a:pt x="320" y="163"/>
                      <a:pt x="320" y="136"/>
                      <a:pt x="320" y="112"/>
                    </a:cubicBezTo>
                    <a:cubicBezTo>
                      <a:pt x="320" y="87"/>
                      <a:pt x="320" y="60"/>
                      <a:pt x="314" y="36"/>
                    </a:cubicBezTo>
                    <a:cubicBezTo>
                      <a:pt x="310" y="19"/>
                      <a:pt x="296" y="7"/>
                      <a:pt x="280" y="5"/>
                    </a:cubicBezTo>
                    <a:close/>
                    <a:moveTo>
                      <a:pt x="97" y="60"/>
                    </a:moveTo>
                    <a:cubicBezTo>
                      <a:pt x="71" y="60"/>
                      <a:pt x="71" y="60"/>
                      <a:pt x="71" y="60"/>
                    </a:cubicBezTo>
                    <a:cubicBezTo>
                      <a:pt x="71" y="183"/>
                      <a:pt x="71" y="183"/>
                      <a:pt x="71" y="183"/>
                    </a:cubicBezTo>
                    <a:cubicBezTo>
                      <a:pt x="52" y="183"/>
                      <a:pt x="52" y="183"/>
                      <a:pt x="52" y="183"/>
                    </a:cubicBezTo>
                    <a:cubicBezTo>
                      <a:pt x="52" y="60"/>
                      <a:pt x="52" y="60"/>
                      <a:pt x="52" y="60"/>
                    </a:cubicBezTo>
                    <a:cubicBezTo>
                      <a:pt x="26" y="60"/>
                      <a:pt x="26" y="60"/>
                      <a:pt x="26" y="60"/>
                    </a:cubicBezTo>
                    <a:cubicBezTo>
                      <a:pt x="26" y="40"/>
                      <a:pt x="26" y="40"/>
                      <a:pt x="26" y="40"/>
                    </a:cubicBezTo>
                    <a:cubicBezTo>
                      <a:pt x="97" y="40"/>
                      <a:pt x="97" y="40"/>
                      <a:pt x="97" y="40"/>
                    </a:cubicBezTo>
                    <a:lnTo>
                      <a:pt x="97" y="60"/>
                    </a:lnTo>
                    <a:close/>
                    <a:moveTo>
                      <a:pt x="155" y="183"/>
                    </a:moveTo>
                    <a:cubicBezTo>
                      <a:pt x="136" y="183"/>
                      <a:pt x="136" y="183"/>
                      <a:pt x="136" y="183"/>
                    </a:cubicBezTo>
                    <a:cubicBezTo>
                      <a:pt x="136" y="169"/>
                      <a:pt x="136" y="169"/>
                      <a:pt x="136" y="169"/>
                    </a:cubicBezTo>
                    <a:cubicBezTo>
                      <a:pt x="123" y="178"/>
                      <a:pt x="118" y="182"/>
                      <a:pt x="111" y="182"/>
                    </a:cubicBezTo>
                    <a:cubicBezTo>
                      <a:pt x="105" y="182"/>
                      <a:pt x="101" y="180"/>
                      <a:pt x="99" y="174"/>
                    </a:cubicBezTo>
                    <a:cubicBezTo>
                      <a:pt x="98" y="171"/>
                      <a:pt x="97" y="166"/>
                      <a:pt x="97" y="158"/>
                    </a:cubicBezTo>
                    <a:cubicBezTo>
                      <a:pt x="97" y="73"/>
                      <a:pt x="97" y="73"/>
                      <a:pt x="97" y="73"/>
                    </a:cubicBezTo>
                    <a:cubicBezTo>
                      <a:pt x="116" y="73"/>
                      <a:pt x="116" y="73"/>
                      <a:pt x="116" y="73"/>
                    </a:cubicBezTo>
                    <a:cubicBezTo>
                      <a:pt x="116" y="153"/>
                      <a:pt x="116" y="153"/>
                      <a:pt x="116" y="153"/>
                    </a:cubicBezTo>
                    <a:cubicBezTo>
                      <a:pt x="116" y="157"/>
                      <a:pt x="115" y="159"/>
                      <a:pt x="115" y="160"/>
                    </a:cubicBezTo>
                    <a:cubicBezTo>
                      <a:pt x="116" y="163"/>
                      <a:pt x="119" y="165"/>
                      <a:pt x="122" y="165"/>
                    </a:cubicBezTo>
                    <a:cubicBezTo>
                      <a:pt x="126" y="165"/>
                      <a:pt x="129" y="162"/>
                      <a:pt x="136" y="156"/>
                    </a:cubicBezTo>
                    <a:cubicBezTo>
                      <a:pt x="136" y="73"/>
                      <a:pt x="136" y="73"/>
                      <a:pt x="136" y="73"/>
                    </a:cubicBezTo>
                    <a:cubicBezTo>
                      <a:pt x="155" y="73"/>
                      <a:pt x="155" y="73"/>
                      <a:pt x="155" y="73"/>
                    </a:cubicBezTo>
                    <a:lnTo>
                      <a:pt x="155" y="183"/>
                    </a:lnTo>
                    <a:close/>
                    <a:moveTo>
                      <a:pt x="226" y="149"/>
                    </a:moveTo>
                    <a:cubicBezTo>
                      <a:pt x="226" y="159"/>
                      <a:pt x="224" y="166"/>
                      <a:pt x="223" y="170"/>
                    </a:cubicBezTo>
                    <a:cubicBezTo>
                      <a:pt x="220" y="178"/>
                      <a:pt x="215" y="182"/>
                      <a:pt x="207" y="182"/>
                    </a:cubicBezTo>
                    <a:cubicBezTo>
                      <a:pt x="201" y="182"/>
                      <a:pt x="194" y="178"/>
                      <a:pt x="188" y="170"/>
                    </a:cubicBezTo>
                    <a:cubicBezTo>
                      <a:pt x="188" y="183"/>
                      <a:pt x="188" y="183"/>
                      <a:pt x="188" y="183"/>
                    </a:cubicBezTo>
                    <a:cubicBezTo>
                      <a:pt x="168" y="183"/>
                      <a:pt x="168" y="183"/>
                      <a:pt x="168" y="183"/>
                    </a:cubicBezTo>
                    <a:cubicBezTo>
                      <a:pt x="168" y="40"/>
                      <a:pt x="168" y="40"/>
                      <a:pt x="168" y="40"/>
                    </a:cubicBezTo>
                    <a:cubicBezTo>
                      <a:pt x="188" y="40"/>
                      <a:pt x="188" y="40"/>
                      <a:pt x="188" y="40"/>
                    </a:cubicBezTo>
                    <a:cubicBezTo>
                      <a:pt x="188" y="84"/>
                      <a:pt x="188" y="84"/>
                      <a:pt x="188" y="84"/>
                    </a:cubicBezTo>
                    <a:cubicBezTo>
                      <a:pt x="194" y="77"/>
                      <a:pt x="200" y="73"/>
                      <a:pt x="207" y="73"/>
                    </a:cubicBezTo>
                    <a:cubicBezTo>
                      <a:pt x="214" y="73"/>
                      <a:pt x="221" y="77"/>
                      <a:pt x="223" y="85"/>
                    </a:cubicBezTo>
                    <a:cubicBezTo>
                      <a:pt x="225" y="89"/>
                      <a:pt x="226" y="96"/>
                      <a:pt x="226" y="106"/>
                    </a:cubicBezTo>
                    <a:lnTo>
                      <a:pt x="226" y="149"/>
                    </a:lnTo>
                    <a:close/>
                    <a:moveTo>
                      <a:pt x="298" y="131"/>
                    </a:moveTo>
                    <a:cubicBezTo>
                      <a:pt x="259" y="131"/>
                      <a:pt x="259" y="131"/>
                      <a:pt x="259" y="131"/>
                    </a:cubicBezTo>
                    <a:cubicBezTo>
                      <a:pt x="259" y="150"/>
                      <a:pt x="259" y="150"/>
                      <a:pt x="259" y="150"/>
                    </a:cubicBezTo>
                    <a:cubicBezTo>
                      <a:pt x="259" y="160"/>
                      <a:pt x="261" y="165"/>
                      <a:pt x="268" y="165"/>
                    </a:cubicBezTo>
                    <a:cubicBezTo>
                      <a:pt x="273" y="165"/>
                      <a:pt x="275" y="162"/>
                      <a:pt x="276" y="157"/>
                    </a:cubicBezTo>
                    <a:cubicBezTo>
                      <a:pt x="276" y="156"/>
                      <a:pt x="276" y="150"/>
                      <a:pt x="276" y="144"/>
                    </a:cubicBezTo>
                    <a:cubicBezTo>
                      <a:pt x="298" y="144"/>
                      <a:pt x="298" y="144"/>
                      <a:pt x="298" y="144"/>
                    </a:cubicBezTo>
                    <a:cubicBezTo>
                      <a:pt x="298" y="147"/>
                      <a:pt x="298" y="147"/>
                      <a:pt x="298" y="147"/>
                    </a:cubicBezTo>
                    <a:cubicBezTo>
                      <a:pt x="298" y="153"/>
                      <a:pt x="296" y="157"/>
                      <a:pt x="296" y="159"/>
                    </a:cubicBezTo>
                    <a:cubicBezTo>
                      <a:pt x="296" y="163"/>
                      <a:pt x="294" y="167"/>
                      <a:pt x="291" y="171"/>
                    </a:cubicBezTo>
                    <a:cubicBezTo>
                      <a:pt x="286" y="178"/>
                      <a:pt x="278" y="182"/>
                      <a:pt x="268" y="182"/>
                    </a:cubicBezTo>
                    <a:cubicBezTo>
                      <a:pt x="258" y="182"/>
                      <a:pt x="251" y="178"/>
                      <a:pt x="245" y="171"/>
                    </a:cubicBezTo>
                    <a:cubicBezTo>
                      <a:pt x="241" y="166"/>
                      <a:pt x="239" y="157"/>
                      <a:pt x="239" y="146"/>
                    </a:cubicBezTo>
                    <a:cubicBezTo>
                      <a:pt x="239" y="109"/>
                      <a:pt x="239" y="109"/>
                      <a:pt x="239" y="109"/>
                    </a:cubicBezTo>
                    <a:cubicBezTo>
                      <a:pt x="239" y="98"/>
                      <a:pt x="241" y="89"/>
                      <a:pt x="245" y="84"/>
                    </a:cubicBezTo>
                    <a:cubicBezTo>
                      <a:pt x="250" y="77"/>
                      <a:pt x="258" y="73"/>
                      <a:pt x="267" y="73"/>
                    </a:cubicBezTo>
                    <a:cubicBezTo>
                      <a:pt x="277" y="73"/>
                      <a:pt x="285" y="77"/>
                      <a:pt x="291" y="84"/>
                    </a:cubicBezTo>
                    <a:cubicBezTo>
                      <a:pt x="295" y="89"/>
                      <a:pt x="298" y="98"/>
                      <a:pt x="298" y="109"/>
                    </a:cubicBezTo>
                    <a:lnTo>
                      <a:pt x="298" y="13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endParaRPr lang="en-GB" sz="9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8" name="Freeform 107"/>
              <p:cNvSpPr>
                <a:spLocks/>
              </p:cNvSpPr>
              <p:nvPr/>
            </p:nvSpPr>
            <p:spPr bwMode="auto">
              <a:xfrm>
                <a:off x="1187275" y="2507080"/>
                <a:ext cx="119839" cy="236986"/>
              </a:xfrm>
              <a:custGeom>
                <a:avLst/>
                <a:gdLst>
                  <a:gd name="T0" fmla="*/ 38 w 75"/>
                  <a:gd name="T1" fmla="*/ 57 h 149"/>
                  <a:gd name="T2" fmla="*/ 23 w 75"/>
                  <a:gd name="T3" fmla="*/ 0 h 149"/>
                  <a:gd name="T4" fmla="*/ 0 w 75"/>
                  <a:gd name="T5" fmla="*/ 0 h 149"/>
                  <a:gd name="T6" fmla="*/ 14 w 75"/>
                  <a:gd name="T7" fmla="*/ 41 h 149"/>
                  <a:gd name="T8" fmla="*/ 27 w 75"/>
                  <a:gd name="T9" fmla="*/ 88 h 149"/>
                  <a:gd name="T10" fmla="*/ 27 w 75"/>
                  <a:gd name="T11" fmla="*/ 149 h 149"/>
                  <a:gd name="T12" fmla="*/ 53 w 75"/>
                  <a:gd name="T13" fmla="*/ 149 h 149"/>
                  <a:gd name="T14" fmla="*/ 53 w 75"/>
                  <a:gd name="T15" fmla="*/ 88 h 149"/>
                  <a:gd name="T16" fmla="*/ 75 w 75"/>
                  <a:gd name="T17" fmla="*/ 0 h 149"/>
                  <a:gd name="T18" fmla="*/ 53 w 75"/>
                  <a:gd name="T19" fmla="*/ 0 h 149"/>
                  <a:gd name="T20" fmla="*/ 38 w 75"/>
                  <a:gd name="T21" fmla="*/ 57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5" h="149">
                    <a:moveTo>
                      <a:pt x="38" y="57"/>
                    </a:moveTo>
                    <a:cubicBezTo>
                      <a:pt x="23" y="0"/>
                      <a:pt x="23" y="0"/>
                      <a:pt x="23" y="0"/>
                    </a:cubicBezTo>
                    <a:cubicBezTo>
                      <a:pt x="0" y="0"/>
                      <a:pt x="0" y="0"/>
                      <a:pt x="0" y="0"/>
                    </a:cubicBezTo>
                    <a:cubicBezTo>
                      <a:pt x="4" y="13"/>
                      <a:pt x="9" y="28"/>
                      <a:pt x="14" y="41"/>
                    </a:cubicBezTo>
                    <a:cubicBezTo>
                      <a:pt x="21" y="61"/>
                      <a:pt x="27" y="78"/>
                      <a:pt x="27" y="88"/>
                    </a:cubicBezTo>
                    <a:cubicBezTo>
                      <a:pt x="27" y="149"/>
                      <a:pt x="27" y="149"/>
                      <a:pt x="27" y="149"/>
                    </a:cubicBezTo>
                    <a:cubicBezTo>
                      <a:pt x="53" y="149"/>
                      <a:pt x="53" y="149"/>
                      <a:pt x="53" y="149"/>
                    </a:cubicBezTo>
                    <a:cubicBezTo>
                      <a:pt x="53" y="88"/>
                      <a:pt x="53" y="88"/>
                      <a:pt x="53" y="88"/>
                    </a:cubicBezTo>
                    <a:cubicBezTo>
                      <a:pt x="75" y="0"/>
                      <a:pt x="75" y="0"/>
                      <a:pt x="75" y="0"/>
                    </a:cubicBezTo>
                    <a:cubicBezTo>
                      <a:pt x="53" y="0"/>
                      <a:pt x="53" y="0"/>
                      <a:pt x="53" y="0"/>
                    </a:cubicBezTo>
                    <a:lnTo>
                      <a:pt x="38" y="5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endParaRPr lang="en-GB" sz="9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sp>
          <p:nvSpPr>
            <p:cNvPr id="51" name="TextBox 50"/>
            <p:cNvSpPr txBox="1"/>
            <p:nvPr/>
          </p:nvSpPr>
          <p:spPr>
            <a:xfrm>
              <a:off x="5660045" y="4572222"/>
              <a:ext cx="998673" cy="307793"/>
            </a:xfrm>
            <a:prstGeom prst="rect">
              <a:avLst/>
            </a:prstGeom>
            <a:noFill/>
          </p:spPr>
          <p:txBody>
            <a:bodyPr wrap="none" rtlCol="0">
              <a:spAutoFit/>
            </a:bodyPr>
            <a:lstStyle/>
            <a:p>
              <a:pPr algn="just"/>
              <a:r>
                <a:rPr lang="en-US" sz="9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YOUTUBE</a:t>
              </a:r>
              <a:endParaRPr lang="en-GB" sz="9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nvGrpSpPr>
          <p:cNvPr id="5" name="Group 55"/>
          <p:cNvGrpSpPr/>
          <p:nvPr/>
        </p:nvGrpSpPr>
        <p:grpSpPr>
          <a:xfrm>
            <a:off x="4050623" y="1173382"/>
            <a:ext cx="2067086" cy="829774"/>
            <a:chOff x="6556634" y="3024592"/>
            <a:chExt cx="2756416" cy="1106425"/>
          </a:xfrm>
        </p:grpSpPr>
        <p:sp>
          <p:nvSpPr>
            <p:cNvPr id="16" name="Freeform 15"/>
            <p:cNvSpPr/>
            <p:nvPr/>
          </p:nvSpPr>
          <p:spPr>
            <a:xfrm>
              <a:off x="6556634" y="3024592"/>
              <a:ext cx="2756416" cy="1106425"/>
            </a:xfrm>
            <a:custGeom>
              <a:avLst/>
              <a:gdLst>
                <a:gd name="connsiteX0" fmla="*/ 669387 w 3335264"/>
                <a:gd name="connsiteY0" fmla="*/ 0 h 1338774"/>
                <a:gd name="connsiteX1" fmla="*/ 1224453 w 3335264"/>
                <a:gd name="connsiteY1" fmla="*/ 295127 h 1338774"/>
                <a:gd name="connsiteX2" fmla="*/ 1278656 w 3335264"/>
                <a:gd name="connsiteY2" fmla="*/ 394987 h 1338774"/>
                <a:gd name="connsiteX3" fmla="*/ 2786468 w 3335264"/>
                <a:gd name="connsiteY3" fmla="*/ 394987 h 1338774"/>
                <a:gd name="connsiteX4" fmla="*/ 2786468 w 3335264"/>
                <a:gd name="connsiteY4" fmla="*/ 120589 h 1338774"/>
                <a:gd name="connsiteX5" fmla="*/ 3335264 w 3335264"/>
                <a:gd name="connsiteY5" fmla="*/ 669386 h 1338774"/>
                <a:gd name="connsiteX6" fmla="*/ 2786468 w 3335264"/>
                <a:gd name="connsiteY6" fmla="*/ 1218182 h 1338774"/>
                <a:gd name="connsiteX7" fmla="*/ 2786468 w 3335264"/>
                <a:gd name="connsiteY7" fmla="*/ 943784 h 1338774"/>
                <a:gd name="connsiteX8" fmla="*/ 1278658 w 3335264"/>
                <a:gd name="connsiteY8" fmla="*/ 943784 h 1338774"/>
                <a:gd name="connsiteX9" fmla="*/ 1224453 w 3335264"/>
                <a:gd name="connsiteY9" fmla="*/ 1043648 h 1338774"/>
                <a:gd name="connsiteX10" fmla="*/ 669387 w 3335264"/>
                <a:gd name="connsiteY10" fmla="*/ 1338774 h 1338774"/>
                <a:gd name="connsiteX11" fmla="*/ 0 w 3335264"/>
                <a:gd name="connsiteY11" fmla="*/ 669387 h 1338774"/>
                <a:gd name="connsiteX12" fmla="*/ 669387 w 3335264"/>
                <a:gd name="connsiteY12" fmla="*/ 0 h 133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5264" h="1338774">
                  <a:moveTo>
                    <a:pt x="669387" y="0"/>
                  </a:moveTo>
                  <a:cubicBezTo>
                    <a:pt x="900445" y="0"/>
                    <a:pt x="1104160" y="117069"/>
                    <a:pt x="1224453" y="295127"/>
                  </a:cubicBezTo>
                  <a:lnTo>
                    <a:pt x="1278656" y="394987"/>
                  </a:lnTo>
                  <a:lnTo>
                    <a:pt x="2786468" y="394987"/>
                  </a:lnTo>
                  <a:lnTo>
                    <a:pt x="2786468" y="120589"/>
                  </a:lnTo>
                  <a:lnTo>
                    <a:pt x="3335264" y="669386"/>
                  </a:lnTo>
                  <a:lnTo>
                    <a:pt x="2786468" y="1218182"/>
                  </a:lnTo>
                  <a:lnTo>
                    <a:pt x="2786468" y="943784"/>
                  </a:lnTo>
                  <a:lnTo>
                    <a:pt x="1278658" y="943784"/>
                  </a:lnTo>
                  <a:lnTo>
                    <a:pt x="1224453" y="1043648"/>
                  </a:lnTo>
                  <a:cubicBezTo>
                    <a:pt x="1104160" y="1221706"/>
                    <a:pt x="900445" y="1338774"/>
                    <a:pt x="669387" y="1338774"/>
                  </a:cubicBezTo>
                  <a:cubicBezTo>
                    <a:pt x="299695" y="1338774"/>
                    <a:pt x="0" y="1039079"/>
                    <a:pt x="0" y="669387"/>
                  </a:cubicBezTo>
                  <a:cubicBezTo>
                    <a:pt x="0" y="299695"/>
                    <a:pt x="299695" y="0"/>
                    <a:pt x="669387"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sz="9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9" name="Freeform 109"/>
            <p:cNvSpPr>
              <a:spLocks noEditPoints="1"/>
            </p:cNvSpPr>
            <p:nvPr/>
          </p:nvSpPr>
          <p:spPr bwMode="auto">
            <a:xfrm>
              <a:off x="6836922" y="3316535"/>
              <a:ext cx="534565" cy="542644"/>
            </a:xfrm>
            <a:custGeom>
              <a:avLst/>
              <a:gdLst>
                <a:gd name="T0" fmla="*/ 326 w 336"/>
                <a:gd name="T1" fmla="*/ 207 h 341"/>
                <a:gd name="T2" fmla="*/ 330 w 336"/>
                <a:gd name="T3" fmla="*/ 173 h 341"/>
                <a:gd name="T4" fmla="*/ 170 w 336"/>
                <a:gd name="T5" fmla="*/ 12 h 341"/>
                <a:gd name="T6" fmla="*/ 142 w 336"/>
                <a:gd name="T7" fmla="*/ 15 h 341"/>
                <a:gd name="T8" fmla="*/ 93 w 336"/>
                <a:gd name="T9" fmla="*/ 0 h 341"/>
                <a:gd name="T10" fmla="*/ 0 w 336"/>
                <a:gd name="T11" fmla="*/ 93 h 341"/>
                <a:gd name="T12" fmla="*/ 13 w 336"/>
                <a:gd name="T13" fmla="*/ 140 h 341"/>
                <a:gd name="T14" fmla="*/ 10 w 336"/>
                <a:gd name="T15" fmla="*/ 173 h 341"/>
                <a:gd name="T16" fmla="*/ 170 w 336"/>
                <a:gd name="T17" fmla="*/ 333 h 341"/>
                <a:gd name="T18" fmla="*/ 199 w 336"/>
                <a:gd name="T19" fmla="*/ 330 h 341"/>
                <a:gd name="T20" fmla="*/ 243 w 336"/>
                <a:gd name="T21" fmla="*/ 341 h 341"/>
                <a:gd name="T22" fmla="*/ 336 w 336"/>
                <a:gd name="T23" fmla="*/ 248 h 341"/>
                <a:gd name="T24" fmla="*/ 326 w 336"/>
                <a:gd name="T25" fmla="*/ 207 h 341"/>
                <a:gd name="T26" fmla="*/ 252 w 336"/>
                <a:gd name="T27" fmla="*/ 249 h 341"/>
                <a:gd name="T28" fmla="*/ 220 w 336"/>
                <a:gd name="T29" fmla="*/ 274 h 341"/>
                <a:gd name="T30" fmla="*/ 169 w 336"/>
                <a:gd name="T31" fmla="*/ 283 h 341"/>
                <a:gd name="T32" fmla="*/ 112 w 336"/>
                <a:gd name="T33" fmla="*/ 271 h 341"/>
                <a:gd name="T34" fmla="*/ 86 w 336"/>
                <a:gd name="T35" fmla="*/ 247 h 341"/>
                <a:gd name="T36" fmla="*/ 75 w 336"/>
                <a:gd name="T37" fmla="*/ 218 h 341"/>
                <a:gd name="T38" fmla="*/ 82 w 336"/>
                <a:gd name="T39" fmla="*/ 203 h 341"/>
                <a:gd name="T40" fmla="*/ 99 w 336"/>
                <a:gd name="T41" fmla="*/ 197 h 341"/>
                <a:gd name="T42" fmla="*/ 113 w 336"/>
                <a:gd name="T43" fmla="*/ 202 h 341"/>
                <a:gd name="T44" fmla="*/ 122 w 336"/>
                <a:gd name="T45" fmla="*/ 215 h 341"/>
                <a:gd name="T46" fmla="*/ 131 w 336"/>
                <a:gd name="T47" fmla="*/ 232 h 341"/>
                <a:gd name="T48" fmla="*/ 145 w 336"/>
                <a:gd name="T49" fmla="*/ 242 h 341"/>
                <a:gd name="T50" fmla="*/ 168 w 336"/>
                <a:gd name="T51" fmla="*/ 246 h 341"/>
                <a:gd name="T52" fmla="*/ 201 w 336"/>
                <a:gd name="T53" fmla="*/ 238 h 341"/>
                <a:gd name="T54" fmla="*/ 212 w 336"/>
                <a:gd name="T55" fmla="*/ 218 h 341"/>
                <a:gd name="T56" fmla="*/ 206 w 336"/>
                <a:gd name="T57" fmla="*/ 203 h 341"/>
                <a:gd name="T58" fmla="*/ 189 w 336"/>
                <a:gd name="T59" fmla="*/ 193 h 341"/>
                <a:gd name="T60" fmla="*/ 160 w 336"/>
                <a:gd name="T61" fmla="*/ 186 h 341"/>
                <a:gd name="T62" fmla="*/ 118 w 336"/>
                <a:gd name="T63" fmla="*/ 173 h 341"/>
                <a:gd name="T64" fmla="*/ 90 w 336"/>
                <a:gd name="T65" fmla="*/ 153 h 341"/>
                <a:gd name="T66" fmla="*/ 80 w 336"/>
                <a:gd name="T67" fmla="*/ 121 h 341"/>
                <a:gd name="T68" fmla="*/ 91 w 336"/>
                <a:gd name="T69" fmla="*/ 89 h 341"/>
                <a:gd name="T70" fmla="*/ 122 w 336"/>
                <a:gd name="T71" fmla="*/ 67 h 341"/>
                <a:gd name="T72" fmla="*/ 169 w 336"/>
                <a:gd name="T73" fmla="*/ 60 h 341"/>
                <a:gd name="T74" fmla="*/ 206 w 336"/>
                <a:gd name="T75" fmla="*/ 65 h 341"/>
                <a:gd name="T76" fmla="*/ 233 w 336"/>
                <a:gd name="T77" fmla="*/ 78 h 341"/>
                <a:gd name="T78" fmla="*/ 248 w 336"/>
                <a:gd name="T79" fmla="*/ 95 h 341"/>
                <a:gd name="T80" fmla="*/ 253 w 336"/>
                <a:gd name="T81" fmla="*/ 114 h 341"/>
                <a:gd name="T82" fmla="*/ 247 w 336"/>
                <a:gd name="T83" fmla="*/ 129 h 341"/>
                <a:gd name="T84" fmla="*/ 230 w 336"/>
                <a:gd name="T85" fmla="*/ 136 h 341"/>
                <a:gd name="T86" fmla="*/ 216 w 336"/>
                <a:gd name="T87" fmla="*/ 132 h 341"/>
                <a:gd name="T88" fmla="*/ 207 w 336"/>
                <a:gd name="T89" fmla="*/ 119 h 341"/>
                <a:gd name="T90" fmla="*/ 192 w 336"/>
                <a:gd name="T91" fmla="*/ 101 h 341"/>
                <a:gd name="T92" fmla="*/ 166 w 336"/>
                <a:gd name="T93" fmla="*/ 95 h 341"/>
                <a:gd name="T94" fmla="*/ 138 w 336"/>
                <a:gd name="T95" fmla="*/ 102 h 341"/>
                <a:gd name="T96" fmla="*/ 128 w 336"/>
                <a:gd name="T97" fmla="*/ 117 h 341"/>
                <a:gd name="T98" fmla="*/ 131 w 336"/>
                <a:gd name="T99" fmla="*/ 127 h 341"/>
                <a:gd name="T100" fmla="*/ 141 w 336"/>
                <a:gd name="T101" fmla="*/ 134 h 341"/>
                <a:gd name="T102" fmla="*/ 154 w 336"/>
                <a:gd name="T103" fmla="*/ 139 h 341"/>
                <a:gd name="T104" fmla="*/ 176 w 336"/>
                <a:gd name="T105" fmla="*/ 144 h 341"/>
                <a:gd name="T106" fmla="*/ 211 w 336"/>
                <a:gd name="T107" fmla="*/ 154 h 341"/>
                <a:gd name="T108" fmla="*/ 239 w 336"/>
                <a:gd name="T109" fmla="*/ 166 h 341"/>
                <a:gd name="T110" fmla="*/ 257 w 336"/>
                <a:gd name="T111" fmla="*/ 185 h 341"/>
                <a:gd name="T112" fmla="*/ 263 w 336"/>
                <a:gd name="T113" fmla="*/ 213 h 341"/>
                <a:gd name="T114" fmla="*/ 252 w 336"/>
                <a:gd name="T115" fmla="*/ 249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36" h="341">
                  <a:moveTo>
                    <a:pt x="326" y="207"/>
                  </a:moveTo>
                  <a:cubicBezTo>
                    <a:pt x="329" y="196"/>
                    <a:pt x="330" y="184"/>
                    <a:pt x="330" y="173"/>
                  </a:cubicBezTo>
                  <a:cubicBezTo>
                    <a:pt x="330" y="84"/>
                    <a:pt x="258" y="12"/>
                    <a:pt x="170" y="12"/>
                  </a:cubicBezTo>
                  <a:cubicBezTo>
                    <a:pt x="161" y="12"/>
                    <a:pt x="151" y="13"/>
                    <a:pt x="142" y="15"/>
                  </a:cubicBezTo>
                  <a:cubicBezTo>
                    <a:pt x="128" y="6"/>
                    <a:pt x="111" y="0"/>
                    <a:pt x="93" y="0"/>
                  </a:cubicBezTo>
                  <a:cubicBezTo>
                    <a:pt x="42" y="0"/>
                    <a:pt x="0" y="42"/>
                    <a:pt x="0" y="93"/>
                  </a:cubicBezTo>
                  <a:cubicBezTo>
                    <a:pt x="0" y="110"/>
                    <a:pt x="5" y="126"/>
                    <a:pt x="13" y="140"/>
                  </a:cubicBezTo>
                  <a:cubicBezTo>
                    <a:pt x="11" y="151"/>
                    <a:pt x="10" y="161"/>
                    <a:pt x="10" y="173"/>
                  </a:cubicBezTo>
                  <a:cubicBezTo>
                    <a:pt x="10" y="261"/>
                    <a:pt x="81" y="333"/>
                    <a:pt x="170" y="333"/>
                  </a:cubicBezTo>
                  <a:cubicBezTo>
                    <a:pt x="180" y="333"/>
                    <a:pt x="190" y="332"/>
                    <a:pt x="199" y="330"/>
                  </a:cubicBezTo>
                  <a:cubicBezTo>
                    <a:pt x="212" y="337"/>
                    <a:pt x="227" y="341"/>
                    <a:pt x="243" y="341"/>
                  </a:cubicBezTo>
                  <a:cubicBezTo>
                    <a:pt x="295" y="341"/>
                    <a:pt x="336" y="300"/>
                    <a:pt x="336" y="248"/>
                  </a:cubicBezTo>
                  <a:cubicBezTo>
                    <a:pt x="336" y="233"/>
                    <a:pt x="333" y="219"/>
                    <a:pt x="326" y="207"/>
                  </a:cubicBezTo>
                  <a:close/>
                  <a:moveTo>
                    <a:pt x="252" y="249"/>
                  </a:moveTo>
                  <a:cubicBezTo>
                    <a:pt x="245" y="260"/>
                    <a:pt x="234" y="268"/>
                    <a:pt x="220" y="274"/>
                  </a:cubicBezTo>
                  <a:cubicBezTo>
                    <a:pt x="205" y="280"/>
                    <a:pt x="189" y="283"/>
                    <a:pt x="169" y="283"/>
                  </a:cubicBezTo>
                  <a:cubicBezTo>
                    <a:pt x="146" y="283"/>
                    <a:pt x="127" y="279"/>
                    <a:pt x="112" y="271"/>
                  </a:cubicBezTo>
                  <a:cubicBezTo>
                    <a:pt x="101" y="265"/>
                    <a:pt x="92" y="257"/>
                    <a:pt x="86" y="247"/>
                  </a:cubicBezTo>
                  <a:cubicBezTo>
                    <a:pt x="79" y="237"/>
                    <a:pt x="75" y="228"/>
                    <a:pt x="75" y="218"/>
                  </a:cubicBezTo>
                  <a:cubicBezTo>
                    <a:pt x="75" y="212"/>
                    <a:pt x="78" y="207"/>
                    <a:pt x="82" y="203"/>
                  </a:cubicBezTo>
                  <a:cubicBezTo>
                    <a:pt x="86" y="199"/>
                    <a:pt x="92" y="197"/>
                    <a:pt x="99" y="197"/>
                  </a:cubicBezTo>
                  <a:cubicBezTo>
                    <a:pt x="104" y="197"/>
                    <a:pt x="109" y="198"/>
                    <a:pt x="113" y="202"/>
                  </a:cubicBezTo>
                  <a:cubicBezTo>
                    <a:pt x="117" y="205"/>
                    <a:pt x="120" y="210"/>
                    <a:pt x="122" y="215"/>
                  </a:cubicBezTo>
                  <a:cubicBezTo>
                    <a:pt x="125" y="222"/>
                    <a:pt x="128" y="227"/>
                    <a:pt x="131" y="232"/>
                  </a:cubicBezTo>
                  <a:cubicBezTo>
                    <a:pt x="135" y="236"/>
                    <a:pt x="139" y="239"/>
                    <a:pt x="145" y="242"/>
                  </a:cubicBezTo>
                  <a:cubicBezTo>
                    <a:pt x="151" y="245"/>
                    <a:pt x="159" y="246"/>
                    <a:pt x="168" y="246"/>
                  </a:cubicBezTo>
                  <a:cubicBezTo>
                    <a:pt x="181" y="246"/>
                    <a:pt x="192" y="244"/>
                    <a:pt x="201" y="238"/>
                  </a:cubicBezTo>
                  <a:cubicBezTo>
                    <a:pt x="209" y="232"/>
                    <a:pt x="212" y="226"/>
                    <a:pt x="212" y="218"/>
                  </a:cubicBezTo>
                  <a:cubicBezTo>
                    <a:pt x="212" y="212"/>
                    <a:pt x="210" y="207"/>
                    <a:pt x="206" y="203"/>
                  </a:cubicBezTo>
                  <a:cubicBezTo>
                    <a:pt x="202" y="199"/>
                    <a:pt x="196" y="196"/>
                    <a:pt x="189" y="193"/>
                  </a:cubicBezTo>
                  <a:cubicBezTo>
                    <a:pt x="182" y="191"/>
                    <a:pt x="172" y="189"/>
                    <a:pt x="160" y="186"/>
                  </a:cubicBezTo>
                  <a:cubicBezTo>
                    <a:pt x="143" y="182"/>
                    <a:pt x="129" y="178"/>
                    <a:pt x="118" y="173"/>
                  </a:cubicBezTo>
                  <a:cubicBezTo>
                    <a:pt x="106" y="169"/>
                    <a:pt x="97" y="162"/>
                    <a:pt x="90" y="153"/>
                  </a:cubicBezTo>
                  <a:cubicBezTo>
                    <a:pt x="83" y="145"/>
                    <a:pt x="80" y="134"/>
                    <a:pt x="80" y="121"/>
                  </a:cubicBezTo>
                  <a:cubicBezTo>
                    <a:pt x="80" y="109"/>
                    <a:pt x="83" y="98"/>
                    <a:pt x="91" y="89"/>
                  </a:cubicBezTo>
                  <a:cubicBezTo>
                    <a:pt x="98" y="79"/>
                    <a:pt x="108" y="72"/>
                    <a:pt x="122" y="67"/>
                  </a:cubicBezTo>
                  <a:cubicBezTo>
                    <a:pt x="135" y="62"/>
                    <a:pt x="151" y="60"/>
                    <a:pt x="169" y="60"/>
                  </a:cubicBezTo>
                  <a:cubicBezTo>
                    <a:pt x="183" y="60"/>
                    <a:pt x="196" y="61"/>
                    <a:pt x="206" y="65"/>
                  </a:cubicBezTo>
                  <a:cubicBezTo>
                    <a:pt x="217" y="68"/>
                    <a:pt x="226" y="72"/>
                    <a:pt x="233" y="78"/>
                  </a:cubicBezTo>
                  <a:cubicBezTo>
                    <a:pt x="240" y="83"/>
                    <a:pt x="245" y="89"/>
                    <a:pt x="248" y="95"/>
                  </a:cubicBezTo>
                  <a:cubicBezTo>
                    <a:pt x="252" y="102"/>
                    <a:pt x="253" y="108"/>
                    <a:pt x="253" y="114"/>
                  </a:cubicBezTo>
                  <a:cubicBezTo>
                    <a:pt x="253" y="119"/>
                    <a:pt x="251" y="125"/>
                    <a:pt x="247" y="129"/>
                  </a:cubicBezTo>
                  <a:cubicBezTo>
                    <a:pt x="242" y="134"/>
                    <a:pt x="237" y="136"/>
                    <a:pt x="230" y="136"/>
                  </a:cubicBezTo>
                  <a:cubicBezTo>
                    <a:pt x="224" y="136"/>
                    <a:pt x="220" y="135"/>
                    <a:pt x="216" y="132"/>
                  </a:cubicBezTo>
                  <a:cubicBezTo>
                    <a:pt x="213" y="129"/>
                    <a:pt x="210" y="125"/>
                    <a:pt x="207" y="119"/>
                  </a:cubicBezTo>
                  <a:cubicBezTo>
                    <a:pt x="203" y="111"/>
                    <a:pt x="198" y="105"/>
                    <a:pt x="192" y="101"/>
                  </a:cubicBezTo>
                  <a:cubicBezTo>
                    <a:pt x="187" y="97"/>
                    <a:pt x="178" y="95"/>
                    <a:pt x="166" y="95"/>
                  </a:cubicBezTo>
                  <a:cubicBezTo>
                    <a:pt x="154" y="95"/>
                    <a:pt x="145" y="97"/>
                    <a:pt x="138" y="102"/>
                  </a:cubicBezTo>
                  <a:cubicBezTo>
                    <a:pt x="131" y="106"/>
                    <a:pt x="128" y="111"/>
                    <a:pt x="128" y="117"/>
                  </a:cubicBezTo>
                  <a:cubicBezTo>
                    <a:pt x="128" y="121"/>
                    <a:pt x="129" y="124"/>
                    <a:pt x="131" y="127"/>
                  </a:cubicBezTo>
                  <a:cubicBezTo>
                    <a:pt x="133" y="129"/>
                    <a:pt x="137" y="132"/>
                    <a:pt x="141" y="134"/>
                  </a:cubicBezTo>
                  <a:cubicBezTo>
                    <a:pt x="145" y="136"/>
                    <a:pt x="149" y="138"/>
                    <a:pt x="154" y="139"/>
                  </a:cubicBezTo>
                  <a:cubicBezTo>
                    <a:pt x="158" y="140"/>
                    <a:pt x="166" y="142"/>
                    <a:pt x="176" y="144"/>
                  </a:cubicBezTo>
                  <a:cubicBezTo>
                    <a:pt x="189" y="147"/>
                    <a:pt x="201" y="150"/>
                    <a:pt x="211" y="154"/>
                  </a:cubicBezTo>
                  <a:cubicBezTo>
                    <a:pt x="222" y="157"/>
                    <a:pt x="231" y="161"/>
                    <a:pt x="239" y="166"/>
                  </a:cubicBezTo>
                  <a:cubicBezTo>
                    <a:pt x="246" y="171"/>
                    <a:pt x="252" y="177"/>
                    <a:pt x="257" y="185"/>
                  </a:cubicBezTo>
                  <a:cubicBezTo>
                    <a:pt x="261" y="193"/>
                    <a:pt x="263" y="202"/>
                    <a:pt x="263" y="213"/>
                  </a:cubicBezTo>
                  <a:cubicBezTo>
                    <a:pt x="263" y="227"/>
                    <a:pt x="260" y="239"/>
                    <a:pt x="252" y="249"/>
                  </a:cubicBez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p>
              <a:pPr algn="just"/>
              <a:endParaRPr lang="en-GB" sz="9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2" name="TextBox 51"/>
            <p:cNvSpPr txBox="1"/>
            <p:nvPr/>
          </p:nvSpPr>
          <p:spPr>
            <a:xfrm>
              <a:off x="7880141" y="3461144"/>
              <a:ext cx="767816" cy="307793"/>
            </a:xfrm>
            <a:prstGeom prst="rect">
              <a:avLst/>
            </a:prstGeom>
            <a:noFill/>
          </p:spPr>
          <p:txBody>
            <a:bodyPr wrap="none" rtlCol="0">
              <a:spAutoFit/>
            </a:bodyPr>
            <a:lstStyle/>
            <a:p>
              <a:pPr algn="just"/>
              <a:r>
                <a:rPr lang="en-US" sz="9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SKYPE</a:t>
              </a:r>
              <a:endParaRPr lang="en-GB" sz="9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grpSp>
      <p:grpSp>
        <p:nvGrpSpPr>
          <p:cNvPr id="6" name="Group 56"/>
          <p:cNvGrpSpPr/>
          <p:nvPr/>
        </p:nvGrpSpPr>
        <p:grpSpPr>
          <a:xfrm>
            <a:off x="2782771" y="2127946"/>
            <a:ext cx="2067086" cy="829774"/>
            <a:chOff x="8794640" y="1918167"/>
            <a:chExt cx="2756416" cy="1106425"/>
          </a:xfrm>
        </p:grpSpPr>
        <p:sp>
          <p:nvSpPr>
            <p:cNvPr id="14" name="Freeform 13"/>
            <p:cNvSpPr/>
            <p:nvPr/>
          </p:nvSpPr>
          <p:spPr>
            <a:xfrm flipH="1">
              <a:off x="8794640" y="1918167"/>
              <a:ext cx="2756416" cy="1106425"/>
            </a:xfrm>
            <a:custGeom>
              <a:avLst/>
              <a:gdLst>
                <a:gd name="connsiteX0" fmla="*/ 669387 w 3335264"/>
                <a:gd name="connsiteY0" fmla="*/ 0 h 1338774"/>
                <a:gd name="connsiteX1" fmla="*/ 1224453 w 3335264"/>
                <a:gd name="connsiteY1" fmla="*/ 295127 h 1338774"/>
                <a:gd name="connsiteX2" fmla="*/ 1278656 w 3335264"/>
                <a:gd name="connsiteY2" fmla="*/ 394987 h 1338774"/>
                <a:gd name="connsiteX3" fmla="*/ 2786468 w 3335264"/>
                <a:gd name="connsiteY3" fmla="*/ 394987 h 1338774"/>
                <a:gd name="connsiteX4" fmla="*/ 2786468 w 3335264"/>
                <a:gd name="connsiteY4" fmla="*/ 120589 h 1338774"/>
                <a:gd name="connsiteX5" fmla="*/ 3335264 w 3335264"/>
                <a:gd name="connsiteY5" fmla="*/ 669386 h 1338774"/>
                <a:gd name="connsiteX6" fmla="*/ 2786468 w 3335264"/>
                <a:gd name="connsiteY6" fmla="*/ 1218182 h 1338774"/>
                <a:gd name="connsiteX7" fmla="*/ 2786468 w 3335264"/>
                <a:gd name="connsiteY7" fmla="*/ 943784 h 1338774"/>
                <a:gd name="connsiteX8" fmla="*/ 1278658 w 3335264"/>
                <a:gd name="connsiteY8" fmla="*/ 943784 h 1338774"/>
                <a:gd name="connsiteX9" fmla="*/ 1224453 w 3335264"/>
                <a:gd name="connsiteY9" fmla="*/ 1043648 h 1338774"/>
                <a:gd name="connsiteX10" fmla="*/ 669387 w 3335264"/>
                <a:gd name="connsiteY10" fmla="*/ 1338774 h 1338774"/>
                <a:gd name="connsiteX11" fmla="*/ 0 w 3335264"/>
                <a:gd name="connsiteY11" fmla="*/ 669387 h 1338774"/>
                <a:gd name="connsiteX12" fmla="*/ 669387 w 3335264"/>
                <a:gd name="connsiteY12" fmla="*/ 0 h 1338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335264" h="1338774">
                  <a:moveTo>
                    <a:pt x="669387" y="0"/>
                  </a:moveTo>
                  <a:cubicBezTo>
                    <a:pt x="900445" y="0"/>
                    <a:pt x="1104160" y="117069"/>
                    <a:pt x="1224453" y="295127"/>
                  </a:cubicBezTo>
                  <a:lnTo>
                    <a:pt x="1278656" y="394987"/>
                  </a:lnTo>
                  <a:lnTo>
                    <a:pt x="2786468" y="394987"/>
                  </a:lnTo>
                  <a:lnTo>
                    <a:pt x="2786468" y="120589"/>
                  </a:lnTo>
                  <a:lnTo>
                    <a:pt x="3335264" y="669386"/>
                  </a:lnTo>
                  <a:lnTo>
                    <a:pt x="2786468" y="1218182"/>
                  </a:lnTo>
                  <a:lnTo>
                    <a:pt x="2786468" y="943784"/>
                  </a:lnTo>
                  <a:lnTo>
                    <a:pt x="1278658" y="943784"/>
                  </a:lnTo>
                  <a:lnTo>
                    <a:pt x="1224453" y="1043648"/>
                  </a:lnTo>
                  <a:cubicBezTo>
                    <a:pt x="1104160" y="1221706"/>
                    <a:pt x="900445" y="1338774"/>
                    <a:pt x="669387" y="1338774"/>
                  </a:cubicBezTo>
                  <a:cubicBezTo>
                    <a:pt x="299695" y="1338774"/>
                    <a:pt x="0" y="1039079"/>
                    <a:pt x="0" y="669387"/>
                  </a:cubicBezTo>
                  <a:cubicBezTo>
                    <a:pt x="0" y="299695"/>
                    <a:pt x="299695" y="0"/>
                    <a:pt x="669387"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sz="9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41" name="Freeform 95"/>
            <p:cNvSpPr>
              <a:spLocks/>
            </p:cNvSpPr>
            <p:nvPr/>
          </p:nvSpPr>
          <p:spPr bwMode="auto">
            <a:xfrm>
              <a:off x="10892501" y="2234309"/>
              <a:ext cx="221562" cy="478011"/>
            </a:xfrm>
            <a:custGeom>
              <a:avLst/>
              <a:gdLst>
                <a:gd name="T0" fmla="*/ 147 w 153"/>
                <a:gd name="T1" fmla="*/ 165 h 330"/>
                <a:gd name="T2" fmla="*/ 102 w 153"/>
                <a:gd name="T3" fmla="*/ 165 h 330"/>
                <a:gd name="T4" fmla="*/ 102 w 153"/>
                <a:gd name="T5" fmla="*/ 330 h 330"/>
                <a:gd name="T6" fmla="*/ 34 w 153"/>
                <a:gd name="T7" fmla="*/ 330 h 330"/>
                <a:gd name="T8" fmla="*/ 34 w 153"/>
                <a:gd name="T9" fmla="*/ 165 h 330"/>
                <a:gd name="T10" fmla="*/ 0 w 153"/>
                <a:gd name="T11" fmla="*/ 165 h 330"/>
                <a:gd name="T12" fmla="*/ 0 w 153"/>
                <a:gd name="T13" fmla="*/ 108 h 330"/>
                <a:gd name="T14" fmla="*/ 34 w 153"/>
                <a:gd name="T15" fmla="*/ 108 h 330"/>
                <a:gd name="T16" fmla="*/ 34 w 153"/>
                <a:gd name="T17" fmla="*/ 74 h 330"/>
                <a:gd name="T18" fmla="*/ 107 w 153"/>
                <a:gd name="T19" fmla="*/ 0 h 330"/>
                <a:gd name="T20" fmla="*/ 153 w 153"/>
                <a:gd name="T21" fmla="*/ 0 h 330"/>
                <a:gd name="T22" fmla="*/ 153 w 153"/>
                <a:gd name="T23" fmla="*/ 57 h 330"/>
                <a:gd name="T24" fmla="*/ 124 w 153"/>
                <a:gd name="T25" fmla="*/ 57 h 330"/>
                <a:gd name="T26" fmla="*/ 102 w 153"/>
                <a:gd name="T27" fmla="*/ 80 h 330"/>
                <a:gd name="T28" fmla="*/ 102 w 153"/>
                <a:gd name="T29" fmla="*/ 108 h 330"/>
                <a:gd name="T30" fmla="*/ 153 w 153"/>
                <a:gd name="T31" fmla="*/ 108 h 330"/>
                <a:gd name="T32" fmla="*/ 147 w 153"/>
                <a:gd name="T33" fmla="*/ 165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3" h="330">
                  <a:moveTo>
                    <a:pt x="147" y="165"/>
                  </a:moveTo>
                  <a:cubicBezTo>
                    <a:pt x="102" y="165"/>
                    <a:pt x="102" y="165"/>
                    <a:pt x="102" y="165"/>
                  </a:cubicBezTo>
                  <a:cubicBezTo>
                    <a:pt x="102" y="330"/>
                    <a:pt x="102" y="330"/>
                    <a:pt x="102" y="330"/>
                  </a:cubicBezTo>
                  <a:cubicBezTo>
                    <a:pt x="34" y="330"/>
                    <a:pt x="34" y="330"/>
                    <a:pt x="34" y="330"/>
                  </a:cubicBezTo>
                  <a:cubicBezTo>
                    <a:pt x="34" y="165"/>
                    <a:pt x="34" y="165"/>
                    <a:pt x="34" y="165"/>
                  </a:cubicBezTo>
                  <a:cubicBezTo>
                    <a:pt x="0" y="165"/>
                    <a:pt x="0" y="165"/>
                    <a:pt x="0" y="165"/>
                  </a:cubicBezTo>
                  <a:cubicBezTo>
                    <a:pt x="0" y="108"/>
                    <a:pt x="0" y="108"/>
                    <a:pt x="0" y="108"/>
                  </a:cubicBezTo>
                  <a:cubicBezTo>
                    <a:pt x="34" y="108"/>
                    <a:pt x="34" y="108"/>
                    <a:pt x="34" y="108"/>
                  </a:cubicBezTo>
                  <a:cubicBezTo>
                    <a:pt x="34" y="74"/>
                    <a:pt x="34" y="74"/>
                    <a:pt x="34" y="74"/>
                  </a:cubicBezTo>
                  <a:cubicBezTo>
                    <a:pt x="34" y="28"/>
                    <a:pt x="53" y="0"/>
                    <a:pt x="107" y="0"/>
                  </a:cubicBezTo>
                  <a:cubicBezTo>
                    <a:pt x="153" y="0"/>
                    <a:pt x="153" y="0"/>
                    <a:pt x="153" y="0"/>
                  </a:cubicBezTo>
                  <a:cubicBezTo>
                    <a:pt x="153" y="57"/>
                    <a:pt x="153" y="57"/>
                    <a:pt x="153" y="57"/>
                  </a:cubicBezTo>
                  <a:cubicBezTo>
                    <a:pt x="124" y="57"/>
                    <a:pt x="124" y="57"/>
                    <a:pt x="124" y="57"/>
                  </a:cubicBezTo>
                  <a:cubicBezTo>
                    <a:pt x="103" y="57"/>
                    <a:pt x="102" y="65"/>
                    <a:pt x="102" y="80"/>
                  </a:cubicBezTo>
                  <a:cubicBezTo>
                    <a:pt x="102" y="108"/>
                    <a:pt x="102" y="108"/>
                    <a:pt x="102" y="108"/>
                  </a:cubicBezTo>
                  <a:cubicBezTo>
                    <a:pt x="153" y="108"/>
                    <a:pt x="153" y="108"/>
                    <a:pt x="153" y="108"/>
                  </a:cubicBezTo>
                  <a:lnTo>
                    <a:pt x="147" y="165"/>
                  </a:lnTo>
                  <a:close/>
                </a:path>
              </a:pathLst>
            </a:custGeom>
            <a:solidFill>
              <a:schemeClr val="bg1"/>
            </a:solidFill>
            <a:ln>
              <a:noFill/>
            </a:ln>
            <a:extLst/>
          </p:spPr>
          <p:txBody>
            <a:bodyPr vert="horz" wrap="square" lIns="96430" tIns="48216" rIns="96430" bIns="48216" numCol="1" anchor="t" anchorCtr="0" compatLnSpc="1">
              <a:prstTxWarp prst="textNoShape">
                <a:avLst/>
              </a:prstTxWarp>
            </a:bodyPr>
            <a:lstStyle/>
            <a:p>
              <a:pPr algn="just"/>
              <a:endParaRPr lang="en-GB" sz="900"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3" name="TextBox 52"/>
            <p:cNvSpPr txBox="1"/>
            <p:nvPr/>
          </p:nvSpPr>
          <p:spPr>
            <a:xfrm>
              <a:off x="9322679" y="2340046"/>
              <a:ext cx="1126927" cy="307793"/>
            </a:xfrm>
            <a:prstGeom prst="rect">
              <a:avLst/>
            </a:prstGeom>
            <a:noFill/>
          </p:spPr>
          <p:txBody>
            <a:bodyPr wrap="none" rtlCol="0">
              <a:spAutoFit/>
            </a:bodyPr>
            <a:lstStyle/>
            <a:p>
              <a:pPr algn="just"/>
              <a:r>
                <a:rPr lang="en-US" sz="900" b="1"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FACEBOOK</a:t>
              </a:r>
            </a:p>
          </p:txBody>
        </p:sp>
      </p:grpSp>
      <p:sp>
        <p:nvSpPr>
          <p:cNvPr id="63" name="Rectangle 62"/>
          <p:cNvSpPr/>
          <p:nvPr/>
        </p:nvSpPr>
        <p:spPr>
          <a:xfrm>
            <a:off x="4991000" y="2249444"/>
            <a:ext cx="1885409" cy="619655"/>
          </a:xfrm>
          <a:prstGeom prst="rect">
            <a:avLst/>
          </a:prstGeom>
        </p:spPr>
        <p:txBody>
          <a:bodyPr wrap="square" lIns="65023" tIns="32511" rIns="65023" bIns="32511">
            <a:spAutoFit/>
          </a:bodyPr>
          <a:lstStyle/>
          <a:p>
            <a:pPr algn="just">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en-GB" altLang="zh-CN"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64" name="Rectangle 63"/>
          <p:cNvSpPr/>
          <p:nvPr/>
        </p:nvSpPr>
        <p:spPr>
          <a:xfrm>
            <a:off x="4991000" y="4159214"/>
            <a:ext cx="1885409" cy="619655"/>
          </a:xfrm>
          <a:prstGeom prst="rect">
            <a:avLst/>
          </a:prstGeom>
        </p:spPr>
        <p:txBody>
          <a:bodyPr wrap="square" lIns="65023" tIns="32511" rIns="65023" bIns="32511">
            <a:spAutoFit/>
          </a:bodyPr>
          <a:lstStyle/>
          <a:p>
            <a:pPr algn="just">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en-GB" altLang="zh-CN"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66" name="Rectangle 65"/>
          <p:cNvSpPr/>
          <p:nvPr/>
        </p:nvSpPr>
        <p:spPr>
          <a:xfrm>
            <a:off x="1914574" y="1408005"/>
            <a:ext cx="1904240" cy="619655"/>
          </a:xfrm>
          <a:prstGeom prst="rect">
            <a:avLst/>
          </a:prstGeom>
        </p:spPr>
        <p:txBody>
          <a:bodyPr wrap="square" lIns="65023" tIns="32511" rIns="65023" bIns="32511">
            <a:spAutoFit/>
          </a:bodyPr>
          <a:lstStyle/>
          <a:p>
            <a:pPr algn="just">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r>
              <a:rPr lang="zh-CN" altLang="en-US" sz="600" dirty="0" smtClean="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t>
            </a:r>
            <a:endParaRPr lang="en-GB" altLang="zh-CN"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67" name="Rectangle 66"/>
          <p:cNvSpPr/>
          <p:nvPr/>
        </p:nvSpPr>
        <p:spPr>
          <a:xfrm>
            <a:off x="1914574" y="3314596"/>
            <a:ext cx="1911130" cy="619655"/>
          </a:xfrm>
          <a:prstGeom prst="rect">
            <a:avLst/>
          </a:prstGeom>
        </p:spPr>
        <p:txBody>
          <a:bodyPr wrap="square" lIns="65023" tIns="32511" rIns="65023" bIns="32511">
            <a:spAutoFit/>
          </a:bodyPr>
          <a:lstStyle/>
          <a:p>
            <a:pPr algn="just">
              <a:lnSpc>
                <a:spcPct val="150000"/>
              </a:lnSpc>
            </a:pPr>
            <a:r>
              <a:rPr lang="zh-CN" altLang="en-US"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请替换文字内容，点击添加相关标题文字，修改文字内容，也可以直接复制你的内容到此。请替换文字内容，点击添加相关标题文字，修改文字内容，也可以直接复制你的内容到此。</a:t>
            </a:r>
            <a:endParaRPr lang="en-GB" altLang="zh-CN" sz="600"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3813715966"/>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8" fill="hold" grpId="0" nodeType="afterEffect">
                                  <p:stCondLst>
                                    <p:cond delay="0"/>
                                  </p:stCondLst>
                                  <p:childTnLst>
                                    <p:set>
                                      <p:cBhvr>
                                        <p:cTn id="11" dur="1" fill="hold">
                                          <p:stCondLst>
                                            <p:cond delay="0"/>
                                          </p:stCondLst>
                                        </p:cTn>
                                        <p:tgtEl>
                                          <p:spTgt spid="63"/>
                                        </p:tgtEl>
                                        <p:attrNameLst>
                                          <p:attrName>style.visibility</p:attrName>
                                        </p:attrNameLst>
                                      </p:cBhvr>
                                      <p:to>
                                        <p:strVal val="visible"/>
                                      </p:to>
                                    </p:set>
                                    <p:anim calcmode="lin" valueType="num">
                                      <p:cBhvr additive="base">
                                        <p:cTn id="12" dur="500"/>
                                        <p:tgtEl>
                                          <p:spTgt spid="63"/>
                                        </p:tgtEl>
                                        <p:attrNameLst>
                                          <p:attrName>ppt_x</p:attrName>
                                        </p:attrNameLst>
                                      </p:cBhvr>
                                      <p:tavLst>
                                        <p:tav tm="0">
                                          <p:val>
                                            <p:strVal val="#ppt_x-#ppt_w*1.125000"/>
                                          </p:val>
                                        </p:tav>
                                        <p:tav tm="100000">
                                          <p:val>
                                            <p:strVal val="#ppt_x"/>
                                          </p:val>
                                        </p:tav>
                                      </p:tavLst>
                                    </p:anim>
                                    <p:animEffect transition="in" filter="wipe(right)">
                                      <p:cBhvr>
                                        <p:cTn id="13" dur="500"/>
                                        <p:tgtEl>
                                          <p:spTgt spid="63"/>
                                        </p:tgtEl>
                                      </p:cBhvr>
                                    </p:animEffect>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1+#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12" presetClass="entr" presetSubtype="2" fill="hold" grpId="0" nodeType="afterEffect">
                                  <p:stCondLst>
                                    <p:cond delay="0"/>
                                  </p:stCondLst>
                                  <p:childTnLst>
                                    <p:set>
                                      <p:cBhvr>
                                        <p:cTn id="21" dur="1" fill="hold">
                                          <p:stCondLst>
                                            <p:cond delay="0"/>
                                          </p:stCondLst>
                                        </p:cTn>
                                        <p:tgtEl>
                                          <p:spTgt spid="66"/>
                                        </p:tgtEl>
                                        <p:attrNameLst>
                                          <p:attrName>style.visibility</p:attrName>
                                        </p:attrNameLst>
                                      </p:cBhvr>
                                      <p:to>
                                        <p:strVal val="visible"/>
                                      </p:to>
                                    </p:set>
                                    <p:anim calcmode="lin" valueType="num">
                                      <p:cBhvr additive="base">
                                        <p:cTn id="22" dur="500"/>
                                        <p:tgtEl>
                                          <p:spTgt spid="66"/>
                                        </p:tgtEl>
                                        <p:attrNameLst>
                                          <p:attrName>ppt_x</p:attrName>
                                        </p:attrNameLst>
                                      </p:cBhvr>
                                      <p:tavLst>
                                        <p:tav tm="0">
                                          <p:val>
                                            <p:strVal val="#ppt_x+#ppt_w*1.125000"/>
                                          </p:val>
                                        </p:tav>
                                        <p:tav tm="100000">
                                          <p:val>
                                            <p:strVal val="#ppt_x"/>
                                          </p:val>
                                        </p:tav>
                                      </p:tavLst>
                                    </p:anim>
                                    <p:animEffect transition="in" filter="wipe(left)">
                                      <p:cBhvr>
                                        <p:cTn id="23" dur="500"/>
                                        <p:tgtEl>
                                          <p:spTgt spid="66"/>
                                        </p:tgtEl>
                                      </p:cBhvr>
                                    </p:animEffect>
                                  </p:childTnLst>
                                </p:cTn>
                              </p:par>
                            </p:childTnLst>
                          </p:cTn>
                        </p:par>
                        <p:par>
                          <p:cTn id="24" fill="hold">
                            <p:stCondLst>
                              <p:cond delay="2000"/>
                            </p:stCondLst>
                            <p:childTnLst>
                              <p:par>
                                <p:cTn id="25" presetID="2" presetClass="entr" presetSubtype="8"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0-#ppt_w/2"/>
                                          </p:val>
                                        </p:tav>
                                        <p:tav tm="100000">
                                          <p:val>
                                            <p:strVal val="#ppt_x"/>
                                          </p:val>
                                        </p:tav>
                                      </p:tavLst>
                                    </p:anim>
                                    <p:anim calcmode="lin" valueType="num">
                                      <p:cBhvr additive="base">
                                        <p:cTn id="28" dur="500" fill="hold"/>
                                        <p:tgtEl>
                                          <p:spTgt spid="3"/>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12" presetClass="entr" presetSubtype="8" fill="hold" grpId="0" nodeType="afterEffect">
                                  <p:stCondLst>
                                    <p:cond delay="0"/>
                                  </p:stCondLst>
                                  <p:childTnLst>
                                    <p:set>
                                      <p:cBhvr>
                                        <p:cTn id="31" dur="1" fill="hold">
                                          <p:stCondLst>
                                            <p:cond delay="0"/>
                                          </p:stCondLst>
                                        </p:cTn>
                                        <p:tgtEl>
                                          <p:spTgt spid="64"/>
                                        </p:tgtEl>
                                        <p:attrNameLst>
                                          <p:attrName>style.visibility</p:attrName>
                                        </p:attrNameLst>
                                      </p:cBhvr>
                                      <p:to>
                                        <p:strVal val="visible"/>
                                      </p:to>
                                    </p:set>
                                    <p:anim calcmode="lin" valueType="num">
                                      <p:cBhvr additive="base">
                                        <p:cTn id="32" dur="500"/>
                                        <p:tgtEl>
                                          <p:spTgt spid="64"/>
                                        </p:tgtEl>
                                        <p:attrNameLst>
                                          <p:attrName>ppt_x</p:attrName>
                                        </p:attrNameLst>
                                      </p:cBhvr>
                                      <p:tavLst>
                                        <p:tav tm="0">
                                          <p:val>
                                            <p:strVal val="#ppt_x-#ppt_w*1.125000"/>
                                          </p:val>
                                        </p:tav>
                                        <p:tav tm="100000">
                                          <p:val>
                                            <p:strVal val="#ppt_x"/>
                                          </p:val>
                                        </p:tav>
                                      </p:tavLst>
                                    </p:anim>
                                    <p:animEffect transition="in" filter="wipe(right)">
                                      <p:cBhvr>
                                        <p:cTn id="33" dur="500"/>
                                        <p:tgtEl>
                                          <p:spTgt spid="64"/>
                                        </p:tgtEl>
                                      </p:cBhvr>
                                    </p:animEffect>
                                  </p:childTnLst>
                                </p:cTn>
                              </p:par>
                            </p:childTnLst>
                          </p:cTn>
                        </p:par>
                        <p:par>
                          <p:cTn id="34" fill="hold">
                            <p:stCondLst>
                              <p:cond delay="3000"/>
                            </p:stCondLst>
                            <p:childTnLst>
                              <p:par>
                                <p:cTn id="35" presetID="2" presetClass="entr" presetSubtype="2" fill="hold" nodeType="afterEffect">
                                  <p:stCondLst>
                                    <p:cond delay="0"/>
                                  </p:stCondLst>
                                  <p:childTnLst>
                                    <p:set>
                                      <p:cBhvr>
                                        <p:cTn id="36" dur="1" fill="hold">
                                          <p:stCondLst>
                                            <p:cond delay="0"/>
                                          </p:stCondLst>
                                        </p:cTn>
                                        <p:tgtEl>
                                          <p:spTgt spid="2"/>
                                        </p:tgtEl>
                                        <p:attrNameLst>
                                          <p:attrName>style.visibility</p:attrName>
                                        </p:attrNameLst>
                                      </p:cBhvr>
                                      <p:to>
                                        <p:strVal val="visible"/>
                                      </p:to>
                                    </p:set>
                                    <p:anim calcmode="lin" valueType="num">
                                      <p:cBhvr additive="base">
                                        <p:cTn id="37" dur="500" fill="hold"/>
                                        <p:tgtEl>
                                          <p:spTgt spid="2"/>
                                        </p:tgtEl>
                                        <p:attrNameLst>
                                          <p:attrName>ppt_x</p:attrName>
                                        </p:attrNameLst>
                                      </p:cBhvr>
                                      <p:tavLst>
                                        <p:tav tm="0">
                                          <p:val>
                                            <p:strVal val="1+#ppt_w/2"/>
                                          </p:val>
                                        </p:tav>
                                        <p:tav tm="100000">
                                          <p:val>
                                            <p:strVal val="#ppt_x"/>
                                          </p:val>
                                        </p:tav>
                                      </p:tavLst>
                                    </p:anim>
                                    <p:anim calcmode="lin" valueType="num">
                                      <p:cBhvr additive="base">
                                        <p:cTn id="38" dur="500" fill="hold"/>
                                        <p:tgtEl>
                                          <p:spTgt spid="2"/>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12" presetClass="entr" presetSubtype="2" fill="hold" grpId="0" nodeType="afterEffect">
                                  <p:stCondLst>
                                    <p:cond delay="0"/>
                                  </p:stCondLst>
                                  <p:childTnLst>
                                    <p:set>
                                      <p:cBhvr>
                                        <p:cTn id="41" dur="1" fill="hold">
                                          <p:stCondLst>
                                            <p:cond delay="0"/>
                                          </p:stCondLst>
                                        </p:cTn>
                                        <p:tgtEl>
                                          <p:spTgt spid="67"/>
                                        </p:tgtEl>
                                        <p:attrNameLst>
                                          <p:attrName>style.visibility</p:attrName>
                                        </p:attrNameLst>
                                      </p:cBhvr>
                                      <p:to>
                                        <p:strVal val="visible"/>
                                      </p:to>
                                    </p:set>
                                    <p:anim calcmode="lin" valueType="num">
                                      <p:cBhvr additive="base">
                                        <p:cTn id="42" dur="500"/>
                                        <p:tgtEl>
                                          <p:spTgt spid="67"/>
                                        </p:tgtEl>
                                        <p:attrNameLst>
                                          <p:attrName>ppt_x</p:attrName>
                                        </p:attrNameLst>
                                      </p:cBhvr>
                                      <p:tavLst>
                                        <p:tav tm="0">
                                          <p:val>
                                            <p:strVal val="#ppt_x+#ppt_w*1.125000"/>
                                          </p:val>
                                        </p:tav>
                                        <p:tav tm="100000">
                                          <p:val>
                                            <p:strVal val="#ppt_x"/>
                                          </p:val>
                                        </p:tav>
                                      </p:tavLst>
                                    </p:anim>
                                    <p:animEffect transition="in" filter="wipe(left)">
                                      <p:cBhvr>
                                        <p:cTn id="4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6" grpId="0"/>
      <p:bldP spid="6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86"/>
          <p:cNvGrpSpPr/>
          <p:nvPr/>
        </p:nvGrpSpPr>
        <p:grpSpPr>
          <a:xfrm>
            <a:off x="616218" y="915096"/>
            <a:ext cx="7865508" cy="2912217"/>
            <a:chOff x="0" y="1031417"/>
            <a:chExt cx="10490075" cy="3882984"/>
          </a:xfrm>
        </p:grpSpPr>
        <p:sp>
          <p:nvSpPr>
            <p:cNvPr id="88" name="矩形 87"/>
            <p:cNvSpPr/>
            <p:nvPr/>
          </p:nvSpPr>
          <p:spPr>
            <a:xfrm>
              <a:off x="0" y="1031417"/>
              <a:ext cx="10490075" cy="2736314"/>
            </a:xfrm>
            <a:prstGeom prst="rect">
              <a:avLst/>
            </a:prstGeom>
            <a:blipFill>
              <a:blip r:embed="rId2" cstate="print"/>
              <a:srcRect/>
              <a:stretch>
                <a:fillRect t="-66435" b="-6643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0" y="3811276"/>
              <a:ext cx="10490075" cy="1103125"/>
            </a:xfrm>
            <a:prstGeom prst="rect">
              <a:avLst/>
            </a:prstGeom>
            <a:solidFill>
              <a:schemeClr val="accent1">
                <a:alpha val="72157"/>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0" name="Freeform 95"/>
          <p:cNvSpPr>
            <a:spLocks noEditPoints="1"/>
          </p:cNvSpPr>
          <p:nvPr/>
        </p:nvSpPr>
        <p:spPr bwMode="auto">
          <a:xfrm>
            <a:off x="1166382" y="3183561"/>
            <a:ext cx="331483" cy="329717"/>
          </a:xfrm>
          <a:custGeom>
            <a:avLst/>
            <a:gdLst>
              <a:gd name="T0" fmla="*/ 128 w 197"/>
              <a:gd name="T1" fmla="*/ 100 h 196"/>
              <a:gd name="T2" fmla="*/ 147 w 197"/>
              <a:gd name="T3" fmla="*/ 104 h 196"/>
              <a:gd name="T4" fmla="*/ 197 w 197"/>
              <a:gd name="T5" fmla="*/ 54 h 196"/>
              <a:gd name="T6" fmla="*/ 196 w 197"/>
              <a:gd name="T7" fmla="*/ 45 h 196"/>
              <a:gd name="T8" fmla="*/ 161 w 197"/>
              <a:gd name="T9" fmla="*/ 83 h 196"/>
              <a:gd name="T10" fmla="*/ 127 w 197"/>
              <a:gd name="T11" fmla="*/ 77 h 196"/>
              <a:gd name="T12" fmla="*/ 115 w 197"/>
              <a:gd name="T13" fmla="*/ 45 h 196"/>
              <a:gd name="T14" fmla="*/ 154 w 197"/>
              <a:gd name="T15" fmla="*/ 4 h 196"/>
              <a:gd name="T16" fmla="*/ 147 w 197"/>
              <a:gd name="T17" fmla="*/ 3 h 196"/>
              <a:gd name="T18" fmla="*/ 96 w 197"/>
              <a:gd name="T19" fmla="*/ 54 h 196"/>
              <a:gd name="T20" fmla="*/ 101 w 197"/>
              <a:gd name="T21" fmla="*/ 74 h 196"/>
              <a:gd name="T22" fmla="*/ 53 w 197"/>
              <a:gd name="T23" fmla="*/ 133 h 196"/>
              <a:gd name="T24" fmla="*/ 44 w 197"/>
              <a:gd name="T25" fmla="*/ 131 h 196"/>
              <a:gd name="T26" fmla="*/ 12 w 197"/>
              <a:gd name="T27" fmla="*/ 162 h 196"/>
              <a:gd name="T28" fmla="*/ 44 w 197"/>
              <a:gd name="T29" fmla="*/ 194 h 196"/>
              <a:gd name="T30" fmla="*/ 75 w 197"/>
              <a:gd name="T31" fmla="*/ 162 h 196"/>
              <a:gd name="T32" fmla="*/ 72 w 197"/>
              <a:gd name="T33" fmla="*/ 151 h 196"/>
              <a:gd name="T34" fmla="*/ 128 w 197"/>
              <a:gd name="T35" fmla="*/ 100 h 196"/>
              <a:gd name="T36" fmla="*/ 44 w 197"/>
              <a:gd name="T37" fmla="*/ 179 h 196"/>
              <a:gd name="T38" fmla="*/ 27 w 197"/>
              <a:gd name="T39" fmla="*/ 162 h 196"/>
              <a:gd name="T40" fmla="*/ 44 w 197"/>
              <a:gd name="T41" fmla="*/ 146 h 196"/>
              <a:gd name="T42" fmla="*/ 60 w 197"/>
              <a:gd name="T43" fmla="*/ 162 h 196"/>
              <a:gd name="T44" fmla="*/ 44 w 197"/>
              <a:gd name="T45" fmla="*/ 179 h 196"/>
              <a:gd name="T46" fmla="*/ 47 w 197"/>
              <a:gd name="T47" fmla="*/ 61 h 196"/>
              <a:gd name="T48" fmla="*/ 76 w 197"/>
              <a:gd name="T49" fmla="*/ 92 h 196"/>
              <a:gd name="T50" fmla="*/ 90 w 197"/>
              <a:gd name="T51" fmla="*/ 77 h 196"/>
              <a:gd name="T52" fmla="*/ 61 w 197"/>
              <a:gd name="T53" fmla="*/ 47 h 196"/>
              <a:gd name="T54" fmla="*/ 68 w 197"/>
              <a:gd name="T55" fmla="*/ 40 h 196"/>
              <a:gd name="T56" fmla="*/ 28 w 197"/>
              <a:gd name="T57" fmla="*/ 0 h 196"/>
              <a:gd name="T58" fmla="*/ 0 w 197"/>
              <a:gd name="T59" fmla="*/ 29 h 196"/>
              <a:gd name="T60" fmla="*/ 39 w 197"/>
              <a:gd name="T61" fmla="*/ 68 h 196"/>
              <a:gd name="T62" fmla="*/ 47 w 197"/>
              <a:gd name="T63" fmla="*/ 61 h 196"/>
              <a:gd name="T64" fmla="*/ 138 w 197"/>
              <a:gd name="T65" fmla="*/ 107 h 196"/>
              <a:gd name="T66" fmla="*/ 97 w 197"/>
              <a:gd name="T67" fmla="*/ 143 h 196"/>
              <a:gd name="T68" fmla="*/ 142 w 197"/>
              <a:gd name="T69" fmla="*/ 188 h 196"/>
              <a:gd name="T70" fmla="*/ 170 w 197"/>
              <a:gd name="T71" fmla="*/ 188 h 196"/>
              <a:gd name="T72" fmla="*/ 182 w 197"/>
              <a:gd name="T73" fmla="*/ 177 h 196"/>
              <a:gd name="T74" fmla="*/ 182 w 197"/>
              <a:gd name="T75" fmla="*/ 149 h 196"/>
              <a:gd name="T76" fmla="*/ 138 w 197"/>
              <a:gd name="T77" fmla="*/ 107 h 196"/>
              <a:gd name="T78" fmla="*/ 158 w 197"/>
              <a:gd name="T79" fmla="*/ 180 h 196"/>
              <a:gd name="T80" fmla="*/ 151 w 197"/>
              <a:gd name="T81" fmla="*/ 180 h 196"/>
              <a:gd name="T82" fmla="*/ 114 w 197"/>
              <a:gd name="T83" fmla="*/ 144 h 196"/>
              <a:gd name="T84" fmla="*/ 114 w 197"/>
              <a:gd name="T85" fmla="*/ 137 h 196"/>
              <a:gd name="T86" fmla="*/ 121 w 197"/>
              <a:gd name="T87" fmla="*/ 137 h 196"/>
              <a:gd name="T88" fmla="*/ 158 w 197"/>
              <a:gd name="T89" fmla="*/ 173 h 196"/>
              <a:gd name="T90" fmla="*/ 158 w 197"/>
              <a:gd name="T91" fmla="*/ 180 h 196"/>
              <a:gd name="T92" fmla="*/ 174 w 197"/>
              <a:gd name="T93" fmla="*/ 164 h 196"/>
              <a:gd name="T94" fmla="*/ 167 w 197"/>
              <a:gd name="T95" fmla="*/ 164 h 196"/>
              <a:gd name="T96" fmla="*/ 130 w 197"/>
              <a:gd name="T97" fmla="*/ 128 h 196"/>
              <a:gd name="T98" fmla="*/ 130 w 197"/>
              <a:gd name="T99" fmla="*/ 121 h 196"/>
              <a:gd name="T100" fmla="*/ 137 w 197"/>
              <a:gd name="T101" fmla="*/ 121 h 196"/>
              <a:gd name="T102" fmla="*/ 174 w 197"/>
              <a:gd name="T103" fmla="*/ 157 h 196"/>
              <a:gd name="T104" fmla="*/ 174 w 197"/>
              <a:gd name="T105" fmla="*/ 164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7" h="196">
                <a:moveTo>
                  <a:pt x="128" y="100"/>
                </a:moveTo>
                <a:cubicBezTo>
                  <a:pt x="134" y="103"/>
                  <a:pt x="140" y="104"/>
                  <a:pt x="147" y="104"/>
                </a:cubicBezTo>
                <a:cubicBezTo>
                  <a:pt x="175" y="104"/>
                  <a:pt x="197" y="82"/>
                  <a:pt x="197" y="54"/>
                </a:cubicBezTo>
                <a:cubicBezTo>
                  <a:pt x="197" y="51"/>
                  <a:pt x="197" y="48"/>
                  <a:pt x="196" y="45"/>
                </a:cubicBezTo>
                <a:cubicBezTo>
                  <a:pt x="161" y="83"/>
                  <a:pt x="161" y="83"/>
                  <a:pt x="161" y="83"/>
                </a:cubicBezTo>
                <a:cubicBezTo>
                  <a:pt x="127" y="77"/>
                  <a:pt x="127" y="77"/>
                  <a:pt x="127" y="77"/>
                </a:cubicBezTo>
                <a:cubicBezTo>
                  <a:pt x="115" y="45"/>
                  <a:pt x="115" y="45"/>
                  <a:pt x="115" y="45"/>
                </a:cubicBezTo>
                <a:cubicBezTo>
                  <a:pt x="154" y="4"/>
                  <a:pt x="154" y="4"/>
                  <a:pt x="154" y="4"/>
                </a:cubicBezTo>
                <a:cubicBezTo>
                  <a:pt x="152" y="3"/>
                  <a:pt x="149" y="3"/>
                  <a:pt x="147" y="3"/>
                </a:cubicBezTo>
                <a:cubicBezTo>
                  <a:pt x="119" y="3"/>
                  <a:pt x="96" y="26"/>
                  <a:pt x="96" y="54"/>
                </a:cubicBezTo>
                <a:cubicBezTo>
                  <a:pt x="96" y="61"/>
                  <a:pt x="98" y="68"/>
                  <a:pt x="101" y="74"/>
                </a:cubicBezTo>
                <a:cubicBezTo>
                  <a:pt x="85" y="101"/>
                  <a:pt x="62" y="124"/>
                  <a:pt x="53" y="133"/>
                </a:cubicBezTo>
                <a:cubicBezTo>
                  <a:pt x="50" y="132"/>
                  <a:pt x="47" y="131"/>
                  <a:pt x="44" y="131"/>
                </a:cubicBezTo>
                <a:cubicBezTo>
                  <a:pt x="26" y="131"/>
                  <a:pt x="12" y="145"/>
                  <a:pt x="12" y="162"/>
                </a:cubicBezTo>
                <a:cubicBezTo>
                  <a:pt x="12" y="180"/>
                  <a:pt x="26" y="194"/>
                  <a:pt x="44" y="194"/>
                </a:cubicBezTo>
                <a:cubicBezTo>
                  <a:pt x="61" y="194"/>
                  <a:pt x="75" y="180"/>
                  <a:pt x="75" y="162"/>
                </a:cubicBezTo>
                <a:cubicBezTo>
                  <a:pt x="75" y="158"/>
                  <a:pt x="74" y="154"/>
                  <a:pt x="72" y="151"/>
                </a:cubicBezTo>
                <a:cubicBezTo>
                  <a:pt x="79" y="141"/>
                  <a:pt x="98" y="119"/>
                  <a:pt x="128" y="100"/>
                </a:cubicBezTo>
                <a:close/>
                <a:moveTo>
                  <a:pt x="44" y="179"/>
                </a:moveTo>
                <a:cubicBezTo>
                  <a:pt x="34" y="179"/>
                  <a:pt x="27" y="172"/>
                  <a:pt x="27" y="162"/>
                </a:cubicBezTo>
                <a:cubicBezTo>
                  <a:pt x="27" y="153"/>
                  <a:pt x="34" y="146"/>
                  <a:pt x="44" y="146"/>
                </a:cubicBezTo>
                <a:cubicBezTo>
                  <a:pt x="53" y="146"/>
                  <a:pt x="60" y="153"/>
                  <a:pt x="60" y="162"/>
                </a:cubicBezTo>
                <a:cubicBezTo>
                  <a:pt x="60" y="172"/>
                  <a:pt x="53" y="179"/>
                  <a:pt x="44" y="179"/>
                </a:cubicBezTo>
                <a:close/>
                <a:moveTo>
                  <a:pt x="47" y="61"/>
                </a:moveTo>
                <a:cubicBezTo>
                  <a:pt x="76" y="92"/>
                  <a:pt x="76" y="92"/>
                  <a:pt x="76" y="92"/>
                </a:cubicBezTo>
                <a:cubicBezTo>
                  <a:pt x="90" y="77"/>
                  <a:pt x="90" y="77"/>
                  <a:pt x="90" y="77"/>
                </a:cubicBezTo>
                <a:cubicBezTo>
                  <a:pt x="61" y="47"/>
                  <a:pt x="61" y="47"/>
                  <a:pt x="61" y="47"/>
                </a:cubicBezTo>
                <a:cubicBezTo>
                  <a:pt x="68" y="40"/>
                  <a:pt x="68" y="40"/>
                  <a:pt x="68" y="40"/>
                </a:cubicBezTo>
                <a:cubicBezTo>
                  <a:pt x="28" y="0"/>
                  <a:pt x="28" y="0"/>
                  <a:pt x="28" y="0"/>
                </a:cubicBezTo>
                <a:cubicBezTo>
                  <a:pt x="0" y="29"/>
                  <a:pt x="0" y="29"/>
                  <a:pt x="0" y="29"/>
                </a:cubicBezTo>
                <a:cubicBezTo>
                  <a:pt x="39" y="68"/>
                  <a:pt x="39" y="68"/>
                  <a:pt x="39" y="68"/>
                </a:cubicBezTo>
                <a:lnTo>
                  <a:pt x="47" y="61"/>
                </a:lnTo>
                <a:close/>
                <a:moveTo>
                  <a:pt x="138" y="107"/>
                </a:moveTo>
                <a:cubicBezTo>
                  <a:pt x="138" y="107"/>
                  <a:pt x="114" y="114"/>
                  <a:pt x="97" y="143"/>
                </a:cubicBezTo>
                <a:cubicBezTo>
                  <a:pt x="97" y="141"/>
                  <a:pt x="142" y="188"/>
                  <a:pt x="142" y="188"/>
                </a:cubicBezTo>
                <a:cubicBezTo>
                  <a:pt x="150" y="196"/>
                  <a:pt x="163" y="196"/>
                  <a:pt x="170" y="188"/>
                </a:cubicBezTo>
                <a:cubicBezTo>
                  <a:pt x="182" y="177"/>
                  <a:pt x="182" y="177"/>
                  <a:pt x="182" y="177"/>
                </a:cubicBezTo>
                <a:cubicBezTo>
                  <a:pt x="189" y="169"/>
                  <a:pt x="189" y="156"/>
                  <a:pt x="182" y="149"/>
                </a:cubicBezTo>
                <a:lnTo>
                  <a:pt x="138" y="107"/>
                </a:lnTo>
                <a:close/>
                <a:moveTo>
                  <a:pt x="158" y="180"/>
                </a:moveTo>
                <a:cubicBezTo>
                  <a:pt x="156" y="182"/>
                  <a:pt x="153" y="182"/>
                  <a:pt x="151" y="180"/>
                </a:cubicBezTo>
                <a:cubicBezTo>
                  <a:pt x="114" y="144"/>
                  <a:pt x="114" y="144"/>
                  <a:pt x="114" y="144"/>
                </a:cubicBezTo>
                <a:cubicBezTo>
                  <a:pt x="112" y="142"/>
                  <a:pt x="112" y="139"/>
                  <a:pt x="114" y="137"/>
                </a:cubicBezTo>
                <a:cubicBezTo>
                  <a:pt x="116" y="135"/>
                  <a:pt x="120" y="135"/>
                  <a:pt x="121" y="137"/>
                </a:cubicBezTo>
                <a:cubicBezTo>
                  <a:pt x="158" y="173"/>
                  <a:pt x="158" y="173"/>
                  <a:pt x="158" y="173"/>
                </a:cubicBezTo>
                <a:cubicBezTo>
                  <a:pt x="160" y="175"/>
                  <a:pt x="160" y="178"/>
                  <a:pt x="158" y="180"/>
                </a:cubicBezTo>
                <a:close/>
                <a:moveTo>
                  <a:pt x="174" y="164"/>
                </a:moveTo>
                <a:cubicBezTo>
                  <a:pt x="172" y="166"/>
                  <a:pt x="169" y="166"/>
                  <a:pt x="167" y="164"/>
                </a:cubicBezTo>
                <a:cubicBezTo>
                  <a:pt x="130" y="128"/>
                  <a:pt x="130" y="128"/>
                  <a:pt x="130" y="128"/>
                </a:cubicBezTo>
                <a:cubicBezTo>
                  <a:pt x="128" y="126"/>
                  <a:pt x="128" y="123"/>
                  <a:pt x="130" y="121"/>
                </a:cubicBezTo>
                <a:cubicBezTo>
                  <a:pt x="132" y="119"/>
                  <a:pt x="136" y="119"/>
                  <a:pt x="137" y="121"/>
                </a:cubicBezTo>
                <a:cubicBezTo>
                  <a:pt x="174" y="157"/>
                  <a:pt x="174" y="157"/>
                  <a:pt x="174" y="157"/>
                </a:cubicBezTo>
                <a:cubicBezTo>
                  <a:pt x="176" y="159"/>
                  <a:pt x="176" y="162"/>
                  <a:pt x="174" y="164"/>
                </a:cubicBezTo>
                <a:close/>
              </a:path>
            </a:pathLst>
          </a:custGeom>
          <a:solidFill>
            <a:schemeClr val="bg1"/>
          </a:solidFill>
          <a:ln>
            <a:noFill/>
          </a:ln>
          <a:extLst/>
        </p:spPr>
        <p:txBody>
          <a:bodyPr vert="horz" wrap="square" lIns="68559" tIns="34279" rIns="68559" bIns="34279" numCol="1" anchor="t" anchorCtr="0" compatLnSpc="1">
            <a:prstTxWarp prst="textNoShape">
              <a:avLst/>
            </a:prstTxWarp>
          </a:bodyPr>
          <a:lstStyle/>
          <a:p>
            <a:endParaRPr lang="zh-CN" altLang="en-US">
              <a:solidFill>
                <a:schemeClr val="bg1"/>
              </a:solidFill>
            </a:endParaRPr>
          </a:p>
        </p:txBody>
      </p:sp>
      <p:sp>
        <p:nvSpPr>
          <p:cNvPr id="91" name="矩形 90"/>
          <p:cNvSpPr/>
          <p:nvPr/>
        </p:nvSpPr>
        <p:spPr>
          <a:xfrm>
            <a:off x="1678743" y="3426795"/>
            <a:ext cx="1292603" cy="346220"/>
          </a:xfrm>
          <a:prstGeom prst="rect">
            <a:avLst/>
          </a:prstGeom>
        </p:spPr>
        <p:txBody>
          <a:bodyPr wrap="none" lIns="68551" tIns="34276" rIns="68551" bIns="34276">
            <a:spAutoFit/>
          </a:bodyPr>
          <a:lstStyle/>
          <a:p>
            <a:r>
              <a:rPr lang="zh-CN" altLang="en-US" b="1" dirty="0" smtClean="0">
                <a:solidFill>
                  <a:schemeClr val="bg1"/>
                </a:solidFill>
                <a:latin typeface="微软雅黑" pitchFamily="34" charset="-122"/>
                <a:ea typeface="微软雅黑" pitchFamily="34" charset="-122"/>
              </a:rPr>
              <a:t>自定义设置</a:t>
            </a:r>
            <a:endParaRPr lang="en-US" altLang="zh-CN" b="1" dirty="0">
              <a:solidFill>
                <a:schemeClr val="bg1"/>
              </a:solidFill>
              <a:latin typeface="微软雅黑" pitchFamily="34" charset="-122"/>
              <a:ea typeface="微软雅黑" pitchFamily="34" charset="-122"/>
            </a:endParaRPr>
          </a:p>
        </p:txBody>
      </p:sp>
      <p:sp>
        <p:nvSpPr>
          <p:cNvPr id="92" name="弧形 91"/>
          <p:cNvSpPr/>
          <p:nvPr/>
        </p:nvSpPr>
        <p:spPr>
          <a:xfrm>
            <a:off x="1084831" y="3101062"/>
            <a:ext cx="494585" cy="494714"/>
          </a:xfrm>
          <a:prstGeom prst="arc">
            <a:avLst>
              <a:gd name="adj1" fmla="val 16200000"/>
              <a:gd name="adj2" fmla="val 12730794"/>
            </a:avLst>
          </a:prstGeom>
          <a:ln>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lIns="68559" tIns="34279" rIns="68559" bIns="34279" rtlCol="0" anchor="ctr"/>
          <a:lstStyle/>
          <a:p>
            <a:pPr algn="ctr"/>
            <a:endParaRPr lang="zh-CN" altLang="en-US">
              <a:solidFill>
                <a:schemeClr val="bg1"/>
              </a:solidFill>
            </a:endParaRPr>
          </a:p>
        </p:txBody>
      </p:sp>
      <p:sp>
        <p:nvSpPr>
          <p:cNvPr id="96" name="矩形 95"/>
          <p:cNvSpPr/>
          <p:nvPr/>
        </p:nvSpPr>
        <p:spPr>
          <a:xfrm>
            <a:off x="2937104" y="3471743"/>
            <a:ext cx="402092" cy="243027"/>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79" rIns="68559" bIns="34279" rtlCol="0" anchor="ctr"/>
          <a:lstStyle/>
          <a:p>
            <a:pPr algn="ctr"/>
            <a:endParaRPr lang="zh-CN" altLang="en-US">
              <a:solidFill>
                <a:schemeClr val="bg1"/>
              </a:solidFill>
            </a:endParaRPr>
          </a:p>
        </p:txBody>
      </p:sp>
      <p:sp>
        <p:nvSpPr>
          <p:cNvPr id="97" name="矩形 96"/>
          <p:cNvSpPr/>
          <p:nvPr/>
        </p:nvSpPr>
        <p:spPr>
          <a:xfrm>
            <a:off x="2925210" y="3425773"/>
            <a:ext cx="423775" cy="346220"/>
          </a:xfrm>
          <a:prstGeom prst="rect">
            <a:avLst/>
          </a:prstGeom>
        </p:spPr>
        <p:txBody>
          <a:bodyPr wrap="none" lIns="68551" tIns="34276" rIns="68551" bIns="34276">
            <a:spAutoFit/>
          </a:bodyPr>
          <a:lstStyle/>
          <a:p>
            <a:r>
              <a:rPr lang="en-US" altLang="zh-CN" b="1" dirty="0" smtClean="0">
                <a:solidFill>
                  <a:schemeClr val="bg1"/>
                </a:solidFill>
                <a:latin typeface="微软雅黑" pitchFamily="34" charset="-122"/>
                <a:ea typeface="微软雅黑" pitchFamily="34" charset="-122"/>
              </a:rPr>
              <a:t>01</a:t>
            </a:r>
            <a:endParaRPr lang="en-US" altLang="zh-CN" b="1" dirty="0">
              <a:solidFill>
                <a:schemeClr val="bg1"/>
              </a:solidFill>
              <a:latin typeface="微软雅黑" pitchFamily="34" charset="-122"/>
              <a:ea typeface="微软雅黑" pitchFamily="34" charset="-122"/>
            </a:endParaRPr>
          </a:p>
        </p:txBody>
      </p:sp>
      <p:sp>
        <p:nvSpPr>
          <p:cNvPr id="98" name="矩形 97"/>
          <p:cNvSpPr/>
          <p:nvPr/>
        </p:nvSpPr>
        <p:spPr>
          <a:xfrm>
            <a:off x="4068610" y="3426795"/>
            <a:ext cx="1061771" cy="346220"/>
          </a:xfrm>
          <a:prstGeom prst="rect">
            <a:avLst/>
          </a:prstGeom>
        </p:spPr>
        <p:txBody>
          <a:bodyPr wrap="none" lIns="68551" tIns="34276" rIns="68551" bIns="34276">
            <a:spAutoFit/>
          </a:bodyPr>
          <a:lstStyle/>
          <a:p>
            <a:r>
              <a:rPr lang="zh-CN" altLang="en-US" b="1" dirty="0" smtClean="0">
                <a:solidFill>
                  <a:schemeClr val="bg1"/>
                </a:solidFill>
                <a:latin typeface="微软雅黑" pitchFamily="34" charset="-122"/>
                <a:ea typeface="微软雅黑" pitchFamily="34" charset="-122"/>
              </a:rPr>
              <a:t>喇叭功能</a:t>
            </a:r>
            <a:endParaRPr lang="en-US" altLang="zh-CN" b="1" dirty="0">
              <a:solidFill>
                <a:schemeClr val="bg1"/>
              </a:solidFill>
              <a:latin typeface="微软雅黑" pitchFamily="34" charset="-122"/>
              <a:ea typeface="微软雅黑" pitchFamily="34" charset="-122"/>
            </a:endParaRPr>
          </a:p>
        </p:txBody>
      </p:sp>
      <p:sp>
        <p:nvSpPr>
          <p:cNvPr id="99" name="弧形 98"/>
          <p:cNvSpPr/>
          <p:nvPr/>
        </p:nvSpPr>
        <p:spPr>
          <a:xfrm>
            <a:off x="3474697" y="3101062"/>
            <a:ext cx="494585" cy="494714"/>
          </a:xfrm>
          <a:prstGeom prst="arc">
            <a:avLst>
              <a:gd name="adj1" fmla="val 16200000"/>
              <a:gd name="adj2" fmla="val 12730794"/>
            </a:avLst>
          </a:prstGeom>
          <a:ln>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lIns="68559" tIns="34279" rIns="68559" bIns="34279" rtlCol="0" anchor="ctr"/>
          <a:lstStyle/>
          <a:p>
            <a:pPr algn="ctr"/>
            <a:endParaRPr lang="zh-CN" altLang="en-US">
              <a:solidFill>
                <a:schemeClr val="bg1"/>
              </a:solidFill>
            </a:endParaRPr>
          </a:p>
        </p:txBody>
      </p:sp>
      <p:sp>
        <p:nvSpPr>
          <p:cNvPr id="103" name="矩形 102"/>
          <p:cNvSpPr/>
          <p:nvPr/>
        </p:nvSpPr>
        <p:spPr>
          <a:xfrm>
            <a:off x="5131023" y="3493514"/>
            <a:ext cx="377144" cy="232141"/>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79" rIns="68559" bIns="34279" rtlCol="0" anchor="ctr"/>
          <a:lstStyle/>
          <a:p>
            <a:pPr algn="ctr"/>
            <a:endParaRPr lang="zh-CN" altLang="en-US">
              <a:solidFill>
                <a:schemeClr val="bg1"/>
              </a:solidFill>
            </a:endParaRPr>
          </a:p>
        </p:txBody>
      </p:sp>
      <p:sp>
        <p:nvSpPr>
          <p:cNvPr id="104" name="矩形 103"/>
          <p:cNvSpPr/>
          <p:nvPr/>
        </p:nvSpPr>
        <p:spPr>
          <a:xfrm>
            <a:off x="5097357" y="3436659"/>
            <a:ext cx="423775" cy="346220"/>
          </a:xfrm>
          <a:prstGeom prst="rect">
            <a:avLst/>
          </a:prstGeom>
        </p:spPr>
        <p:txBody>
          <a:bodyPr wrap="none" lIns="68551" tIns="34276" rIns="68551" bIns="34276">
            <a:spAutoFit/>
          </a:bodyPr>
          <a:lstStyle/>
          <a:p>
            <a:r>
              <a:rPr lang="en-US" altLang="zh-CN" b="1" dirty="0" smtClean="0">
                <a:solidFill>
                  <a:schemeClr val="bg1"/>
                </a:solidFill>
                <a:latin typeface="微软雅黑" pitchFamily="34" charset="-122"/>
                <a:ea typeface="微软雅黑" pitchFamily="34" charset="-122"/>
              </a:rPr>
              <a:t>02</a:t>
            </a:r>
            <a:endParaRPr lang="en-US" altLang="zh-CN" b="1" dirty="0">
              <a:solidFill>
                <a:schemeClr val="bg1"/>
              </a:solidFill>
              <a:latin typeface="微软雅黑" pitchFamily="34" charset="-122"/>
              <a:ea typeface="微软雅黑" pitchFamily="34" charset="-122"/>
            </a:endParaRPr>
          </a:p>
        </p:txBody>
      </p:sp>
      <p:sp>
        <p:nvSpPr>
          <p:cNvPr id="105" name="矩形 104"/>
          <p:cNvSpPr/>
          <p:nvPr/>
        </p:nvSpPr>
        <p:spPr>
          <a:xfrm>
            <a:off x="6498247" y="3426795"/>
            <a:ext cx="1061771" cy="346220"/>
          </a:xfrm>
          <a:prstGeom prst="rect">
            <a:avLst/>
          </a:prstGeom>
        </p:spPr>
        <p:txBody>
          <a:bodyPr wrap="none" lIns="68551" tIns="34276" rIns="68551" bIns="34276">
            <a:spAutoFit/>
          </a:bodyPr>
          <a:lstStyle/>
          <a:p>
            <a:r>
              <a:rPr lang="zh-CN" altLang="en-US" b="1" dirty="0" smtClean="0">
                <a:solidFill>
                  <a:schemeClr val="bg1"/>
                </a:solidFill>
                <a:latin typeface="微软雅黑" pitchFamily="34" charset="-122"/>
                <a:ea typeface="微软雅黑" pitchFamily="34" charset="-122"/>
              </a:rPr>
              <a:t>游戏玩家</a:t>
            </a:r>
            <a:endParaRPr lang="en-US" altLang="zh-CN" b="1" dirty="0">
              <a:solidFill>
                <a:schemeClr val="bg1"/>
              </a:solidFill>
              <a:latin typeface="微软雅黑" pitchFamily="34" charset="-122"/>
              <a:ea typeface="微软雅黑" pitchFamily="34" charset="-122"/>
            </a:endParaRPr>
          </a:p>
        </p:txBody>
      </p:sp>
      <p:sp>
        <p:nvSpPr>
          <p:cNvPr id="106" name="弧形 105"/>
          <p:cNvSpPr/>
          <p:nvPr/>
        </p:nvSpPr>
        <p:spPr>
          <a:xfrm>
            <a:off x="5904334" y="3101062"/>
            <a:ext cx="494585" cy="494714"/>
          </a:xfrm>
          <a:prstGeom prst="arc">
            <a:avLst>
              <a:gd name="adj1" fmla="val 16200000"/>
              <a:gd name="adj2" fmla="val 12730794"/>
            </a:avLst>
          </a:prstGeom>
          <a:ln>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lIns="68559" tIns="34279" rIns="68559" bIns="34279" rtlCol="0" anchor="ctr"/>
          <a:lstStyle/>
          <a:p>
            <a:pPr algn="ctr"/>
            <a:endParaRPr lang="zh-CN" altLang="en-US">
              <a:solidFill>
                <a:schemeClr val="bg1"/>
              </a:solidFill>
            </a:endParaRPr>
          </a:p>
        </p:txBody>
      </p:sp>
      <p:sp>
        <p:nvSpPr>
          <p:cNvPr id="110" name="矩形 109"/>
          <p:cNvSpPr/>
          <p:nvPr/>
        </p:nvSpPr>
        <p:spPr>
          <a:xfrm>
            <a:off x="7560659" y="3471743"/>
            <a:ext cx="385907" cy="243027"/>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79" rIns="68559" bIns="34279" rtlCol="0" anchor="ctr"/>
          <a:lstStyle/>
          <a:p>
            <a:pPr algn="ctr"/>
            <a:endParaRPr lang="zh-CN" altLang="en-US">
              <a:solidFill>
                <a:schemeClr val="bg1"/>
              </a:solidFill>
            </a:endParaRPr>
          </a:p>
        </p:txBody>
      </p:sp>
      <p:sp>
        <p:nvSpPr>
          <p:cNvPr id="111" name="矩形 110"/>
          <p:cNvSpPr/>
          <p:nvPr/>
        </p:nvSpPr>
        <p:spPr>
          <a:xfrm>
            <a:off x="7537880" y="3425773"/>
            <a:ext cx="423775" cy="346220"/>
          </a:xfrm>
          <a:prstGeom prst="rect">
            <a:avLst/>
          </a:prstGeom>
        </p:spPr>
        <p:txBody>
          <a:bodyPr wrap="none" lIns="68551" tIns="34276" rIns="68551" bIns="34276">
            <a:spAutoFit/>
          </a:bodyPr>
          <a:lstStyle/>
          <a:p>
            <a:r>
              <a:rPr lang="en-US" altLang="zh-CN" b="1" dirty="0" smtClean="0">
                <a:solidFill>
                  <a:schemeClr val="bg1"/>
                </a:solidFill>
                <a:latin typeface="微软雅黑" pitchFamily="34" charset="-122"/>
                <a:ea typeface="微软雅黑" pitchFamily="34" charset="-122"/>
              </a:rPr>
              <a:t>03</a:t>
            </a:r>
            <a:endParaRPr lang="en-US" altLang="zh-CN" b="1" dirty="0">
              <a:solidFill>
                <a:schemeClr val="bg1"/>
              </a:solidFill>
              <a:latin typeface="微软雅黑" pitchFamily="34" charset="-122"/>
              <a:ea typeface="微软雅黑" pitchFamily="34" charset="-122"/>
            </a:endParaRPr>
          </a:p>
        </p:txBody>
      </p:sp>
      <p:sp>
        <p:nvSpPr>
          <p:cNvPr id="112" name="Freeform 63"/>
          <p:cNvSpPr>
            <a:spLocks noEditPoints="1"/>
          </p:cNvSpPr>
          <p:nvPr/>
        </p:nvSpPr>
        <p:spPr bwMode="auto">
          <a:xfrm>
            <a:off x="3582154" y="3220892"/>
            <a:ext cx="279670" cy="292387"/>
          </a:xfrm>
          <a:custGeom>
            <a:avLst/>
            <a:gdLst>
              <a:gd name="T0" fmla="*/ 17 w 195"/>
              <a:gd name="T1" fmla="*/ 103 h 203"/>
              <a:gd name="T2" fmla="*/ 17 w 195"/>
              <a:gd name="T3" fmla="*/ 45 h 203"/>
              <a:gd name="T4" fmla="*/ 0 w 195"/>
              <a:gd name="T5" fmla="*/ 74 h 203"/>
              <a:gd name="T6" fmla="*/ 17 w 195"/>
              <a:gd name="T7" fmla="*/ 103 h 203"/>
              <a:gd name="T8" fmla="*/ 29 w 195"/>
              <a:gd name="T9" fmla="*/ 112 h 203"/>
              <a:gd name="T10" fmla="*/ 77 w 195"/>
              <a:gd name="T11" fmla="*/ 112 h 203"/>
              <a:gd name="T12" fmla="*/ 77 w 195"/>
              <a:gd name="T13" fmla="*/ 40 h 203"/>
              <a:gd name="T14" fmla="*/ 29 w 195"/>
              <a:gd name="T15" fmla="*/ 40 h 203"/>
              <a:gd name="T16" fmla="*/ 21 w 195"/>
              <a:gd name="T17" fmla="*/ 48 h 203"/>
              <a:gd name="T18" fmla="*/ 21 w 195"/>
              <a:gd name="T19" fmla="*/ 104 h 203"/>
              <a:gd name="T20" fmla="*/ 29 w 195"/>
              <a:gd name="T21" fmla="*/ 112 h 203"/>
              <a:gd name="T22" fmla="*/ 161 w 195"/>
              <a:gd name="T23" fmla="*/ 13 h 203"/>
              <a:gd name="T24" fmla="*/ 81 w 195"/>
              <a:gd name="T25" fmla="*/ 40 h 203"/>
              <a:gd name="T26" fmla="*/ 81 w 195"/>
              <a:gd name="T27" fmla="*/ 113 h 203"/>
              <a:gd name="T28" fmla="*/ 161 w 195"/>
              <a:gd name="T29" fmla="*/ 140 h 203"/>
              <a:gd name="T30" fmla="*/ 161 w 195"/>
              <a:gd name="T31" fmla="*/ 13 h 203"/>
              <a:gd name="T32" fmla="*/ 89 w 195"/>
              <a:gd name="T33" fmla="*/ 68 h 203"/>
              <a:gd name="T34" fmla="*/ 89 w 195"/>
              <a:gd name="T35" fmla="*/ 52 h 203"/>
              <a:gd name="T36" fmla="*/ 154 w 195"/>
              <a:gd name="T37" fmla="*/ 29 h 203"/>
              <a:gd name="T38" fmla="*/ 89 w 195"/>
              <a:gd name="T39" fmla="*/ 68 h 203"/>
              <a:gd name="T40" fmla="*/ 177 w 195"/>
              <a:gd name="T41" fmla="*/ 0 h 203"/>
              <a:gd name="T42" fmla="*/ 165 w 195"/>
              <a:gd name="T43" fmla="*/ 0 h 203"/>
              <a:gd name="T44" fmla="*/ 165 w 195"/>
              <a:gd name="T45" fmla="*/ 152 h 203"/>
              <a:gd name="T46" fmla="*/ 177 w 195"/>
              <a:gd name="T47" fmla="*/ 152 h 203"/>
              <a:gd name="T48" fmla="*/ 177 w 195"/>
              <a:gd name="T49" fmla="*/ 0 h 203"/>
              <a:gd name="T50" fmla="*/ 195 w 195"/>
              <a:gd name="T51" fmla="*/ 75 h 203"/>
              <a:gd name="T52" fmla="*/ 181 w 195"/>
              <a:gd name="T53" fmla="*/ 54 h 203"/>
              <a:gd name="T54" fmla="*/ 181 w 195"/>
              <a:gd name="T55" fmla="*/ 96 h 203"/>
              <a:gd name="T56" fmla="*/ 195 w 195"/>
              <a:gd name="T57" fmla="*/ 75 h 203"/>
              <a:gd name="T58" fmla="*/ 65 w 195"/>
              <a:gd name="T59" fmla="*/ 116 h 203"/>
              <a:gd name="T60" fmla="*/ 29 w 195"/>
              <a:gd name="T61" fmla="*/ 116 h 203"/>
              <a:gd name="T62" fmla="*/ 41 w 195"/>
              <a:gd name="T63" fmla="*/ 186 h 203"/>
              <a:gd name="T64" fmla="*/ 65 w 195"/>
              <a:gd name="T65" fmla="*/ 180 h 203"/>
              <a:gd name="T66" fmla="*/ 65 w 195"/>
              <a:gd name="T67"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203">
                <a:moveTo>
                  <a:pt x="17" y="103"/>
                </a:moveTo>
                <a:cubicBezTo>
                  <a:pt x="17" y="45"/>
                  <a:pt x="17" y="45"/>
                  <a:pt x="17" y="45"/>
                </a:cubicBezTo>
                <a:cubicBezTo>
                  <a:pt x="7" y="48"/>
                  <a:pt x="0" y="60"/>
                  <a:pt x="0" y="74"/>
                </a:cubicBezTo>
                <a:cubicBezTo>
                  <a:pt x="0" y="88"/>
                  <a:pt x="7" y="100"/>
                  <a:pt x="17" y="103"/>
                </a:cubicBezTo>
                <a:close/>
                <a:moveTo>
                  <a:pt x="29" y="112"/>
                </a:moveTo>
                <a:cubicBezTo>
                  <a:pt x="77" y="112"/>
                  <a:pt x="77" y="112"/>
                  <a:pt x="77" y="112"/>
                </a:cubicBezTo>
                <a:cubicBezTo>
                  <a:pt x="77" y="40"/>
                  <a:pt x="77" y="40"/>
                  <a:pt x="77" y="40"/>
                </a:cubicBezTo>
                <a:cubicBezTo>
                  <a:pt x="29" y="40"/>
                  <a:pt x="29" y="40"/>
                  <a:pt x="29" y="40"/>
                </a:cubicBezTo>
                <a:cubicBezTo>
                  <a:pt x="24" y="40"/>
                  <a:pt x="21" y="44"/>
                  <a:pt x="21" y="48"/>
                </a:cubicBezTo>
                <a:cubicBezTo>
                  <a:pt x="21" y="104"/>
                  <a:pt x="21" y="104"/>
                  <a:pt x="21" y="104"/>
                </a:cubicBezTo>
                <a:cubicBezTo>
                  <a:pt x="21" y="109"/>
                  <a:pt x="24" y="112"/>
                  <a:pt x="29" y="112"/>
                </a:cubicBezTo>
                <a:close/>
                <a:moveTo>
                  <a:pt x="161" y="13"/>
                </a:moveTo>
                <a:cubicBezTo>
                  <a:pt x="161" y="13"/>
                  <a:pt x="122" y="40"/>
                  <a:pt x="81" y="40"/>
                </a:cubicBezTo>
                <a:cubicBezTo>
                  <a:pt x="81" y="57"/>
                  <a:pt x="81" y="107"/>
                  <a:pt x="81" y="113"/>
                </a:cubicBezTo>
                <a:cubicBezTo>
                  <a:pt x="122" y="113"/>
                  <a:pt x="161" y="140"/>
                  <a:pt x="161" y="140"/>
                </a:cubicBezTo>
                <a:lnTo>
                  <a:pt x="161" y="13"/>
                </a:lnTo>
                <a:close/>
                <a:moveTo>
                  <a:pt x="89" y="68"/>
                </a:moveTo>
                <a:cubicBezTo>
                  <a:pt x="89" y="52"/>
                  <a:pt x="89" y="52"/>
                  <a:pt x="89" y="52"/>
                </a:cubicBezTo>
                <a:cubicBezTo>
                  <a:pt x="89" y="52"/>
                  <a:pt x="124" y="54"/>
                  <a:pt x="154" y="29"/>
                </a:cubicBezTo>
                <a:cubicBezTo>
                  <a:pt x="154" y="53"/>
                  <a:pt x="89" y="68"/>
                  <a:pt x="89" y="68"/>
                </a:cubicBezTo>
                <a:close/>
                <a:moveTo>
                  <a:pt x="177" y="0"/>
                </a:moveTo>
                <a:cubicBezTo>
                  <a:pt x="165" y="0"/>
                  <a:pt x="165" y="0"/>
                  <a:pt x="165" y="0"/>
                </a:cubicBezTo>
                <a:cubicBezTo>
                  <a:pt x="165" y="152"/>
                  <a:pt x="165" y="152"/>
                  <a:pt x="165" y="152"/>
                </a:cubicBezTo>
                <a:cubicBezTo>
                  <a:pt x="177" y="152"/>
                  <a:pt x="177" y="152"/>
                  <a:pt x="177" y="152"/>
                </a:cubicBezTo>
                <a:lnTo>
                  <a:pt x="177" y="0"/>
                </a:lnTo>
                <a:close/>
                <a:moveTo>
                  <a:pt x="195" y="75"/>
                </a:moveTo>
                <a:cubicBezTo>
                  <a:pt x="195" y="66"/>
                  <a:pt x="189" y="58"/>
                  <a:pt x="181" y="54"/>
                </a:cubicBezTo>
                <a:cubicBezTo>
                  <a:pt x="181" y="96"/>
                  <a:pt x="181" y="96"/>
                  <a:pt x="181" y="96"/>
                </a:cubicBezTo>
                <a:cubicBezTo>
                  <a:pt x="189" y="92"/>
                  <a:pt x="195" y="84"/>
                  <a:pt x="195" y="75"/>
                </a:cubicBezTo>
                <a:close/>
                <a:moveTo>
                  <a:pt x="65" y="116"/>
                </a:moveTo>
                <a:cubicBezTo>
                  <a:pt x="62" y="116"/>
                  <a:pt x="29" y="116"/>
                  <a:pt x="29" y="116"/>
                </a:cubicBezTo>
                <a:cubicBezTo>
                  <a:pt x="29" y="116"/>
                  <a:pt x="27" y="161"/>
                  <a:pt x="41" y="186"/>
                </a:cubicBezTo>
                <a:cubicBezTo>
                  <a:pt x="59" y="203"/>
                  <a:pt x="67" y="185"/>
                  <a:pt x="65" y="180"/>
                </a:cubicBezTo>
                <a:cubicBezTo>
                  <a:pt x="63" y="175"/>
                  <a:pt x="51" y="135"/>
                  <a:pt x="65" y="116"/>
                </a:cubicBezTo>
                <a:close/>
              </a:path>
            </a:pathLst>
          </a:custGeom>
          <a:solidFill>
            <a:schemeClr val="bg1"/>
          </a:solidFill>
          <a:ln>
            <a:noFill/>
          </a:ln>
          <a:extLst/>
        </p:spPr>
        <p:txBody>
          <a:bodyPr vert="horz" wrap="square" lIns="68559" tIns="34279" rIns="68559" bIns="34279" numCol="1" anchor="t" anchorCtr="0" compatLnSpc="1">
            <a:prstTxWarp prst="textNoShape">
              <a:avLst/>
            </a:prstTxWarp>
          </a:bodyPr>
          <a:lstStyle/>
          <a:p>
            <a:endParaRPr lang="zh-CN" altLang="en-US">
              <a:solidFill>
                <a:schemeClr val="bg1"/>
              </a:solidFill>
            </a:endParaRPr>
          </a:p>
        </p:txBody>
      </p:sp>
      <p:sp>
        <p:nvSpPr>
          <p:cNvPr id="113" name="Freeform 236"/>
          <p:cNvSpPr>
            <a:spLocks noEditPoints="1"/>
          </p:cNvSpPr>
          <p:nvPr/>
        </p:nvSpPr>
        <p:spPr bwMode="auto">
          <a:xfrm>
            <a:off x="6007885" y="3197505"/>
            <a:ext cx="368876" cy="339156"/>
          </a:xfrm>
          <a:custGeom>
            <a:avLst/>
            <a:gdLst>
              <a:gd name="T0" fmla="*/ 164 w 219"/>
              <a:gd name="T1" fmla="*/ 42 h 201"/>
              <a:gd name="T2" fmla="*/ 93 w 219"/>
              <a:gd name="T3" fmla="*/ 22 h 201"/>
              <a:gd name="T4" fmla="*/ 66 w 219"/>
              <a:gd name="T5" fmla="*/ 49 h 201"/>
              <a:gd name="T6" fmla="*/ 32 w 219"/>
              <a:gd name="T7" fmla="*/ 57 h 201"/>
              <a:gd name="T8" fmla="*/ 8 w 219"/>
              <a:gd name="T9" fmla="*/ 118 h 201"/>
              <a:gd name="T10" fmla="*/ 50 w 219"/>
              <a:gd name="T11" fmla="*/ 198 h 201"/>
              <a:gd name="T12" fmla="*/ 85 w 219"/>
              <a:gd name="T13" fmla="*/ 142 h 201"/>
              <a:gd name="T14" fmla="*/ 133 w 219"/>
              <a:gd name="T15" fmla="*/ 114 h 201"/>
              <a:gd name="T16" fmla="*/ 198 w 219"/>
              <a:gd name="T17" fmla="*/ 117 h 201"/>
              <a:gd name="T18" fmla="*/ 164 w 219"/>
              <a:gd name="T19" fmla="*/ 42 h 201"/>
              <a:gd name="T20" fmla="*/ 65 w 219"/>
              <a:gd name="T21" fmla="*/ 128 h 201"/>
              <a:gd name="T22" fmla="*/ 28 w 219"/>
              <a:gd name="T23" fmla="*/ 118 h 201"/>
              <a:gd name="T24" fmla="*/ 38 w 219"/>
              <a:gd name="T25" fmla="*/ 82 h 201"/>
              <a:gd name="T26" fmla="*/ 74 w 219"/>
              <a:gd name="T27" fmla="*/ 91 h 201"/>
              <a:gd name="T28" fmla="*/ 65 w 219"/>
              <a:gd name="T29" fmla="*/ 128 h 201"/>
              <a:gd name="T30" fmla="*/ 112 w 219"/>
              <a:gd name="T31" fmla="*/ 44 h 201"/>
              <a:gd name="T32" fmla="*/ 122 w 219"/>
              <a:gd name="T33" fmla="*/ 38 h 201"/>
              <a:gd name="T34" fmla="*/ 128 w 219"/>
              <a:gd name="T35" fmla="*/ 48 h 201"/>
              <a:gd name="T36" fmla="*/ 118 w 219"/>
              <a:gd name="T37" fmla="*/ 53 h 201"/>
              <a:gd name="T38" fmla="*/ 112 w 219"/>
              <a:gd name="T39" fmla="*/ 44 h 201"/>
              <a:gd name="T40" fmla="*/ 113 w 219"/>
              <a:gd name="T41" fmla="*/ 74 h 201"/>
              <a:gd name="T42" fmla="*/ 107 w 219"/>
              <a:gd name="T43" fmla="*/ 64 h 201"/>
              <a:gd name="T44" fmla="*/ 117 w 219"/>
              <a:gd name="T45" fmla="*/ 59 h 201"/>
              <a:gd name="T46" fmla="*/ 122 w 219"/>
              <a:gd name="T47" fmla="*/ 68 h 201"/>
              <a:gd name="T48" fmla="*/ 113 w 219"/>
              <a:gd name="T49" fmla="*/ 74 h 201"/>
              <a:gd name="T50" fmla="*/ 142 w 219"/>
              <a:gd name="T51" fmla="*/ 73 h 201"/>
              <a:gd name="T52" fmla="*/ 132 w 219"/>
              <a:gd name="T53" fmla="*/ 79 h 201"/>
              <a:gd name="T54" fmla="*/ 127 w 219"/>
              <a:gd name="T55" fmla="*/ 69 h 201"/>
              <a:gd name="T56" fmla="*/ 136 w 219"/>
              <a:gd name="T57" fmla="*/ 64 h 201"/>
              <a:gd name="T58" fmla="*/ 142 w 219"/>
              <a:gd name="T59" fmla="*/ 73 h 201"/>
              <a:gd name="T60" fmla="*/ 147 w 219"/>
              <a:gd name="T61" fmla="*/ 53 h 201"/>
              <a:gd name="T62" fmla="*/ 138 w 219"/>
              <a:gd name="T63" fmla="*/ 59 h 201"/>
              <a:gd name="T64" fmla="*/ 132 w 219"/>
              <a:gd name="T65" fmla="*/ 49 h 201"/>
              <a:gd name="T66" fmla="*/ 142 w 219"/>
              <a:gd name="T67" fmla="*/ 43 h 201"/>
              <a:gd name="T68" fmla="*/ 147 w 219"/>
              <a:gd name="T69" fmla="*/ 53 h 201"/>
              <a:gd name="T70" fmla="*/ 43 w 219"/>
              <a:gd name="T71" fmla="*/ 91 h 201"/>
              <a:gd name="T72" fmla="*/ 38 w 219"/>
              <a:gd name="T73" fmla="*/ 113 h 201"/>
              <a:gd name="T74" fmla="*/ 59 w 219"/>
              <a:gd name="T75" fmla="*/ 118 h 201"/>
              <a:gd name="T76" fmla="*/ 65 w 219"/>
              <a:gd name="T77" fmla="*/ 97 h 201"/>
              <a:gd name="T78" fmla="*/ 43 w 219"/>
              <a:gd name="T79" fmla="*/ 9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01">
                <a:moveTo>
                  <a:pt x="164" y="42"/>
                </a:moveTo>
                <a:cubicBezTo>
                  <a:pt x="143" y="21"/>
                  <a:pt x="121" y="0"/>
                  <a:pt x="93" y="22"/>
                </a:cubicBezTo>
                <a:cubicBezTo>
                  <a:pt x="83" y="30"/>
                  <a:pt x="78" y="41"/>
                  <a:pt x="66" y="49"/>
                </a:cubicBezTo>
                <a:cubicBezTo>
                  <a:pt x="55" y="55"/>
                  <a:pt x="43" y="53"/>
                  <a:pt x="32" y="57"/>
                </a:cubicBezTo>
                <a:cubicBezTo>
                  <a:pt x="0" y="69"/>
                  <a:pt x="1" y="87"/>
                  <a:pt x="8" y="118"/>
                </a:cubicBezTo>
                <a:cubicBezTo>
                  <a:pt x="11" y="136"/>
                  <a:pt x="25" y="196"/>
                  <a:pt x="50" y="198"/>
                </a:cubicBezTo>
                <a:cubicBezTo>
                  <a:pt x="75" y="201"/>
                  <a:pt x="75" y="155"/>
                  <a:pt x="85" y="142"/>
                </a:cubicBezTo>
                <a:cubicBezTo>
                  <a:pt x="94" y="131"/>
                  <a:pt x="119" y="117"/>
                  <a:pt x="133" y="114"/>
                </a:cubicBezTo>
                <a:cubicBezTo>
                  <a:pt x="151" y="110"/>
                  <a:pt x="183" y="130"/>
                  <a:pt x="198" y="117"/>
                </a:cubicBezTo>
                <a:cubicBezTo>
                  <a:pt x="219" y="97"/>
                  <a:pt x="176" y="55"/>
                  <a:pt x="164" y="42"/>
                </a:cubicBezTo>
                <a:close/>
                <a:moveTo>
                  <a:pt x="65" y="128"/>
                </a:moveTo>
                <a:cubicBezTo>
                  <a:pt x="52" y="135"/>
                  <a:pt x="35" y="131"/>
                  <a:pt x="28" y="118"/>
                </a:cubicBezTo>
                <a:cubicBezTo>
                  <a:pt x="21" y="105"/>
                  <a:pt x="25" y="89"/>
                  <a:pt x="38" y="82"/>
                </a:cubicBezTo>
                <a:cubicBezTo>
                  <a:pt x="51" y="74"/>
                  <a:pt x="67" y="79"/>
                  <a:pt x="74" y="91"/>
                </a:cubicBezTo>
                <a:cubicBezTo>
                  <a:pt x="82" y="104"/>
                  <a:pt x="77" y="121"/>
                  <a:pt x="65" y="128"/>
                </a:cubicBezTo>
                <a:close/>
                <a:moveTo>
                  <a:pt x="112" y="44"/>
                </a:moveTo>
                <a:cubicBezTo>
                  <a:pt x="114" y="40"/>
                  <a:pt x="118" y="37"/>
                  <a:pt x="122" y="38"/>
                </a:cubicBezTo>
                <a:cubicBezTo>
                  <a:pt x="126" y="39"/>
                  <a:pt x="129" y="44"/>
                  <a:pt x="128" y="48"/>
                </a:cubicBezTo>
                <a:cubicBezTo>
                  <a:pt x="127" y="52"/>
                  <a:pt x="122" y="54"/>
                  <a:pt x="118" y="53"/>
                </a:cubicBezTo>
                <a:cubicBezTo>
                  <a:pt x="114" y="52"/>
                  <a:pt x="111" y="48"/>
                  <a:pt x="112" y="44"/>
                </a:cubicBezTo>
                <a:close/>
                <a:moveTo>
                  <a:pt x="113" y="74"/>
                </a:moveTo>
                <a:cubicBezTo>
                  <a:pt x="108" y="73"/>
                  <a:pt x="106" y="68"/>
                  <a:pt x="107" y="64"/>
                </a:cubicBezTo>
                <a:cubicBezTo>
                  <a:pt x="108" y="60"/>
                  <a:pt x="112" y="57"/>
                  <a:pt x="117" y="59"/>
                </a:cubicBezTo>
                <a:cubicBezTo>
                  <a:pt x="121" y="60"/>
                  <a:pt x="123" y="64"/>
                  <a:pt x="122" y="68"/>
                </a:cubicBezTo>
                <a:cubicBezTo>
                  <a:pt x="121" y="72"/>
                  <a:pt x="117" y="75"/>
                  <a:pt x="113" y="74"/>
                </a:cubicBezTo>
                <a:close/>
                <a:moveTo>
                  <a:pt x="142" y="73"/>
                </a:moveTo>
                <a:cubicBezTo>
                  <a:pt x="141" y="78"/>
                  <a:pt x="136" y="80"/>
                  <a:pt x="132" y="79"/>
                </a:cubicBezTo>
                <a:cubicBezTo>
                  <a:pt x="128" y="78"/>
                  <a:pt x="126" y="74"/>
                  <a:pt x="127" y="69"/>
                </a:cubicBezTo>
                <a:cubicBezTo>
                  <a:pt x="128" y="65"/>
                  <a:pt x="132" y="63"/>
                  <a:pt x="136" y="64"/>
                </a:cubicBezTo>
                <a:cubicBezTo>
                  <a:pt x="140" y="65"/>
                  <a:pt x="143" y="69"/>
                  <a:pt x="142" y="73"/>
                </a:cubicBezTo>
                <a:close/>
                <a:moveTo>
                  <a:pt x="147" y="53"/>
                </a:moveTo>
                <a:cubicBezTo>
                  <a:pt x="146" y="57"/>
                  <a:pt x="142" y="60"/>
                  <a:pt x="138" y="59"/>
                </a:cubicBezTo>
                <a:cubicBezTo>
                  <a:pt x="134" y="57"/>
                  <a:pt x="131" y="53"/>
                  <a:pt x="132" y="49"/>
                </a:cubicBezTo>
                <a:cubicBezTo>
                  <a:pt x="133" y="45"/>
                  <a:pt x="138" y="42"/>
                  <a:pt x="142" y="43"/>
                </a:cubicBezTo>
                <a:cubicBezTo>
                  <a:pt x="146" y="45"/>
                  <a:pt x="148" y="49"/>
                  <a:pt x="147" y="53"/>
                </a:cubicBezTo>
                <a:close/>
                <a:moveTo>
                  <a:pt x="43" y="91"/>
                </a:moveTo>
                <a:cubicBezTo>
                  <a:pt x="36" y="96"/>
                  <a:pt x="33" y="105"/>
                  <a:pt x="38" y="113"/>
                </a:cubicBezTo>
                <a:cubicBezTo>
                  <a:pt x="42" y="120"/>
                  <a:pt x="52" y="123"/>
                  <a:pt x="59" y="118"/>
                </a:cubicBezTo>
                <a:cubicBezTo>
                  <a:pt x="67" y="114"/>
                  <a:pt x="69" y="104"/>
                  <a:pt x="65" y="97"/>
                </a:cubicBezTo>
                <a:cubicBezTo>
                  <a:pt x="61" y="89"/>
                  <a:pt x="51" y="87"/>
                  <a:pt x="43" y="91"/>
                </a:cubicBezTo>
                <a:close/>
              </a:path>
            </a:pathLst>
          </a:custGeom>
          <a:solidFill>
            <a:schemeClr val="bg1"/>
          </a:solidFill>
          <a:ln>
            <a:noFill/>
          </a:ln>
          <a:extLst/>
        </p:spPr>
        <p:txBody>
          <a:bodyPr vert="horz" wrap="square" lIns="68559" tIns="34279" rIns="68559" bIns="34279" numCol="1" anchor="t" anchorCtr="0" compatLnSpc="1">
            <a:prstTxWarp prst="textNoShape">
              <a:avLst/>
            </a:prstTxWarp>
          </a:bodyPr>
          <a:lstStyle/>
          <a:p>
            <a:endParaRPr lang="zh-CN" altLang="en-US">
              <a:solidFill>
                <a:schemeClr val="bg1"/>
              </a:solidFill>
            </a:endParaRPr>
          </a:p>
        </p:txBody>
      </p:sp>
      <p:sp>
        <p:nvSpPr>
          <p:cNvPr id="114" name="矩形 113"/>
          <p:cNvSpPr/>
          <p:nvPr/>
        </p:nvSpPr>
        <p:spPr>
          <a:xfrm>
            <a:off x="7509872" y="1221601"/>
            <a:ext cx="971855" cy="21602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59" tIns="34279" rIns="68559" bIns="34279" rtlCol="0" anchor="ctr"/>
          <a:lstStyle/>
          <a:p>
            <a:pPr algn="ctr"/>
            <a:endParaRPr lang="zh-CN" altLang="en-US"/>
          </a:p>
        </p:txBody>
      </p:sp>
      <p:sp>
        <p:nvSpPr>
          <p:cNvPr id="115" name="矩形 114"/>
          <p:cNvSpPr/>
          <p:nvPr/>
        </p:nvSpPr>
        <p:spPr>
          <a:xfrm>
            <a:off x="7505769" y="1221600"/>
            <a:ext cx="969810" cy="223110"/>
          </a:xfrm>
          <a:prstGeom prst="rect">
            <a:avLst/>
          </a:prstGeom>
        </p:spPr>
        <p:txBody>
          <a:bodyPr wrap="square" lIns="68551" tIns="34276" rIns="68551" bIns="34276">
            <a:spAutoFit/>
          </a:bodyPr>
          <a:lstStyle/>
          <a:p>
            <a:pPr algn="ctr"/>
            <a:r>
              <a:rPr lang="zh-CN" altLang="en-US" sz="1000" b="1" dirty="0">
                <a:solidFill>
                  <a:schemeClr val="bg1"/>
                </a:solidFill>
                <a:latin typeface="微软雅黑" pitchFamily="34" charset="-122"/>
                <a:ea typeface="微软雅黑" pitchFamily="34" charset="-122"/>
              </a:rPr>
              <a:t>三</a:t>
            </a:r>
            <a:r>
              <a:rPr lang="zh-CN" altLang="en-US" sz="1000" b="1" dirty="0" smtClean="0">
                <a:solidFill>
                  <a:schemeClr val="bg1"/>
                </a:solidFill>
                <a:latin typeface="微软雅黑" pitchFamily="34" charset="-122"/>
                <a:ea typeface="微软雅黑" pitchFamily="34" charset="-122"/>
              </a:rPr>
              <a:t>大方面</a:t>
            </a:r>
            <a:endParaRPr lang="en-US" altLang="zh-CN" sz="1000" b="1" dirty="0">
              <a:solidFill>
                <a:schemeClr val="bg1"/>
              </a:solidFill>
              <a:latin typeface="微软雅黑" pitchFamily="34" charset="-122"/>
              <a:ea typeface="微软雅黑" pitchFamily="34" charset="-122"/>
            </a:endParaRPr>
          </a:p>
        </p:txBody>
      </p:sp>
      <p:sp>
        <p:nvSpPr>
          <p:cNvPr id="118" name="文本框 61"/>
          <p:cNvSpPr txBox="1"/>
          <p:nvPr/>
        </p:nvSpPr>
        <p:spPr>
          <a:xfrm>
            <a:off x="1479693" y="4116062"/>
            <a:ext cx="1523452" cy="346226"/>
          </a:xfrm>
          <a:prstGeom prst="rect">
            <a:avLst/>
          </a:prstGeom>
          <a:noFill/>
        </p:spPr>
        <p:txBody>
          <a:bodyPr wrap="none" lIns="68559" tIns="34279" rIns="68559" bIns="34279" rtlCol="0">
            <a:spAutoFit/>
          </a:bodyPr>
          <a:lstStyle/>
          <a:p>
            <a:r>
              <a:rPr lang="zh-CN" altLang="en-US" b="1" dirty="0">
                <a:solidFill>
                  <a:schemeClr val="bg1">
                    <a:lumMod val="50000"/>
                  </a:schemeClr>
                </a:solidFill>
                <a:latin typeface="微软雅黑" panose="020B0503020204020204" pitchFamily="34" charset="-122"/>
                <a:ea typeface="微软雅黑" panose="020B0503020204020204" pitchFamily="34" charset="-122"/>
              </a:rPr>
              <a:t>此处添加标题</a:t>
            </a:r>
          </a:p>
        </p:txBody>
      </p:sp>
      <p:sp>
        <p:nvSpPr>
          <p:cNvPr id="119" name="矩形 118"/>
          <p:cNvSpPr/>
          <p:nvPr/>
        </p:nvSpPr>
        <p:spPr>
          <a:xfrm>
            <a:off x="1135757" y="4363220"/>
            <a:ext cx="1867033" cy="389315"/>
          </a:xfrm>
          <a:prstGeom prst="rect">
            <a:avLst/>
          </a:prstGeom>
        </p:spPr>
        <p:txBody>
          <a:bodyPr wrap="square" lIns="68559" tIns="34279" rIns="68559" bIns="34279">
            <a:spAutoFit/>
          </a:bodyPr>
          <a:lstStyle/>
          <a:p>
            <a:pPr algn="just">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请在此输入您的详细文本信息和文字介绍信息。</a:t>
            </a:r>
          </a:p>
        </p:txBody>
      </p:sp>
      <p:sp>
        <p:nvSpPr>
          <p:cNvPr id="120" name="文本框 64"/>
          <p:cNvSpPr txBox="1"/>
          <p:nvPr/>
        </p:nvSpPr>
        <p:spPr>
          <a:xfrm>
            <a:off x="1244987" y="4124956"/>
            <a:ext cx="209133" cy="222446"/>
          </a:xfrm>
          <a:prstGeom prst="rect">
            <a:avLst/>
          </a:prstGeom>
          <a:solidFill>
            <a:schemeClr val="tx1">
              <a:lumMod val="50000"/>
              <a:lumOff val="50000"/>
            </a:schemeClr>
          </a:solidFill>
        </p:spPr>
        <p:txBody>
          <a:bodyPr wrap="none" lIns="68559" tIns="34279" rIns="68559" bIns="34279" rtlCol="0">
            <a:spAutoFit/>
          </a:bodyPr>
          <a:lstStyle/>
          <a:p>
            <a:r>
              <a:rPr lang="en-US" altLang="zh-CN" sz="1000" dirty="0">
                <a:solidFill>
                  <a:schemeClr val="bg1">
                    <a:lumMod val="50000"/>
                  </a:schemeClr>
                </a:solidFill>
                <a:latin typeface="Impact MT Std" pitchFamily="34" charset="0"/>
                <a:ea typeface="方正超粗黑简体" panose="03000509000000000000" pitchFamily="65" charset="-122"/>
                <a:cs typeface="Segoe UI Black" panose="020B0A02040204020203" pitchFamily="34" charset="0"/>
              </a:rPr>
              <a:t>1</a:t>
            </a:r>
            <a:endParaRPr lang="zh-CN" altLang="en-US" sz="1000" dirty="0">
              <a:solidFill>
                <a:schemeClr val="bg1">
                  <a:lumMod val="50000"/>
                </a:schemeClr>
              </a:solidFill>
              <a:latin typeface="Impact MT Std" pitchFamily="34" charset="0"/>
              <a:ea typeface="方正超粗黑简体" panose="03000509000000000000" pitchFamily="65" charset="-122"/>
              <a:cs typeface="Segoe UI Black" panose="020B0A02040204020203" pitchFamily="34" charset="0"/>
            </a:endParaRPr>
          </a:p>
        </p:txBody>
      </p:sp>
      <p:sp>
        <p:nvSpPr>
          <p:cNvPr id="121" name="文本框 61"/>
          <p:cNvSpPr txBox="1"/>
          <p:nvPr/>
        </p:nvSpPr>
        <p:spPr>
          <a:xfrm>
            <a:off x="4064361" y="4096501"/>
            <a:ext cx="1523452" cy="346226"/>
          </a:xfrm>
          <a:prstGeom prst="rect">
            <a:avLst/>
          </a:prstGeom>
          <a:noFill/>
        </p:spPr>
        <p:txBody>
          <a:bodyPr wrap="none" lIns="68559" tIns="34279" rIns="68559" bIns="34279" rtlCol="0">
            <a:spAutoFit/>
          </a:bodyPr>
          <a:lstStyle/>
          <a:p>
            <a:r>
              <a:rPr lang="zh-CN" altLang="en-US" b="1" dirty="0">
                <a:solidFill>
                  <a:schemeClr val="bg1">
                    <a:lumMod val="50000"/>
                  </a:schemeClr>
                </a:solidFill>
                <a:latin typeface="微软雅黑" panose="020B0503020204020204" pitchFamily="34" charset="-122"/>
                <a:ea typeface="微软雅黑" panose="020B0503020204020204" pitchFamily="34" charset="-122"/>
              </a:rPr>
              <a:t>此处添加标题</a:t>
            </a:r>
          </a:p>
        </p:txBody>
      </p:sp>
      <p:sp>
        <p:nvSpPr>
          <p:cNvPr id="122" name="矩形 121"/>
          <p:cNvSpPr/>
          <p:nvPr/>
        </p:nvSpPr>
        <p:spPr>
          <a:xfrm>
            <a:off x="3720427" y="4343659"/>
            <a:ext cx="1867033" cy="389315"/>
          </a:xfrm>
          <a:prstGeom prst="rect">
            <a:avLst/>
          </a:prstGeom>
        </p:spPr>
        <p:txBody>
          <a:bodyPr wrap="square" lIns="68559" tIns="34279" rIns="68559" bIns="34279">
            <a:spAutoFit/>
          </a:bodyPr>
          <a:lstStyle/>
          <a:p>
            <a:pPr algn="just">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请在此输入您的详细文本信息和文字介绍信息。</a:t>
            </a:r>
          </a:p>
        </p:txBody>
      </p:sp>
      <p:sp>
        <p:nvSpPr>
          <p:cNvPr id="123" name="文本框 64"/>
          <p:cNvSpPr txBox="1"/>
          <p:nvPr/>
        </p:nvSpPr>
        <p:spPr>
          <a:xfrm>
            <a:off x="3829657" y="4105395"/>
            <a:ext cx="209133" cy="222446"/>
          </a:xfrm>
          <a:prstGeom prst="rect">
            <a:avLst/>
          </a:prstGeom>
          <a:solidFill>
            <a:schemeClr val="tx1">
              <a:lumMod val="50000"/>
              <a:lumOff val="50000"/>
            </a:schemeClr>
          </a:solidFill>
        </p:spPr>
        <p:txBody>
          <a:bodyPr wrap="none" lIns="68559" tIns="34279" rIns="68559" bIns="34279" rtlCol="0">
            <a:spAutoFit/>
          </a:bodyPr>
          <a:lstStyle/>
          <a:p>
            <a:r>
              <a:rPr lang="en-US" altLang="zh-CN" sz="1000" dirty="0">
                <a:solidFill>
                  <a:schemeClr val="bg1">
                    <a:lumMod val="50000"/>
                  </a:schemeClr>
                </a:solidFill>
                <a:latin typeface="Impact MT Std" pitchFamily="34" charset="0"/>
                <a:ea typeface="方正超粗黑简体" panose="03000509000000000000" pitchFamily="65" charset="-122"/>
                <a:cs typeface="Segoe UI Black" panose="020B0A02040204020203" pitchFamily="34" charset="0"/>
              </a:rPr>
              <a:t>2</a:t>
            </a:r>
            <a:endParaRPr lang="zh-CN" altLang="en-US" sz="1000" dirty="0">
              <a:solidFill>
                <a:schemeClr val="bg1">
                  <a:lumMod val="50000"/>
                </a:schemeClr>
              </a:solidFill>
              <a:latin typeface="Impact MT Std" pitchFamily="34" charset="0"/>
              <a:ea typeface="方正超粗黑简体" panose="03000509000000000000" pitchFamily="65" charset="-122"/>
              <a:cs typeface="Segoe UI Black" panose="020B0A02040204020203" pitchFamily="34" charset="0"/>
            </a:endParaRPr>
          </a:p>
        </p:txBody>
      </p:sp>
      <p:sp>
        <p:nvSpPr>
          <p:cNvPr id="124" name="文本框 61"/>
          <p:cNvSpPr txBox="1"/>
          <p:nvPr/>
        </p:nvSpPr>
        <p:spPr>
          <a:xfrm>
            <a:off x="6519312" y="4096501"/>
            <a:ext cx="1523452" cy="346226"/>
          </a:xfrm>
          <a:prstGeom prst="rect">
            <a:avLst/>
          </a:prstGeom>
          <a:noFill/>
        </p:spPr>
        <p:txBody>
          <a:bodyPr wrap="none" lIns="68559" tIns="34279" rIns="68559" bIns="34279" rtlCol="0">
            <a:spAutoFit/>
          </a:bodyPr>
          <a:lstStyle/>
          <a:p>
            <a:r>
              <a:rPr lang="zh-CN" altLang="en-US" b="1" dirty="0">
                <a:solidFill>
                  <a:schemeClr val="bg1">
                    <a:lumMod val="50000"/>
                  </a:schemeClr>
                </a:solidFill>
                <a:latin typeface="微软雅黑" panose="020B0503020204020204" pitchFamily="34" charset="-122"/>
                <a:ea typeface="微软雅黑" panose="020B0503020204020204" pitchFamily="34" charset="-122"/>
              </a:rPr>
              <a:t>此处添加标题</a:t>
            </a:r>
          </a:p>
        </p:txBody>
      </p:sp>
      <p:sp>
        <p:nvSpPr>
          <p:cNvPr id="125" name="矩形 124"/>
          <p:cNvSpPr/>
          <p:nvPr/>
        </p:nvSpPr>
        <p:spPr>
          <a:xfrm>
            <a:off x="6175378" y="4343659"/>
            <a:ext cx="1867033" cy="389315"/>
          </a:xfrm>
          <a:prstGeom prst="rect">
            <a:avLst/>
          </a:prstGeom>
        </p:spPr>
        <p:txBody>
          <a:bodyPr wrap="square" lIns="68559" tIns="34279" rIns="68559" bIns="34279">
            <a:spAutoFit/>
          </a:bodyPr>
          <a:lstStyle/>
          <a:p>
            <a:pPr algn="just">
              <a:lnSpc>
                <a:spcPct val="13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rPr>
              <a:t>请在此输入您的详细文本信息和文字介绍信息。</a:t>
            </a:r>
          </a:p>
        </p:txBody>
      </p:sp>
      <p:sp>
        <p:nvSpPr>
          <p:cNvPr id="126" name="文本框 64"/>
          <p:cNvSpPr txBox="1"/>
          <p:nvPr/>
        </p:nvSpPr>
        <p:spPr>
          <a:xfrm>
            <a:off x="6284608" y="4105396"/>
            <a:ext cx="209133" cy="222446"/>
          </a:xfrm>
          <a:prstGeom prst="rect">
            <a:avLst/>
          </a:prstGeom>
          <a:solidFill>
            <a:schemeClr val="tx1">
              <a:lumMod val="50000"/>
              <a:lumOff val="50000"/>
            </a:schemeClr>
          </a:solidFill>
        </p:spPr>
        <p:txBody>
          <a:bodyPr wrap="none" lIns="68559" tIns="34279" rIns="68559" bIns="34279" rtlCol="0">
            <a:spAutoFit/>
          </a:bodyPr>
          <a:lstStyle/>
          <a:p>
            <a:r>
              <a:rPr lang="en-US" altLang="zh-CN" sz="1000" dirty="0">
                <a:solidFill>
                  <a:schemeClr val="bg1">
                    <a:lumMod val="50000"/>
                  </a:schemeClr>
                </a:solidFill>
                <a:latin typeface="Impact MT Std" pitchFamily="34" charset="0"/>
                <a:ea typeface="方正超粗黑简体" panose="03000509000000000000" pitchFamily="65" charset="-122"/>
                <a:cs typeface="Segoe UI Black" panose="020B0A02040204020203" pitchFamily="34" charset="0"/>
              </a:rPr>
              <a:t>3</a:t>
            </a:r>
            <a:endParaRPr lang="zh-CN" altLang="en-US" sz="1000" dirty="0">
              <a:solidFill>
                <a:schemeClr val="bg1">
                  <a:lumMod val="50000"/>
                </a:schemeClr>
              </a:solidFill>
              <a:latin typeface="Impact MT Std" pitchFamily="34" charset="0"/>
              <a:ea typeface="方正超粗黑简体" panose="03000509000000000000" pitchFamily="65" charset="-122"/>
              <a:cs typeface="Segoe UI Black" panose="020B0A02040204020203" pitchFamily="34" charset="0"/>
            </a:endParaRPr>
          </a:p>
        </p:txBody>
      </p:sp>
    </p:spTree>
    <p:extLst>
      <p:ext uri="{BB962C8B-B14F-4D97-AF65-F5344CB8AC3E}">
        <p14:creationId xmlns:p14="http://schemas.microsoft.com/office/powerpoint/2010/main" val="326790342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500"/>
                                  </p:stCondLst>
                                  <p:childTnLst>
                                    <p:set>
                                      <p:cBhvr>
                                        <p:cTn id="10" dur="1" fill="hold">
                                          <p:stCondLst>
                                            <p:cond delay="0"/>
                                          </p:stCondLst>
                                        </p:cTn>
                                        <p:tgtEl>
                                          <p:spTgt spid="90"/>
                                        </p:tgtEl>
                                        <p:attrNameLst>
                                          <p:attrName>style.visibility</p:attrName>
                                        </p:attrNameLst>
                                      </p:cBhvr>
                                      <p:to>
                                        <p:strVal val="visible"/>
                                      </p:to>
                                    </p:set>
                                    <p:anim calcmode="lin" valueType="num">
                                      <p:cBhvr additive="base">
                                        <p:cTn id="11" dur="500" fill="hold"/>
                                        <p:tgtEl>
                                          <p:spTgt spid="90"/>
                                        </p:tgtEl>
                                        <p:attrNameLst>
                                          <p:attrName>ppt_x</p:attrName>
                                        </p:attrNameLst>
                                      </p:cBhvr>
                                      <p:tavLst>
                                        <p:tav tm="0">
                                          <p:val>
                                            <p:strVal val="#ppt_x"/>
                                          </p:val>
                                        </p:tav>
                                        <p:tav tm="100000">
                                          <p:val>
                                            <p:strVal val="#ppt_x"/>
                                          </p:val>
                                        </p:tav>
                                      </p:tavLst>
                                    </p:anim>
                                    <p:anim calcmode="lin" valueType="num">
                                      <p:cBhvr additive="base">
                                        <p:cTn id="12" dur="500" fill="hold"/>
                                        <p:tgtEl>
                                          <p:spTgt spid="9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91"/>
                                        </p:tgtEl>
                                        <p:attrNameLst>
                                          <p:attrName>style.visibility</p:attrName>
                                        </p:attrNameLst>
                                      </p:cBhvr>
                                      <p:to>
                                        <p:strVal val="visible"/>
                                      </p:to>
                                    </p:set>
                                    <p:anim calcmode="lin" valueType="num">
                                      <p:cBhvr additive="base">
                                        <p:cTn id="15" dur="500" fill="hold"/>
                                        <p:tgtEl>
                                          <p:spTgt spid="91"/>
                                        </p:tgtEl>
                                        <p:attrNameLst>
                                          <p:attrName>ppt_x</p:attrName>
                                        </p:attrNameLst>
                                      </p:cBhvr>
                                      <p:tavLst>
                                        <p:tav tm="0">
                                          <p:val>
                                            <p:strVal val="#ppt_x"/>
                                          </p:val>
                                        </p:tav>
                                        <p:tav tm="100000">
                                          <p:val>
                                            <p:strVal val="#ppt_x"/>
                                          </p:val>
                                        </p:tav>
                                      </p:tavLst>
                                    </p:anim>
                                    <p:anim calcmode="lin" valueType="num">
                                      <p:cBhvr additive="base">
                                        <p:cTn id="16" dur="500" fill="hold"/>
                                        <p:tgtEl>
                                          <p:spTgt spid="9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500"/>
                                  </p:stCondLst>
                                  <p:childTnLst>
                                    <p:set>
                                      <p:cBhvr>
                                        <p:cTn id="18" dur="1" fill="hold">
                                          <p:stCondLst>
                                            <p:cond delay="0"/>
                                          </p:stCondLst>
                                        </p:cTn>
                                        <p:tgtEl>
                                          <p:spTgt spid="92"/>
                                        </p:tgtEl>
                                        <p:attrNameLst>
                                          <p:attrName>style.visibility</p:attrName>
                                        </p:attrNameLst>
                                      </p:cBhvr>
                                      <p:to>
                                        <p:strVal val="visible"/>
                                      </p:to>
                                    </p:set>
                                    <p:anim calcmode="lin" valueType="num">
                                      <p:cBhvr additive="base">
                                        <p:cTn id="19" dur="500" fill="hold"/>
                                        <p:tgtEl>
                                          <p:spTgt spid="92"/>
                                        </p:tgtEl>
                                        <p:attrNameLst>
                                          <p:attrName>ppt_x</p:attrName>
                                        </p:attrNameLst>
                                      </p:cBhvr>
                                      <p:tavLst>
                                        <p:tav tm="0">
                                          <p:val>
                                            <p:strVal val="#ppt_x"/>
                                          </p:val>
                                        </p:tav>
                                        <p:tav tm="100000">
                                          <p:val>
                                            <p:strVal val="#ppt_x"/>
                                          </p:val>
                                        </p:tav>
                                      </p:tavLst>
                                    </p:anim>
                                    <p:anim calcmode="lin" valueType="num">
                                      <p:cBhvr additive="base">
                                        <p:cTn id="20" dur="500" fill="hold"/>
                                        <p:tgtEl>
                                          <p:spTgt spid="92"/>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96"/>
                                        </p:tgtEl>
                                        <p:attrNameLst>
                                          <p:attrName>style.visibility</p:attrName>
                                        </p:attrNameLst>
                                      </p:cBhvr>
                                      <p:to>
                                        <p:strVal val="visible"/>
                                      </p:to>
                                    </p:set>
                                    <p:anim calcmode="lin" valueType="num">
                                      <p:cBhvr additive="base">
                                        <p:cTn id="23" dur="500" fill="hold"/>
                                        <p:tgtEl>
                                          <p:spTgt spid="96"/>
                                        </p:tgtEl>
                                        <p:attrNameLst>
                                          <p:attrName>ppt_x</p:attrName>
                                        </p:attrNameLst>
                                      </p:cBhvr>
                                      <p:tavLst>
                                        <p:tav tm="0">
                                          <p:val>
                                            <p:strVal val="#ppt_x"/>
                                          </p:val>
                                        </p:tav>
                                        <p:tav tm="100000">
                                          <p:val>
                                            <p:strVal val="#ppt_x"/>
                                          </p:val>
                                        </p:tav>
                                      </p:tavLst>
                                    </p:anim>
                                    <p:anim calcmode="lin" valueType="num">
                                      <p:cBhvr additive="base">
                                        <p:cTn id="24" dur="500" fill="hold"/>
                                        <p:tgtEl>
                                          <p:spTgt spid="9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97"/>
                                        </p:tgtEl>
                                        <p:attrNameLst>
                                          <p:attrName>style.visibility</p:attrName>
                                        </p:attrNameLst>
                                      </p:cBhvr>
                                      <p:to>
                                        <p:strVal val="visible"/>
                                      </p:to>
                                    </p:set>
                                    <p:anim calcmode="lin" valueType="num">
                                      <p:cBhvr additive="base">
                                        <p:cTn id="27" dur="500" fill="hold"/>
                                        <p:tgtEl>
                                          <p:spTgt spid="97"/>
                                        </p:tgtEl>
                                        <p:attrNameLst>
                                          <p:attrName>ppt_x</p:attrName>
                                        </p:attrNameLst>
                                      </p:cBhvr>
                                      <p:tavLst>
                                        <p:tav tm="0">
                                          <p:val>
                                            <p:strVal val="#ppt_x"/>
                                          </p:val>
                                        </p:tav>
                                        <p:tav tm="100000">
                                          <p:val>
                                            <p:strVal val="#ppt_x"/>
                                          </p:val>
                                        </p:tav>
                                      </p:tavLst>
                                    </p:anim>
                                    <p:anim calcmode="lin" valueType="num">
                                      <p:cBhvr additive="base">
                                        <p:cTn id="28" dur="500" fill="hold"/>
                                        <p:tgtEl>
                                          <p:spTgt spid="97"/>
                                        </p:tgtEl>
                                        <p:attrNameLst>
                                          <p:attrName>ppt_y</p:attrName>
                                        </p:attrNameLst>
                                      </p:cBhvr>
                                      <p:tavLst>
                                        <p:tav tm="0">
                                          <p:val>
                                            <p:strVal val="1+#ppt_h/2"/>
                                          </p:val>
                                        </p:tav>
                                        <p:tav tm="100000">
                                          <p:val>
                                            <p:strVal val="#ppt_y"/>
                                          </p:val>
                                        </p:tav>
                                      </p:tavLst>
                                    </p:anim>
                                  </p:childTnLst>
                                </p:cTn>
                              </p:par>
                              <p:par>
                                <p:cTn id="29" presetID="2" presetClass="entr" presetSubtype="1" fill="hold" grpId="0" nodeType="withEffect">
                                  <p:stCondLst>
                                    <p:cond delay="1000"/>
                                  </p:stCondLst>
                                  <p:childTnLst>
                                    <p:set>
                                      <p:cBhvr>
                                        <p:cTn id="30" dur="1" fill="hold">
                                          <p:stCondLst>
                                            <p:cond delay="0"/>
                                          </p:stCondLst>
                                        </p:cTn>
                                        <p:tgtEl>
                                          <p:spTgt spid="98"/>
                                        </p:tgtEl>
                                        <p:attrNameLst>
                                          <p:attrName>style.visibility</p:attrName>
                                        </p:attrNameLst>
                                      </p:cBhvr>
                                      <p:to>
                                        <p:strVal val="visible"/>
                                      </p:to>
                                    </p:set>
                                    <p:anim calcmode="lin" valueType="num">
                                      <p:cBhvr additive="base">
                                        <p:cTn id="31" dur="500" fill="hold"/>
                                        <p:tgtEl>
                                          <p:spTgt spid="98"/>
                                        </p:tgtEl>
                                        <p:attrNameLst>
                                          <p:attrName>ppt_x</p:attrName>
                                        </p:attrNameLst>
                                      </p:cBhvr>
                                      <p:tavLst>
                                        <p:tav tm="0">
                                          <p:val>
                                            <p:strVal val="#ppt_x"/>
                                          </p:val>
                                        </p:tav>
                                        <p:tav tm="100000">
                                          <p:val>
                                            <p:strVal val="#ppt_x"/>
                                          </p:val>
                                        </p:tav>
                                      </p:tavLst>
                                    </p:anim>
                                    <p:anim calcmode="lin" valueType="num">
                                      <p:cBhvr additive="base">
                                        <p:cTn id="32" dur="500" fill="hold"/>
                                        <p:tgtEl>
                                          <p:spTgt spid="98"/>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1000"/>
                                  </p:stCondLst>
                                  <p:childTnLst>
                                    <p:set>
                                      <p:cBhvr>
                                        <p:cTn id="34" dur="1" fill="hold">
                                          <p:stCondLst>
                                            <p:cond delay="0"/>
                                          </p:stCondLst>
                                        </p:cTn>
                                        <p:tgtEl>
                                          <p:spTgt spid="99"/>
                                        </p:tgtEl>
                                        <p:attrNameLst>
                                          <p:attrName>style.visibility</p:attrName>
                                        </p:attrNameLst>
                                      </p:cBhvr>
                                      <p:to>
                                        <p:strVal val="visible"/>
                                      </p:to>
                                    </p:set>
                                    <p:anim calcmode="lin" valueType="num">
                                      <p:cBhvr additive="base">
                                        <p:cTn id="35" dur="500" fill="hold"/>
                                        <p:tgtEl>
                                          <p:spTgt spid="99"/>
                                        </p:tgtEl>
                                        <p:attrNameLst>
                                          <p:attrName>ppt_x</p:attrName>
                                        </p:attrNameLst>
                                      </p:cBhvr>
                                      <p:tavLst>
                                        <p:tav tm="0">
                                          <p:val>
                                            <p:strVal val="#ppt_x"/>
                                          </p:val>
                                        </p:tav>
                                        <p:tav tm="100000">
                                          <p:val>
                                            <p:strVal val="#ppt_x"/>
                                          </p:val>
                                        </p:tav>
                                      </p:tavLst>
                                    </p:anim>
                                    <p:anim calcmode="lin" valueType="num">
                                      <p:cBhvr additive="base">
                                        <p:cTn id="36" dur="500" fill="hold"/>
                                        <p:tgtEl>
                                          <p:spTgt spid="99"/>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1000"/>
                                  </p:stCondLst>
                                  <p:childTnLst>
                                    <p:set>
                                      <p:cBhvr>
                                        <p:cTn id="38" dur="1" fill="hold">
                                          <p:stCondLst>
                                            <p:cond delay="0"/>
                                          </p:stCondLst>
                                        </p:cTn>
                                        <p:tgtEl>
                                          <p:spTgt spid="103"/>
                                        </p:tgtEl>
                                        <p:attrNameLst>
                                          <p:attrName>style.visibility</p:attrName>
                                        </p:attrNameLst>
                                      </p:cBhvr>
                                      <p:to>
                                        <p:strVal val="visible"/>
                                      </p:to>
                                    </p:set>
                                    <p:anim calcmode="lin" valueType="num">
                                      <p:cBhvr additive="base">
                                        <p:cTn id="39" dur="500" fill="hold"/>
                                        <p:tgtEl>
                                          <p:spTgt spid="103"/>
                                        </p:tgtEl>
                                        <p:attrNameLst>
                                          <p:attrName>ppt_x</p:attrName>
                                        </p:attrNameLst>
                                      </p:cBhvr>
                                      <p:tavLst>
                                        <p:tav tm="0">
                                          <p:val>
                                            <p:strVal val="#ppt_x"/>
                                          </p:val>
                                        </p:tav>
                                        <p:tav tm="100000">
                                          <p:val>
                                            <p:strVal val="#ppt_x"/>
                                          </p:val>
                                        </p:tav>
                                      </p:tavLst>
                                    </p:anim>
                                    <p:anim calcmode="lin" valueType="num">
                                      <p:cBhvr additive="base">
                                        <p:cTn id="40" dur="500" fill="hold"/>
                                        <p:tgtEl>
                                          <p:spTgt spid="103"/>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1000"/>
                                  </p:stCondLst>
                                  <p:childTnLst>
                                    <p:set>
                                      <p:cBhvr>
                                        <p:cTn id="42" dur="1" fill="hold">
                                          <p:stCondLst>
                                            <p:cond delay="0"/>
                                          </p:stCondLst>
                                        </p:cTn>
                                        <p:tgtEl>
                                          <p:spTgt spid="104"/>
                                        </p:tgtEl>
                                        <p:attrNameLst>
                                          <p:attrName>style.visibility</p:attrName>
                                        </p:attrNameLst>
                                      </p:cBhvr>
                                      <p:to>
                                        <p:strVal val="visible"/>
                                      </p:to>
                                    </p:set>
                                    <p:anim calcmode="lin" valueType="num">
                                      <p:cBhvr additive="base">
                                        <p:cTn id="43" dur="500" fill="hold"/>
                                        <p:tgtEl>
                                          <p:spTgt spid="104"/>
                                        </p:tgtEl>
                                        <p:attrNameLst>
                                          <p:attrName>ppt_x</p:attrName>
                                        </p:attrNameLst>
                                      </p:cBhvr>
                                      <p:tavLst>
                                        <p:tav tm="0">
                                          <p:val>
                                            <p:strVal val="#ppt_x"/>
                                          </p:val>
                                        </p:tav>
                                        <p:tav tm="100000">
                                          <p:val>
                                            <p:strVal val="#ppt_x"/>
                                          </p:val>
                                        </p:tav>
                                      </p:tavLst>
                                    </p:anim>
                                    <p:anim calcmode="lin" valueType="num">
                                      <p:cBhvr additive="base">
                                        <p:cTn id="44" dur="500" fill="hold"/>
                                        <p:tgtEl>
                                          <p:spTgt spid="104"/>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1000"/>
                                  </p:stCondLst>
                                  <p:childTnLst>
                                    <p:set>
                                      <p:cBhvr>
                                        <p:cTn id="46" dur="1" fill="hold">
                                          <p:stCondLst>
                                            <p:cond delay="0"/>
                                          </p:stCondLst>
                                        </p:cTn>
                                        <p:tgtEl>
                                          <p:spTgt spid="112"/>
                                        </p:tgtEl>
                                        <p:attrNameLst>
                                          <p:attrName>style.visibility</p:attrName>
                                        </p:attrNameLst>
                                      </p:cBhvr>
                                      <p:to>
                                        <p:strVal val="visible"/>
                                      </p:to>
                                    </p:set>
                                    <p:anim calcmode="lin" valueType="num">
                                      <p:cBhvr additive="base">
                                        <p:cTn id="47" dur="500" fill="hold"/>
                                        <p:tgtEl>
                                          <p:spTgt spid="112"/>
                                        </p:tgtEl>
                                        <p:attrNameLst>
                                          <p:attrName>ppt_x</p:attrName>
                                        </p:attrNameLst>
                                      </p:cBhvr>
                                      <p:tavLst>
                                        <p:tav tm="0">
                                          <p:val>
                                            <p:strVal val="#ppt_x"/>
                                          </p:val>
                                        </p:tav>
                                        <p:tav tm="100000">
                                          <p:val>
                                            <p:strVal val="#ppt_x"/>
                                          </p:val>
                                        </p:tav>
                                      </p:tavLst>
                                    </p:anim>
                                    <p:anim calcmode="lin" valueType="num">
                                      <p:cBhvr additive="base">
                                        <p:cTn id="48" dur="500" fill="hold"/>
                                        <p:tgtEl>
                                          <p:spTgt spid="112"/>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1500"/>
                                  </p:stCondLst>
                                  <p:childTnLst>
                                    <p:set>
                                      <p:cBhvr>
                                        <p:cTn id="50" dur="1" fill="hold">
                                          <p:stCondLst>
                                            <p:cond delay="0"/>
                                          </p:stCondLst>
                                        </p:cTn>
                                        <p:tgtEl>
                                          <p:spTgt spid="105"/>
                                        </p:tgtEl>
                                        <p:attrNameLst>
                                          <p:attrName>style.visibility</p:attrName>
                                        </p:attrNameLst>
                                      </p:cBhvr>
                                      <p:to>
                                        <p:strVal val="visible"/>
                                      </p:to>
                                    </p:set>
                                    <p:anim calcmode="lin" valueType="num">
                                      <p:cBhvr additive="base">
                                        <p:cTn id="51" dur="500" fill="hold"/>
                                        <p:tgtEl>
                                          <p:spTgt spid="105"/>
                                        </p:tgtEl>
                                        <p:attrNameLst>
                                          <p:attrName>ppt_x</p:attrName>
                                        </p:attrNameLst>
                                      </p:cBhvr>
                                      <p:tavLst>
                                        <p:tav tm="0">
                                          <p:val>
                                            <p:strVal val="#ppt_x"/>
                                          </p:val>
                                        </p:tav>
                                        <p:tav tm="100000">
                                          <p:val>
                                            <p:strVal val="#ppt_x"/>
                                          </p:val>
                                        </p:tav>
                                      </p:tavLst>
                                    </p:anim>
                                    <p:anim calcmode="lin" valueType="num">
                                      <p:cBhvr additive="base">
                                        <p:cTn id="52" dur="500" fill="hold"/>
                                        <p:tgtEl>
                                          <p:spTgt spid="105"/>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1500"/>
                                  </p:stCondLst>
                                  <p:childTnLst>
                                    <p:set>
                                      <p:cBhvr>
                                        <p:cTn id="54" dur="1" fill="hold">
                                          <p:stCondLst>
                                            <p:cond delay="0"/>
                                          </p:stCondLst>
                                        </p:cTn>
                                        <p:tgtEl>
                                          <p:spTgt spid="106"/>
                                        </p:tgtEl>
                                        <p:attrNameLst>
                                          <p:attrName>style.visibility</p:attrName>
                                        </p:attrNameLst>
                                      </p:cBhvr>
                                      <p:to>
                                        <p:strVal val="visible"/>
                                      </p:to>
                                    </p:set>
                                    <p:anim calcmode="lin" valueType="num">
                                      <p:cBhvr additive="base">
                                        <p:cTn id="55" dur="500" fill="hold"/>
                                        <p:tgtEl>
                                          <p:spTgt spid="106"/>
                                        </p:tgtEl>
                                        <p:attrNameLst>
                                          <p:attrName>ppt_x</p:attrName>
                                        </p:attrNameLst>
                                      </p:cBhvr>
                                      <p:tavLst>
                                        <p:tav tm="0">
                                          <p:val>
                                            <p:strVal val="#ppt_x"/>
                                          </p:val>
                                        </p:tav>
                                        <p:tav tm="100000">
                                          <p:val>
                                            <p:strVal val="#ppt_x"/>
                                          </p:val>
                                        </p:tav>
                                      </p:tavLst>
                                    </p:anim>
                                    <p:anim calcmode="lin" valueType="num">
                                      <p:cBhvr additive="base">
                                        <p:cTn id="56" dur="500" fill="hold"/>
                                        <p:tgtEl>
                                          <p:spTgt spid="106"/>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1500"/>
                                  </p:stCondLst>
                                  <p:childTnLst>
                                    <p:set>
                                      <p:cBhvr>
                                        <p:cTn id="58" dur="1" fill="hold">
                                          <p:stCondLst>
                                            <p:cond delay="0"/>
                                          </p:stCondLst>
                                        </p:cTn>
                                        <p:tgtEl>
                                          <p:spTgt spid="110"/>
                                        </p:tgtEl>
                                        <p:attrNameLst>
                                          <p:attrName>style.visibility</p:attrName>
                                        </p:attrNameLst>
                                      </p:cBhvr>
                                      <p:to>
                                        <p:strVal val="visible"/>
                                      </p:to>
                                    </p:set>
                                    <p:anim calcmode="lin" valueType="num">
                                      <p:cBhvr additive="base">
                                        <p:cTn id="59" dur="500" fill="hold"/>
                                        <p:tgtEl>
                                          <p:spTgt spid="110"/>
                                        </p:tgtEl>
                                        <p:attrNameLst>
                                          <p:attrName>ppt_x</p:attrName>
                                        </p:attrNameLst>
                                      </p:cBhvr>
                                      <p:tavLst>
                                        <p:tav tm="0">
                                          <p:val>
                                            <p:strVal val="#ppt_x"/>
                                          </p:val>
                                        </p:tav>
                                        <p:tav tm="100000">
                                          <p:val>
                                            <p:strVal val="#ppt_x"/>
                                          </p:val>
                                        </p:tav>
                                      </p:tavLst>
                                    </p:anim>
                                    <p:anim calcmode="lin" valueType="num">
                                      <p:cBhvr additive="base">
                                        <p:cTn id="60" dur="500" fill="hold"/>
                                        <p:tgtEl>
                                          <p:spTgt spid="110"/>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1500"/>
                                  </p:stCondLst>
                                  <p:childTnLst>
                                    <p:set>
                                      <p:cBhvr>
                                        <p:cTn id="62" dur="1" fill="hold">
                                          <p:stCondLst>
                                            <p:cond delay="0"/>
                                          </p:stCondLst>
                                        </p:cTn>
                                        <p:tgtEl>
                                          <p:spTgt spid="111"/>
                                        </p:tgtEl>
                                        <p:attrNameLst>
                                          <p:attrName>style.visibility</p:attrName>
                                        </p:attrNameLst>
                                      </p:cBhvr>
                                      <p:to>
                                        <p:strVal val="visible"/>
                                      </p:to>
                                    </p:set>
                                    <p:anim calcmode="lin" valueType="num">
                                      <p:cBhvr additive="base">
                                        <p:cTn id="63" dur="500" fill="hold"/>
                                        <p:tgtEl>
                                          <p:spTgt spid="111"/>
                                        </p:tgtEl>
                                        <p:attrNameLst>
                                          <p:attrName>ppt_x</p:attrName>
                                        </p:attrNameLst>
                                      </p:cBhvr>
                                      <p:tavLst>
                                        <p:tav tm="0">
                                          <p:val>
                                            <p:strVal val="#ppt_x"/>
                                          </p:val>
                                        </p:tav>
                                        <p:tav tm="100000">
                                          <p:val>
                                            <p:strVal val="#ppt_x"/>
                                          </p:val>
                                        </p:tav>
                                      </p:tavLst>
                                    </p:anim>
                                    <p:anim calcmode="lin" valueType="num">
                                      <p:cBhvr additive="base">
                                        <p:cTn id="64" dur="500" fill="hold"/>
                                        <p:tgtEl>
                                          <p:spTgt spid="111"/>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1500"/>
                                  </p:stCondLst>
                                  <p:childTnLst>
                                    <p:set>
                                      <p:cBhvr>
                                        <p:cTn id="66" dur="1" fill="hold">
                                          <p:stCondLst>
                                            <p:cond delay="0"/>
                                          </p:stCondLst>
                                        </p:cTn>
                                        <p:tgtEl>
                                          <p:spTgt spid="113"/>
                                        </p:tgtEl>
                                        <p:attrNameLst>
                                          <p:attrName>style.visibility</p:attrName>
                                        </p:attrNameLst>
                                      </p:cBhvr>
                                      <p:to>
                                        <p:strVal val="visible"/>
                                      </p:to>
                                    </p:set>
                                    <p:anim calcmode="lin" valueType="num">
                                      <p:cBhvr additive="base">
                                        <p:cTn id="67" dur="500" fill="hold"/>
                                        <p:tgtEl>
                                          <p:spTgt spid="113"/>
                                        </p:tgtEl>
                                        <p:attrNameLst>
                                          <p:attrName>ppt_x</p:attrName>
                                        </p:attrNameLst>
                                      </p:cBhvr>
                                      <p:tavLst>
                                        <p:tav tm="0">
                                          <p:val>
                                            <p:strVal val="#ppt_x"/>
                                          </p:val>
                                        </p:tav>
                                        <p:tav tm="100000">
                                          <p:val>
                                            <p:strVal val="#ppt_x"/>
                                          </p:val>
                                        </p:tav>
                                      </p:tavLst>
                                    </p:anim>
                                    <p:anim calcmode="lin" valueType="num">
                                      <p:cBhvr additive="base">
                                        <p:cTn id="68" dur="500" fill="hold"/>
                                        <p:tgtEl>
                                          <p:spTgt spid="113"/>
                                        </p:tgtEl>
                                        <p:attrNameLst>
                                          <p:attrName>ppt_y</p:attrName>
                                        </p:attrNameLst>
                                      </p:cBhvr>
                                      <p:tavLst>
                                        <p:tav tm="0">
                                          <p:val>
                                            <p:strVal val="1+#ppt_h/2"/>
                                          </p:val>
                                        </p:tav>
                                        <p:tav tm="100000">
                                          <p:val>
                                            <p:strVal val="#ppt_y"/>
                                          </p:val>
                                        </p:tav>
                                      </p:tavLst>
                                    </p:anim>
                                  </p:childTnLst>
                                </p:cTn>
                              </p:par>
                              <p:par>
                                <p:cTn id="69" presetID="53" presetClass="entr" presetSubtype="16" fill="hold" grpId="0" nodeType="withEffect">
                                  <p:stCondLst>
                                    <p:cond delay="2000"/>
                                  </p:stCondLst>
                                  <p:childTnLst>
                                    <p:set>
                                      <p:cBhvr>
                                        <p:cTn id="70" dur="1" fill="hold">
                                          <p:stCondLst>
                                            <p:cond delay="0"/>
                                          </p:stCondLst>
                                        </p:cTn>
                                        <p:tgtEl>
                                          <p:spTgt spid="114"/>
                                        </p:tgtEl>
                                        <p:attrNameLst>
                                          <p:attrName>style.visibility</p:attrName>
                                        </p:attrNameLst>
                                      </p:cBhvr>
                                      <p:to>
                                        <p:strVal val="visible"/>
                                      </p:to>
                                    </p:set>
                                    <p:anim calcmode="lin" valueType="num">
                                      <p:cBhvr>
                                        <p:cTn id="71" dur="500" fill="hold"/>
                                        <p:tgtEl>
                                          <p:spTgt spid="114"/>
                                        </p:tgtEl>
                                        <p:attrNameLst>
                                          <p:attrName>ppt_w</p:attrName>
                                        </p:attrNameLst>
                                      </p:cBhvr>
                                      <p:tavLst>
                                        <p:tav tm="0">
                                          <p:val>
                                            <p:fltVal val="0"/>
                                          </p:val>
                                        </p:tav>
                                        <p:tav tm="100000">
                                          <p:val>
                                            <p:strVal val="#ppt_w"/>
                                          </p:val>
                                        </p:tav>
                                      </p:tavLst>
                                    </p:anim>
                                    <p:anim calcmode="lin" valueType="num">
                                      <p:cBhvr>
                                        <p:cTn id="72" dur="500" fill="hold"/>
                                        <p:tgtEl>
                                          <p:spTgt spid="114"/>
                                        </p:tgtEl>
                                        <p:attrNameLst>
                                          <p:attrName>ppt_h</p:attrName>
                                        </p:attrNameLst>
                                      </p:cBhvr>
                                      <p:tavLst>
                                        <p:tav tm="0">
                                          <p:val>
                                            <p:fltVal val="0"/>
                                          </p:val>
                                        </p:tav>
                                        <p:tav tm="100000">
                                          <p:val>
                                            <p:strVal val="#ppt_h"/>
                                          </p:val>
                                        </p:tav>
                                      </p:tavLst>
                                    </p:anim>
                                    <p:animEffect transition="in" filter="fade">
                                      <p:cBhvr>
                                        <p:cTn id="73" dur="500"/>
                                        <p:tgtEl>
                                          <p:spTgt spid="114"/>
                                        </p:tgtEl>
                                      </p:cBhvr>
                                    </p:animEffect>
                                  </p:childTnLst>
                                </p:cTn>
                              </p:par>
                              <p:par>
                                <p:cTn id="74" presetID="53" presetClass="entr" presetSubtype="16" fill="hold" grpId="0" nodeType="withEffect">
                                  <p:stCondLst>
                                    <p:cond delay="2000"/>
                                  </p:stCondLst>
                                  <p:childTnLst>
                                    <p:set>
                                      <p:cBhvr>
                                        <p:cTn id="75" dur="1" fill="hold">
                                          <p:stCondLst>
                                            <p:cond delay="0"/>
                                          </p:stCondLst>
                                        </p:cTn>
                                        <p:tgtEl>
                                          <p:spTgt spid="115"/>
                                        </p:tgtEl>
                                        <p:attrNameLst>
                                          <p:attrName>style.visibility</p:attrName>
                                        </p:attrNameLst>
                                      </p:cBhvr>
                                      <p:to>
                                        <p:strVal val="visible"/>
                                      </p:to>
                                    </p:set>
                                    <p:anim calcmode="lin" valueType="num">
                                      <p:cBhvr>
                                        <p:cTn id="76" dur="500" fill="hold"/>
                                        <p:tgtEl>
                                          <p:spTgt spid="115"/>
                                        </p:tgtEl>
                                        <p:attrNameLst>
                                          <p:attrName>ppt_w</p:attrName>
                                        </p:attrNameLst>
                                      </p:cBhvr>
                                      <p:tavLst>
                                        <p:tav tm="0">
                                          <p:val>
                                            <p:fltVal val="0"/>
                                          </p:val>
                                        </p:tav>
                                        <p:tav tm="100000">
                                          <p:val>
                                            <p:strVal val="#ppt_w"/>
                                          </p:val>
                                        </p:tav>
                                      </p:tavLst>
                                    </p:anim>
                                    <p:anim calcmode="lin" valueType="num">
                                      <p:cBhvr>
                                        <p:cTn id="77" dur="500" fill="hold"/>
                                        <p:tgtEl>
                                          <p:spTgt spid="115"/>
                                        </p:tgtEl>
                                        <p:attrNameLst>
                                          <p:attrName>ppt_h</p:attrName>
                                        </p:attrNameLst>
                                      </p:cBhvr>
                                      <p:tavLst>
                                        <p:tav tm="0">
                                          <p:val>
                                            <p:fltVal val="0"/>
                                          </p:val>
                                        </p:tav>
                                        <p:tav tm="100000">
                                          <p:val>
                                            <p:strVal val="#ppt_h"/>
                                          </p:val>
                                        </p:tav>
                                      </p:tavLst>
                                    </p:anim>
                                    <p:animEffect transition="in" filter="fade">
                                      <p:cBhvr>
                                        <p:cTn id="78" dur="500"/>
                                        <p:tgtEl>
                                          <p:spTgt spid="115"/>
                                        </p:tgtEl>
                                      </p:cBhvr>
                                    </p:animEffect>
                                  </p:childTnLst>
                                </p:cTn>
                              </p:par>
                              <p:par>
                                <p:cTn id="79" presetID="53" presetClass="entr" presetSubtype="16" fill="hold" grpId="0" nodeType="withEffect">
                                  <p:stCondLst>
                                    <p:cond delay="1000"/>
                                  </p:stCondLst>
                                  <p:childTnLst>
                                    <p:set>
                                      <p:cBhvr>
                                        <p:cTn id="80" dur="1" fill="hold">
                                          <p:stCondLst>
                                            <p:cond delay="0"/>
                                          </p:stCondLst>
                                        </p:cTn>
                                        <p:tgtEl>
                                          <p:spTgt spid="118"/>
                                        </p:tgtEl>
                                        <p:attrNameLst>
                                          <p:attrName>style.visibility</p:attrName>
                                        </p:attrNameLst>
                                      </p:cBhvr>
                                      <p:to>
                                        <p:strVal val="visible"/>
                                      </p:to>
                                    </p:set>
                                    <p:anim calcmode="lin" valueType="num">
                                      <p:cBhvr>
                                        <p:cTn id="81" dur="500" fill="hold"/>
                                        <p:tgtEl>
                                          <p:spTgt spid="118"/>
                                        </p:tgtEl>
                                        <p:attrNameLst>
                                          <p:attrName>ppt_w</p:attrName>
                                        </p:attrNameLst>
                                      </p:cBhvr>
                                      <p:tavLst>
                                        <p:tav tm="0">
                                          <p:val>
                                            <p:fltVal val="0"/>
                                          </p:val>
                                        </p:tav>
                                        <p:tav tm="100000">
                                          <p:val>
                                            <p:strVal val="#ppt_w"/>
                                          </p:val>
                                        </p:tav>
                                      </p:tavLst>
                                    </p:anim>
                                    <p:anim calcmode="lin" valueType="num">
                                      <p:cBhvr>
                                        <p:cTn id="82" dur="500" fill="hold"/>
                                        <p:tgtEl>
                                          <p:spTgt spid="118"/>
                                        </p:tgtEl>
                                        <p:attrNameLst>
                                          <p:attrName>ppt_h</p:attrName>
                                        </p:attrNameLst>
                                      </p:cBhvr>
                                      <p:tavLst>
                                        <p:tav tm="0">
                                          <p:val>
                                            <p:fltVal val="0"/>
                                          </p:val>
                                        </p:tav>
                                        <p:tav tm="100000">
                                          <p:val>
                                            <p:strVal val="#ppt_h"/>
                                          </p:val>
                                        </p:tav>
                                      </p:tavLst>
                                    </p:anim>
                                    <p:animEffect transition="in" filter="fade">
                                      <p:cBhvr>
                                        <p:cTn id="83" dur="500"/>
                                        <p:tgtEl>
                                          <p:spTgt spid="118"/>
                                        </p:tgtEl>
                                      </p:cBhvr>
                                    </p:animEffect>
                                  </p:childTnLst>
                                </p:cTn>
                              </p:par>
                              <p:par>
                                <p:cTn id="84" presetID="53" presetClass="entr" presetSubtype="16" fill="hold" grpId="0" nodeType="withEffect">
                                  <p:stCondLst>
                                    <p:cond delay="1000"/>
                                  </p:stCondLst>
                                  <p:childTnLst>
                                    <p:set>
                                      <p:cBhvr>
                                        <p:cTn id="85" dur="1" fill="hold">
                                          <p:stCondLst>
                                            <p:cond delay="0"/>
                                          </p:stCondLst>
                                        </p:cTn>
                                        <p:tgtEl>
                                          <p:spTgt spid="119"/>
                                        </p:tgtEl>
                                        <p:attrNameLst>
                                          <p:attrName>style.visibility</p:attrName>
                                        </p:attrNameLst>
                                      </p:cBhvr>
                                      <p:to>
                                        <p:strVal val="visible"/>
                                      </p:to>
                                    </p:set>
                                    <p:anim calcmode="lin" valueType="num">
                                      <p:cBhvr>
                                        <p:cTn id="86" dur="500" fill="hold"/>
                                        <p:tgtEl>
                                          <p:spTgt spid="119"/>
                                        </p:tgtEl>
                                        <p:attrNameLst>
                                          <p:attrName>ppt_w</p:attrName>
                                        </p:attrNameLst>
                                      </p:cBhvr>
                                      <p:tavLst>
                                        <p:tav tm="0">
                                          <p:val>
                                            <p:fltVal val="0"/>
                                          </p:val>
                                        </p:tav>
                                        <p:tav tm="100000">
                                          <p:val>
                                            <p:strVal val="#ppt_w"/>
                                          </p:val>
                                        </p:tav>
                                      </p:tavLst>
                                    </p:anim>
                                    <p:anim calcmode="lin" valueType="num">
                                      <p:cBhvr>
                                        <p:cTn id="87" dur="500" fill="hold"/>
                                        <p:tgtEl>
                                          <p:spTgt spid="119"/>
                                        </p:tgtEl>
                                        <p:attrNameLst>
                                          <p:attrName>ppt_h</p:attrName>
                                        </p:attrNameLst>
                                      </p:cBhvr>
                                      <p:tavLst>
                                        <p:tav tm="0">
                                          <p:val>
                                            <p:fltVal val="0"/>
                                          </p:val>
                                        </p:tav>
                                        <p:tav tm="100000">
                                          <p:val>
                                            <p:strVal val="#ppt_h"/>
                                          </p:val>
                                        </p:tav>
                                      </p:tavLst>
                                    </p:anim>
                                    <p:animEffect transition="in" filter="fade">
                                      <p:cBhvr>
                                        <p:cTn id="88" dur="500"/>
                                        <p:tgtEl>
                                          <p:spTgt spid="119"/>
                                        </p:tgtEl>
                                      </p:cBhvr>
                                    </p:animEffect>
                                  </p:childTnLst>
                                </p:cTn>
                              </p:par>
                              <p:par>
                                <p:cTn id="89" presetID="53" presetClass="entr" presetSubtype="16" fill="hold" grpId="0" nodeType="withEffect">
                                  <p:stCondLst>
                                    <p:cond delay="1000"/>
                                  </p:stCondLst>
                                  <p:childTnLst>
                                    <p:set>
                                      <p:cBhvr>
                                        <p:cTn id="90" dur="1" fill="hold">
                                          <p:stCondLst>
                                            <p:cond delay="0"/>
                                          </p:stCondLst>
                                        </p:cTn>
                                        <p:tgtEl>
                                          <p:spTgt spid="120"/>
                                        </p:tgtEl>
                                        <p:attrNameLst>
                                          <p:attrName>style.visibility</p:attrName>
                                        </p:attrNameLst>
                                      </p:cBhvr>
                                      <p:to>
                                        <p:strVal val="visible"/>
                                      </p:to>
                                    </p:set>
                                    <p:anim calcmode="lin" valueType="num">
                                      <p:cBhvr>
                                        <p:cTn id="91" dur="500" fill="hold"/>
                                        <p:tgtEl>
                                          <p:spTgt spid="120"/>
                                        </p:tgtEl>
                                        <p:attrNameLst>
                                          <p:attrName>ppt_w</p:attrName>
                                        </p:attrNameLst>
                                      </p:cBhvr>
                                      <p:tavLst>
                                        <p:tav tm="0">
                                          <p:val>
                                            <p:fltVal val="0"/>
                                          </p:val>
                                        </p:tav>
                                        <p:tav tm="100000">
                                          <p:val>
                                            <p:strVal val="#ppt_w"/>
                                          </p:val>
                                        </p:tav>
                                      </p:tavLst>
                                    </p:anim>
                                    <p:anim calcmode="lin" valueType="num">
                                      <p:cBhvr>
                                        <p:cTn id="92" dur="500" fill="hold"/>
                                        <p:tgtEl>
                                          <p:spTgt spid="120"/>
                                        </p:tgtEl>
                                        <p:attrNameLst>
                                          <p:attrName>ppt_h</p:attrName>
                                        </p:attrNameLst>
                                      </p:cBhvr>
                                      <p:tavLst>
                                        <p:tav tm="0">
                                          <p:val>
                                            <p:fltVal val="0"/>
                                          </p:val>
                                        </p:tav>
                                        <p:tav tm="100000">
                                          <p:val>
                                            <p:strVal val="#ppt_h"/>
                                          </p:val>
                                        </p:tav>
                                      </p:tavLst>
                                    </p:anim>
                                    <p:animEffect transition="in" filter="fade">
                                      <p:cBhvr>
                                        <p:cTn id="93" dur="500"/>
                                        <p:tgtEl>
                                          <p:spTgt spid="120"/>
                                        </p:tgtEl>
                                      </p:cBhvr>
                                    </p:animEffect>
                                  </p:childTnLst>
                                </p:cTn>
                              </p:par>
                              <p:par>
                                <p:cTn id="94" presetID="53" presetClass="entr" presetSubtype="16" fill="hold" grpId="0" nodeType="withEffect">
                                  <p:stCondLst>
                                    <p:cond delay="1000"/>
                                  </p:stCondLst>
                                  <p:childTnLst>
                                    <p:set>
                                      <p:cBhvr>
                                        <p:cTn id="95" dur="1" fill="hold">
                                          <p:stCondLst>
                                            <p:cond delay="0"/>
                                          </p:stCondLst>
                                        </p:cTn>
                                        <p:tgtEl>
                                          <p:spTgt spid="121"/>
                                        </p:tgtEl>
                                        <p:attrNameLst>
                                          <p:attrName>style.visibility</p:attrName>
                                        </p:attrNameLst>
                                      </p:cBhvr>
                                      <p:to>
                                        <p:strVal val="visible"/>
                                      </p:to>
                                    </p:set>
                                    <p:anim calcmode="lin" valueType="num">
                                      <p:cBhvr>
                                        <p:cTn id="96" dur="500" fill="hold"/>
                                        <p:tgtEl>
                                          <p:spTgt spid="121"/>
                                        </p:tgtEl>
                                        <p:attrNameLst>
                                          <p:attrName>ppt_w</p:attrName>
                                        </p:attrNameLst>
                                      </p:cBhvr>
                                      <p:tavLst>
                                        <p:tav tm="0">
                                          <p:val>
                                            <p:fltVal val="0"/>
                                          </p:val>
                                        </p:tav>
                                        <p:tav tm="100000">
                                          <p:val>
                                            <p:strVal val="#ppt_w"/>
                                          </p:val>
                                        </p:tav>
                                      </p:tavLst>
                                    </p:anim>
                                    <p:anim calcmode="lin" valueType="num">
                                      <p:cBhvr>
                                        <p:cTn id="97" dur="500" fill="hold"/>
                                        <p:tgtEl>
                                          <p:spTgt spid="121"/>
                                        </p:tgtEl>
                                        <p:attrNameLst>
                                          <p:attrName>ppt_h</p:attrName>
                                        </p:attrNameLst>
                                      </p:cBhvr>
                                      <p:tavLst>
                                        <p:tav tm="0">
                                          <p:val>
                                            <p:fltVal val="0"/>
                                          </p:val>
                                        </p:tav>
                                        <p:tav tm="100000">
                                          <p:val>
                                            <p:strVal val="#ppt_h"/>
                                          </p:val>
                                        </p:tav>
                                      </p:tavLst>
                                    </p:anim>
                                    <p:animEffect transition="in" filter="fade">
                                      <p:cBhvr>
                                        <p:cTn id="98" dur="500"/>
                                        <p:tgtEl>
                                          <p:spTgt spid="121"/>
                                        </p:tgtEl>
                                      </p:cBhvr>
                                    </p:animEffect>
                                  </p:childTnLst>
                                </p:cTn>
                              </p:par>
                              <p:par>
                                <p:cTn id="99" presetID="53" presetClass="entr" presetSubtype="16" fill="hold" grpId="0" nodeType="withEffect">
                                  <p:stCondLst>
                                    <p:cond delay="1000"/>
                                  </p:stCondLst>
                                  <p:childTnLst>
                                    <p:set>
                                      <p:cBhvr>
                                        <p:cTn id="100" dur="1" fill="hold">
                                          <p:stCondLst>
                                            <p:cond delay="0"/>
                                          </p:stCondLst>
                                        </p:cTn>
                                        <p:tgtEl>
                                          <p:spTgt spid="122"/>
                                        </p:tgtEl>
                                        <p:attrNameLst>
                                          <p:attrName>style.visibility</p:attrName>
                                        </p:attrNameLst>
                                      </p:cBhvr>
                                      <p:to>
                                        <p:strVal val="visible"/>
                                      </p:to>
                                    </p:set>
                                    <p:anim calcmode="lin" valueType="num">
                                      <p:cBhvr>
                                        <p:cTn id="101" dur="500" fill="hold"/>
                                        <p:tgtEl>
                                          <p:spTgt spid="122"/>
                                        </p:tgtEl>
                                        <p:attrNameLst>
                                          <p:attrName>ppt_w</p:attrName>
                                        </p:attrNameLst>
                                      </p:cBhvr>
                                      <p:tavLst>
                                        <p:tav tm="0">
                                          <p:val>
                                            <p:fltVal val="0"/>
                                          </p:val>
                                        </p:tav>
                                        <p:tav tm="100000">
                                          <p:val>
                                            <p:strVal val="#ppt_w"/>
                                          </p:val>
                                        </p:tav>
                                      </p:tavLst>
                                    </p:anim>
                                    <p:anim calcmode="lin" valueType="num">
                                      <p:cBhvr>
                                        <p:cTn id="102" dur="500" fill="hold"/>
                                        <p:tgtEl>
                                          <p:spTgt spid="122"/>
                                        </p:tgtEl>
                                        <p:attrNameLst>
                                          <p:attrName>ppt_h</p:attrName>
                                        </p:attrNameLst>
                                      </p:cBhvr>
                                      <p:tavLst>
                                        <p:tav tm="0">
                                          <p:val>
                                            <p:fltVal val="0"/>
                                          </p:val>
                                        </p:tav>
                                        <p:tav tm="100000">
                                          <p:val>
                                            <p:strVal val="#ppt_h"/>
                                          </p:val>
                                        </p:tav>
                                      </p:tavLst>
                                    </p:anim>
                                    <p:animEffect transition="in" filter="fade">
                                      <p:cBhvr>
                                        <p:cTn id="103" dur="500"/>
                                        <p:tgtEl>
                                          <p:spTgt spid="122"/>
                                        </p:tgtEl>
                                      </p:cBhvr>
                                    </p:animEffect>
                                  </p:childTnLst>
                                </p:cTn>
                              </p:par>
                              <p:par>
                                <p:cTn id="104" presetID="53" presetClass="entr" presetSubtype="16" fill="hold" grpId="0" nodeType="withEffect">
                                  <p:stCondLst>
                                    <p:cond delay="1000"/>
                                  </p:stCondLst>
                                  <p:childTnLst>
                                    <p:set>
                                      <p:cBhvr>
                                        <p:cTn id="105" dur="1" fill="hold">
                                          <p:stCondLst>
                                            <p:cond delay="0"/>
                                          </p:stCondLst>
                                        </p:cTn>
                                        <p:tgtEl>
                                          <p:spTgt spid="123"/>
                                        </p:tgtEl>
                                        <p:attrNameLst>
                                          <p:attrName>style.visibility</p:attrName>
                                        </p:attrNameLst>
                                      </p:cBhvr>
                                      <p:to>
                                        <p:strVal val="visible"/>
                                      </p:to>
                                    </p:set>
                                    <p:anim calcmode="lin" valueType="num">
                                      <p:cBhvr>
                                        <p:cTn id="106" dur="500" fill="hold"/>
                                        <p:tgtEl>
                                          <p:spTgt spid="123"/>
                                        </p:tgtEl>
                                        <p:attrNameLst>
                                          <p:attrName>ppt_w</p:attrName>
                                        </p:attrNameLst>
                                      </p:cBhvr>
                                      <p:tavLst>
                                        <p:tav tm="0">
                                          <p:val>
                                            <p:fltVal val="0"/>
                                          </p:val>
                                        </p:tav>
                                        <p:tav tm="100000">
                                          <p:val>
                                            <p:strVal val="#ppt_w"/>
                                          </p:val>
                                        </p:tav>
                                      </p:tavLst>
                                    </p:anim>
                                    <p:anim calcmode="lin" valueType="num">
                                      <p:cBhvr>
                                        <p:cTn id="107" dur="500" fill="hold"/>
                                        <p:tgtEl>
                                          <p:spTgt spid="123"/>
                                        </p:tgtEl>
                                        <p:attrNameLst>
                                          <p:attrName>ppt_h</p:attrName>
                                        </p:attrNameLst>
                                      </p:cBhvr>
                                      <p:tavLst>
                                        <p:tav tm="0">
                                          <p:val>
                                            <p:fltVal val="0"/>
                                          </p:val>
                                        </p:tav>
                                        <p:tav tm="100000">
                                          <p:val>
                                            <p:strVal val="#ppt_h"/>
                                          </p:val>
                                        </p:tav>
                                      </p:tavLst>
                                    </p:anim>
                                    <p:animEffect transition="in" filter="fade">
                                      <p:cBhvr>
                                        <p:cTn id="108" dur="500"/>
                                        <p:tgtEl>
                                          <p:spTgt spid="123"/>
                                        </p:tgtEl>
                                      </p:cBhvr>
                                    </p:animEffect>
                                  </p:childTnLst>
                                </p:cTn>
                              </p:par>
                              <p:par>
                                <p:cTn id="109" presetID="53" presetClass="entr" presetSubtype="16" fill="hold" grpId="0" nodeType="withEffect">
                                  <p:stCondLst>
                                    <p:cond delay="1000"/>
                                  </p:stCondLst>
                                  <p:childTnLst>
                                    <p:set>
                                      <p:cBhvr>
                                        <p:cTn id="110" dur="1" fill="hold">
                                          <p:stCondLst>
                                            <p:cond delay="0"/>
                                          </p:stCondLst>
                                        </p:cTn>
                                        <p:tgtEl>
                                          <p:spTgt spid="124"/>
                                        </p:tgtEl>
                                        <p:attrNameLst>
                                          <p:attrName>style.visibility</p:attrName>
                                        </p:attrNameLst>
                                      </p:cBhvr>
                                      <p:to>
                                        <p:strVal val="visible"/>
                                      </p:to>
                                    </p:set>
                                    <p:anim calcmode="lin" valueType="num">
                                      <p:cBhvr>
                                        <p:cTn id="111" dur="500" fill="hold"/>
                                        <p:tgtEl>
                                          <p:spTgt spid="124"/>
                                        </p:tgtEl>
                                        <p:attrNameLst>
                                          <p:attrName>ppt_w</p:attrName>
                                        </p:attrNameLst>
                                      </p:cBhvr>
                                      <p:tavLst>
                                        <p:tav tm="0">
                                          <p:val>
                                            <p:fltVal val="0"/>
                                          </p:val>
                                        </p:tav>
                                        <p:tav tm="100000">
                                          <p:val>
                                            <p:strVal val="#ppt_w"/>
                                          </p:val>
                                        </p:tav>
                                      </p:tavLst>
                                    </p:anim>
                                    <p:anim calcmode="lin" valueType="num">
                                      <p:cBhvr>
                                        <p:cTn id="112" dur="500" fill="hold"/>
                                        <p:tgtEl>
                                          <p:spTgt spid="124"/>
                                        </p:tgtEl>
                                        <p:attrNameLst>
                                          <p:attrName>ppt_h</p:attrName>
                                        </p:attrNameLst>
                                      </p:cBhvr>
                                      <p:tavLst>
                                        <p:tav tm="0">
                                          <p:val>
                                            <p:fltVal val="0"/>
                                          </p:val>
                                        </p:tav>
                                        <p:tav tm="100000">
                                          <p:val>
                                            <p:strVal val="#ppt_h"/>
                                          </p:val>
                                        </p:tav>
                                      </p:tavLst>
                                    </p:anim>
                                    <p:animEffect transition="in" filter="fade">
                                      <p:cBhvr>
                                        <p:cTn id="113" dur="500"/>
                                        <p:tgtEl>
                                          <p:spTgt spid="124"/>
                                        </p:tgtEl>
                                      </p:cBhvr>
                                    </p:animEffect>
                                  </p:childTnLst>
                                </p:cTn>
                              </p:par>
                              <p:par>
                                <p:cTn id="114" presetID="53" presetClass="entr" presetSubtype="16" fill="hold" grpId="0" nodeType="withEffect">
                                  <p:stCondLst>
                                    <p:cond delay="1000"/>
                                  </p:stCondLst>
                                  <p:childTnLst>
                                    <p:set>
                                      <p:cBhvr>
                                        <p:cTn id="115" dur="1" fill="hold">
                                          <p:stCondLst>
                                            <p:cond delay="0"/>
                                          </p:stCondLst>
                                        </p:cTn>
                                        <p:tgtEl>
                                          <p:spTgt spid="125"/>
                                        </p:tgtEl>
                                        <p:attrNameLst>
                                          <p:attrName>style.visibility</p:attrName>
                                        </p:attrNameLst>
                                      </p:cBhvr>
                                      <p:to>
                                        <p:strVal val="visible"/>
                                      </p:to>
                                    </p:set>
                                    <p:anim calcmode="lin" valueType="num">
                                      <p:cBhvr>
                                        <p:cTn id="116" dur="500" fill="hold"/>
                                        <p:tgtEl>
                                          <p:spTgt spid="125"/>
                                        </p:tgtEl>
                                        <p:attrNameLst>
                                          <p:attrName>ppt_w</p:attrName>
                                        </p:attrNameLst>
                                      </p:cBhvr>
                                      <p:tavLst>
                                        <p:tav tm="0">
                                          <p:val>
                                            <p:fltVal val="0"/>
                                          </p:val>
                                        </p:tav>
                                        <p:tav tm="100000">
                                          <p:val>
                                            <p:strVal val="#ppt_w"/>
                                          </p:val>
                                        </p:tav>
                                      </p:tavLst>
                                    </p:anim>
                                    <p:anim calcmode="lin" valueType="num">
                                      <p:cBhvr>
                                        <p:cTn id="117" dur="500" fill="hold"/>
                                        <p:tgtEl>
                                          <p:spTgt spid="125"/>
                                        </p:tgtEl>
                                        <p:attrNameLst>
                                          <p:attrName>ppt_h</p:attrName>
                                        </p:attrNameLst>
                                      </p:cBhvr>
                                      <p:tavLst>
                                        <p:tav tm="0">
                                          <p:val>
                                            <p:fltVal val="0"/>
                                          </p:val>
                                        </p:tav>
                                        <p:tav tm="100000">
                                          <p:val>
                                            <p:strVal val="#ppt_h"/>
                                          </p:val>
                                        </p:tav>
                                      </p:tavLst>
                                    </p:anim>
                                    <p:animEffect transition="in" filter="fade">
                                      <p:cBhvr>
                                        <p:cTn id="118" dur="500"/>
                                        <p:tgtEl>
                                          <p:spTgt spid="125"/>
                                        </p:tgtEl>
                                      </p:cBhvr>
                                    </p:animEffect>
                                  </p:childTnLst>
                                </p:cTn>
                              </p:par>
                              <p:par>
                                <p:cTn id="119" presetID="53" presetClass="entr" presetSubtype="16" fill="hold" grpId="0" nodeType="withEffect">
                                  <p:stCondLst>
                                    <p:cond delay="1000"/>
                                  </p:stCondLst>
                                  <p:childTnLst>
                                    <p:set>
                                      <p:cBhvr>
                                        <p:cTn id="120" dur="1" fill="hold">
                                          <p:stCondLst>
                                            <p:cond delay="0"/>
                                          </p:stCondLst>
                                        </p:cTn>
                                        <p:tgtEl>
                                          <p:spTgt spid="126"/>
                                        </p:tgtEl>
                                        <p:attrNameLst>
                                          <p:attrName>style.visibility</p:attrName>
                                        </p:attrNameLst>
                                      </p:cBhvr>
                                      <p:to>
                                        <p:strVal val="visible"/>
                                      </p:to>
                                    </p:set>
                                    <p:anim calcmode="lin" valueType="num">
                                      <p:cBhvr>
                                        <p:cTn id="121" dur="500" fill="hold"/>
                                        <p:tgtEl>
                                          <p:spTgt spid="126"/>
                                        </p:tgtEl>
                                        <p:attrNameLst>
                                          <p:attrName>ppt_w</p:attrName>
                                        </p:attrNameLst>
                                      </p:cBhvr>
                                      <p:tavLst>
                                        <p:tav tm="0">
                                          <p:val>
                                            <p:fltVal val="0"/>
                                          </p:val>
                                        </p:tav>
                                        <p:tav tm="100000">
                                          <p:val>
                                            <p:strVal val="#ppt_w"/>
                                          </p:val>
                                        </p:tav>
                                      </p:tavLst>
                                    </p:anim>
                                    <p:anim calcmode="lin" valueType="num">
                                      <p:cBhvr>
                                        <p:cTn id="122" dur="500" fill="hold"/>
                                        <p:tgtEl>
                                          <p:spTgt spid="126"/>
                                        </p:tgtEl>
                                        <p:attrNameLst>
                                          <p:attrName>ppt_h</p:attrName>
                                        </p:attrNameLst>
                                      </p:cBhvr>
                                      <p:tavLst>
                                        <p:tav tm="0">
                                          <p:val>
                                            <p:fltVal val="0"/>
                                          </p:val>
                                        </p:tav>
                                        <p:tav tm="100000">
                                          <p:val>
                                            <p:strVal val="#ppt_h"/>
                                          </p:val>
                                        </p:tav>
                                      </p:tavLst>
                                    </p:anim>
                                    <p:animEffect transition="in" filter="fade">
                                      <p:cBhvr>
                                        <p:cTn id="123"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p:bldP spid="92" grpId="0" animBg="1"/>
      <p:bldP spid="96" grpId="0" animBg="1"/>
      <p:bldP spid="97" grpId="0"/>
      <p:bldP spid="98" grpId="0"/>
      <p:bldP spid="99" grpId="0" animBg="1"/>
      <p:bldP spid="103" grpId="0" animBg="1"/>
      <p:bldP spid="104" grpId="0"/>
      <p:bldP spid="105" grpId="0"/>
      <p:bldP spid="106" grpId="0" animBg="1"/>
      <p:bldP spid="110" grpId="0" animBg="1"/>
      <p:bldP spid="111" grpId="0"/>
      <p:bldP spid="112" grpId="0" animBg="1"/>
      <p:bldP spid="113" grpId="0" animBg="1"/>
      <p:bldP spid="114" grpId="0" animBg="1"/>
      <p:bldP spid="115" grpId="0"/>
      <p:bldP spid="118" grpId="0"/>
      <p:bldP spid="119" grpId="0"/>
      <p:bldP spid="120" grpId="0" animBg="1"/>
      <p:bldP spid="121" grpId="0"/>
      <p:bldP spid="122" grpId="0"/>
      <p:bldP spid="123" grpId="0" animBg="1"/>
      <p:bldP spid="124" grpId="0"/>
      <p:bldP spid="125" grpId="0"/>
      <p:bldP spid="12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1335" y="1393955"/>
            <a:ext cx="9146673" cy="1298575"/>
          </a:xfrm>
          <a:prstGeom prst="rect">
            <a:avLst/>
          </a:prstGeom>
          <a:solidFill>
            <a:schemeClr val="accent2"/>
          </a:solidFill>
          <a:ln w="0">
            <a:noFill/>
            <a:prstDash val="solid"/>
            <a:miter lim="800000"/>
            <a:headEnd/>
            <a:tailEnd/>
          </a:ln>
        </p:spPr>
        <p:txBody>
          <a:bodyPr vert="horz" wrap="square" lIns="91433" tIns="45717" rIns="91433" bIns="45717" numCol="1" anchor="t" anchorCtr="0" compatLnSpc="1">
            <a:prstTxWarp prst="textNoShape">
              <a:avLst/>
            </a:prstTxWarp>
          </a:bodyPr>
          <a:lstStyle/>
          <a:p>
            <a:endParaRPr lang="zh-CN" altLang="en-US">
              <a:ea typeface="微软雅黑" panose="020B0503020204020204" pitchFamily="34" charset="-122"/>
            </a:endParaRPr>
          </a:p>
        </p:txBody>
      </p:sp>
      <p:sp>
        <p:nvSpPr>
          <p:cNvPr id="7" name="Freeform 7"/>
          <p:cNvSpPr>
            <a:spLocks/>
          </p:cNvSpPr>
          <p:nvPr/>
        </p:nvSpPr>
        <p:spPr bwMode="auto">
          <a:xfrm>
            <a:off x="457759" y="677992"/>
            <a:ext cx="2532212" cy="2103438"/>
          </a:xfrm>
          <a:custGeom>
            <a:avLst/>
            <a:gdLst>
              <a:gd name="T0" fmla="*/ 579 w 1583"/>
              <a:gd name="T1" fmla="*/ 0 h 1325"/>
              <a:gd name="T2" fmla="*/ 1583 w 1583"/>
              <a:gd name="T3" fmla="*/ 0 h 1325"/>
              <a:gd name="T4" fmla="*/ 1004 w 1583"/>
              <a:gd name="T5" fmla="*/ 1325 h 1325"/>
              <a:gd name="T6" fmla="*/ 0 w 1583"/>
              <a:gd name="T7" fmla="*/ 1325 h 1325"/>
              <a:gd name="T8" fmla="*/ 579 w 1583"/>
              <a:gd name="T9" fmla="*/ 0 h 1325"/>
            </a:gdLst>
            <a:ahLst/>
            <a:cxnLst>
              <a:cxn ang="0">
                <a:pos x="T0" y="T1"/>
              </a:cxn>
              <a:cxn ang="0">
                <a:pos x="T2" y="T3"/>
              </a:cxn>
              <a:cxn ang="0">
                <a:pos x="T4" y="T5"/>
              </a:cxn>
              <a:cxn ang="0">
                <a:pos x="T6" y="T7"/>
              </a:cxn>
              <a:cxn ang="0">
                <a:pos x="T8" y="T9"/>
              </a:cxn>
            </a:cxnLst>
            <a:rect l="0" t="0" r="r" b="b"/>
            <a:pathLst>
              <a:path w="1583" h="1325">
                <a:moveTo>
                  <a:pt x="579" y="0"/>
                </a:moveTo>
                <a:lnTo>
                  <a:pt x="1583" y="0"/>
                </a:lnTo>
                <a:lnTo>
                  <a:pt x="1004" y="1325"/>
                </a:lnTo>
                <a:lnTo>
                  <a:pt x="0" y="1325"/>
                </a:lnTo>
                <a:lnTo>
                  <a:pt x="579" y="0"/>
                </a:lnTo>
                <a:close/>
              </a:path>
            </a:pathLst>
          </a:custGeom>
          <a:solidFill>
            <a:schemeClr val="accent1"/>
          </a:solidFill>
          <a:ln w="0">
            <a:noFill/>
            <a:prstDash val="solid"/>
            <a:round/>
            <a:headEnd/>
            <a:tailEnd/>
          </a:ln>
        </p:spPr>
        <p:txBody>
          <a:bodyPr vert="horz" wrap="square" lIns="91433" tIns="45717" rIns="91433" bIns="45717" numCol="1" anchor="ctr" anchorCtr="1" compatLnSpc="1">
            <a:prstTxWarp prst="textNoShape">
              <a:avLst/>
            </a:prstTxWarp>
          </a:bodyPr>
          <a:lstStyle/>
          <a:p>
            <a:r>
              <a:rPr lang="en-US" altLang="zh-CN" sz="5100" dirty="0" smtClean="0">
                <a:solidFill>
                  <a:schemeClr val="bg1"/>
                </a:solidFill>
                <a:latin typeface="Impact" panose="020B0806030902050204" pitchFamily="34" charset="0"/>
                <a:ea typeface="微软雅黑" panose="020B0503020204020204" pitchFamily="34" charset="-122"/>
              </a:rPr>
              <a:t>02</a:t>
            </a:r>
            <a:endParaRPr lang="zh-CN" altLang="en-US" sz="5100" dirty="0">
              <a:solidFill>
                <a:schemeClr val="bg1"/>
              </a:solidFill>
              <a:latin typeface="Impact" panose="020B0806030902050204" pitchFamily="34" charset="0"/>
              <a:ea typeface="微软雅黑" panose="020B0503020204020204" pitchFamily="34" charset="-122"/>
            </a:endParaRPr>
          </a:p>
        </p:txBody>
      </p:sp>
      <p:sp>
        <p:nvSpPr>
          <p:cNvPr id="12" name="TextBox 48"/>
          <p:cNvSpPr txBox="1"/>
          <p:nvPr/>
        </p:nvSpPr>
        <p:spPr>
          <a:xfrm>
            <a:off x="2267744" y="2785258"/>
            <a:ext cx="5050131" cy="623235"/>
          </a:xfrm>
          <a:prstGeom prst="rect">
            <a:avLst/>
          </a:prstGeom>
          <a:noFill/>
        </p:spPr>
        <p:txBody>
          <a:bodyPr wrap="square" lIns="68579" tIns="34289" rIns="68579" bIns="34289" rtlCol="0">
            <a:spAutoFit/>
          </a:bodyPr>
          <a:lstStyle/>
          <a:p>
            <a:r>
              <a:rPr lang="zh-CN" altLang="en-US" sz="3600" b="1" dirty="0">
                <a:solidFill>
                  <a:schemeClr val="bg1">
                    <a:lumMod val="65000"/>
                  </a:schemeClr>
                </a:solidFill>
                <a:latin typeface="微软雅黑" panose="020B0503020204020204" pitchFamily="34" charset="-122"/>
                <a:ea typeface="微软雅黑" panose="020B0503020204020204" pitchFamily="34" charset="-122"/>
                <a:cs typeface="+mn-ea"/>
                <a:sym typeface="+mn-lt"/>
              </a:rPr>
              <a:t>添加相关标题文字</a:t>
            </a:r>
            <a:endParaRPr lang="en-GB" altLang="zh-CN" sz="3600" b="1"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3" name="TextBox 49"/>
          <p:cNvSpPr txBox="1"/>
          <p:nvPr/>
        </p:nvSpPr>
        <p:spPr>
          <a:xfrm>
            <a:off x="2267744" y="3436668"/>
            <a:ext cx="3075539" cy="315486"/>
          </a:xfrm>
          <a:prstGeom prst="rect">
            <a:avLst/>
          </a:prstGeom>
          <a:noFill/>
        </p:spPr>
        <p:txBody>
          <a:bodyPr wrap="square" lIns="68579" tIns="34289" rIns="68579" bIns="34289" rtlCol="0">
            <a:spAutoFit/>
          </a:bodyPr>
          <a:lstStyle/>
          <a:p>
            <a:pPr eaLnBrk="0" hangingPunct="0"/>
            <a:r>
              <a:rPr lang="zh-CN" altLang="en-US" sz="1600" dirty="0">
                <a:solidFill>
                  <a:schemeClr val="bg1">
                    <a:lumMod val="65000"/>
                  </a:schemeClr>
                </a:solidFill>
                <a:latin typeface="微软雅黑" panose="020B0503020204020204" pitchFamily="34" charset="-122"/>
                <a:ea typeface="微软雅黑" panose="020B0503020204020204" pitchFamily="34" charset="-122"/>
                <a:cs typeface="+mn-ea"/>
                <a:sym typeface="+mn-lt"/>
              </a:rPr>
              <a:t>点击此处添加副标题文本内容</a:t>
            </a:r>
          </a:p>
        </p:txBody>
      </p:sp>
    </p:spTree>
    <p:extLst>
      <p:ext uri="{BB962C8B-B14F-4D97-AF65-F5344CB8AC3E}">
        <p14:creationId xmlns:p14="http://schemas.microsoft.com/office/powerpoint/2010/main" val="272280325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1"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wipe(up)">
                                      <p:cBhvr>
                                        <p:cTn id="13" dur="500"/>
                                        <p:tgtEl>
                                          <p:spTgt spid="7"/>
                                        </p:tgtEl>
                                      </p:cBhvr>
                                    </p:animEffect>
                                  </p:childTnLst>
                                </p:cTn>
                              </p:par>
                            </p:childTnLst>
                          </p:cTn>
                        </p:par>
                        <p:par>
                          <p:cTn id="14" fill="hold">
                            <p:stCondLst>
                              <p:cond delay="500"/>
                            </p:stCondLst>
                            <p:childTnLst>
                              <p:par>
                                <p:cTn id="15" presetID="22" presetClass="entr" presetSubtype="8" fill="hold" grpId="0" nodeType="afterEffect">
                                  <p:stCondLst>
                                    <p:cond delay="0"/>
                                  </p:stCondLst>
                                  <p:iterate type="lt">
                                    <p:tmPct val="30000"/>
                                  </p:iterate>
                                  <p:childTnLst>
                                    <p:set>
                                      <p:cBhvr>
                                        <p:cTn id="16" dur="1" fill="hold">
                                          <p:stCondLst>
                                            <p:cond delay="0"/>
                                          </p:stCondLst>
                                        </p:cTn>
                                        <p:tgtEl>
                                          <p:spTgt spid="12"/>
                                        </p:tgtEl>
                                        <p:attrNameLst>
                                          <p:attrName>style.visibility</p:attrName>
                                        </p:attrNameLst>
                                      </p:cBhvr>
                                      <p:to>
                                        <p:strVal val="visible"/>
                                      </p:to>
                                    </p:set>
                                    <p:animEffect transition="in" filter="wipe(left)">
                                      <p:cBhvr>
                                        <p:cTn id="17" dur="200"/>
                                        <p:tgtEl>
                                          <p:spTgt spid="12"/>
                                        </p:tgtEl>
                                      </p:cBhvr>
                                    </p:animEffect>
                                  </p:childTnLst>
                                </p:cTn>
                              </p:par>
                              <p:par>
                                <p:cTn id="18" presetID="36" presetClass="emph" presetSubtype="0" fill="hold" grpId="1" nodeType="withEffect">
                                  <p:stCondLst>
                                    <p:cond delay="0"/>
                                  </p:stCondLst>
                                  <p:iterate type="lt">
                                    <p:tmPct val="30000"/>
                                  </p:iterate>
                                  <p:childTnLst>
                                    <p:animScale>
                                      <p:cBhvr>
                                        <p:cTn id="19" dur="50" autoRev="1" fill="hold">
                                          <p:stCondLst>
                                            <p:cond delay="0"/>
                                          </p:stCondLst>
                                        </p:cTn>
                                        <p:tgtEl>
                                          <p:spTgt spid="12"/>
                                        </p:tgtEl>
                                      </p:cBhvr>
                                      <p:to x="80000" y="100000"/>
                                    </p:animScale>
                                    <p:anim by="(#ppt_w*0.10)" calcmode="lin" valueType="num">
                                      <p:cBhvr>
                                        <p:cTn id="20" dur="50" autoRev="1" fill="hold">
                                          <p:stCondLst>
                                            <p:cond delay="0"/>
                                          </p:stCondLst>
                                        </p:cTn>
                                        <p:tgtEl>
                                          <p:spTgt spid="12"/>
                                        </p:tgtEl>
                                        <p:attrNameLst>
                                          <p:attrName>ppt_x</p:attrName>
                                        </p:attrNameLst>
                                      </p:cBhvr>
                                    </p:anim>
                                    <p:anim by="(-#ppt_w*0.10)" calcmode="lin" valueType="num">
                                      <p:cBhvr>
                                        <p:cTn id="21" dur="50" autoRev="1" fill="hold">
                                          <p:stCondLst>
                                            <p:cond delay="0"/>
                                          </p:stCondLst>
                                        </p:cTn>
                                        <p:tgtEl>
                                          <p:spTgt spid="12"/>
                                        </p:tgtEl>
                                        <p:attrNameLst>
                                          <p:attrName>ppt_y</p:attrName>
                                        </p:attrNameLst>
                                      </p:cBhvr>
                                    </p:anim>
                                    <p:animRot by="-480000">
                                      <p:cBhvr>
                                        <p:cTn id="22" dur="50" autoRev="1" fill="hold">
                                          <p:stCondLst>
                                            <p:cond delay="0"/>
                                          </p:stCondLst>
                                        </p:cTn>
                                        <p:tgtEl>
                                          <p:spTgt spid="12"/>
                                        </p:tgtEl>
                                        <p:attrNameLst>
                                          <p:attrName>r</p:attrName>
                                        </p:attrNameLst>
                                      </p:cBhvr>
                                    </p:animRot>
                                  </p:childTnLst>
                                </p:cTn>
                              </p:par>
                            </p:childTnLst>
                          </p:cTn>
                        </p:par>
                        <p:par>
                          <p:cTn id="23" fill="hold">
                            <p:stCondLst>
                              <p:cond delay="1120"/>
                            </p:stCondLst>
                            <p:childTnLst>
                              <p:par>
                                <p:cTn id="24" presetID="22" presetClass="entr" presetSubtype="8" fill="hold" grpId="0" nodeType="afterEffect">
                                  <p:stCondLst>
                                    <p:cond delay="0"/>
                                  </p:stCondLst>
                                  <p:iterate type="lt">
                                    <p:tmPct val="30000"/>
                                  </p:iterate>
                                  <p:childTnLst>
                                    <p:set>
                                      <p:cBhvr>
                                        <p:cTn id="25" dur="1" fill="hold">
                                          <p:stCondLst>
                                            <p:cond delay="0"/>
                                          </p:stCondLst>
                                        </p:cTn>
                                        <p:tgtEl>
                                          <p:spTgt spid="13"/>
                                        </p:tgtEl>
                                        <p:attrNameLst>
                                          <p:attrName>style.visibility</p:attrName>
                                        </p:attrNameLst>
                                      </p:cBhvr>
                                      <p:to>
                                        <p:strVal val="visible"/>
                                      </p:to>
                                    </p:set>
                                    <p:animEffect transition="in" filter="wipe(left)">
                                      <p:cBhvr>
                                        <p:cTn id="26" dur="200"/>
                                        <p:tgtEl>
                                          <p:spTgt spid="13"/>
                                        </p:tgtEl>
                                      </p:cBhvr>
                                    </p:animEffect>
                                  </p:childTnLst>
                                </p:cTn>
                              </p:par>
                              <p:par>
                                <p:cTn id="27" presetID="36" presetClass="emph" presetSubtype="0" fill="hold" grpId="1" nodeType="withEffect">
                                  <p:stCondLst>
                                    <p:cond delay="0"/>
                                  </p:stCondLst>
                                  <p:iterate type="lt">
                                    <p:tmPct val="30000"/>
                                  </p:iterate>
                                  <p:childTnLst>
                                    <p:animScale>
                                      <p:cBhvr>
                                        <p:cTn id="28" dur="50" autoRev="1" fill="hold">
                                          <p:stCondLst>
                                            <p:cond delay="0"/>
                                          </p:stCondLst>
                                        </p:cTn>
                                        <p:tgtEl>
                                          <p:spTgt spid="13"/>
                                        </p:tgtEl>
                                      </p:cBhvr>
                                      <p:to x="80000" y="100000"/>
                                    </p:animScale>
                                    <p:anim by="(#ppt_w*0.10)" calcmode="lin" valueType="num">
                                      <p:cBhvr>
                                        <p:cTn id="29" dur="50" autoRev="1" fill="hold">
                                          <p:stCondLst>
                                            <p:cond delay="0"/>
                                          </p:stCondLst>
                                        </p:cTn>
                                        <p:tgtEl>
                                          <p:spTgt spid="13"/>
                                        </p:tgtEl>
                                        <p:attrNameLst>
                                          <p:attrName>ppt_x</p:attrName>
                                        </p:attrNameLst>
                                      </p:cBhvr>
                                    </p:anim>
                                    <p:anim by="(-#ppt_w*0.10)" calcmode="lin" valueType="num">
                                      <p:cBhvr>
                                        <p:cTn id="30" dur="50" autoRev="1" fill="hold">
                                          <p:stCondLst>
                                            <p:cond delay="0"/>
                                          </p:stCondLst>
                                        </p:cTn>
                                        <p:tgtEl>
                                          <p:spTgt spid="13"/>
                                        </p:tgtEl>
                                        <p:attrNameLst>
                                          <p:attrName>ppt_y</p:attrName>
                                        </p:attrNameLst>
                                      </p:cBhvr>
                                    </p:anim>
                                    <p:animRot by="-480000">
                                      <p:cBhvr>
                                        <p:cTn id="31" dur="50" autoRev="1"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2" grpId="0"/>
      <p:bldP spid="12" grpId="1"/>
      <p:bldP spid="13" grpId="0"/>
      <p:bldP spid="13"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extBox 48"/>
          <p:cNvSpPr txBox="1"/>
          <p:nvPr/>
        </p:nvSpPr>
        <p:spPr>
          <a:xfrm>
            <a:off x="5126292" y="1466789"/>
            <a:ext cx="198772" cy="258532"/>
          </a:xfrm>
          <a:prstGeom prst="rect">
            <a:avLst/>
          </a:prstGeom>
          <a:noFill/>
        </p:spPr>
        <p:txBody>
          <a:bodyPr wrap="none" lIns="0" tIns="0" rIns="0" bIns="0"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01</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TextBox 53"/>
          <p:cNvSpPr txBox="1"/>
          <p:nvPr/>
        </p:nvSpPr>
        <p:spPr>
          <a:xfrm>
            <a:off x="5126292" y="2294665"/>
            <a:ext cx="198772" cy="258532"/>
          </a:xfrm>
          <a:prstGeom prst="rect">
            <a:avLst/>
          </a:prstGeom>
          <a:noFill/>
        </p:spPr>
        <p:txBody>
          <a:bodyPr wrap="none" lIns="0" tIns="0" rIns="0" bIns="0"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02</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TextBox 58"/>
          <p:cNvSpPr txBox="1"/>
          <p:nvPr/>
        </p:nvSpPr>
        <p:spPr>
          <a:xfrm>
            <a:off x="5126292" y="3122543"/>
            <a:ext cx="198772" cy="258532"/>
          </a:xfrm>
          <a:prstGeom prst="rect">
            <a:avLst/>
          </a:prstGeom>
          <a:noFill/>
        </p:spPr>
        <p:txBody>
          <a:bodyPr wrap="none" lIns="0" tIns="0" rIns="0" bIns="0"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03</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TextBox 63"/>
          <p:cNvSpPr txBox="1"/>
          <p:nvPr/>
        </p:nvSpPr>
        <p:spPr>
          <a:xfrm>
            <a:off x="5126292" y="3950879"/>
            <a:ext cx="198772" cy="258532"/>
          </a:xfrm>
          <a:prstGeom prst="rect">
            <a:avLst/>
          </a:prstGeom>
          <a:noFill/>
        </p:spPr>
        <p:txBody>
          <a:bodyPr wrap="none" lIns="0" tIns="0" rIns="0" bIns="0"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04</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 name="Group 120"/>
          <p:cNvGrpSpPr/>
          <p:nvPr/>
        </p:nvGrpSpPr>
        <p:grpSpPr>
          <a:xfrm>
            <a:off x="5362119" y="1421651"/>
            <a:ext cx="2320601" cy="505769"/>
            <a:chOff x="7538529" y="2408728"/>
            <a:chExt cx="3043209" cy="674395"/>
          </a:xfrm>
        </p:grpSpPr>
        <p:sp>
          <p:nvSpPr>
            <p:cNvPr id="122" name="Rectangle 121"/>
            <p:cNvSpPr/>
            <p:nvPr/>
          </p:nvSpPr>
          <p:spPr>
            <a:xfrm>
              <a:off x="7594110" y="2713771"/>
              <a:ext cx="2987628" cy="369352"/>
            </a:xfrm>
            <a:prstGeom prst="rect">
              <a:avLst/>
            </a:prstGeom>
          </p:spPr>
          <p:txBody>
            <a:bodyPr wrap="square" lIns="0" tIns="0" rIns="0" bIns="0">
              <a:spAutoFit/>
            </a:bodyPr>
            <a:lstStyle/>
            <a:p>
              <a:r>
                <a:rPr lang="zh-CN" altLang="en-US" sz="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endPar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3" name="TextBox 122"/>
            <p:cNvSpPr txBox="1"/>
            <p:nvPr/>
          </p:nvSpPr>
          <p:spPr>
            <a:xfrm>
              <a:off x="7538529" y="2408728"/>
              <a:ext cx="1177210" cy="246235"/>
            </a:xfrm>
            <a:prstGeom prst="rect">
              <a:avLst/>
            </a:prstGeom>
            <a:noFill/>
          </p:spPr>
          <p:txBody>
            <a:bodyPr wrap="none" lIns="0" tIns="0" rIns="0" bIns="0" rtlCol="0">
              <a:spAutoFit/>
            </a:bodyPr>
            <a:lstStyle/>
            <a:p>
              <a:pPr>
                <a:lnSpc>
                  <a:spcPct val="120000"/>
                </a:lnSpc>
              </a:pPr>
              <a:r>
                <a:rPr lang="zh-CN" altLang="en-US" sz="10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129"/>
          <p:cNvGrpSpPr/>
          <p:nvPr/>
        </p:nvGrpSpPr>
        <p:grpSpPr>
          <a:xfrm>
            <a:off x="5362399" y="3905740"/>
            <a:ext cx="2320326" cy="505766"/>
            <a:chOff x="7538891" y="2408732"/>
            <a:chExt cx="3042847" cy="674392"/>
          </a:xfrm>
        </p:grpSpPr>
        <p:sp>
          <p:nvSpPr>
            <p:cNvPr id="131" name="Rectangle 130"/>
            <p:cNvSpPr/>
            <p:nvPr/>
          </p:nvSpPr>
          <p:spPr>
            <a:xfrm>
              <a:off x="7594110" y="2713772"/>
              <a:ext cx="2987628" cy="369352"/>
            </a:xfrm>
            <a:prstGeom prst="rect">
              <a:avLst/>
            </a:prstGeom>
          </p:spPr>
          <p:txBody>
            <a:bodyPr wrap="square" lIns="0" tIns="0" rIns="0" bIns="0">
              <a:spAutoFit/>
            </a:bodyPr>
            <a:lstStyle/>
            <a:p>
              <a:r>
                <a:rPr lang="zh-CN" altLang="en-US" sz="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endPar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2" name="TextBox 131"/>
            <p:cNvSpPr txBox="1"/>
            <p:nvPr/>
          </p:nvSpPr>
          <p:spPr>
            <a:xfrm>
              <a:off x="7538891" y="2408732"/>
              <a:ext cx="1177209" cy="246235"/>
            </a:xfrm>
            <a:prstGeom prst="rect">
              <a:avLst/>
            </a:prstGeom>
            <a:noFill/>
          </p:spPr>
          <p:txBody>
            <a:bodyPr wrap="none" lIns="0" tIns="0" rIns="0" bIns="0" rtlCol="0">
              <a:spAutoFit/>
            </a:bodyPr>
            <a:lstStyle/>
            <a:p>
              <a:pPr>
                <a:lnSpc>
                  <a:spcPct val="120000"/>
                </a:lnSpc>
              </a:pPr>
              <a:r>
                <a:rPr lang="zh-CN" altLang="en-US" sz="10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132"/>
          <p:cNvGrpSpPr/>
          <p:nvPr/>
        </p:nvGrpSpPr>
        <p:grpSpPr>
          <a:xfrm>
            <a:off x="5362119" y="3077406"/>
            <a:ext cx="2320601" cy="505766"/>
            <a:chOff x="7538529" y="2408732"/>
            <a:chExt cx="3043209" cy="674392"/>
          </a:xfrm>
        </p:grpSpPr>
        <p:sp>
          <p:nvSpPr>
            <p:cNvPr id="134" name="Rectangle 133"/>
            <p:cNvSpPr/>
            <p:nvPr/>
          </p:nvSpPr>
          <p:spPr>
            <a:xfrm>
              <a:off x="7594110" y="2713772"/>
              <a:ext cx="2987628" cy="369352"/>
            </a:xfrm>
            <a:prstGeom prst="rect">
              <a:avLst/>
            </a:prstGeom>
          </p:spPr>
          <p:txBody>
            <a:bodyPr wrap="square" lIns="0" tIns="0" rIns="0" bIns="0">
              <a:spAutoFit/>
            </a:bodyPr>
            <a:lstStyle/>
            <a:p>
              <a:r>
                <a:rPr lang="zh-CN" altLang="en-US" sz="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endPar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5" name="TextBox 134"/>
            <p:cNvSpPr txBox="1"/>
            <p:nvPr/>
          </p:nvSpPr>
          <p:spPr>
            <a:xfrm>
              <a:off x="7538529" y="2408732"/>
              <a:ext cx="1177210" cy="246235"/>
            </a:xfrm>
            <a:prstGeom prst="rect">
              <a:avLst/>
            </a:prstGeom>
            <a:noFill/>
          </p:spPr>
          <p:txBody>
            <a:bodyPr wrap="none" lIns="0" tIns="0" rIns="0" bIns="0" rtlCol="0">
              <a:spAutoFit/>
            </a:bodyPr>
            <a:lstStyle/>
            <a:p>
              <a:pPr>
                <a:lnSpc>
                  <a:spcPct val="120000"/>
                </a:lnSpc>
              </a:pPr>
              <a:r>
                <a:rPr lang="zh-CN" altLang="en-US" sz="10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35"/>
          <p:cNvGrpSpPr/>
          <p:nvPr/>
        </p:nvGrpSpPr>
        <p:grpSpPr>
          <a:xfrm>
            <a:off x="5362119" y="2248022"/>
            <a:ext cx="2320601" cy="505769"/>
            <a:chOff x="7538529" y="2408728"/>
            <a:chExt cx="3043209" cy="674395"/>
          </a:xfrm>
        </p:grpSpPr>
        <p:sp>
          <p:nvSpPr>
            <p:cNvPr id="137" name="Rectangle 136"/>
            <p:cNvSpPr/>
            <p:nvPr/>
          </p:nvSpPr>
          <p:spPr>
            <a:xfrm>
              <a:off x="7594110" y="2713771"/>
              <a:ext cx="2987628" cy="369352"/>
            </a:xfrm>
            <a:prstGeom prst="rect">
              <a:avLst/>
            </a:prstGeom>
          </p:spPr>
          <p:txBody>
            <a:bodyPr wrap="square" lIns="0" tIns="0" rIns="0" bIns="0">
              <a:spAutoFit/>
            </a:bodyPr>
            <a:lstStyle/>
            <a:p>
              <a:r>
                <a:rPr lang="zh-CN" altLang="en-US" sz="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r>
                <a:rPr lang="zh-CN" altLang="en-US" sz="6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。请替换文字内容，点击添加相关标题文字，</a:t>
              </a:r>
              <a:r>
                <a:rPr lang="zh-CN" altLang="en-US"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修改文字内容，也可以直接复制你的内容到此。</a:t>
              </a:r>
              <a:endParaRPr lang="en-US" altLang="zh-CN" sz="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8" name="TextBox 137"/>
            <p:cNvSpPr txBox="1"/>
            <p:nvPr/>
          </p:nvSpPr>
          <p:spPr>
            <a:xfrm>
              <a:off x="7538529" y="2408728"/>
              <a:ext cx="1177210" cy="246235"/>
            </a:xfrm>
            <a:prstGeom prst="rect">
              <a:avLst/>
            </a:prstGeom>
            <a:noFill/>
          </p:spPr>
          <p:txBody>
            <a:bodyPr wrap="none" lIns="0" tIns="0" rIns="0" bIns="0" rtlCol="0">
              <a:spAutoFit/>
            </a:bodyPr>
            <a:lstStyle/>
            <a:p>
              <a:pPr>
                <a:lnSpc>
                  <a:spcPct val="120000"/>
                </a:lnSpc>
              </a:pPr>
              <a:r>
                <a:rPr lang="zh-CN" altLang="en-US" sz="10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38"/>
          <p:cNvGrpSpPr/>
          <p:nvPr/>
        </p:nvGrpSpPr>
        <p:grpSpPr>
          <a:xfrm>
            <a:off x="1544666" y="1283594"/>
            <a:ext cx="3142291" cy="3113566"/>
            <a:chOff x="628869" y="978993"/>
            <a:chExt cx="5222117" cy="5174102"/>
          </a:xfrm>
        </p:grpSpPr>
        <p:grpSp>
          <p:nvGrpSpPr>
            <p:cNvPr id="7" name="Group 139"/>
            <p:cNvGrpSpPr/>
            <p:nvPr/>
          </p:nvGrpSpPr>
          <p:grpSpPr>
            <a:xfrm>
              <a:off x="628869" y="1231504"/>
              <a:ext cx="4921591" cy="4921591"/>
              <a:chOff x="3389124" y="722124"/>
              <a:chExt cx="5413750" cy="5413750"/>
            </a:xfrm>
          </p:grpSpPr>
          <p:sp>
            <p:nvSpPr>
              <p:cNvPr id="174" name="Block Arc 173"/>
              <p:cNvSpPr/>
              <p:nvPr/>
            </p:nvSpPr>
            <p:spPr>
              <a:xfrm>
                <a:off x="4012380" y="1345380"/>
                <a:ext cx="4167238" cy="4167238"/>
              </a:xfrm>
              <a:prstGeom prst="blockArc">
                <a:avLst>
                  <a:gd name="adj1" fmla="val 10800000"/>
                  <a:gd name="adj2" fmla="val 16200000"/>
                  <a:gd name="adj3" fmla="val 4642"/>
                </a:avLst>
              </a:prstGeom>
              <a:solidFill>
                <a:schemeClr val="bg1">
                  <a:lumMod val="8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nchorCtr="0"/>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5" name="Block Arc 174"/>
              <p:cNvSpPr/>
              <p:nvPr/>
            </p:nvSpPr>
            <p:spPr>
              <a:xfrm>
                <a:off x="4012380" y="1345380"/>
                <a:ext cx="4167238" cy="4167238"/>
              </a:xfrm>
              <a:prstGeom prst="blockArc">
                <a:avLst>
                  <a:gd name="adj1" fmla="val 5400000"/>
                  <a:gd name="adj2" fmla="val 10800000"/>
                  <a:gd name="adj3" fmla="val 4642"/>
                </a:avLst>
              </a:prstGeom>
              <a:solidFill>
                <a:schemeClr val="bg1">
                  <a:lumMod val="8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nchorCtr="0"/>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Block Arc 175"/>
              <p:cNvSpPr/>
              <p:nvPr/>
            </p:nvSpPr>
            <p:spPr>
              <a:xfrm>
                <a:off x="4012380" y="1345380"/>
                <a:ext cx="4167238" cy="4167238"/>
              </a:xfrm>
              <a:prstGeom prst="blockArc">
                <a:avLst>
                  <a:gd name="adj1" fmla="val 0"/>
                  <a:gd name="adj2" fmla="val 5400000"/>
                  <a:gd name="adj3" fmla="val 4642"/>
                </a:avLst>
              </a:prstGeom>
              <a:solidFill>
                <a:schemeClr val="bg1">
                  <a:lumMod val="8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nchorCtr="0"/>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7" name="Block Arc 176"/>
              <p:cNvSpPr/>
              <p:nvPr/>
            </p:nvSpPr>
            <p:spPr>
              <a:xfrm>
                <a:off x="4012380" y="1345380"/>
                <a:ext cx="4167238" cy="4167238"/>
              </a:xfrm>
              <a:prstGeom prst="blockArc">
                <a:avLst>
                  <a:gd name="adj1" fmla="val 16200000"/>
                  <a:gd name="adj2" fmla="val 0"/>
                  <a:gd name="adj3" fmla="val 4642"/>
                </a:avLst>
              </a:prstGeom>
              <a:solidFill>
                <a:schemeClr val="bg1">
                  <a:lumMod val="85000"/>
                </a:schemeClr>
              </a:solidFill>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anchor="ctr" anchorCtr="0"/>
              <a:lstStyle/>
              <a:p>
                <a:pPr algn="ctr">
                  <a:lnSpc>
                    <a:spcPct val="120000"/>
                  </a:lnSpc>
                </a:pPr>
                <a:endParaRPr lang="zh-CN" altLang="en-US">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8" name="Freeform 177"/>
              <p:cNvSpPr/>
              <p:nvPr/>
            </p:nvSpPr>
            <p:spPr>
              <a:xfrm>
                <a:off x="5136554" y="2469554"/>
                <a:ext cx="1918890" cy="1918890"/>
              </a:xfrm>
              <a:custGeom>
                <a:avLst/>
                <a:gdLst>
                  <a:gd name="connsiteX0" fmla="*/ 0 w 1918890"/>
                  <a:gd name="connsiteY0" fmla="*/ 959445 h 1918890"/>
                  <a:gd name="connsiteX1" fmla="*/ 959445 w 1918890"/>
                  <a:gd name="connsiteY1" fmla="*/ 0 h 1918890"/>
                  <a:gd name="connsiteX2" fmla="*/ 1918890 w 1918890"/>
                  <a:gd name="connsiteY2" fmla="*/ 959445 h 1918890"/>
                  <a:gd name="connsiteX3" fmla="*/ 959445 w 1918890"/>
                  <a:gd name="connsiteY3" fmla="*/ 1918890 h 1918890"/>
                  <a:gd name="connsiteX4" fmla="*/ 0 w 1918890"/>
                  <a:gd name="connsiteY4" fmla="*/ 959445 h 19188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8890" h="1918890">
                    <a:moveTo>
                      <a:pt x="0" y="959445"/>
                    </a:moveTo>
                    <a:cubicBezTo>
                      <a:pt x="0" y="429558"/>
                      <a:pt x="429558" y="0"/>
                      <a:pt x="959445" y="0"/>
                    </a:cubicBezTo>
                    <a:cubicBezTo>
                      <a:pt x="1489332" y="0"/>
                      <a:pt x="1918890" y="429558"/>
                      <a:pt x="1918890" y="959445"/>
                    </a:cubicBezTo>
                    <a:cubicBezTo>
                      <a:pt x="1918890" y="1489332"/>
                      <a:pt x="1489332" y="1918890"/>
                      <a:pt x="959445" y="1918890"/>
                    </a:cubicBezTo>
                    <a:cubicBezTo>
                      <a:pt x="429558" y="1918890"/>
                      <a:pt x="0" y="1489332"/>
                      <a:pt x="0" y="959445"/>
                    </a:cubicBezTo>
                    <a:close/>
                  </a:path>
                </a:pathLst>
              </a:custGeom>
              <a:solidFill>
                <a:schemeClr val="accent5"/>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3941" tIns="353941" rIns="353941" bIns="353941" numCol="1" spcCol="1270" anchor="ctr" anchorCtr="0">
                <a:noAutofit/>
              </a:bodyPr>
              <a:lstStyle/>
              <a:p>
                <a:pPr algn="ctr" defTabSz="1433180">
                  <a:lnSpc>
                    <a:spcPct val="120000"/>
                  </a:lnSpc>
                  <a:spcAft>
                    <a:spcPct val="35000"/>
                  </a:spcAft>
                </a:pPr>
                <a:r>
                  <a:rPr lang="zh-CN" altLang="en-US" dirty="0" smtClean="0">
                    <a:solidFill>
                      <a:schemeClr val="bg2"/>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dirty="0">
                  <a:solidFill>
                    <a:schemeClr val="bg2"/>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178"/>
              <p:cNvSpPr/>
              <p:nvPr/>
            </p:nvSpPr>
            <p:spPr>
              <a:xfrm>
                <a:off x="5424388" y="722124"/>
                <a:ext cx="1343223" cy="1343223"/>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chemeClr val="accent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7625" tIns="247625" rIns="247625" bIns="247625" numCol="1" spcCol="1270" anchor="ctr" anchorCtr="0">
                <a:noAutofit/>
              </a:bodyPr>
              <a:lstStyle/>
              <a:p>
                <a:pPr algn="ctr" defTabSz="999893">
                  <a:lnSpc>
                    <a:spcPct val="120000"/>
                  </a:lnSpc>
                  <a:spcAft>
                    <a:spcPct val="35000"/>
                  </a:spcAft>
                </a:pPr>
                <a:endParaRPr lang="en-GB"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0" name="Freeform 179"/>
              <p:cNvSpPr/>
              <p:nvPr/>
            </p:nvSpPr>
            <p:spPr>
              <a:xfrm>
                <a:off x="7459651" y="2757387"/>
                <a:ext cx="1343223" cy="1343223"/>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7625" tIns="247625" rIns="247625" bIns="247625" numCol="1" spcCol="1270" anchor="ctr" anchorCtr="0">
                <a:noAutofit/>
              </a:bodyPr>
              <a:lstStyle/>
              <a:p>
                <a:pPr algn="ctr" defTabSz="999893">
                  <a:lnSpc>
                    <a:spcPct val="120000"/>
                  </a:lnSpc>
                  <a:spcAft>
                    <a:spcPct val="35000"/>
                  </a:spcAft>
                </a:pPr>
                <a:endParaRPr lang="en-GB"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1" name="Freeform 180"/>
              <p:cNvSpPr/>
              <p:nvPr/>
            </p:nvSpPr>
            <p:spPr>
              <a:xfrm>
                <a:off x="5424388" y="4792651"/>
                <a:ext cx="1343223" cy="1343223"/>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7625" tIns="247625" rIns="247625" bIns="247625" numCol="1" spcCol="1270" anchor="ctr" anchorCtr="0">
                <a:noAutofit/>
              </a:bodyPr>
              <a:lstStyle/>
              <a:p>
                <a:pPr algn="ctr" defTabSz="999893">
                  <a:lnSpc>
                    <a:spcPct val="120000"/>
                  </a:lnSpc>
                  <a:spcAft>
                    <a:spcPct val="35000"/>
                  </a:spcAft>
                </a:pPr>
                <a:endParaRPr lang="en-GB"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81"/>
              <p:cNvSpPr/>
              <p:nvPr/>
            </p:nvSpPr>
            <p:spPr>
              <a:xfrm>
                <a:off x="3389124" y="2757387"/>
                <a:ext cx="1343223" cy="1343223"/>
              </a:xfrm>
              <a:custGeom>
                <a:avLst/>
                <a:gdLst>
                  <a:gd name="connsiteX0" fmla="*/ 0 w 1343223"/>
                  <a:gd name="connsiteY0" fmla="*/ 671612 h 1343223"/>
                  <a:gd name="connsiteX1" fmla="*/ 671612 w 1343223"/>
                  <a:gd name="connsiteY1" fmla="*/ 0 h 1343223"/>
                  <a:gd name="connsiteX2" fmla="*/ 1343224 w 1343223"/>
                  <a:gd name="connsiteY2" fmla="*/ 671612 h 1343223"/>
                  <a:gd name="connsiteX3" fmla="*/ 671612 w 1343223"/>
                  <a:gd name="connsiteY3" fmla="*/ 1343224 h 1343223"/>
                  <a:gd name="connsiteX4" fmla="*/ 0 w 1343223"/>
                  <a:gd name="connsiteY4" fmla="*/ 671612 h 13432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3223" h="1343223">
                    <a:moveTo>
                      <a:pt x="0" y="671612"/>
                    </a:moveTo>
                    <a:cubicBezTo>
                      <a:pt x="0" y="300691"/>
                      <a:pt x="300691" y="0"/>
                      <a:pt x="671612" y="0"/>
                    </a:cubicBezTo>
                    <a:cubicBezTo>
                      <a:pt x="1042533" y="0"/>
                      <a:pt x="1343224" y="300691"/>
                      <a:pt x="1343224" y="671612"/>
                    </a:cubicBezTo>
                    <a:cubicBezTo>
                      <a:pt x="1343224" y="1042533"/>
                      <a:pt x="1042533" y="1343224"/>
                      <a:pt x="671612" y="1343224"/>
                    </a:cubicBezTo>
                    <a:cubicBezTo>
                      <a:pt x="300691" y="1343224"/>
                      <a:pt x="0" y="1042533"/>
                      <a:pt x="0" y="671612"/>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47625" tIns="247625" rIns="247625" bIns="247625" numCol="1" spcCol="1270" anchor="ctr" anchorCtr="0">
                <a:noAutofit/>
              </a:bodyPr>
              <a:lstStyle/>
              <a:p>
                <a:pPr algn="ctr" defTabSz="999893">
                  <a:lnSpc>
                    <a:spcPct val="120000"/>
                  </a:lnSpc>
                  <a:spcAft>
                    <a:spcPct val="35000"/>
                  </a:spcAft>
                </a:pPr>
                <a:endParaRPr lang="en-GB"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1" name="Oval 140"/>
            <p:cNvSpPr/>
            <p:nvPr/>
          </p:nvSpPr>
          <p:spPr>
            <a:xfrm>
              <a:off x="5226341" y="3081743"/>
              <a:ext cx="516155" cy="516155"/>
            </a:xfrm>
            <a:prstGeom prst="ellipse">
              <a:avLst/>
            </a:prstGeom>
            <a:solidFill>
              <a:schemeClr val="bg2"/>
            </a:solidFill>
            <a:ln w="444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pPr>
              <a:endParaRPr lang="en-GB">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Oval 141"/>
            <p:cNvSpPr/>
            <p:nvPr/>
          </p:nvSpPr>
          <p:spPr>
            <a:xfrm>
              <a:off x="3184066" y="1055642"/>
              <a:ext cx="516155" cy="516155"/>
            </a:xfrm>
            <a:prstGeom prst="ellipse">
              <a:avLst/>
            </a:prstGeom>
            <a:solidFill>
              <a:schemeClr val="bg2"/>
            </a:solidFill>
            <a:ln w="444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pPr>
              <a:endParaRPr lang="en-GB">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Oval 142"/>
            <p:cNvSpPr/>
            <p:nvPr/>
          </p:nvSpPr>
          <p:spPr>
            <a:xfrm>
              <a:off x="3184065" y="4817432"/>
              <a:ext cx="516155" cy="516155"/>
            </a:xfrm>
            <a:prstGeom prst="ellipse">
              <a:avLst/>
            </a:prstGeom>
            <a:solidFill>
              <a:schemeClr val="bg2"/>
            </a:solidFill>
            <a:ln w="4445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pPr>
              <a:endParaRPr lang="en-GB">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Oval 143"/>
            <p:cNvSpPr/>
            <p:nvPr/>
          </p:nvSpPr>
          <p:spPr>
            <a:xfrm>
              <a:off x="1526583" y="3081742"/>
              <a:ext cx="516155" cy="516155"/>
            </a:xfrm>
            <a:prstGeom prst="ellipse">
              <a:avLst/>
            </a:prstGeom>
            <a:solidFill>
              <a:schemeClr val="bg2"/>
            </a:solidFill>
            <a:ln w="4445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lnSpc>
                  <a:spcPct val="120000"/>
                </a:lnSpc>
              </a:pPr>
              <a:endParaRPr lang="en-GB">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TextBox 144"/>
            <p:cNvSpPr txBox="1"/>
            <p:nvPr/>
          </p:nvSpPr>
          <p:spPr>
            <a:xfrm>
              <a:off x="3075577" y="978993"/>
              <a:ext cx="733134" cy="705817"/>
            </a:xfrm>
            <a:prstGeom prst="rect">
              <a:avLst/>
            </a:prstGeom>
            <a:noFill/>
          </p:spPr>
          <p:txBody>
            <a:bodyPr wrap="none" rtlCol="0" anchor="ctr" anchorCtr="0">
              <a:spAutoFit/>
            </a:bodyPr>
            <a:lstStyle/>
            <a:p>
              <a:pPr algn="ctr">
                <a:lnSpc>
                  <a:spcPct val="120000"/>
                </a:lnSpc>
              </a:pPr>
              <a:r>
                <a:rPr lang="en-US" b="1" dirty="0">
                  <a:latin typeface="Arial" panose="020B0604020202020204" pitchFamily="34" charset="0"/>
                  <a:ea typeface="微软雅黑" panose="020B0503020204020204" pitchFamily="34" charset="-122"/>
                  <a:cs typeface="+mn-ea"/>
                  <a:sym typeface="Arial" panose="020B0604020202020204" pitchFamily="34" charset="0"/>
                </a:rPr>
                <a:t>01</a:t>
              </a:r>
              <a:endParaRPr lang="en-GB" b="1"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6" name="TextBox 145"/>
            <p:cNvSpPr txBox="1"/>
            <p:nvPr/>
          </p:nvSpPr>
          <p:spPr>
            <a:xfrm>
              <a:off x="5117852" y="3008371"/>
              <a:ext cx="733134" cy="705817"/>
            </a:xfrm>
            <a:prstGeom prst="rect">
              <a:avLst/>
            </a:prstGeom>
            <a:noFill/>
          </p:spPr>
          <p:txBody>
            <a:bodyPr wrap="none" rtlCol="0" anchor="ctr" anchorCtr="0">
              <a:spAutoFit/>
            </a:bodyPr>
            <a:lstStyle/>
            <a:p>
              <a:pPr algn="ctr">
                <a:lnSpc>
                  <a:spcPct val="120000"/>
                </a:lnSpc>
              </a:pPr>
              <a:r>
                <a:rPr lang="en-US" b="1">
                  <a:latin typeface="Arial" panose="020B0604020202020204" pitchFamily="34" charset="0"/>
                  <a:ea typeface="微软雅黑" panose="020B0503020204020204" pitchFamily="34" charset="-122"/>
                  <a:cs typeface="+mn-ea"/>
                  <a:sym typeface="Arial" panose="020B0604020202020204" pitchFamily="34" charset="0"/>
                </a:rPr>
                <a:t>02</a:t>
              </a:r>
              <a:endParaRPr lang="en-GB" b="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7" name="TextBox 146"/>
            <p:cNvSpPr txBox="1"/>
            <p:nvPr/>
          </p:nvSpPr>
          <p:spPr>
            <a:xfrm>
              <a:off x="3075577" y="4744061"/>
              <a:ext cx="733134" cy="705817"/>
            </a:xfrm>
            <a:prstGeom prst="rect">
              <a:avLst/>
            </a:prstGeom>
            <a:noFill/>
          </p:spPr>
          <p:txBody>
            <a:bodyPr wrap="none" rtlCol="0" anchor="ctr" anchorCtr="0">
              <a:spAutoFit/>
            </a:bodyPr>
            <a:lstStyle/>
            <a:p>
              <a:pPr algn="ctr">
                <a:lnSpc>
                  <a:spcPct val="120000"/>
                </a:lnSpc>
              </a:pPr>
              <a:r>
                <a:rPr lang="en-US" b="1">
                  <a:latin typeface="Arial" panose="020B0604020202020204" pitchFamily="34" charset="0"/>
                  <a:ea typeface="微软雅黑" panose="020B0503020204020204" pitchFamily="34" charset="-122"/>
                  <a:cs typeface="+mn-ea"/>
                  <a:sym typeface="Arial" panose="020B0604020202020204" pitchFamily="34" charset="0"/>
                </a:rPr>
                <a:t>03</a:t>
              </a:r>
              <a:endParaRPr lang="en-GB" b="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8" name="TextBox 147"/>
            <p:cNvSpPr txBox="1"/>
            <p:nvPr/>
          </p:nvSpPr>
          <p:spPr>
            <a:xfrm>
              <a:off x="1415551" y="3008371"/>
              <a:ext cx="733134" cy="705817"/>
            </a:xfrm>
            <a:prstGeom prst="rect">
              <a:avLst/>
            </a:prstGeom>
            <a:noFill/>
          </p:spPr>
          <p:txBody>
            <a:bodyPr wrap="none" rtlCol="0" anchor="ctr" anchorCtr="0">
              <a:spAutoFit/>
            </a:bodyPr>
            <a:lstStyle/>
            <a:p>
              <a:pPr algn="ctr">
                <a:lnSpc>
                  <a:spcPct val="120000"/>
                </a:lnSpc>
              </a:pPr>
              <a:r>
                <a:rPr lang="en-US" b="1">
                  <a:latin typeface="Arial" panose="020B0604020202020204" pitchFamily="34" charset="0"/>
                  <a:ea typeface="微软雅黑" panose="020B0503020204020204" pitchFamily="34" charset="-122"/>
                  <a:cs typeface="+mn-ea"/>
                  <a:sym typeface="Arial" panose="020B0604020202020204" pitchFamily="34" charset="0"/>
                </a:rPr>
                <a:t>04</a:t>
              </a:r>
              <a:endParaRPr lang="en-GB" b="1">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 name="Group 148"/>
            <p:cNvGrpSpPr/>
            <p:nvPr/>
          </p:nvGrpSpPr>
          <p:grpSpPr>
            <a:xfrm>
              <a:off x="2857494" y="5305091"/>
              <a:ext cx="464344" cy="465138"/>
              <a:chOff x="9145588" y="4435475"/>
              <a:chExt cx="464344" cy="465138"/>
            </a:xfrm>
            <a:solidFill>
              <a:schemeClr val="bg2"/>
            </a:solidFill>
          </p:grpSpPr>
          <p:sp>
            <p:nvSpPr>
              <p:cNvPr id="165"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nchorCtr="0"/>
              <a:lstStyle/>
              <a:p>
                <a:pPr algn="ctr" defTabSz="171411" hangingPunct="0">
                  <a:lnSpc>
                    <a:spcPct val="120000"/>
                  </a:lnSpc>
                </a:pP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6"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nchorCtr="0"/>
              <a:lstStyle/>
              <a:p>
                <a:pPr algn="ctr" defTabSz="171411" hangingPunct="0">
                  <a:lnSpc>
                    <a:spcPct val="120000"/>
                  </a:lnSpc>
                </a:pP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7"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nchorCtr="0"/>
              <a:lstStyle/>
              <a:p>
                <a:pPr algn="ctr" defTabSz="171411" hangingPunct="0">
                  <a:lnSpc>
                    <a:spcPct val="120000"/>
                  </a:lnSpc>
                </a:pP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8"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nchorCtr="0"/>
              <a:lstStyle/>
              <a:p>
                <a:pPr algn="ctr" defTabSz="171411" hangingPunct="0">
                  <a:lnSpc>
                    <a:spcPct val="120000"/>
                  </a:lnSpc>
                </a:pP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9"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nchorCtr="0"/>
              <a:lstStyle/>
              <a:p>
                <a:pPr algn="ctr" defTabSz="171411" hangingPunct="0">
                  <a:lnSpc>
                    <a:spcPct val="120000"/>
                  </a:lnSpc>
                </a:pP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nchorCtr="0"/>
              <a:lstStyle/>
              <a:p>
                <a:pPr algn="ctr" defTabSz="171411" hangingPunct="0">
                  <a:lnSpc>
                    <a:spcPct val="120000"/>
                  </a:lnSpc>
                </a:pP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1"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nchorCtr="0"/>
              <a:lstStyle/>
              <a:p>
                <a:pPr algn="ctr" defTabSz="171411" hangingPunct="0">
                  <a:lnSpc>
                    <a:spcPct val="120000"/>
                  </a:lnSpc>
                </a:pP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2"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nchorCtr="0"/>
              <a:lstStyle/>
              <a:p>
                <a:pPr algn="ctr" defTabSz="171411" hangingPunct="0">
                  <a:lnSpc>
                    <a:spcPct val="120000"/>
                  </a:lnSpc>
                </a:pP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nchorCtr="0"/>
              <a:lstStyle/>
              <a:p>
                <a:pPr algn="ctr" defTabSz="171411" hangingPunct="0">
                  <a:lnSpc>
                    <a:spcPct val="120000"/>
                  </a:lnSpc>
                </a:pP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149"/>
            <p:cNvGrpSpPr/>
            <p:nvPr/>
          </p:nvGrpSpPr>
          <p:grpSpPr>
            <a:xfrm>
              <a:off x="2857494" y="1625047"/>
              <a:ext cx="465138" cy="435769"/>
              <a:chOff x="5368132" y="3540125"/>
              <a:chExt cx="465138" cy="435769"/>
            </a:xfrm>
            <a:solidFill>
              <a:schemeClr val="bg2"/>
            </a:solidFill>
          </p:grpSpPr>
          <p:sp>
            <p:nvSpPr>
              <p:cNvPr id="163"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nchorCtr="0"/>
              <a:lstStyle/>
              <a:p>
                <a:pPr algn="ctr" defTabSz="171411" hangingPunct="0">
                  <a:lnSpc>
                    <a:spcPct val="120000"/>
                  </a:lnSpc>
                </a:pPr>
                <a:endParaRPr lang="en-US"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4"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nchorCtr="0"/>
              <a:lstStyle/>
              <a:p>
                <a:pPr algn="ctr" defTabSz="171411" hangingPunct="0">
                  <a:lnSpc>
                    <a:spcPct val="120000"/>
                  </a:lnSpc>
                </a:pPr>
                <a:endParaRPr lang="en-US" dirty="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150"/>
            <p:cNvGrpSpPr/>
            <p:nvPr/>
          </p:nvGrpSpPr>
          <p:grpSpPr>
            <a:xfrm>
              <a:off x="1011113" y="3453380"/>
              <a:ext cx="464344" cy="464344"/>
              <a:chOff x="4439444" y="1652588"/>
              <a:chExt cx="464344" cy="464344"/>
            </a:xfrm>
            <a:solidFill>
              <a:schemeClr val="bg2"/>
            </a:solidFill>
          </p:grpSpPr>
          <p:sp>
            <p:nvSpPr>
              <p:cNvPr id="160"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nchorCtr="0"/>
              <a:lstStyle/>
              <a:p>
                <a:pPr algn="ctr" defTabSz="171411" hangingPunct="0">
                  <a:lnSpc>
                    <a:spcPct val="120000"/>
                  </a:lnSpc>
                </a:pP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1"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nchorCtr="0"/>
              <a:lstStyle/>
              <a:p>
                <a:pPr algn="ctr" defTabSz="171411" hangingPunct="0">
                  <a:lnSpc>
                    <a:spcPct val="120000"/>
                  </a:lnSpc>
                </a:pP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2"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nchorCtr="0"/>
              <a:lstStyle/>
              <a:p>
                <a:pPr algn="ctr" defTabSz="171411" hangingPunct="0">
                  <a:lnSpc>
                    <a:spcPct val="120000"/>
                  </a:lnSpc>
                </a:pP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51"/>
            <p:cNvGrpSpPr/>
            <p:nvPr/>
          </p:nvGrpSpPr>
          <p:grpSpPr>
            <a:xfrm>
              <a:off x="4703250" y="3510927"/>
              <a:ext cx="464344" cy="362744"/>
              <a:chOff x="2581275" y="1710532"/>
              <a:chExt cx="464344" cy="362744"/>
            </a:xfrm>
            <a:solidFill>
              <a:schemeClr val="bg2"/>
            </a:solidFill>
          </p:grpSpPr>
          <p:sp>
            <p:nvSpPr>
              <p:cNvPr id="153"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nchorCtr="0"/>
              <a:lstStyle/>
              <a:p>
                <a:pPr algn="ctr" defTabSz="171411" hangingPunct="0">
                  <a:lnSpc>
                    <a:spcPct val="120000"/>
                  </a:lnSpc>
                </a:pP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4"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nchorCtr="0"/>
              <a:lstStyle/>
              <a:p>
                <a:pPr algn="ctr" defTabSz="171411" hangingPunct="0">
                  <a:lnSpc>
                    <a:spcPct val="120000"/>
                  </a:lnSpc>
                </a:pP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nchorCtr="0"/>
              <a:lstStyle/>
              <a:p>
                <a:pPr algn="ctr" defTabSz="171411" hangingPunct="0">
                  <a:lnSpc>
                    <a:spcPct val="120000"/>
                  </a:lnSpc>
                </a:pP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6"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nchorCtr="0"/>
              <a:lstStyle/>
              <a:p>
                <a:pPr algn="ctr" defTabSz="171411" hangingPunct="0">
                  <a:lnSpc>
                    <a:spcPct val="120000"/>
                  </a:lnSpc>
                </a:pP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7"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nchorCtr="0"/>
              <a:lstStyle/>
              <a:p>
                <a:pPr algn="ctr" defTabSz="171411" hangingPunct="0">
                  <a:lnSpc>
                    <a:spcPct val="120000"/>
                  </a:lnSpc>
                </a:pP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nchorCtr="0"/>
              <a:lstStyle/>
              <a:p>
                <a:pPr algn="ctr" defTabSz="171411" hangingPunct="0">
                  <a:lnSpc>
                    <a:spcPct val="120000"/>
                  </a:lnSpc>
                </a:pP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9"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0" tIns="20090" rIns="20090" bIns="20090" anchor="ctr" anchorCtr="0"/>
              <a:lstStyle/>
              <a:p>
                <a:pPr algn="ctr" defTabSz="171411" hangingPunct="0">
                  <a:lnSpc>
                    <a:spcPct val="120000"/>
                  </a:lnSpc>
                </a:pPr>
                <a:endParaRPr lang="en-US"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spTree>
    <p:extLst>
      <p:ext uri="{BB962C8B-B14F-4D97-AF65-F5344CB8AC3E}">
        <p14:creationId xmlns:p14="http://schemas.microsoft.com/office/powerpoint/2010/main" val="191262882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p:cTn id="13" dur="500" fill="hold"/>
                                        <p:tgtEl>
                                          <p:spTgt spid="49"/>
                                        </p:tgtEl>
                                        <p:attrNameLst>
                                          <p:attrName>ppt_w</p:attrName>
                                        </p:attrNameLst>
                                      </p:cBhvr>
                                      <p:tavLst>
                                        <p:tav tm="0">
                                          <p:val>
                                            <p:fltVal val="0"/>
                                          </p:val>
                                        </p:tav>
                                        <p:tav tm="100000">
                                          <p:val>
                                            <p:strVal val="#ppt_w"/>
                                          </p:val>
                                        </p:tav>
                                      </p:tavLst>
                                    </p:anim>
                                    <p:anim calcmode="lin" valueType="num">
                                      <p:cBhvr>
                                        <p:cTn id="14" dur="500" fill="hold"/>
                                        <p:tgtEl>
                                          <p:spTgt spid="49"/>
                                        </p:tgtEl>
                                        <p:attrNameLst>
                                          <p:attrName>ppt_h</p:attrName>
                                        </p:attrNameLst>
                                      </p:cBhvr>
                                      <p:tavLst>
                                        <p:tav tm="0">
                                          <p:val>
                                            <p:fltVal val="0"/>
                                          </p:val>
                                        </p:tav>
                                        <p:tav tm="100000">
                                          <p:val>
                                            <p:strVal val="#ppt_h"/>
                                          </p:val>
                                        </p:tav>
                                      </p:tavLst>
                                    </p:anim>
                                    <p:animEffect transition="in" filter="fade">
                                      <p:cBhvr>
                                        <p:cTn id="15" dur="500"/>
                                        <p:tgtEl>
                                          <p:spTgt spid="4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left)">
                                      <p:cBhvr>
                                        <p:cTn id="19" dur="500"/>
                                        <p:tgtEl>
                                          <p:spTgt spid="2"/>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 calcmode="lin" valueType="num">
                                      <p:cBhvr>
                                        <p:cTn id="23" dur="500" fill="hold"/>
                                        <p:tgtEl>
                                          <p:spTgt spid="54"/>
                                        </p:tgtEl>
                                        <p:attrNameLst>
                                          <p:attrName>ppt_w</p:attrName>
                                        </p:attrNameLst>
                                      </p:cBhvr>
                                      <p:tavLst>
                                        <p:tav tm="0">
                                          <p:val>
                                            <p:fltVal val="0"/>
                                          </p:val>
                                        </p:tav>
                                        <p:tav tm="100000">
                                          <p:val>
                                            <p:strVal val="#ppt_w"/>
                                          </p:val>
                                        </p:tav>
                                      </p:tavLst>
                                    </p:anim>
                                    <p:anim calcmode="lin" valueType="num">
                                      <p:cBhvr>
                                        <p:cTn id="24" dur="500" fill="hold"/>
                                        <p:tgtEl>
                                          <p:spTgt spid="54"/>
                                        </p:tgtEl>
                                        <p:attrNameLst>
                                          <p:attrName>ppt_h</p:attrName>
                                        </p:attrNameLst>
                                      </p:cBhvr>
                                      <p:tavLst>
                                        <p:tav tm="0">
                                          <p:val>
                                            <p:fltVal val="0"/>
                                          </p:val>
                                        </p:tav>
                                        <p:tav tm="100000">
                                          <p:val>
                                            <p:strVal val="#ppt_h"/>
                                          </p:val>
                                        </p:tav>
                                      </p:tavLst>
                                    </p:anim>
                                    <p:animEffect transition="in" filter="fade">
                                      <p:cBhvr>
                                        <p:cTn id="25" dur="500"/>
                                        <p:tgtEl>
                                          <p:spTgt spid="54"/>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par>
                          <p:cTn id="30" fill="hold">
                            <p:stCondLst>
                              <p:cond delay="3000"/>
                            </p:stCondLst>
                            <p:childTnLst>
                              <p:par>
                                <p:cTn id="31" presetID="53" presetClass="entr" presetSubtype="16" fill="hold" grpId="0" nodeType="after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p:cTn id="33" dur="500" fill="hold"/>
                                        <p:tgtEl>
                                          <p:spTgt spid="59"/>
                                        </p:tgtEl>
                                        <p:attrNameLst>
                                          <p:attrName>ppt_w</p:attrName>
                                        </p:attrNameLst>
                                      </p:cBhvr>
                                      <p:tavLst>
                                        <p:tav tm="0">
                                          <p:val>
                                            <p:fltVal val="0"/>
                                          </p:val>
                                        </p:tav>
                                        <p:tav tm="100000">
                                          <p:val>
                                            <p:strVal val="#ppt_w"/>
                                          </p:val>
                                        </p:tav>
                                      </p:tavLst>
                                    </p:anim>
                                    <p:anim calcmode="lin" valueType="num">
                                      <p:cBhvr>
                                        <p:cTn id="34" dur="500" fill="hold"/>
                                        <p:tgtEl>
                                          <p:spTgt spid="59"/>
                                        </p:tgtEl>
                                        <p:attrNameLst>
                                          <p:attrName>ppt_h</p:attrName>
                                        </p:attrNameLst>
                                      </p:cBhvr>
                                      <p:tavLst>
                                        <p:tav tm="0">
                                          <p:val>
                                            <p:fltVal val="0"/>
                                          </p:val>
                                        </p:tav>
                                        <p:tav tm="100000">
                                          <p:val>
                                            <p:strVal val="#ppt_h"/>
                                          </p:val>
                                        </p:tav>
                                      </p:tavLst>
                                    </p:anim>
                                    <p:animEffect transition="in" filter="fade">
                                      <p:cBhvr>
                                        <p:cTn id="35" dur="500"/>
                                        <p:tgtEl>
                                          <p:spTgt spid="59"/>
                                        </p:tgtEl>
                                      </p:cBhvr>
                                    </p:animEffect>
                                  </p:childTnLst>
                                </p:cTn>
                              </p:par>
                            </p:childTnLst>
                          </p:cTn>
                        </p:par>
                        <p:par>
                          <p:cTn id="36" fill="hold">
                            <p:stCondLst>
                              <p:cond delay="3500"/>
                            </p:stCondLst>
                            <p:childTnLst>
                              <p:par>
                                <p:cTn id="37" presetID="22" presetClass="entr" presetSubtype="8"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childTnLst>
                          </p:cTn>
                        </p:par>
                        <p:par>
                          <p:cTn id="40" fill="hold">
                            <p:stCondLst>
                              <p:cond delay="4000"/>
                            </p:stCondLst>
                            <p:childTnLst>
                              <p:par>
                                <p:cTn id="41" presetID="53" presetClass="entr" presetSubtype="16" fill="hold" grpId="0" nodeType="afterEffect">
                                  <p:stCondLst>
                                    <p:cond delay="0"/>
                                  </p:stCondLst>
                                  <p:childTnLst>
                                    <p:set>
                                      <p:cBhvr>
                                        <p:cTn id="42" dur="1" fill="hold">
                                          <p:stCondLst>
                                            <p:cond delay="0"/>
                                          </p:stCondLst>
                                        </p:cTn>
                                        <p:tgtEl>
                                          <p:spTgt spid="64"/>
                                        </p:tgtEl>
                                        <p:attrNameLst>
                                          <p:attrName>style.visibility</p:attrName>
                                        </p:attrNameLst>
                                      </p:cBhvr>
                                      <p:to>
                                        <p:strVal val="visible"/>
                                      </p:to>
                                    </p:set>
                                    <p:anim calcmode="lin" valueType="num">
                                      <p:cBhvr>
                                        <p:cTn id="43" dur="500" fill="hold"/>
                                        <p:tgtEl>
                                          <p:spTgt spid="64"/>
                                        </p:tgtEl>
                                        <p:attrNameLst>
                                          <p:attrName>ppt_w</p:attrName>
                                        </p:attrNameLst>
                                      </p:cBhvr>
                                      <p:tavLst>
                                        <p:tav tm="0">
                                          <p:val>
                                            <p:fltVal val="0"/>
                                          </p:val>
                                        </p:tav>
                                        <p:tav tm="100000">
                                          <p:val>
                                            <p:strVal val="#ppt_w"/>
                                          </p:val>
                                        </p:tav>
                                      </p:tavLst>
                                    </p:anim>
                                    <p:anim calcmode="lin" valueType="num">
                                      <p:cBhvr>
                                        <p:cTn id="44" dur="500" fill="hold"/>
                                        <p:tgtEl>
                                          <p:spTgt spid="64"/>
                                        </p:tgtEl>
                                        <p:attrNameLst>
                                          <p:attrName>ppt_h</p:attrName>
                                        </p:attrNameLst>
                                      </p:cBhvr>
                                      <p:tavLst>
                                        <p:tav tm="0">
                                          <p:val>
                                            <p:fltVal val="0"/>
                                          </p:val>
                                        </p:tav>
                                        <p:tav tm="100000">
                                          <p:val>
                                            <p:strVal val="#ppt_h"/>
                                          </p:val>
                                        </p:tav>
                                      </p:tavLst>
                                    </p:anim>
                                    <p:animEffect transition="in" filter="fade">
                                      <p:cBhvr>
                                        <p:cTn id="45" dur="500"/>
                                        <p:tgtEl>
                                          <p:spTgt spid="64"/>
                                        </p:tgtEl>
                                      </p:cBhvr>
                                    </p:animEffect>
                                  </p:childTnLst>
                                </p:cTn>
                              </p:par>
                            </p:childTnLst>
                          </p:cTn>
                        </p:par>
                        <p:par>
                          <p:cTn id="46" fill="hold">
                            <p:stCondLst>
                              <p:cond delay="4500"/>
                            </p:stCondLst>
                            <p:childTnLst>
                              <p:par>
                                <p:cTn id="47" presetID="22" presetClass="entr" presetSubtype="8" fill="hold" nodeType="after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wipe(left)">
                                      <p:cBhvr>
                                        <p:cTn id="4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4" grpId="0"/>
      <p:bldP spid="59" grpId="0"/>
      <p:bldP spid="64"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23"/>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4.xml><?xml version="1.0" encoding="utf-8"?>
<p:tagLst xmlns:a="http://schemas.openxmlformats.org/drawingml/2006/main" xmlns:r="http://schemas.openxmlformats.org/officeDocument/2006/relationships" xmlns:p="http://schemas.openxmlformats.org/presentationml/2006/main">
  <p:tag name="MH" val="20161022203036"/>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1022203036"/>
  <p:tag name="MH_LIBRARY" val="GRAPHIC"/>
  <p:tag name="MH_TYPE" val="SubTitle"/>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1022203036"/>
  <p:tag name="MH_LIBRARY" val="GRAPHIC"/>
  <p:tag name="MH_TYPE" val="SubTitle"/>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1022203036"/>
  <p:tag name="MH_LIBRARY" val="GRAPHIC"/>
  <p:tag name="MH_TYPE" val="SubTitle"/>
  <p:tag name="MH_ORDER" val="4"/>
</p:tagLst>
</file>

<file path=ppt/theme/theme1.xml><?xml version="1.0" encoding="utf-8"?>
<a:theme xmlns:a="http://schemas.openxmlformats.org/drawingml/2006/main" name="Office 主题​​">
  <a:themeElements>
    <a:clrScheme name="自定义 1065">
      <a:dk1>
        <a:sysClr val="windowText" lastClr="000000"/>
      </a:dk1>
      <a:lt1>
        <a:sysClr val="window" lastClr="FFFFFF"/>
      </a:lt1>
      <a:dk2>
        <a:srgbClr val="5A6378"/>
      </a:dk2>
      <a:lt2>
        <a:srgbClr val="D4D4D6"/>
      </a:lt2>
      <a:accent1>
        <a:srgbClr val="33739F"/>
      </a:accent1>
      <a:accent2>
        <a:srgbClr val="5FC0C9"/>
      </a:accent2>
      <a:accent3>
        <a:srgbClr val="33739F"/>
      </a:accent3>
      <a:accent4>
        <a:srgbClr val="5FC0C9"/>
      </a:accent4>
      <a:accent5>
        <a:srgbClr val="33739F"/>
      </a:accent5>
      <a:accent6>
        <a:srgbClr val="5FC0C9"/>
      </a:accent6>
      <a:hlink>
        <a:srgbClr val="168BBA"/>
      </a:hlink>
      <a:folHlink>
        <a:srgbClr val="68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3935</TotalTime>
  <Words>2241</Words>
  <Application>Microsoft Office PowerPoint</Application>
  <PresentationFormat>全屏显示(16:9)</PresentationFormat>
  <Paragraphs>264</Paragraphs>
  <Slides>25</Slides>
  <Notes>24</Notes>
  <HiddenSlides>0</HiddenSlides>
  <MMClips>2</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25</vt:i4>
      </vt:variant>
    </vt:vector>
  </HeadingPairs>
  <TitlesOfParts>
    <vt:vector size="43" baseType="lpstr">
      <vt:lpstr>Impact MT Std</vt:lpstr>
      <vt:lpstr>Open Sans Light</vt:lpstr>
      <vt:lpstr>Segoe UI Black</vt:lpstr>
      <vt:lpstr>UKIJ Qolyazma</vt:lpstr>
      <vt:lpstr>方正超粗黑简体</vt:lpstr>
      <vt:lpstr>华文黑体</vt:lpstr>
      <vt:lpstr>华文细黑</vt:lpstr>
      <vt:lpstr>宋体</vt:lpstr>
      <vt:lpstr>微软雅黑</vt:lpstr>
      <vt:lpstr>Agency FB</vt:lpstr>
      <vt:lpstr>Arial</vt:lpstr>
      <vt:lpstr>Arial Rounded MT Bold</vt:lpstr>
      <vt:lpstr>Calibri</vt:lpstr>
      <vt:lpstr>Impact</vt:lpstr>
      <vt:lpstr>Segoe UI Light</vt:lpstr>
      <vt:lpstr>Times New Roman</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23</dc:title>
  <dc:creator>USER</dc:creator>
  <cp:lastModifiedBy>Windows 用户</cp:lastModifiedBy>
  <cp:revision>427</cp:revision>
  <dcterms:created xsi:type="dcterms:W3CDTF">2014-11-09T01:07:25Z</dcterms:created>
  <dcterms:modified xsi:type="dcterms:W3CDTF">2017-07-23T12:44:19Z</dcterms:modified>
</cp:coreProperties>
</file>