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7" r:id="rId2"/>
    <p:sldId id="258" r:id="rId3"/>
    <p:sldId id="259" r:id="rId4"/>
    <p:sldId id="264" r:id="rId5"/>
    <p:sldId id="265" r:id="rId6"/>
    <p:sldId id="273" r:id="rId7"/>
    <p:sldId id="268" r:id="rId8"/>
    <p:sldId id="260" r:id="rId9"/>
    <p:sldId id="276" r:id="rId10"/>
    <p:sldId id="269" r:id="rId11"/>
    <p:sldId id="272" r:id="rId12"/>
    <p:sldId id="274" r:id="rId13"/>
    <p:sldId id="261" r:id="rId14"/>
    <p:sldId id="275" r:id="rId15"/>
    <p:sldId id="278" r:id="rId16"/>
    <p:sldId id="271" r:id="rId17"/>
    <p:sldId id="277" r:id="rId18"/>
    <p:sldId id="262" r:id="rId19"/>
    <p:sldId id="266" r:id="rId20"/>
    <p:sldId id="267" r:id="rId21"/>
    <p:sldId id="280" r:id="rId22"/>
    <p:sldId id="279" r:id="rId23"/>
    <p:sldId id="281" r:id="rId24"/>
    <p:sldId id="282" r:id="rId25"/>
    <p:sldId id="284" r:id="rId26"/>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2" autoAdjust="0"/>
    <p:restoredTop sz="94660"/>
  </p:normalViewPr>
  <p:slideViewPr>
    <p:cSldViewPr snapToGrid="0">
      <p:cViewPr varScale="1">
        <p:scale>
          <a:sx n="99" d="100"/>
          <a:sy n="99" d="100"/>
        </p:scale>
        <p:origin x="96" y="366"/>
      </p:cViewPr>
      <p:guideLst/>
    </p:cSldViewPr>
  </p:slideViewPr>
  <p:notesTextViewPr>
    <p:cViewPr>
      <p:scale>
        <a:sx n="1" d="1"/>
        <a:sy n="1" d="1"/>
      </p:scale>
      <p:origin x="0" y="0"/>
    </p:cViewPr>
  </p:notesTextViewPr>
  <p:sorterViewPr>
    <p:cViewPr>
      <p:scale>
        <a:sx n="100" d="100"/>
        <a:sy n="100" d="100"/>
      </p:scale>
      <p:origin x="0" y="-1692"/>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image" Target="../media/image3.png"/><Relationship Id="rId1" Type="http://schemas.openxmlformats.org/officeDocument/2006/relationships/image" Target="../media/image2.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1"/>
              </a:solidFill>
              <a:ln>
                <a:noFill/>
              </a:ln>
            </c:spPr>
            <c:extLst>
              <c:ext xmlns:c16="http://schemas.microsoft.com/office/drawing/2014/chart" uri="{C3380CC4-5D6E-409C-BE32-E72D297353CC}">
                <c16:uniqueId val="{00000000-9DBA-4FF3-A963-06F82CD39589}"/>
              </c:ext>
            </c:extLst>
          </c:dPt>
          <c:dPt>
            <c:idx val="1"/>
            <c:bubble3D val="0"/>
            <c:spPr>
              <a:solidFill>
                <a:schemeClr val="accent4"/>
              </a:solidFill>
              <a:ln>
                <a:noFill/>
              </a:ln>
            </c:spPr>
            <c:extLst>
              <c:ext xmlns:c16="http://schemas.microsoft.com/office/drawing/2014/chart" uri="{C3380CC4-5D6E-409C-BE32-E72D297353CC}">
                <c16:uniqueId val="{00000001-9DBA-4FF3-A963-06F82CD39589}"/>
              </c:ext>
            </c:extLst>
          </c:dPt>
          <c:dPt>
            <c:idx val="2"/>
            <c:bubble3D val="0"/>
            <c:spPr>
              <a:solidFill>
                <a:schemeClr val="accent1"/>
              </a:solidFill>
              <a:ln>
                <a:noFill/>
              </a:ln>
            </c:spPr>
            <c:extLst>
              <c:ext xmlns:c16="http://schemas.microsoft.com/office/drawing/2014/chart" uri="{C3380CC4-5D6E-409C-BE32-E72D297353CC}">
                <c16:uniqueId val="{00000002-9DBA-4FF3-A963-06F82CD39589}"/>
              </c:ext>
            </c:extLst>
          </c:dPt>
          <c:dPt>
            <c:idx val="3"/>
            <c:bubble3D val="0"/>
            <c:spPr>
              <a:solidFill>
                <a:schemeClr val="accent4"/>
              </a:solidFill>
              <a:ln>
                <a:noFill/>
              </a:ln>
            </c:spPr>
            <c:extLst>
              <c:ext xmlns:c16="http://schemas.microsoft.com/office/drawing/2014/chart" uri="{C3380CC4-5D6E-409C-BE32-E72D297353CC}">
                <c16:uniqueId val="{00000003-9DBA-4FF3-A963-06F82CD39589}"/>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c:v>
                </c:pt>
                <c:pt idx="1">
                  <c:v>5</c:v>
                </c:pt>
                <c:pt idx="2">
                  <c:v>7</c:v>
                </c:pt>
                <c:pt idx="3">
                  <c:v>12</c:v>
                </c:pt>
              </c:numCache>
            </c:numRef>
          </c:val>
          <c:extLst>
            <c:ext xmlns:c16="http://schemas.microsoft.com/office/drawing/2014/chart" uri="{C3380CC4-5D6E-409C-BE32-E72D297353CC}">
              <c16:uniqueId val="{00000004-9DBA-4FF3-A963-06F82CD39589}"/>
            </c:ext>
          </c:extLst>
        </c:ser>
        <c:dLbls>
          <c:showLegendKey val="0"/>
          <c:showVal val="0"/>
          <c:showCatName val="0"/>
          <c:showSerName val="0"/>
          <c:showPercent val="0"/>
          <c:showBubbleSize val="0"/>
          <c:showLeaderLines val="1"/>
        </c:dLbls>
        <c:firstSliceAng val="0"/>
        <c:holeSize val="57"/>
      </c:doughnutChart>
    </c:plotArea>
    <c:plotVisOnly val="1"/>
    <c:dispBlanksAs val="zero"/>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279962424218818E-2"/>
          <c:y val="4.0878899260287767E-2"/>
          <c:w val="0.92720037575781156"/>
          <c:h val="0.91824220147942404"/>
        </c:manualLayout>
      </c:layout>
      <c:barChart>
        <c:barDir val="bar"/>
        <c:grouping val="clustered"/>
        <c:varyColors val="0"/>
        <c:ser>
          <c:idx val="0"/>
          <c:order val="0"/>
          <c:tx>
            <c:strRef>
              <c:f>Sheet1!$B$1</c:f>
              <c:strCache>
                <c:ptCount val="1"/>
                <c:pt idx="0">
                  <c:v>固定值</c:v>
                </c:pt>
              </c:strCache>
            </c:strRef>
          </c:tx>
          <c:spPr>
            <a:blipFill>
              <a:blip xmlns:r="http://schemas.openxmlformats.org/officeDocument/2006/relationships" r:embed="rId1"/>
              <a:stretch>
                <a:fillRect/>
              </a:stretch>
            </a:blipFill>
            <a:ln>
              <a:noFill/>
            </a:ln>
            <a:effectLst/>
          </c:spPr>
          <c:invertIfNegative val="0"/>
          <c:cat>
            <c:strRef>
              <c:f>Sheet1!$A$2:$A$6</c:f>
              <c:strCache>
                <c:ptCount val="5"/>
                <c:pt idx="0">
                  <c:v>部门1</c:v>
                </c:pt>
                <c:pt idx="1">
                  <c:v>部门2</c:v>
                </c:pt>
                <c:pt idx="2">
                  <c:v>部门3</c:v>
                </c:pt>
                <c:pt idx="3">
                  <c:v>部门4</c:v>
                </c:pt>
                <c:pt idx="4">
                  <c:v>部门5</c:v>
                </c:pt>
              </c:strCache>
            </c:strRef>
          </c:cat>
          <c:val>
            <c:numRef>
              <c:f>Sheet1!$B$2:$B$6</c:f>
              <c:numCache>
                <c:formatCode>0%</c:formatCode>
                <c:ptCount val="5"/>
                <c:pt idx="0">
                  <c:v>1</c:v>
                </c:pt>
                <c:pt idx="1">
                  <c:v>1</c:v>
                </c:pt>
                <c:pt idx="2">
                  <c:v>1</c:v>
                </c:pt>
                <c:pt idx="3">
                  <c:v>1</c:v>
                </c:pt>
                <c:pt idx="4">
                  <c:v>1</c:v>
                </c:pt>
              </c:numCache>
            </c:numRef>
          </c:val>
          <c:extLst>
            <c:ext xmlns:c16="http://schemas.microsoft.com/office/drawing/2014/chart" uri="{C3380CC4-5D6E-409C-BE32-E72D297353CC}">
              <c16:uniqueId val="{00000006-C81F-4264-88EA-40AF4AA6C2CF}"/>
            </c:ext>
          </c:extLst>
        </c:ser>
        <c:ser>
          <c:idx val="1"/>
          <c:order val="1"/>
          <c:tx>
            <c:strRef>
              <c:f>Sheet1!$C$1</c:f>
              <c:strCache>
                <c:ptCount val="1"/>
                <c:pt idx="0">
                  <c:v>数据填入2</c:v>
                </c:pt>
              </c:strCache>
            </c:strRef>
          </c:tx>
          <c:spPr>
            <a:blipFill>
              <a:blip xmlns:r="http://schemas.openxmlformats.org/officeDocument/2006/relationships" r:embed="rId2"/>
              <a:stretch>
                <a:fillRect/>
              </a:stretch>
            </a:blipFill>
            <a:ln>
              <a:noFill/>
            </a:ln>
            <a:effectLst/>
          </c:spPr>
          <c:invertIfNegative val="0"/>
          <c:pictureOptions>
            <c:pictureFormat val="stack"/>
          </c:pictureOptions>
          <c:dPt>
            <c:idx val="0"/>
            <c:invertIfNegative val="0"/>
            <c:bubble3D val="0"/>
            <c:spPr>
              <a:solidFill>
                <a:schemeClr val="accent1"/>
              </a:solidFill>
              <a:ln>
                <a:noFill/>
              </a:ln>
              <a:effectLst/>
            </c:spPr>
            <c:extLst>
              <c:ext xmlns:c16="http://schemas.microsoft.com/office/drawing/2014/chart" uri="{C3380CC4-5D6E-409C-BE32-E72D297353CC}">
                <c16:uniqueId val="{00000007-C81F-4264-88EA-40AF4AA6C2CF}"/>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8-C81F-4264-88EA-40AF4AA6C2CF}"/>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9-C81F-4264-88EA-40AF4AA6C2CF}"/>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A-C81F-4264-88EA-40AF4AA6C2CF}"/>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D-C81F-4264-88EA-40AF4AA6C2CF}"/>
              </c:ext>
            </c:extLst>
          </c:dPt>
          <c:dLbls>
            <c:dLbl>
              <c:idx val="0"/>
              <c:layout>
                <c:manualLayout>
                  <c:x val="-6.3115955191647713E-2"/>
                  <c:y val="3.7174340458318213E-3"/>
                </c:manualLayout>
              </c:layout>
              <c:dLblPos val="outEnd"/>
              <c:showLegendKey val="0"/>
              <c:showVal val="1"/>
              <c:showCatName val="0"/>
              <c:showSerName val="0"/>
              <c:showPercent val="0"/>
              <c:showBubbleSize val="0"/>
              <c:extLst>
                <c:ext xmlns:c15="http://schemas.microsoft.com/office/drawing/2012/chart" uri="{CE6537A1-D6FC-4f65-9D91-7224C49458BB}">
                  <c15:layout>
                    <c:manualLayout>
                      <c:w val="8.9455684523595036E-2"/>
                      <c:h val="0.10534290432142927"/>
                    </c:manualLayout>
                  </c15:layout>
                </c:ext>
                <c:ext xmlns:c16="http://schemas.microsoft.com/office/drawing/2014/chart" uri="{C3380CC4-5D6E-409C-BE32-E72D297353CC}">
                  <c16:uniqueId val="{00000007-C81F-4264-88EA-40AF4AA6C2CF}"/>
                </c:ext>
              </c:extLst>
            </c:dLbl>
            <c:dLbl>
              <c:idx val="1"/>
              <c:layout>
                <c:manualLayout>
                  <c:x val="-6.311595519164763E-2"/>
                  <c:y val="3.7174340458318114E-3"/>
                </c:manualLayout>
              </c:layout>
              <c:dLblPos val="outEnd"/>
              <c:showLegendKey val="0"/>
              <c:showVal val="1"/>
              <c:showCatName val="0"/>
              <c:showSerName val="0"/>
              <c:showPercent val="0"/>
              <c:showBubbleSize val="0"/>
              <c:extLst>
                <c:ext xmlns:c15="http://schemas.microsoft.com/office/drawing/2012/chart" uri="{CE6537A1-D6FC-4f65-9D91-7224C49458BB}">
                  <c15:layout>
                    <c:manualLayout>
                      <c:w val="8.9455684523595036E-2"/>
                      <c:h val="0.10534290432142927"/>
                    </c:manualLayout>
                  </c15:layout>
                </c:ext>
                <c:ext xmlns:c16="http://schemas.microsoft.com/office/drawing/2014/chart" uri="{C3380CC4-5D6E-409C-BE32-E72D297353CC}">
                  <c16:uniqueId val="{00000008-C81F-4264-88EA-40AF4AA6C2CF}"/>
                </c:ext>
              </c:extLst>
            </c:dLbl>
            <c:dLbl>
              <c:idx val="2"/>
              <c:layout>
                <c:manualLayout>
                  <c:x val="-6.311595519164763E-2"/>
                  <c:y val="3.717434045831879E-3"/>
                </c:manualLayout>
              </c:layout>
              <c:dLblPos val="outEnd"/>
              <c:showLegendKey val="0"/>
              <c:showVal val="1"/>
              <c:showCatName val="0"/>
              <c:showSerName val="0"/>
              <c:showPercent val="0"/>
              <c:showBubbleSize val="0"/>
              <c:extLst>
                <c:ext xmlns:c15="http://schemas.microsoft.com/office/drawing/2012/chart" uri="{CE6537A1-D6FC-4f65-9D91-7224C49458BB}">
                  <c15:layout>
                    <c:manualLayout>
                      <c:w val="8.9455684523595036E-2"/>
                      <c:h val="0.10534290432142927"/>
                    </c:manualLayout>
                  </c15:layout>
                </c:ext>
                <c:ext xmlns:c16="http://schemas.microsoft.com/office/drawing/2014/chart" uri="{C3380CC4-5D6E-409C-BE32-E72D297353CC}">
                  <c16:uniqueId val="{00000009-C81F-4264-88EA-40AF4AA6C2CF}"/>
                </c:ext>
              </c:extLst>
            </c:dLbl>
            <c:dLbl>
              <c:idx val="3"/>
              <c:layout>
                <c:manualLayout>
                  <c:x val="-6.3115955191647782E-2"/>
                  <c:y val="3.7174340458319549E-3"/>
                </c:manualLayout>
              </c:layout>
              <c:dLblPos val="outEnd"/>
              <c:showLegendKey val="0"/>
              <c:showVal val="1"/>
              <c:showCatName val="0"/>
              <c:showSerName val="0"/>
              <c:showPercent val="0"/>
              <c:showBubbleSize val="0"/>
              <c:extLst>
                <c:ext xmlns:c15="http://schemas.microsoft.com/office/drawing/2012/chart" uri="{CE6537A1-D6FC-4f65-9D91-7224C49458BB}">
                  <c15:layout>
                    <c:manualLayout>
                      <c:w val="8.9455684523595036E-2"/>
                      <c:h val="0.10534290432142927"/>
                    </c:manualLayout>
                  </c15:layout>
                </c:ext>
                <c:ext xmlns:c16="http://schemas.microsoft.com/office/drawing/2014/chart" uri="{C3380CC4-5D6E-409C-BE32-E72D297353CC}">
                  <c16:uniqueId val="{0000000A-C81F-4264-88EA-40AF4AA6C2CF}"/>
                </c:ext>
              </c:extLst>
            </c:dLbl>
            <c:dLbl>
              <c:idx val="4"/>
              <c:layout>
                <c:manualLayout>
                  <c:x val="-6.311595519164763E-2"/>
                  <c:y val="3.7174340458318114E-3"/>
                </c:manualLayout>
              </c:layout>
              <c:dLblPos val="outEnd"/>
              <c:showLegendKey val="0"/>
              <c:showVal val="1"/>
              <c:showCatName val="0"/>
              <c:showSerName val="0"/>
              <c:showPercent val="0"/>
              <c:showBubbleSize val="0"/>
              <c:extLst>
                <c:ext xmlns:c15="http://schemas.microsoft.com/office/drawing/2012/chart" uri="{CE6537A1-D6FC-4f65-9D91-7224C49458BB}">
                  <c15:layout>
                    <c:manualLayout>
                      <c:w val="8.9455684523595036E-2"/>
                      <c:h val="0.10534290432142927"/>
                    </c:manualLayout>
                  </c15:layout>
                </c:ext>
                <c:ext xmlns:c16="http://schemas.microsoft.com/office/drawing/2014/chart" uri="{C3380CC4-5D6E-409C-BE32-E72D297353CC}">
                  <c16:uniqueId val="{0000000D-C81F-4264-88EA-40AF4AA6C2CF}"/>
                </c:ext>
              </c:extLst>
            </c:dLbl>
            <c:spPr>
              <a:solidFill>
                <a:srgbClr val="FFFFFF"/>
              </a:solidFill>
              <a:ln w="9525" cap="flat" cmpd="sng" algn="ctr">
                <a:noFill/>
                <a:prstDash val="solid"/>
                <a:round/>
                <a:headEnd type="none" w="med" len="med"/>
                <a:tailEnd type="none" w="med" len="med"/>
              </a:ln>
              <a:effectLst>
                <a:outerShdw blurRad="76200" dist="38100" dir="2700000" algn="tl" rotWithShape="0">
                  <a:prstClr val="black">
                    <a:alpha val="25000"/>
                  </a:prstClr>
                </a:outerShdw>
              </a:effectLst>
              <a:scene3d>
                <a:camera prst="orthographicFront"/>
                <a:lightRig rig="threePt" dir="t"/>
              </a:scene3d>
              <a:sp3d>
                <a:bevelT w="38100" h="19050" prst="angle"/>
              </a:sp3d>
            </c:spPr>
            <c:txPr>
              <a:bodyPr rot="0" spcFirstLastPara="1" vertOverflow="clip" horzOverflow="clip" vert="horz" wrap="square" lIns="36576" tIns="18288" rIns="36576" bIns="18288" anchor="ctr" anchorCtr="1">
                <a:spAutoFit/>
              </a:bodyPr>
              <a:lstStyle/>
              <a:p>
                <a:pPr>
                  <a:defRPr sz="1400" b="0" i="0" u="none" strike="noStrike" kern="1200" baseline="0">
                    <a:solidFill>
                      <a:schemeClr val="dk1">
                        <a:lumMod val="65000"/>
                        <a:lumOff val="35000"/>
                      </a:schemeClr>
                    </a:solidFill>
                    <a:latin typeface="ITC Avant Garde Std Bk" panose="020B050202020202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gd name="adj" fmla="val 50000"/>
                    </a:avLst>
                  </a:prstGeom>
                </c15:spPr>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部门1</c:v>
                </c:pt>
                <c:pt idx="1">
                  <c:v>部门2</c:v>
                </c:pt>
                <c:pt idx="2">
                  <c:v>部门3</c:v>
                </c:pt>
                <c:pt idx="3">
                  <c:v>部门4</c:v>
                </c:pt>
                <c:pt idx="4">
                  <c:v>部门5</c:v>
                </c:pt>
              </c:strCache>
            </c:strRef>
          </c:cat>
          <c:val>
            <c:numRef>
              <c:f>Sheet1!$C$2:$C$6</c:f>
              <c:numCache>
                <c:formatCode>0%</c:formatCode>
                <c:ptCount val="5"/>
                <c:pt idx="0">
                  <c:v>0.5</c:v>
                </c:pt>
                <c:pt idx="1">
                  <c:v>0.4</c:v>
                </c:pt>
                <c:pt idx="2">
                  <c:v>0.8</c:v>
                </c:pt>
                <c:pt idx="3">
                  <c:v>0.70000000000000062</c:v>
                </c:pt>
                <c:pt idx="4">
                  <c:v>0.9</c:v>
                </c:pt>
              </c:numCache>
            </c:numRef>
          </c:val>
          <c:extLst>
            <c:ext xmlns:c16="http://schemas.microsoft.com/office/drawing/2014/chart" uri="{C3380CC4-5D6E-409C-BE32-E72D297353CC}">
              <c16:uniqueId val="{0000000B-C81F-4264-88EA-40AF4AA6C2CF}"/>
            </c:ext>
          </c:extLst>
        </c:ser>
        <c:dLbls>
          <c:showLegendKey val="0"/>
          <c:showVal val="0"/>
          <c:showCatName val="0"/>
          <c:showSerName val="0"/>
          <c:showPercent val="0"/>
          <c:showBubbleSize val="0"/>
        </c:dLbls>
        <c:gapWidth val="150"/>
        <c:overlap val="100"/>
        <c:axId val="583013504"/>
        <c:axId val="583015040"/>
      </c:barChart>
      <c:catAx>
        <c:axId val="583013504"/>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方正正纤黑简体" panose="02000000000000000000" pitchFamily="2" charset="-122"/>
                <a:ea typeface="方正正纤黑简体" panose="02000000000000000000" pitchFamily="2" charset="-122"/>
                <a:cs typeface="+mn-cs"/>
              </a:defRPr>
            </a:pPr>
            <a:endParaRPr lang="zh-CN"/>
          </a:p>
        </c:txPr>
        <c:crossAx val="583015040"/>
        <c:crosses val="autoZero"/>
        <c:auto val="1"/>
        <c:lblAlgn val="ctr"/>
        <c:lblOffset val="100"/>
        <c:noMultiLvlLbl val="0"/>
      </c:catAx>
      <c:valAx>
        <c:axId val="583015040"/>
        <c:scaling>
          <c:orientation val="minMax"/>
          <c:max val="1"/>
          <c:min val="0"/>
        </c:scaling>
        <c:delete val="1"/>
        <c:axPos val="t"/>
        <c:numFmt formatCode="0%" sourceLinked="1"/>
        <c:majorTickMark val="out"/>
        <c:minorTickMark val="none"/>
        <c:tickLblPos val="none"/>
        <c:crossAx val="583013504"/>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3E9FE3-029C-4BBF-AEDD-70F35B9D686C}" type="datetimeFigureOut">
              <a:rPr lang="zh-CN" altLang="en-US" smtClean="0"/>
              <a:t>2017/6/21</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E99A02-A238-4B12-B756-DADB0BD17FE4}" type="slidenum">
              <a:rPr lang="zh-CN" altLang="en-US" smtClean="0"/>
              <a:t>‹#›</a:t>
            </a:fld>
            <a:endParaRPr lang="zh-CN" altLang="en-US"/>
          </a:p>
        </p:txBody>
      </p:sp>
    </p:spTree>
    <p:extLst>
      <p:ext uri="{BB962C8B-B14F-4D97-AF65-F5344CB8AC3E}">
        <p14:creationId xmlns:p14="http://schemas.microsoft.com/office/powerpoint/2010/main" val="279763685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9AAB4CE-8A27-47B7-B03E-50DEC6974D55}" type="slidenum">
              <a:rPr lang="zh-CN" altLang="en-US" smtClean="0"/>
              <a:pPr/>
              <a:t>2</a:t>
            </a:fld>
            <a:endParaRPr lang="zh-CN" altLang="en-US"/>
          </a:p>
        </p:txBody>
      </p:sp>
    </p:spTree>
    <p:extLst>
      <p:ext uri="{BB962C8B-B14F-4D97-AF65-F5344CB8AC3E}">
        <p14:creationId xmlns:p14="http://schemas.microsoft.com/office/powerpoint/2010/main" val="3138400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11</a:t>
            </a:fld>
            <a:endParaRPr lang="zh-CN" altLang="en-US"/>
          </a:p>
        </p:txBody>
      </p:sp>
    </p:spTree>
    <p:extLst>
      <p:ext uri="{BB962C8B-B14F-4D97-AF65-F5344CB8AC3E}">
        <p14:creationId xmlns:p14="http://schemas.microsoft.com/office/powerpoint/2010/main" val="33156641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12</a:t>
            </a:fld>
            <a:endParaRPr lang="zh-CN" altLang="en-US" dirty="0">
              <a:solidFill>
                <a:prstClr val="black"/>
              </a:solidFill>
            </a:endParaRPr>
          </a:p>
        </p:txBody>
      </p:sp>
    </p:spTree>
    <p:extLst>
      <p:ext uri="{BB962C8B-B14F-4D97-AF65-F5344CB8AC3E}">
        <p14:creationId xmlns:p14="http://schemas.microsoft.com/office/powerpoint/2010/main" val="35500801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13</a:t>
            </a:fld>
            <a:endParaRPr lang="zh-CN" altLang="en-US"/>
          </a:p>
        </p:txBody>
      </p:sp>
    </p:spTree>
    <p:extLst>
      <p:ext uri="{BB962C8B-B14F-4D97-AF65-F5344CB8AC3E}">
        <p14:creationId xmlns:p14="http://schemas.microsoft.com/office/powerpoint/2010/main" val="279179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14</a:t>
            </a:fld>
            <a:endParaRPr lang="zh-CN" altLang="en-US"/>
          </a:p>
        </p:txBody>
      </p:sp>
    </p:spTree>
    <p:extLst>
      <p:ext uri="{BB962C8B-B14F-4D97-AF65-F5344CB8AC3E}">
        <p14:creationId xmlns:p14="http://schemas.microsoft.com/office/powerpoint/2010/main" val="26395966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pPr/>
              <a:t>15</a:t>
            </a:fld>
            <a:endParaRPr lang="zh-CN" altLang="en-US"/>
          </a:p>
        </p:txBody>
      </p:sp>
    </p:spTree>
    <p:extLst>
      <p:ext uri="{BB962C8B-B14F-4D97-AF65-F5344CB8AC3E}">
        <p14:creationId xmlns:p14="http://schemas.microsoft.com/office/powerpoint/2010/main" val="498730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16</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40481887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pPr/>
              <a:t>17</a:t>
            </a:fld>
            <a:endParaRPr lang="zh-CN" altLang="en-US"/>
          </a:p>
        </p:txBody>
      </p:sp>
    </p:spTree>
    <p:extLst>
      <p:ext uri="{BB962C8B-B14F-4D97-AF65-F5344CB8AC3E}">
        <p14:creationId xmlns:p14="http://schemas.microsoft.com/office/powerpoint/2010/main" val="847622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18</a:t>
            </a:fld>
            <a:endParaRPr lang="zh-CN" altLang="en-US"/>
          </a:p>
        </p:txBody>
      </p:sp>
    </p:spTree>
    <p:extLst>
      <p:ext uri="{BB962C8B-B14F-4D97-AF65-F5344CB8AC3E}">
        <p14:creationId xmlns:p14="http://schemas.microsoft.com/office/powerpoint/2010/main" val="21977099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19</a:t>
            </a:fld>
            <a:endParaRPr lang="zh-CN" altLang="en-US"/>
          </a:p>
        </p:txBody>
      </p:sp>
    </p:spTree>
    <p:extLst>
      <p:ext uri="{BB962C8B-B14F-4D97-AF65-F5344CB8AC3E}">
        <p14:creationId xmlns:p14="http://schemas.microsoft.com/office/powerpoint/2010/main" val="41691124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20</a:t>
            </a:fld>
            <a:endParaRPr lang="zh-CN" altLang="en-US"/>
          </a:p>
        </p:txBody>
      </p:sp>
    </p:spTree>
    <p:extLst>
      <p:ext uri="{BB962C8B-B14F-4D97-AF65-F5344CB8AC3E}">
        <p14:creationId xmlns:p14="http://schemas.microsoft.com/office/powerpoint/2010/main" val="3030263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a:t>
            </a:fld>
            <a:endParaRPr lang="zh-CN" altLang="en-US"/>
          </a:p>
        </p:txBody>
      </p:sp>
    </p:spTree>
    <p:extLst>
      <p:ext uri="{BB962C8B-B14F-4D97-AF65-F5344CB8AC3E}">
        <p14:creationId xmlns:p14="http://schemas.microsoft.com/office/powerpoint/2010/main" val="3610200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pPr/>
              <a:t>21</a:t>
            </a:fld>
            <a:endParaRPr lang="zh-CN" altLang="en-US"/>
          </a:p>
        </p:txBody>
      </p:sp>
    </p:spTree>
    <p:extLst>
      <p:ext uri="{BB962C8B-B14F-4D97-AF65-F5344CB8AC3E}">
        <p14:creationId xmlns:p14="http://schemas.microsoft.com/office/powerpoint/2010/main" val="11620908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pPr/>
              <a:t>22</a:t>
            </a:fld>
            <a:endParaRPr lang="zh-CN" altLang="en-US"/>
          </a:p>
        </p:txBody>
      </p:sp>
    </p:spTree>
    <p:extLst>
      <p:ext uri="{BB962C8B-B14F-4D97-AF65-F5344CB8AC3E}">
        <p14:creationId xmlns:p14="http://schemas.microsoft.com/office/powerpoint/2010/main" val="2627800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pPr/>
              <a:t>23</a:t>
            </a:fld>
            <a:endParaRPr lang="zh-CN" altLang="en-US"/>
          </a:p>
        </p:txBody>
      </p:sp>
    </p:spTree>
    <p:extLst>
      <p:ext uri="{BB962C8B-B14F-4D97-AF65-F5344CB8AC3E}">
        <p14:creationId xmlns:p14="http://schemas.microsoft.com/office/powerpoint/2010/main" val="4389953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FFE4F62-605D-4A72-9B78-2AF5B0B98AE9}" type="slidenum">
              <a:rPr lang="zh-CN" altLang="en-US" smtClean="0"/>
              <a:pPr/>
              <a:t>24</a:t>
            </a:fld>
            <a:endParaRPr lang="zh-CN" altLang="en-US"/>
          </a:p>
        </p:txBody>
      </p:sp>
    </p:spTree>
    <p:extLst>
      <p:ext uri="{BB962C8B-B14F-4D97-AF65-F5344CB8AC3E}">
        <p14:creationId xmlns:p14="http://schemas.microsoft.com/office/powerpoint/2010/main" val="3967983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E62F313-D051-4284-95AD-6163FA128698}" type="slidenum">
              <a:rPr lang="zh-CN" altLang="en-US" smtClean="0"/>
              <a:pPr/>
              <a:t>4</a:t>
            </a:fld>
            <a:endParaRPr lang="zh-CN" altLang="en-US"/>
          </a:p>
        </p:txBody>
      </p:sp>
    </p:spTree>
    <p:extLst>
      <p:ext uri="{BB962C8B-B14F-4D97-AF65-F5344CB8AC3E}">
        <p14:creationId xmlns:p14="http://schemas.microsoft.com/office/powerpoint/2010/main" val="198380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E62F313-D051-4284-95AD-6163FA128698}" type="slidenum">
              <a:rPr lang="zh-CN" altLang="en-US" smtClean="0"/>
              <a:pPr/>
              <a:t>5</a:t>
            </a:fld>
            <a:endParaRPr lang="zh-CN" altLang="en-US"/>
          </a:p>
        </p:txBody>
      </p:sp>
    </p:spTree>
    <p:extLst>
      <p:ext uri="{BB962C8B-B14F-4D97-AF65-F5344CB8AC3E}">
        <p14:creationId xmlns:p14="http://schemas.microsoft.com/office/powerpoint/2010/main" val="4057270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852C80A-9F45-462E-87CE-685426BA618A}" type="slidenum">
              <a:rPr lang="zh-CN" altLang="en-US" sz="1200">
                <a:latin typeface="Calibri" pitchFamily="34" charset="0"/>
                <a:ea typeface="宋体" pitchFamily="2" charset="-122"/>
              </a:rPr>
              <a:pPr defTabSz="966788" fontAlgn="base">
                <a:spcBef>
                  <a:spcPct val="0"/>
                </a:spcBef>
                <a:spcAft>
                  <a:spcPct val="0"/>
                </a:spcAft>
              </a:pPr>
              <a:t>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66081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7</a:t>
            </a:fld>
            <a:endParaRPr lang="zh-CN" altLang="en-US" dirty="0"/>
          </a:p>
        </p:txBody>
      </p:sp>
    </p:spTree>
    <p:extLst>
      <p:ext uri="{BB962C8B-B14F-4D97-AF65-F5344CB8AC3E}">
        <p14:creationId xmlns:p14="http://schemas.microsoft.com/office/powerpoint/2010/main" val="3444037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8</a:t>
            </a:fld>
            <a:endParaRPr lang="zh-CN" altLang="en-US"/>
          </a:p>
        </p:txBody>
      </p:sp>
    </p:spTree>
    <p:extLst>
      <p:ext uri="{BB962C8B-B14F-4D97-AF65-F5344CB8AC3E}">
        <p14:creationId xmlns:p14="http://schemas.microsoft.com/office/powerpoint/2010/main" val="39244355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pPr/>
              <a:t>9</a:t>
            </a:fld>
            <a:endParaRPr lang="zh-CN" altLang="en-US"/>
          </a:p>
        </p:txBody>
      </p:sp>
    </p:spTree>
    <p:extLst>
      <p:ext uri="{BB962C8B-B14F-4D97-AF65-F5344CB8AC3E}">
        <p14:creationId xmlns:p14="http://schemas.microsoft.com/office/powerpoint/2010/main" val="31824519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7648451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27F80A45-DC1C-46FE-9148-055A77247C85}" type="datetimeFigureOut">
              <a:rPr lang="zh-CN" altLang="en-US" smtClean="0"/>
              <a:t>2017/6/21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4AE0C1-3830-4535-A5C3-0CF46C2535B8}" type="slidenum">
              <a:rPr lang="zh-CN" altLang="en-US" smtClean="0"/>
              <a:t>‹#›</a:t>
            </a:fld>
            <a:endParaRPr lang="zh-CN" altLang="en-US"/>
          </a:p>
        </p:txBody>
      </p:sp>
    </p:spTree>
    <p:extLst>
      <p:ext uri="{BB962C8B-B14F-4D97-AF65-F5344CB8AC3E}">
        <p14:creationId xmlns:p14="http://schemas.microsoft.com/office/powerpoint/2010/main" val="28144990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27F80A45-DC1C-46FE-9148-055A77247C85}" type="datetimeFigureOut">
              <a:rPr lang="zh-CN" altLang="en-US" smtClean="0"/>
              <a:t>2017/6/21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4AE0C1-3830-4535-A5C3-0CF46C2535B8}" type="slidenum">
              <a:rPr lang="zh-CN" altLang="en-US" smtClean="0"/>
              <a:t>‹#›</a:t>
            </a:fld>
            <a:endParaRPr lang="zh-CN" altLang="en-US"/>
          </a:p>
        </p:txBody>
      </p:sp>
    </p:spTree>
    <p:extLst>
      <p:ext uri="{BB962C8B-B14F-4D97-AF65-F5344CB8AC3E}">
        <p14:creationId xmlns:p14="http://schemas.microsoft.com/office/powerpoint/2010/main" val="41809790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27F80A45-DC1C-46FE-9148-055A77247C85}" type="datetimeFigureOut">
              <a:rPr lang="zh-CN" altLang="en-US" smtClean="0"/>
              <a:t>2017/6/21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4AE0C1-3830-4535-A5C3-0CF46C2535B8}" type="slidenum">
              <a:rPr lang="zh-CN" altLang="en-US" smtClean="0"/>
              <a:t>‹#›</a:t>
            </a:fld>
            <a:endParaRPr lang="zh-CN" altLang="en-US"/>
          </a:p>
        </p:txBody>
      </p:sp>
    </p:spTree>
    <p:extLst>
      <p:ext uri="{BB962C8B-B14F-4D97-AF65-F5344CB8AC3E}">
        <p14:creationId xmlns:p14="http://schemas.microsoft.com/office/powerpoint/2010/main" val="29419297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sp>
        <p:nvSpPr>
          <p:cNvPr id="7" name="矩形 6"/>
          <p:cNvSpPr/>
          <p:nvPr userDrawn="1"/>
        </p:nvSpPr>
        <p:spPr>
          <a:xfrm>
            <a:off x="1" y="5025302"/>
            <a:ext cx="9143998" cy="140333"/>
          </a:xfrm>
          <a:prstGeom prst="rect">
            <a:avLst/>
          </a:prstGeom>
          <a:solidFill>
            <a:srgbClr val="126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39552" y="1"/>
            <a:ext cx="7416824" cy="169803"/>
          </a:xfrm>
          <a:prstGeom prst="rect">
            <a:avLst/>
          </a:prstGeom>
          <a:solidFill>
            <a:srgbClr val="126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8028385" y="1"/>
            <a:ext cx="1115615" cy="16980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userDrawn="1"/>
        </p:nvSpPr>
        <p:spPr>
          <a:xfrm flipV="1">
            <a:off x="0" y="0"/>
            <a:ext cx="914400" cy="914682"/>
          </a:xfrm>
          <a:prstGeom prst="rtTriangle">
            <a:avLst/>
          </a:prstGeom>
          <a:solidFill>
            <a:srgbClr val="126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userDrawn="1"/>
        </p:nvSpPr>
        <p:spPr>
          <a:xfrm>
            <a:off x="755577" y="188228"/>
            <a:ext cx="3134191" cy="400234"/>
          </a:xfrm>
          <a:prstGeom prst="rect">
            <a:avLst/>
          </a:prstGeom>
          <a:noFill/>
        </p:spPr>
        <p:txBody>
          <a:bodyPr wrap="none" rtlCol="0">
            <a:spAutoFit/>
          </a:bodyPr>
          <a:lstStyle/>
          <a:p>
            <a:r>
              <a:rPr lang="zh-CN" altLang="en-US" sz="2000" b="1" spc="300" dirty="0">
                <a:solidFill>
                  <a:schemeClr val="tx1">
                    <a:lumMod val="75000"/>
                    <a:lumOff val="25000"/>
                  </a:schemeClr>
                </a:solidFill>
                <a:latin typeface="微软雅黑" panose="020B0503020204020204" pitchFamily="34" charset="-122"/>
                <a:ea typeface="微软雅黑" panose="020B0503020204020204" pitchFamily="34" charset="-122"/>
              </a:rPr>
              <a:t>单击此处推荐文章标题</a:t>
            </a:r>
          </a:p>
        </p:txBody>
      </p:sp>
    </p:spTree>
    <p:extLst>
      <p:ext uri="{BB962C8B-B14F-4D97-AF65-F5344CB8AC3E}">
        <p14:creationId xmlns:p14="http://schemas.microsoft.com/office/powerpoint/2010/main" val="14855429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97051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第一章">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850807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426462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503"/>
            <a:ext cx="8229600" cy="857779"/>
          </a:xfrm>
        </p:spPr>
        <p:txBody>
          <a:bodyPr/>
          <a:lstStyle/>
          <a:p>
            <a:r>
              <a:rPr lang="zh-CN" altLang="en-US"/>
              <a:t>单击此处编辑母版标题样式</a:t>
            </a:r>
          </a:p>
        </p:txBody>
      </p:sp>
      <p:sp>
        <p:nvSpPr>
          <p:cNvPr id="3" name="内容占位符 2"/>
          <p:cNvSpPr>
            <a:spLocks noGrp="1"/>
          </p:cNvSpPr>
          <p:nvPr>
            <p:ph sz="half" idx="1"/>
          </p:nvPr>
        </p:nvSpPr>
        <p:spPr>
          <a:xfrm>
            <a:off x="457200" y="1200891"/>
            <a:ext cx="4038600" cy="339458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200891"/>
            <a:ext cx="4038600" cy="16202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973635"/>
            <a:ext cx="4038600" cy="162183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167142898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27F80A45-DC1C-46FE-9148-055A77247C85}" type="datetimeFigureOut">
              <a:rPr lang="zh-CN" altLang="en-US" smtClean="0"/>
              <a:t>2017/6/21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4AE0C1-3830-4535-A5C3-0CF46C2535B8}" type="slidenum">
              <a:rPr lang="zh-CN" altLang="en-US" smtClean="0"/>
              <a:t>‹#›</a:t>
            </a:fld>
            <a:endParaRPr lang="zh-CN" altLang="en-US"/>
          </a:p>
        </p:txBody>
      </p:sp>
    </p:spTree>
    <p:extLst>
      <p:ext uri="{BB962C8B-B14F-4D97-AF65-F5344CB8AC3E}">
        <p14:creationId xmlns:p14="http://schemas.microsoft.com/office/powerpoint/2010/main" val="253615698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27F80A45-DC1C-46FE-9148-055A77247C85}" type="datetimeFigureOut">
              <a:rPr lang="zh-CN" altLang="en-US" smtClean="0"/>
              <a:t>2017/6/21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4AE0C1-3830-4535-A5C3-0CF46C2535B8}" type="slidenum">
              <a:rPr lang="zh-CN" altLang="en-US" smtClean="0"/>
              <a:t>‹#›</a:t>
            </a:fld>
            <a:endParaRPr lang="zh-CN" altLang="en-US"/>
          </a:p>
        </p:txBody>
      </p:sp>
    </p:spTree>
    <p:extLst>
      <p:ext uri="{BB962C8B-B14F-4D97-AF65-F5344CB8AC3E}">
        <p14:creationId xmlns:p14="http://schemas.microsoft.com/office/powerpoint/2010/main" val="402775763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27F80A45-DC1C-46FE-9148-055A77247C85}" type="datetimeFigureOut">
              <a:rPr lang="zh-CN" altLang="en-US" smtClean="0"/>
              <a:t>2017/6/21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44AE0C1-3830-4535-A5C3-0CF46C2535B8}" type="slidenum">
              <a:rPr lang="zh-CN" altLang="en-US" smtClean="0"/>
              <a:t>‹#›</a:t>
            </a:fld>
            <a:endParaRPr lang="zh-CN" altLang="en-US"/>
          </a:p>
        </p:txBody>
      </p:sp>
    </p:spTree>
    <p:extLst>
      <p:ext uri="{BB962C8B-B14F-4D97-AF65-F5344CB8AC3E}">
        <p14:creationId xmlns:p14="http://schemas.microsoft.com/office/powerpoint/2010/main" val="313896699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27F80A45-DC1C-46FE-9148-055A77247C85}" type="datetimeFigureOut">
              <a:rPr lang="zh-CN" altLang="en-US" smtClean="0"/>
              <a:t>2017/6/21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44AE0C1-3830-4535-A5C3-0CF46C2535B8}" type="slidenum">
              <a:rPr lang="zh-CN" altLang="en-US" smtClean="0"/>
              <a:t>‹#›</a:t>
            </a:fld>
            <a:endParaRPr lang="zh-CN" altLang="en-US"/>
          </a:p>
        </p:txBody>
      </p:sp>
    </p:spTree>
    <p:extLst>
      <p:ext uri="{BB962C8B-B14F-4D97-AF65-F5344CB8AC3E}">
        <p14:creationId xmlns:p14="http://schemas.microsoft.com/office/powerpoint/2010/main" val="249769468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27F80A45-DC1C-46FE-9148-055A77247C85}" type="datetimeFigureOut">
              <a:rPr lang="zh-CN" altLang="en-US" smtClean="0"/>
              <a:t>2017/6/21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44AE0C1-3830-4535-A5C3-0CF46C2535B8}" type="slidenum">
              <a:rPr lang="zh-CN" altLang="en-US" smtClean="0"/>
              <a:t>‹#›</a:t>
            </a:fld>
            <a:endParaRPr lang="zh-CN" altLang="en-US"/>
          </a:p>
        </p:txBody>
      </p:sp>
    </p:spTree>
    <p:extLst>
      <p:ext uri="{BB962C8B-B14F-4D97-AF65-F5344CB8AC3E}">
        <p14:creationId xmlns:p14="http://schemas.microsoft.com/office/powerpoint/2010/main" val="22136802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F80A45-DC1C-46FE-9148-055A77247C85}" type="datetimeFigureOut">
              <a:rPr lang="zh-CN" altLang="en-US" smtClean="0"/>
              <a:t>2017/6/21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44AE0C1-3830-4535-A5C3-0CF46C2535B8}" type="slidenum">
              <a:rPr lang="zh-CN" altLang="en-US" smtClean="0"/>
              <a:t>‹#›</a:t>
            </a:fld>
            <a:endParaRPr lang="zh-CN" altLang="en-US"/>
          </a:p>
        </p:txBody>
      </p:sp>
      <p:sp>
        <p:nvSpPr>
          <p:cNvPr id="5" name="矩形 4">
            <a:extLst>
              <a:ext uri="{FF2B5EF4-FFF2-40B4-BE49-F238E27FC236}">
                <a16:creationId xmlns:a16="http://schemas.microsoft.com/office/drawing/2014/main" id="{59BC5994-7A1A-4EAE-80EB-6D4753DEAA58}"/>
              </a:ext>
            </a:extLst>
          </p:cNvPr>
          <p:cNvSpPr/>
          <p:nvPr userDrawn="1"/>
        </p:nvSpPr>
        <p:spPr>
          <a:xfrm>
            <a:off x="0" y="172760"/>
            <a:ext cx="736979" cy="3497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6" name="文本框 5">
            <a:extLst>
              <a:ext uri="{FF2B5EF4-FFF2-40B4-BE49-F238E27FC236}">
                <a16:creationId xmlns:a16="http://schemas.microsoft.com/office/drawing/2014/main" id="{5F3D0168-44B9-4D42-8B95-9789EAFB0BE3}"/>
              </a:ext>
            </a:extLst>
          </p:cNvPr>
          <p:cNvSpPr txBox="1"/>
          <p:nvPr userDrawn="1"/>
        </p:nvSpPr>
        <p:spPr>
          <a:xfrm>
            <a:off x="736977" y="203414"/>
            <a:ext cx="3009332" cy="315469"/>
          </a:xfrm>
          <a:prstGeom prst="rect">
            <a:avLst/>
          </a:prstGeom>
          <a:noFill/>
        </p:spPr>
        <p:txBody>
          <a:bodyPr wrap="square" lIns="68577" tIns="34289" rIns="68577" bIns="34289" rtlCol="0">
            <a:spAutoFit/>
          </a:bodyPr>
          <a:lstStyle/>
          <a:p>
            <a:pPr fontAlgn="auto">
              <a:spcBef>
                <a:spcPts val="0"/>
              </a:spcBef>
              <a:spcAft>
                <a:spcPts val="0"/>
              </a:spcAft>
              <a:defRPr/>
            </a:pPr>
            <a:r>
              <a:rPr lang="zh-CN" altLang="en-US" sz="1600" dirty="0">
                <a:solidFill>
                  <a:schemeClr val="accent1"/>
                </a:solidFill>
                <a:latin typeface="微软雅黑" panose="020B0503020204020204" pitchFamily="34" charset="-122"/>
                <a:ea typeface="微软雅黑" panose="020B0503020204020204" pitchFamily="34" charset="-122"/>
              </a:rPr>
              <a:t>输入相关标题</a:t>
            </a:r>
          </a:p>
        </p:txBody>
      </p:sp>
    </p:spTree>
    <p:extLst>
      <p:ext uri="{BB962C8B-B14F-4D97-AF65-F5344CB8AC3E}">
        <p14:creationId xmlns:p14="http://schemas.microsoft.com/office/powerpoint/2010/main" val="154058436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27F80A45-DC1C-46FE-9148-055A77247C85}" type="datetimeFigureOut">
              <a:rPr lang="zh-CN" altLang="en-US" smtClean="0"/>
              <a:t>2017/6/21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44AE0C1-3830-4535-A5C3-0CF46C2535B8}" type="slidenum">
              <a:rPr lang="zh-CN" altLang="en-US" smtClean="0"/>
              <a:t>‹#›</a:t>
            </a:fld>
            <a:endParaRPr lang="zh-CN" altLang="en-US"/>
          </a:p>
        </p:txBody>
      </p:sp>
    </p:spTree>
    <p:extLst>
      <p:ext uri="{BB962C8B-B14F-4D97-AF65-F5344CB8AC3E}">
        <p14:creationId xmlns:p14="http://schemas.microsoft.com/office/powerpoint/2010/main" val="17262130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27F80A45-DC1C-46FE-9148-055A77247C85}" type="datetimeFigureOut">
              <a:rPr lang="zh-CN" altLang="en-US" smtClean="0"/>
              <a:t>2017/6/21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44AE0C1-3830-4535-A5C3-0CF46C2535B8}" type="slidenum">
              <a:rPr lang="zh-CN" altLang="en-US" smtClean="0"/>
              <a:t>‹#›</a:t>
            </a:fld>
            <a:endParaRPr lang="zh-CN" altLang="en-US"/>
          </a:p>
        </p:txBody>
      </p:sp>
    </p:spTree>
    <p:extLst>
      <p:ext uri="{BB962C8B-B14F-4D97-AF65-F5344CB8AC3E}">
        <p14:creationId xmlns:p14="http://schemas.microsoft.com/office/powerpoint/2010/main" val="76325929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27F80A45-DC1C-46FE-9148-055A77247C85}" type="datetimeFigureOut">
              <a:rPr lang="zh-CN" altLang="en-US" smtClean="0"/>
              <a:t>2017/6/21</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B44AE0C1-3830-4535-A5C3-0CF46C2535B8}" type="slidenum">
              <a:rPr lang="zh-CN" altLang="en-US" smtClean="0"/>
              <a:t>‹#›</a:t>
            </a:fld>
            <a:endParaRPr lang="zh-CN" altLang="en-US"/>
          </a:p>
        </p:txBody>
      </p:sp>
    </p:spTree>
    <p:extLst>
      <p:ext uri="{BB962C8B-B14F-4D97-AF65-F5344CB8AC3E}">
        <p14:creationId xmlns:p14="http://schemas.microsoft.com/office/powerpoint/2010/main" val="17646424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1\ac7aeea6386bc5c25f4ac166e362a69f.png"/>
          <p:cNvPicPr>
            <a:picLocks noChangeAspect="1" noChangeArrowheads="1"/>
          </p:cNvPicPr>
          <p:nvPr/>
        </p:nvPicPr>
        <p:blipFill>
          <a:blip r:embed="rId2" cstate="print"/>
          <a:srcRect r="16552"/>
          <a:stretch>
            <a:fillRect/>
          </a:stretch>
        </p:blipFill>
        <p:spPr bwMode="auto">
          <a:xfrm>
            <a:off x="0" y="0"/>
            <a:ext cx="4293487" cy="5145088"/>
          </a:xfrm>
          <a:prstGeom prst="rect">
            <a:avLst/>
          </a:prstGeom>
          <a:noFill/>
        </p:spPr>
      </p:pic>
      <p:sp>
        <p:nvSpPr>
          <p:cNvPr id="3" name="文本框 1">
            <a:extLst>
              <a:ext uri="{FF2B5EF4-FFF2-40B4-BE49-F238E27FC236}">
                <a16:creationId xmlns:a16="http://schemas.microsoft.com/office/drawing/2014/main" id="{08A8E72C-3469-4369-A1B1-58CE8B7C0544}"/>
              </a:ext>
            </a:extLst>
          </p:cNvPr>
          <p:cNvSpPr txBox="1"/>
          <p:nvPr/>
        </p:nvSpPr>
        <p:spPr>
          <a:xfrm>
            <a:off x="4896036" y="1600436"/>
            <a:ext cx="2556284" cy="684803"/>
          </a:xfrm>
          <a:prstGeom prst="rect">
            <a:avLst/>
          </a:prstGeom>
          <a:noFill/>
        </p:spPr>
        <p:txBody>
          <a:bodyPr wrap="square" lIns="68580" tIns="34290" rIns="68580" bIns="34290" rtlCol="0">
            <a:spAutoFit/>
          </a:bodyPr>
          <a:lstStyle/>
          <a:p>
            <a:pPr algn="ctr"/>
            <a:r>
              <a:rPr lang="en-US" altLang="zh-CN" sz="4000" b="1" dirty="0">
                <a:solidFill>
                  <a:schemeClr val="accent2">
                    <a:lumMod val="75000"/>
                  </a:schemeClr>
                </a:solidFill>
                <a:latin typeface="方正姚体" panose="02010601030101010101" pitchFamily="2" charset="-122"/>
                <a:ea typeface="方正姚体" panose="02010601030101010101" pitchFamily="2" charset="-122"/>
              </a:rPr>
              <a:t>LOGO</a:t>
            </a:r>
          </a:p>
        </p:txBody>
      </p:sp>
      <p:sp>
        <p:nvSpPr>
          <p:cNvPr id="4" name="文本框 3">
            <a:extLst>
              <a:ext uri="{FF2B5EF4-FFF2-40B4-BE49-F238E27FC236}">
                <a16:creationId xmlns:a16="http://schemas.microsoft.com/office/drawing/2014/main" id="{B6F7B3EC-A73B-4524-AFE6-FB60B4BDCAD9}"/>
              </a:ext>
            </a:extLst>
          </p:cNvPr>
          <p:cNvSpPr txBox="1"/>
          <p:nvPr/>
        </p:nvSpPr>
        <p:spPr>
          <a:xfrm>
            <a:off x="3023828" y="2464532"/>
            <a:ext cx="4968551" cy="530915"/>
          </a:xfrm>
          <a:prstGeom prst="rect">
            <a:avLst/>
          </a:prstGeom>
          <a:noFill/>
        </p:spPr>
        <p:txBody>
          <a:bodyPr wrap="square" lIns="68580" tIns="34290" rIns="68580" bIns="34290" rtlCol="0">
            <a:spAutoFit/>
          </a:bodyPr>
          <a:lstStyle/>
          <a:p>
            <a:pPr algn="dist"/>
            <a:r>
              <a:rPr lang="zh-CN" altLang="en-US" sz="3000" dirty="0">
                <a:solidFill>
                  <a:schemeClr val="accent1"/>
                </a:solidFill>
                <a:latin typeface="锐字云字库美黑体1.0" panose="02010604000000000000" charset="-122"/>
                <a:ea typeface="锐字云字库美黑体1.0" panose="02010604000000000000" charset="-122"/>
              </a:rPr>
              <a:t>树叶简约总结计划</a:t>
            </a:r>
            <a:r>
              <a:rPr lang="en-US" altLang="zh-CN" sz="3000" dirty="0">
                <a:solidFill>
                  <a:schemeClr val="accent1"/>
                </a:solidFill>
                <a:latin typeface="锐字云字库美黑体1.0" panose="02010604000000000000" charset="-122"/>
                <a:ea typeface="锐字云字库美黑体1.0" panose="02010604000000000000" charset="-122"/>
              </a:rPr>
              <a:t>PPT</a:t>
            </a:r>
            <a:r>
              <a:rPr lang="zh-CN" altLang="en-US" sz="3000" dirty="0">
                <a:solidFill>
                  <a:schemeClr val="accent1"/>
                </a:solidFill>
                <a:latin typeface="锐字云字库美黑体1.0" panose="02010604000000000000" charset="-122"/>
                <a:ea typeface="锐字云字库美黑体1.0" panose="02010604000000000000" charset="-122"/>
              </a:rPr>
              <a:t>模板</a:t>
            </a:r>
          </a:p>
        </p:txBody>
      </p:sp>
      <p:sp>
        <p:nvSpPr>
          <p:cNvPr id="5" name="文本框 66">
            <a:extLst>
              <a:ext uri="{FF2B5EF4-FFF2-40B4-BE49-F238E27FC236}">
                <a16:creationId xmlns:a16="http://schemas.microsoft.com/office/drawing/2014/main" id="{BCB2803C-D052-4CC0-9913-C210BB5E4FAE}"/>
              </a:ext>
            </a:extLst>
          </p:cNvPr>
          <p:cNvSpPr txBox="1">
            <a:spLocks noChangeArrowheads="1"/>
          </p:cNvSpPr>
          <p:nvPr/>
        </p:nvSpPr>
        <p:spPr bwMode="auto">
          <a:xfrm>
            <a:off x="3093410" y="3093395"/>
            <a:ext cx="500698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685800">
              <a:lnSpc>
                <a:spcPct val="130000"/>
              </a:lnSpc>
              <a:defRPr/>
            </a:pPr>
            <a:r>
              <a:rPr lang="zh-CN" altLang="en-US" sz="1000" dirty="0">
                <a:solidFill>
                  <a:schemeClr val="tx1">
                    <a:lumMod val="50000"/>
                    <a:lumOff val="50000"/>
                  </a:schemeClr>
                </a:solidFill>
                <a:sym typeface="+mn-ea"/>
              </a:rPr>
              <a:t>Here to add your text, mainly to avoid large sections o</a:t>
            </a:r>
            <a:r>
              <a:rPr lang="en-US" altLang="zh-CN" sz="1000" dirty="0">
                <a:solidFill>
                  <a:schemeClr val="tx1">
                    <a:lumMod val="50000"/>
                    <a:lumOff val="50000"/>
                  </a:schemeClr>
                </a:solidFill>
                <a:sym typeface="+mn-ea"/>
              </a:rPr>
              <a:t>f </a:t>
            </a:r>
            <a:r>
              <a:rPr lang="zh-CN" altLang="en-US" sz="1000" dirty="0">
                <a:solidFill>
                  <a:schemeClr val="tx1">
                    <a:lumMod val="50000"/>
                    <a:lumOff val="50000"/>
                  </a:schemeClr>
                </a:solidFill>
                <a:sym typeface="+mn-ea"/>
              </a:rPr>
              <a:t>text</a:t>
            </a:r>
            <a:r>
              <a:rPr lang="en-US" altLang="zh-CN" sz="1000" dirty="0">
                <a:solidFill>
                  <a:schemeClr val="tx1">
                    <a:lumMod val="50000"/>
                    <a:lumOff val="50000"/>
                  </a:schemeClr>
                </a:solidFill>
                <a:sym typeface="+mn-ea"/>
              </a:rPr>
              <a:t>.</a:t>
            </a:r>
            <a:r>
              <a:rPr lang="zh-CN" altLang="en-US" sz="1000" dirty="0">
                <a:solidFill>
                  <a:schemeClr val="tx1">
                    <a:lumMod val="50000"/>
                    <a:lumOff val="50000"/>
                  </a:schemeClr>
                </a:solidFill>
                <a:sym typeface="+mn-ea"/>
              </a:rPr>
              <a:t>Here to add your text</a:t>
            </a:r>
            <a:r>
              <a:rPr lang="en-US" altLang="zh-CN" sz="1000" dirty="0">
                <a:solidFill>
                  <a:schemeClr val="tx1">
                    <a:lumMod val="50000"/>
                    <a:lumOff val="50000"/>
                  </a:schemeClr>
                </a:solidFill>
                <a:sym typeface="+mn-ea"/>
              </a:rPr>
              <a:t>.</a:t>
            </a:r>
            <a:r>
              <a:rPr lang="zh-CN" altLang="en-US" sz="1000" dirty="0">
                <a:solidFill>
                  <a:schemeClr val="tx1">
                    <a:lumMod val="50000"/>
                    <a:lumOff val="50000"/>
                  </a:schemeClr>
                </a:solidFill>
                <a:sym typeface="+mn-ea"/>
              </a:rPr>
              <a:t>Here to add your textHere to add your text, mainly to avoid large sections o</a:t>
            </a:r>
            <a:r>
              <a:rPr lang="en-US" altLang="zh-CN" sz="1000" dirty="0">
                <a:solidFill>
                  <a:schemeClr val="tx1">
                    <a:lumMod val="50000"/>
                    <a:lumOff val="50000"/>
                  </a:schemeClr>
                </a:solidFill>
                <a:sym typeface="+mn-ea"/>
              </a:rPr>
              <a:t>f </a:t>
            </a:r>
            <a:r>
              <a:rPr lang="zh-CN" altLang="en-US" sz="1000" dirty="0">
                <a:solidFill>
                  <a:schemeClr val="tx1">
                    <a:lumMod val="50000"/>
                    <a:lumOff val="50000"/>
                  </a:schemeClr>
                </a:solidFill>
                <a:sym typeface="+mn-ea"/>
              </a:rPr>
              <a:t>text</a:t>
            </a:r>
            <a:r>
              <a:rPr lang="en-US" altLang="zh-CN" sz="1000" dirty="0">
                <a:solidFill>
                  <a:schemeClr val="tx1">
                    <a:lumMod val="50000"/>
                    <a:lumOff val="50000"/>
                  </a:schemeClr>
                </a:solidFill>
                <a:sym typeface="+mn-ea"/>
              </a:rPr>
              <a:t>.</a:t>
            </a:r>
            <a:endParaRPr lang="zh-CN" altLang="en-US" sz="1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6" name="文本框 5">
            <a:extLst>
              <a:ext uri="{FF2B5EF4-FFF2-40B4-BE49-F238E27FC236}">
                <a16:creationId xmlns:a16="http://schemas.microsoft.com/office/drawing/2014/main" id="{4B21A9AD-DC06-421F-9145-39EE056A90AE}"/>
              </a:ext>
            </a:extLst>
          </p:cNvPr>
          <p:cNvSpPr txBox="1"/>
          <p:nvPr/>
        </p:nvSpPr>
        <p:spPr>
          <a:xfrm>
            <a:off x="3131840" y="3709819"/>
            <a:ext cx="2232248" cy="238527"/>
          </a:xfrm>
          <a:prstGeom prst="rect">
            <a:avLst/>
          </a:prstGeom>
          <a:noFill/>
        </p:spPr>
        <p:txBody>
          <a:bodyPr wrap="square" lIns="68580" tIns="34290" rIns="68580" bIns="34290" rtlCol="0">
            <a:spAutoFit/>
          </a:bodyPr>
          <a:lstStyle/>
          <a:p>
            <a:r>
              <a:rPr lang="zh-CN" altLang="zh-CN" sz="1100" dirty="0">
                <a:solidFill>
                  <a:schemeClr val="accent1"/>
                </a:solidFill>
                <a:latin typeface="锐字云字库美黑体1.0" panose="02010604000000000000" charset="-122"/>
                <a:ea typeface="锐字云字库美黑体1.0" panose="02010604000000000000" charset="-122"/>
              </a:rPr>
              <a:t>汇报人：</a:t>
            </a:r>
            <a:r>
              <a:rPr lang="en-US" altLang="zh-CN" sz="1100" dirty="0">
                <a:solidFill>
                  <a:schemeClr val="accent1"/>
                </a:solidFill>
                <a:latin typeface="锐字云字库美黑体1.0" panose="02010604000000000000" charset="-122"/>
                <a:ea typeface="锐字云字库美黑体1.0" panose="02010604000000000000" charset="-122"/>
              </a:rPr>
              <a:t>xxx        </a:t>
            </a:r>
            <a:r>
              <a:rPr lang="zh-CN" altLang="en-US" sz="1100" dirty="0">
                <a:solidFill>
                  <a:schemeClr val="accent1"/>
                </a:solidFill>
                <a:latin typeface="锐字云字库美黑体1.0" panose="02010604000000000000" charset="-122"/>
                <a:ea typeface="锐字云字库美黑体1.0" panose="02010604000000000000" charset="-122"/>
              </a:rPr>
              <a:t>时间：</a:t>
            </a:r>
            <a:r>
              <a:rPr lang="en-US" altLang="zh-CN" sz="1100" dirty="0">
                <a:solidFill>
                  <a:schemeClr val="accent1"/>
                </a:solidFill>
                <a:latin typeface="锐字云字库美黑体1.0" panose="02010604000000000000" charset="-122"/>
                <a:ea typeface="锐字云字库美黑体1.0" panose="02010604000000000000" charset="-122"/>
              </a:rPr>
              <a:t>xxx</a:t>
            </a:r>
            <a:endParaRPr lang="zh-CN" altLang="zh-CN" sz="1100" dirty="0">
              <a:solidFill>
                <a:schemeClr val="accent1"/>
              </a:solidFill>
              <a:latin typeface="锐字云字库美黑体1.0" panose="02010604000000000000" charset="-122"/>
              <a:ea typeface="锐字云字库美黑体1.0" panose="02010604000000000000" charset="-122"/>
            </a:endParaRPr>
          </a:p>
        </p:txBody>
      </p:sp>
      <p:sp>
        <p:nvSpPr>
          <p:cNvPr id="2" name="矩形 1">
            <a:extLst>
              <a:ext uri="{FF2B5EF4-FFF2-40B4-BE49-F238E27FC236}">
                <a16:creationId xmlns:a16="http://schemas.microsoft.com/office/drawing/2014/main" id="{03CE672A-AB67-4372-BECB-DA50D10370E7}"/>
              </a:ext>
            </a:extLst>
          </p:cNvPr>
          <p:cNvSpPr/>
          <p:nvPr/>
        </p:nvSpPr>
        <p:spPr>
          <a:xfrm>
            <a:off x="7992379" y="1784474"/>
            <a:ext cx="1158669" cy="35602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15EDA137-796F-43AB-A866-FF8568028944}"/>
              </a:ext>
            </a:extLst>
          </p:cNvPr>
          <p:cNvSpPr/>
          <p:nvPr/>
        </p:nvSpPr>
        <p:spPr>
          <a:xfrm>
            <a:off x="7632340" y="1784474"/>
            <a:ext cx="277671" cy="35602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BADD2EBC-6C00-4628-B0F3-1EE2D9601E90}"/>
              </a:ext>
            </a:extLst>
          </p:cNvPr>
          <p:cNvSpPr/>
          <p:nvPr/>
        </p:nvSpPr>
        <p:spPr>
          <a:xfrm>
            <a:off x="7282661" y="1784474"/>
            <a:ext cx="277671" cy="35602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3A0AD43F-9A27-481D-AA15-825F9E44B973}"/>
              </a:ext>
            </a:extLst>
          </p:cNvPr>
          <p:cNvSpPr/>
          <p:nvPr/>
        </p:nvSpPr>
        <p:spPr>
          <a:xfrm>
            <a:off x="6922621" y="1784474"/>
            <a:ext cx="277671" cy="35602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782544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p:cTn id="7" dur="1000" fill="hold"/>
                                        <p:tgtEl>
                                          <p:spTgt spid="15362"/>
                                        </p:tgtEl>
                                        <p:attrNameLst>
                                          <p:attrName>ppt_w</p:attrName>
                                        </p:attrNameLst>
                                      </p:cBhvr>
                                      <p:tavLst>
                                        <p:tav tm="0">
                                          <p:val>
                                            <p:strVal val="#ppt_w+.3"/>
                                          </p:val>
                                        </p:tav>
                                        <p:tav tm="100000">
                                          <p:val>
                                            <p:strVal val="#ppt_w"/>
                                          </p:val>
                                        </p:tav>
                                      </p:tavLst>
                                    </p:anim>
                                    <p:anim calcmode="lin" valueType="num">
                                      <p:cBhvr>
                                        <p:cTn id="8" dur="1000" fill="hold"/>
                                        <p:tgtEl>
                                          <p:spTgt spid="15362"/>
                                        </p:tgtEl>
                                        <p:attrNameLst>
                                          <p:attrName>ppt_h</p:attrName>
                                        </p:attrNameLst>
                                      </p:cBhvr>
                                      <p:tavLst>
                                        <p:tav tm="0">
                                          <p:val>
                                            <p:strVal val="#ppt_h"/>
                                          </p:val>
                                        </p:tav>
                                        <p:tav tm="100000">
                                          <p:val>
                                            <p:strVal val="#ppt_h"/>
                                          </p:val>
                                        </p:tav>
                                      </p:tavLst>
                                    </p:anim>
                                    <p:animEffect transition="in" filter="fade">
                                      <p:cBhvr>
                                        <p:cTn id="9" dur="1000"/>
                                        <p:tgtEl>
                                          <p:spTgt spid="15362"/>
                                        </p:tgtEl>
                                      </p:cBhvr>
                                    </p:animEffect>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10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20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1+#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200"/>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3"/>
                                        </p:tgtEl>
                                        <p:attrNameLst>
                                          <p:attrName>style.visibility</p:attrName>
                                        </p:attrNameLst>
                                      </p:cBhvr>
                                      <p:to>
                                        <p:strVal val="visible"/>
                                      </p:to>
                                    </p:set>
                                    <p:anim by="(-#ppt_w*2)" calcmode="lin" valueType="num">
                                      <p:cBhvr rctx="PPT">
                                        <p:cTn id="31" dur="500" autoRev="1" fill="hold">
                                          <p:stCondLst>
                                            <p:cond delay="0"/>
                                          </p:stCondLst>
                                        </p:cTn>
                                        <p:tgtEl>
                                          <p:spTgt spid="3"/>
                                        </p:tgtEl>
                                        <p:attrNameLst>
                                          <p:attrName>ppt_w</p:attrName>
                                        </p:attrNameLst>
                                      </p:cBhvr>
                                    </p:anim>
                                    <p:anim by="(#ppt_w*0.50)" calcmode="lin" valueType="num">
                                      <p:cBhvr>
                                        <p:cTn id="32" dur="500" decel="50000" autoRev="1" fill="hold">
                                          <p:stCondLst>
                                            <p:cond delay="0"/>
                                          </p:stCondLst>
                                        </p:cTn>
                                        <p:tgtEl>
                                          <p:spTgt spid="3"/>
                                        </p:tgtEl>
                                        <p:attrNameLst>
                                          <p:attrName>ppt_x</p:attrName>
                                        </p:attrNameLst>
                                      </p:cBhvr>
                                    </p:anim>
                                    <p:anim from="(-#ppt_h/2)" to="(#ppt_y)" calcmode="lin" valueType="num">
                                      <p:cBhvr>
                                        <p:cTn id="33" dur="1000" fill="hold">
                                          <p:stCondLst>
                                            <p:cond delay="0"/>
                                          </p:stCondLst>
                                        </p:cTn>
                                        <p:tgtEl>
                                          <p:spTgt spid="3"/>
                                        </p:tgtEl>
                                        <p:attrNameLst>
                                          <p:attrName>ppt_y</p:attrName>
                                        </p:attrNameLst>
                                      </p:cBhvr>
                                    </p:anim>
                                    <p:animRot by="21600000">
                                      <p:cBhvr>
                                        <p:cTn id="34" dur="1000" fill="hold">
                                          <p:stCondLst>
                                            <p:cond delay="0"/>
                                          </p:stCondLst>
                                        </p:cTn>
                                        <p:tgtEl>
                                          <p:spTgt spid="3"/>
                                        </p:tgtEl>
                                        <p:attrNameLst>
                                          <p:attrName>r</p:attrName>
                                        </p:attrNameLst>
                                      </p:cBhvr>
                                    </p:animRot>
                                  </p:childTnLst>
                                </p:cTn>
                              </p:par>
                            </p:childTnLst>
                          </p:cTn>
                        </p:par>
                        <p:par>
                          <p:cTn id="35" fill="hold">
                            <p:stCondLst>
                              <p:cond delay="3500"/>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4"/>
                                        </p:tgtEl>
                                        <p:attrNameLst>
                                          <p:attrName>style.visibility</p:attrName>
                                        </p:attrNameLst>
                                      </p:cBhvr>
                                      <p:to>
                                        <p:strVal val="visible"/>
                                      </p:to>
                                    </p:set>
                                    <p:anim by="(-#ppt_w*2)" calcmode="lin" valueType="num">
                                      <p:cBhvr rctx="PPT">
                                        <p:cTn id="38" dur="500" autoRev="1" fill="hold">
                                          <p:stCondLst>
                                            <p:cond delay="0"/>
                                          </p:stCondLst>
                                        </p:cTn>
                                        <p:tgtEl>
                                          <p:spTgt spid="4"/>
                                        </p:tgtEl>
                                        <p:attrNameLst>
                                          <p:attrName>ppt_w</p:attrName>
                                        </p:attrNameLst>
                                      </p:cBhvr>
                                    </p:anim>
                                    <p:anim by="(#ppt_w*0.50)" calcmode="lin" valueType="num">
                                      <p:cBhvr>
                                        <p:cTn id="39" dur="500" decel="50000" autoRev="1" fill="hold">
                                          <p:stCondLst>
                                            <p:cond delay="0"/>
                                          </p:stCondLst>
                                        </p:cTn>
                                        <p:tgtEl>
                                          <p:spTgt spid="4"/>
                                        </p:tgtEl>
                                        <p:attrNameLst>
                                          <p:attrName>ppt_x</p:attrName>
                                        </p:attrNameLst>
                                      </p:cBhvr>
                                    </p:anim>
                                    <p:anim from="(-#ppt_h/2)" to="(#ppt_y)" calcmode="lin" valueType="num">
                                      <p:cBhvr>
                                        <p:cTn id="40" dur="1000" fill="hold">
                                          <p:stCondLst>
                                            <p:cond delay="0"/>
                                          </p:stCondLst>
                                        </p:cTn>
                                        <p:tgtEl>
                                          <p:spTgt spid="4"/>
                                        </p:tgtEl>
                                        <p:attrNameLst>
                                          <p:attrName>ppt_y</p:attrName>
                                        </p:attrNameLst>
                                      </p:cBhvr>
                                    </p:anim>
                                    <p:animRot by="21600000">
                                      <p:cBhvr>
                                        <p:cTn id="41" dur="1000" fill="hold">
                                          <p:stCondLst>
                                            <p:cond delay="0"/>
                                          </p:stCondLst>
                                        </p:cTn>
                                        <p:tgtEl>
                                          <p:spTgt spid="4"/>
                                        </p:tgtEl>
                                        <p:attrNameLst>
                                          <p:attrName>r</p:attrName>
                                        </p:attrNameLst>
                                      </p:cBhvr>
                                    </p:animRot>
                                  </p:childTnLst>
                                </p:cTn>
                              </p:par>
                            </p:childTnLst>
                          </p:cTn>
                        </p:par>
                        <p:par>
                          <p:cTn id="42" fill="hold">
                            <p:stCondLst>
                              <p:cond delay="5700"/>
                            </p:stCondLst>
                            <p:childTnLst>
                              <p:par>
                                <p:cTn id="43" presetID="22" presetClass="entr" presetSubtype="4" fill="hold" grpId="0" nodeType="afterEffect">
                                  <p:stCondLst>
                                    <p:cond delay="0"/>
                                  </p:stCondLst>
                                  <p:iterate type="lt">
                                    <p:tmPct val="0"/>
                                  </p:iterate>
                                  <p:childTnLst>
                                    <p:set>
                                      <p:cBhvr>
                                        <p:cTn id="44" dur="1" fill="hold">
                                          <p:stCondLst>
                                            <p:cond delay="0"/>
                                          </p:stCondLst>
                                        </p:cTn>
                                        <p:tgtEl>
                                          <p:spTgt spid="5"/>
                                        </p:tgtEl>
                                        <p:attrNameLst>
                                          <p:attrName>style.visibility</p:attrName>
                                        </p:attrNameLst>
                                      </p:cBhvr>
                                      <p:to>
                                        <p:strVal val="visible"/>
                                      </p:to>
                                    </p:set>
                                    <p:animEffect transition="in" filter="wipe(down)">
                                      <p:cBhvr>
                                        <p:cTn id="45" dur="500"/>
                                        <p:tgtEl>
                                          <p:spTgt spid="5"/>
                                        </p:tgtEl>
                                      </p:cBhvr>
                                    </p:animEffect>
                                  </p:childTnLst>
                                </p:cTn>
                              </p:par>
                            </p:childTnLst>
                          </p:cTn>
                        </p:par>
                        <p:par>
                          <p:cTn id="46" fill="hold">
                            <p:stCondLst>
                              <p:cond delay="6200"/>
                            </p:stCondLst>
                            <p:childTnLst>
                              <p:par>
                                <p:cTn id="47" presetID="42"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anim calcmode="lin" valueType="num">
                                      <p:cBhvr>
                                        <p:cTn id="50" dur="500" fill="hold"/>
                                        <p:tgtEl>
                                          <p:spTgt spid="6"/>
                                        </p:tgtEl>
                                        <p:attrNameLst>
                                          <p:attrName>ppt_x</p:attrName>
                                        </p:attrNameLst>
                                      </p:cBhvr>
                                      <p:tavLst>
                                        <p:tav tm="0">
                                          <p:val>
                                            <p:strVal val="#ppt_x"/>
                                          </p:val>
                                        </p:tav>
                                        <p:tav tm="100000">
                                          <p:val>
                                            <p:strVal val="#ppt_x"/>
                                          </p:val>
                                        </p:tav>
                                      </p:tavLst>
                                    </p:anim>
                                    <p:anim calcmode="lin" valueType="num">
                                      <p:cBhvr>
                                        <p:cTn id="51"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2" grpId="0" animBg="1"/>
      <p:bldP spid="8" grpId="0" animBg="1"/>
      <p:bldP spid="9" grpId="0" animBg="1"/>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6"/>
          <p:cNvSpPr>
            <a:spLocks/>
          </p:cNvSpPr>
          <p:nvPr/>
        </p:nvSpPr>
        <p:spPr bwMode="auto">
          <a:xfrm>
            <a:off x="4562560" y="3993464"/>
            <a:ext cx="3214" cy="1589"/>
          </a:xfrm>
          <a:custGeom>
            <a:avLst/>
            <a:gdLst>
              <a:gd name="T0" fmla="*/ 2 w 4"/>
              <a:gd name="T1" fmla="*/ 0 h 4"/>
              <a:gd name="T2" fmla="*/ 4 w 4"/>
              <a:gd name="T3" fmla="*/ 4 h 4"/>
              <a:gd name="T4" fmla="*/ 0 w 4"/>
              <a:gd name="T5" fmla="*/ 4 h 4"/>
              <a:gd name="T6" fmla="*/ 2 w 4"/>
              <a:gd name="T7" fmla="*/ 0 h 4"/>
            </a:gdLst>
            <a:ahLst/>
            <a:cxnLst>
              <a:cxn ang="0">
                <a:pos x="T0" y="T1"/>
              </a:cxn>
              <a:cxn ang="0">
                <a:pos x="T2" y="T3"/>
              </a:cxn>
              <a:cxn ang="0">
                <a:pos x="T4" y="T5"/>
              </a:cxn>
              <a:cxn ang="0">
                <a:pos x="T6" y="T7"/>
              </a:cxn>
            </a:cxnLst>
            <a:rect l="0" t="0" r="r" b="b"/>
            <a:pathLst>
              <a:path w="4" h="4">
                <a:moveTo>
                  <a:pt x="2" y="0"/>
                </a:moveTo>
                <a:lnTo>
                  <a:pt x="4" y="4"/>
                </a:lnTo>
                <a:lnTo>
                  <a:pt x="0" y="4"/>
                </a:lnTo>
                <a:lnTo>
                  <a:pt x="2" y="0"/>
                </a:lnTo>
                <a:close/>
              </a:path>
            </a:pathLst>
          </a:custGeom>
          <a:solidFill>
            <a:srgbClr val="FFCA00"/>
          </a:solidFill>
          <a:ln w="0">
            <a:noFill/>
            <a:prstDash val="solid"/>
            <a:round/>
            <a:headEnd/>
            <a:tailEnd/>
          </a:ln>
        </p:spPr>
        <p:txBody>
          <a:bodyPr vert="horz" wrap="square" lIns="98195" tIns="49097" rIns="98195" bIns="49097" numCol="1" anchor="t" anchorCtr="0" compatLnSpc="1">
            <a:prstTxWarp prst="textNoShape">
              <a:avLst/>
            </a:prstTxWarp>
          </a:bodyPr>
          <a:lstStyle/>
          <a:p>
            <a:pPr algn="ctr" fontAlgn="base">
              <a:spcBef>
                <a:spcPct val="0"/>
              </a:spcBef>
              <a:spcAft>
                <a:spcPct val="0"/>
              </a:spcAft>
            </a:pPr>
            <a:endParaRPr lang="en-US" sz="2200">
              <a:solidFill>
                <a:srgbClr val="000000"/>
              </a:solidFill>
              <a:latin typeface="微软雅黑"/>
              <a:ea typeface="微软雅黑"/>
              <a:sym typeface="Gill Sans" charset="0"/>
            </a:endParaRPr>
          </a:p>
        </p:txBody>
      </p:sp>
      <p:sp>
        <p:nvSpPr>
          <p:cNvPr id="9" name="Freeform 46"/>
          <p:cNvSpPr>
            <a:spLocks/>
          </p:cNvSpPr>
          <p:nvPr/>
        </p:nvSpPr>
        <p:spPr bwMode="auto">
          <a:xfrm flipH="1">
            <a:off x="5625763" y="1573919"/>
            <a:ext cx="2660730" cy="119667"/>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tx1"/>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200">
              <a:solidFill>
                <a:srgbClr val="323232"/>
              </a:solidFill>
              <a:latin typeface="微软雅黑"/>
              <a:ea typeface="微软雅黑"/>
              <a:cs typeface="Open Sans Condensed Light" pitchFamily="34" charset="0"/>
              <a:sym typeface="Gill Sans" charset="0"/>
            </a:endParaRPr>
          </a:p>
        </p:txBody>
      </p:sp>
      <p:sp>
        <p:nvSpPr>
          <p:cNvPr id="10" name="Freeform 46"/>
          <p:cNvSpPr>
            <a:spLocks/>
          </p:cNvSpPr>
          <p:nvPr/>
        </p:nvSpPr>
        <p:spPr bwMode="auto">
          <a:xfrm flipH="1">
            <a:off x="5862823" y="2658105"/>
            <a:ext cx="2423670" cy="119667"/>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tx1"/>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200">
              <a:solidFill>
                <a:srgbClr val="323232"/>
              </a:solidFill>
              <a:latin typeface="微软雅黑"/>
              <a:ea typeface="微软雅黑"/>
              <a:cs typeface="Open Sans Condensed Light" pitchFamily="34" charset="0"/>
              <a:sym typeface="Gill Sans" charset="0"/>
            </a:endParaRPr>
          </a:p>
        </p:txBody>
      </p:sp>
      <p:sp>
        <p:nvSpPr>
          <p:cNvPr id="11" name="Freeform 46"/>
          <p:cNvSpPr>
            <a:spLocks/>
          </p:cNvSpPr>
          <p:nvPr/>
        </p:nvSpPr>
        <p:spPr bwMode="auto">
          <a:xfrm flipH="1">
            <a:off x="5215127" y="3456105"/>
            <a:ext cx="3071366" cy="119667"/>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tx1"/>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200">
              <a:solidFill>
                <a:srgbClr val="323232"/>
              </a:solidFill>
              <a:latin typeface="微软雅黑"/>
              <a:ea typeface="微软雅黑"/>
              <a:cs typeface="Open Sans Condensed Light" pitchFamily="34" charset="0"/>
              <a:sym typeface="Gill Sans" charset="0"/>
            </a:endParaRPr>
          </a:p>
        </p:txBody>
      </p:sp>
      <p:sp>
        <p:nvSpPr>
          <p:cNvPr id="12" name="Freeform 46"/>
          <p:cNvSpPr>
            <a:spLocks/>
          </p:cNvSpPr>
          <p:nvPr/>
        </p:nvSpPr>
        <p:spPr bwMode="auto">
          <a:xfrm>
            <a:off x="943176" y="1937652"/>
            <a:ext cx="2732269" cy="119667"/>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tx1"/>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200">
              <a:solidFill>
                <a:srgbClr val="323232"/>
              </a:solidFill>
              <a:latin typeface="微软雅黑"/>
              <a:ea typeface="微软雅黑"/>
              <a:cs typeface="Open Sans Condensed Light" pitchFamily="34" charset="0"/>
              <a:sym typeface="Gill Sans" charset="0"/>
            </a:endParaRPr>
          </a:p>
        </p:txBody>
      </p:sp>
      <p:sp>
        <p:nvSpPr>
          <p:cNvPr id="13" name="Rectangle 37"/>
          <p:cNvSpPr>
            <a:spLocks/>
          </p:cNvSpPr>
          <p:nvPr/>
        </p:nvSpPr>
        <p:spPr bwMode="auto">
          <a:xfrm>
            <a:off x="1453481" y="2096959"/>
            <a:ext cx="1930387" cy="52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7F7F7F"/>
                </a:solidFill>
                <a:latin typeface="微软雅黑"/>
                <a:ea typeface="微软雅黑"/>
                <a:sym typeface="Gill Sans" charset="0"/>
              </a:rPr>
              <a:t>此处添加详细文本描述，建议与标题相关并符合整体语言风格，语言描述</a:t>
            </a:r>
            <a:endParaRPr lang="en-US" sz="900" dirty="0">
              <a:solidFill>
                <a:srgbClr val="7F7F7F"/>
              </a:solidFill>
              <a:latin typeface="微软雅黑"/>
              <a:ea typeface="微软雅黑"/>
              <a:cs typeface="Lato Light" charset="0"/>
              <a:sym typeface="Lato Light" charset="0"/>
            </a:endParaRPr>
          </a:p>
        </p:txBody>
      </p:sp>
      <p:sp>
        <p:nvSpPr>
          <p:cNvPr id="14" name="Freeform 46"/>
          <p:cNvSpPr>
            <a:spLocks/>
          </p:cNvSpPr>
          <p:nvPr/>
        </p:nvSpPr>
        <p:spPr bwMode="auto">
          <a:xfrm>
            <a:off x="943176" y="2717938"/>
            <a:ext cx="3353441" cy="119667"/>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tx1"/>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200">
              <a:solidFill>
                <a:srgbClr val="323232"/>
              </a:solidFill>
              <a:latin typeface="微软雅黑"/>
              <a:ea typeface="微软雅黑"/>
              <a:cs typeface="Open Sans Condensed Light" pitchFamily="34" charset="0"/>
              <a:sym typeface="Gill Sans" charset="0"/>
            </a:endParaRPr>
          </a:p>
        </p:txBody>
      </p:sp>
      <p:sp>
        <p:nvSpPr>
          <p:cNvPr id="15" name="Rectangle 37"/>
          <p:cNvSpPr>
            <a:spLocks/>
          </p:cNvSpPr>
          <p:nvPr/>
        </p:nvSpPr>
        <p:spPr bwMode="auto">
          <a:xfrm>
            <a:off x="1453481" y="2877244"/>
            <a:ext cx="1930387" cy="493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7F7F7F"/>
                </a:solidFill>
                <a:latin typeface="微软雅黑"/>
                <a:ea typeface="微软雅黑"/>
                <a:sym typeface="Gill Sans" charset="0"/>
              </a:rPr>
              <a:t>此处添加详细文本描述，建议与标题相关并符合整体语言风格，语言描述</a:t>
            </a:r>
            <a:endParaRPr lang="en-US" sz="900" dirty="0">
              <a:solidFill>
                <a:srgbClr val="7F7F7F"/>
              </a:solidFill>
              <a:latin typeface="微软雅黑"/>
              <a:ea typeface="微软雅黑"/>
              <a:cs typeface="Lato Light" charset="0"/>
              <a:sym typeface="Lato Light" charset="0"/>
            </a:endParaRPr>
          </a:p>
        </p:txBody>
      </p:sp>
      <p:sp>
        <p:nvSpPr>
          <p:cNvPr id="16" name="Freeform 46"/>
          <p:cNvSpPr>
            <a:spLocks/>
          </p:cNvSpPr>
          <p:nvPr/>
        </p:nvSpPr>
        <p:spPr bwMode="auto">
          <a:xfrm flipV="1">
            <a:off x="943174" y="4043167"/>
            <a:ext cx="2916036" cy="119667"/>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tx1"/>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200">
              <a:solidFill>
                <a:srgbClr val="323232"/>
              </a:solidFill>
              <a:latin typeface="微软雅黑"/>
              <a:ea typeface="微软雅黑"/>
              <a:cs typeface="Open Sans Condensed Light" pitchFamily="34" charset="0"/>
              <a:sym typeface="Gill Sans" charset="0"/>
            </a:endParaRPr>
          </a:p>
        </p:txBody>
      </p:sp>
      <p:sp>
        <p:nvSpPr>
          <p:cNvPr id="17" name="Rectangle 37"/>
          <p:cNvSpPr>
            <a:spLocks/>
          </p:cNvSpPr>
          <p:nvPr/>
        </p:nvSpPr>
        <p:spPr bwMode="auto">
          <a:xfrm>
            <a:off x="1453481" y="3563726"/>
            <a:ext cx="1930387" cy="479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7F7F7F"/>
                </a:solidFill>
                <a:latin typeface="微软雅黑"/>
                <a:ea typeface="微软雅黑"/>
                <a:sym typeface="Gill Sans" charset="0"/>
              </a:rPr>
              <a:t>此处添加详细文本描述，建议与标题相关并符合整体语言风格，语言描述</a:t>
            </a:r>
            <a:endParaRPr lang="en-US" sz="900" dirty="0">
              <a:solidFill>
                <a:srgbClr val="7F7F7F"/>
              </a:solidFill>
              <a:latin typeface="微软雅黑"/>
              <a:ea typeface="微软雅黑"/>
              <a:cs typeface="Lato Light" charset="0"/>
              <a:sym typeface="Lato Light" charset="0"/>
            </a:endParaRPr>
          </a:p>
        </p:txBody>
      </p:sp>
      <p:grpSp>
        <p:nvGrpSpPr>
          <p:cNvPr id="2" name="Group 5"/>
          <p:cNvGrpSpPr/>
          <p:nvPr/>
        </p:nvGrpSpPr>
        <p:grpSpPr>
          <a:xfrm>
            <a:off x="1052242" y="2137571"/>
            <a:ext cx="302444" cy="264161"/>
            <a:chOff x="1079332" y="2203296"/>
            <a:chExt cx="298739" cy="264080"/>
          </a:xfrm>
        </p:grpSpPr>
        <p:sp>
          <p:nvSpPr>
            <p:cNvPr id="19" name="Oval 2"/>
            <p:cNvSpPr/>
            <p:nvPr/>
          </p:nvSpPr>
          <p:spPr bwMode="auto">
            <a:xfrm>
              <a:off x="1103804" y="2203296"/>
              <a:ext cx="264080" cy="264080"/>
            </a:xfrm>
            <a:prstGeom prst="ellipse">
              <a:avLst/>
            </a:prstGeom>
            <a:solidFill>
              <a:schemeClr val="accent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81952"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20"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600" kern="0" dirty="0">
                  <a:solidFill>
                    <a:srgbClr val="FFFFFF"/>
                  </a:solidFill>
                  <a:latin typeface="微软雅黑"/>
                  <a:ea typeface="微软雅黑"/>
                  <a:cs typeface="Bebas Neue" charset="0"/>
                  <a:sym typeface="Bebas Neue" charset="0"/>
                </a:rPr>
                <a:t>1</a:t>
              </a:r>
            </a:p>
          </p:txBody>
        </p:sp>
      </p:grpSp>
      <p:grpSp>
        <p:nvGrpSpPr>
          <p:cNvPr id="3" name="Group 235"/>
          <p:cNvGrpSpPr/>
          <p:nvPr/>
        </p:nvGrpSpPr>
        <p:grpSpPr>
          <a:xfrm>
            <a:off x="1052242" y="2894762"/>
            <a:ext cx="302444" cy="264161"/>
            <a:chOff x="1079332" y="2203296"/>
            <a:chExt cx="298739" cy="264080"/>
          </a:xfrm>
        </p:grpSpPr>
        <p:sp>
          <p:nvSpPr>
            <p:cNvPr id="22" name="Oval 236"/>
            <p:cNvSpPr/>
            <p:nvPr/>
          </p:nvSpPr>
          <p:spPr bwMode="auto">
            <a:xfrm>
              <a:off x="1103804" y="2203296"/>
              <a:ext cx="264080" cy="264080"/>
            </a:xfrm>
            <a:prstGeom prst="ellipse">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81952"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23"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600" kern="0" dirty="0">
                  <a:solidFill>
                    <a:srgbClr val="FFFFFF"/>
                  </a:solidFill>
                  <a:latin typeface="微软雅黑"/>
                  <a:ea typeface="微软雅黑"/>
                  <a:cs typeface="Bebas Neue" charset="0"/>
                  <a:sym typeface="Bebas Neue" charset="0"/>
                </a:rPr>
                <a:t>2</a:t>
              </a:r>
            </a:p>
          </p:txBody>
        </p:sp>
      </p:grpSp>
      <p:grpSp>
        <p:nvGrpSpPr>
          <p:cNvPr id="4" name="Group 238"/>
          <p:cNvGrpSpPr/>
          <p:nvPr/>
        </p:nvGrpSpPr>
        <p:grpSpPr>
          <a:xfrm>
            <a:off x="1052242" y="3578869"/>
            <a:ext cx="302444" cy="264161"/>
            <a:chOff x="1079332" y="2203296"/>
            <a:chExt cx="298739" cy="264080"/>
          </a:xfrm>
        </p:grpSpPr>
        <p:sp>
          <p:nvSpPr>
            <p:cNvPr id="25" name="Oval 239"/>
            <p:cNvSpPr/>
            <p:nvPr/>
          </p:nvSpPr>
          <p:spPr bwMode="auto">
            <a:xfrm>
              <a:off x="1103804" y="2203296"/>
              <a:ext cx="264080" cy="264080"/>
            </a:xfrm>
            <a:prstGeom prst="ellipse">
              <a:avLst/>
            </a:prstGeom>
            <a:solidFill>
              <a:schemeClr val="accent4"/>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81952"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26"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600" kern="0" dirty="0">
                  <a:solidFill>
                    <a:srgbClr val="FFFFFF"/>
                  </a:solidFill>
                  <a:latin typeface="微软雅黑"/>
                  <a:ea typeface="微软雅黑"/>
                  <a:cs typeface="Bebas Neue" charset="0"/>
                  <a:sym typeface="Bebas Neue" charset="0"/>
                </a:rPr>
                <a:t>3</a:t>
              </a:r>
            </a:p>
          </p:txBody>
        </p:sp>
      </p:grpSp>
      <p:sp>
        <p:nvSpPr>
          <p:cNvPr id="27" name="Rectangle 37"/>
          <p:cNvSpPr>
            <a:spLocks/>
          </p:cNvSpPr>
          <p:nvPr/>
        </p:nvSpPr>
        <p:spPr bwMode="auto">
          <a:xfrm>
            <a:off x="6084168" y="1690558"/>
            <a:ext cx="1712087" cy="439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900" dirty="0">
                <a:solidFill>
                  <a:srgbClr val="7F7F7F"/>
                </a:solidFill>
                <a:latin typeface="微软雅黑"/>
                <a:ea typeface="微软雅黑"/>
                <a:sym typeface="Gill Sans" charset="0"/>
              </a:rPr>
              <a:t>此处添加详细文本描述，建议与标题相关并符合整体语言风格 </a:t>
            </a:r>
            <a:endParaRPr lang="en-US" sz="900" dirty="0">
              <a:solidFill>
                <a:srgbClr val="7F7F7F"/>
              </a:solidFill>
              <a:latin typeface="微软雅黑"/>
              <a:ea typeface="微软雅黑"/>
              <a:cs typeface="Lato Light" charset="0"/>
              <a:sym typeface="Lato Light" charset="0"/>
            </a:endParaRPr>
          </a:p>
        </p:txBody>
      </p:sp>
      <p:sp>
        <p:nvSpPr>
          <p:cNvPr id="28" name="Rectangle 37"/>
          <p:cNvSpPr>
            <a:spLocks/>
          </p:cNvSpPr>
          <p:nvPr/>
        </p:nvSpPr>
        <p:spPr bwMode="auto">
          <a:xfrm>
            <a:off x="6084168" y="2801021"/>
            <a:ext cx="1712087" cy="493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900" dirty="0">
                <a:solidFill>
                  <a:srgbClr val="7F7F7F"/>
                </a:solidFill>
                <a:latin typeface="微软雅黑"/>
                <a:ea typeface="微软雅黑"/>
                <a:sym typeface="Gill Sans" charset="0"/>
              </a:rPr>
              <a:t>此处添加详细文本描述，建议与标题相关并符合整体语言风格 </a:t>
            </a:r>
            <a:endParaRPr lang="en-US" sz="900" dirty="0">
              <a:solidFill>
                <a:srgbClr val="7F7F7F"/>
              </a:solidFill>
              <a:latin typeface="微软雅黑"/>
              <a:ea typeface="微软雅黑"/>
              <a:cs typeface="Lato Light" charset="0"/>
              <a:sym typeface="Lato Light" charset="0"/>
            </a:endParaRPr>
          </a:p>
        </p:txBody>
      </p:sp>
      <p:sp>
        <p:nvSpPr>
          <p:cNvPr id="29" name="Rectangle 37"/>
          <p:cNvSpPr>
            <a:spLocks/>
          </p:cNvSpPr>
          <p:nvPr/>
        </p:nvSpPr>
        <p:spPr bwMode="auto">
          <a:xfrm>
            <a:off x="6120172" y="3630418"/>
            <a:ext cx="1676083" cy="479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900" dirty="0">
                <a:solidFill>
                  <a:srgbClr val="7F7F7F"/>
                </a:solidFill>
                <a:latin typeface="微软雅黑"/>
                <a:ea typeface="微软雅黑"/>
                <a:sym typeface="Gill Sans" charset="0"/>
              </a:rPr>
              <a:t>此处添加详细文本描述，建议与标题相关并符合整体语言风格 </a:t>
            </a:r>
            <a:endParaRPr lang="en-US" sz="900" dirty="0">
              <a:solidFill>
                <a:srgbClr val="7F7F7F"/>
              </a:solidFill>
              <a:latin typeface="微软雅黑"/>
              <a:ea typeface="微软雅黑"/>
              <a:cs typeface="Lato Light" charset="0"/>
              <a:sym typeface="Lato Light" charset="0"/>
            </a:endParaRPr>
          </a:p>
        </p:txBody>
      </p:sp>
      <p:grpSp>
        <p:nvGrpSpPr>
          <p:cNvPr id="5" name="Group 244"/>
          <p:cNvGrpSpPr/>
          <p:nvPr/>
        </p:nvGrpSpPr>
        <p:grpSpPr>
          <a:xfrm>
            <a:off x="7861391" y="1731170"/>
            <a:ext cx="302444" cy="264161"/>
            <a:chOff x="1079332" y="2203296"/>
            <a:chExt cx="298739" cy="264080"/>
          </a:xfrm>
        </p:grpSpPr>
        <p:sp>
          <p:nvSpPr>
            <p:cNvPr id="31" name="Oval 245"/>
            <p:cNvSpPr/>
            <p:nvPr/>
          </p:nvSpPr>
          <p:spPr bwMode="auto">
            <a:xfrm>
              <a:off x="1103804" y="2203296"/>
              <a:ext cx="264080" cy="264080"/>
            </a:xfrm>
            <a:prstGeom prst="ellipse">
              <a:avLst/>
            </a:prstGeom>
            <a:solidFill>
              <a:schemeClr val="accent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81952"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32"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600" kern="0" dirty="0">
                  <a:solidFill>
                    <a:srgbClr val="FFFFFF"/>
                  </a:solidFill>
                  <a:latin typeface="微软雅黑"/>
                  <a:ea typeface="微软雅黑"/>
                  <a:cs typeface="Bebas Neue" charset="0"/>
                  <a:sym typeface="Bebas Neue" charset="0"/>
                </a:rPr>
                <a:t>4</a:t>
              </a:r>
            </a:p>
          </p:txBody>
        </p:sp>
      </p:grpSp>
      <p:grpSp>
        <p:nvGrpSpPr>
          <p:cNvPr id="6" name="Group 247"/>
          <p:cNvGrpSpPr/>
          <p:nvPr/>
        </p:nvGrpSpPr>
        <p:grpSpPr>
          <a:xfrm>
            <a:off x="7861391" y="2818539"/>
            <a:ext cx="302444" cy="264161"/>
            <a:chOff x="1079332" y="2203296"/>
            <a:chExt cx="298739" cy="264080"/>
          </a:xfrm>
        </p:grpSpPr>
        <p:sp>
          <p:nvSpPr>
            <p:cNvPr id="34" name="Oval 248"/>
            <p:cNvSpPr/>
            <p:nvPr/>
          </p:nvSpPr>
          <p:spPr bwMode="auto">
            <a:xfrm>
              <a:off x="1103804" y="2203296"/>
              <a:ext cx="264080" cy="264080"/>
            </a:xfrm>
            <a:prstGeom prst="ellipse">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81952"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35"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600" kern="0" dirty="0">
                  <a:solidFill>
                    <a:srgbClr val="FFFFFF"/>
                  </a:solidFill>
                  <a:latin typeface="微软雅黑"/>
                  <a:ea typeface="微软雅黑"/>
                  <a:cs typeface="Bebas Neue" charset="0"/>
                  <a:sym typeface="Bebas Neue" charset="0"/>
                </a:rPr>
                <a:t>5</a:t>
              </a:r>
            </a:p>
          </p:txBody>
        </p:sp>
      </p:grpSp>
      <p:grpSp>
        <p:nvGrpSpPr>
          <p:cNvPr id="7" name="Group 250"/>
          <p:cNvGrpSpPr/>
          <p:nvPr/>
        </p:nvGrpSpPr>
        <p:grpSpPr>
          <a:xfrm>
            <a:off x="7861391" y="3645561"/>
            <a:ext cx="302444" cy="264161"/>
            <a:chOff x="1079332" y="2203296"/>
            <a:chExt cx="298739" cy="264080"/>
          </a:xfrm>
        </p:grpSpPr>
        <p:sp>
          <p:nvSpPr>
            <p:cNvPr id="37" name="Oval 251"/>
            <p:cNvSpPr/>
            <p:nvPr/>
          </p:nvSpPr>
          <p:spPr bwMode="auto">
            <a:xfrm>
              <a:off x="1103804" y="2203296"/>
              <a:ext cx="264080" cy="264080"/>
            </a:xfrm>
            <a:prstGeom prst="ellipse">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81952"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38"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600" kern="0" dirty="0">
                  <a:solidFill>
                    <a:srgbClr val="FFFFFF"/>
                  </a:solidFill>
                  <a:latin typeface="微软雅黑"/>
                  <a:ea typeface="微软雅黑"/>
                  <a:cs typeface="Bebas Neue" charset="0"/>
                  <a:sym typeface="Bebas Neue" charset="0"/>
                </a:rPr>
                <a:t>6</a:t>
              </a:r>
            </a:p>
          </p:txBody>
        </p:sp>
      </p:grpSp>
      <p:grpSp>
        <p:nvGrpSpPr>
          <p:cNvPr id="18" name="Group 6"/>
          <p:cNvGrpSpPr/>
          <p:nvPr/>
        </p:nvGrpSpPr>
        <p:grpSpPr>
          <a:xfrm>
            <a:off x="4339297" y="2172377"/>
            <a:ext cx="833460" cy="710978"/>
            <a:chOff x="4326126" y="2238091"/>
            <a:chExt cx="823252" cy="710758"/>
          </a:xfrm>
        </p:grpSpPr>
        <p:grpSp>
          <p:nvGrpSpPr>
            <p:cNvPr id="21" name="Group 214"/>
            <p:cNvGrpSpPr/>
            <p:nvPr/>
          </p:nvGrpSpPr>
          <p:grpSpPr>
            <a:xfrm>
              <a:off x="4326126" y="2238091"/>
              <a:ext cx="823252" cy="710758"/>
              <a:chOff x="3755667" y="1931353"/>
              <a:chExt cx="680374" cy="587404"/>
            </a:xfrm>
          </p:grpSpPr>
          <p:sp>
            <p:nvSpPr>
              <p:cNvPr id="42"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3"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sp>
          <p:nvSpPr>
            <p:cNvPr id="41" name="Freeform 6"/>
            <p:cNvSpPr>
              <a:spLocks noEditPoints="1"/>
            </p:cNvSpPr>
            <p:nvPr/>
          </p:nvSpPr>
          <p:spPr bwMode="auto">
            <a:xfrm>
              <a:off x="4564534" y="2452577"/>
              <a:ext cx="325676" cy="291624"/>
            </a:xfrm>
            <a:custGeom>
              <a:avLst/>
              <a:gdLst>
                <a:gd name="T0" fmla="*/ 18 w 158"/>
                <a:gd name="T1" fmla="*/ 22 h 141"/>
                <a:gd name="T2" fmla="*/ 18 w 158"/>
                <a:gd name="T3" fmla="*/ 138 h 141"/>
                <a:gd name="T4" fmla="*/ 15 w 158"/>
                <a:gd name="T5" fmla="*/ 141 h 141"/>
                <a:gd name="T6" fmla="*/ 9 w 158"/>
                <a:gd name="T7" fmla="*/ 141 h 141"/>
                <a:gd name="T8" fmla="*/ 6 w 158"/>
                <a:gd name="T9" fmla="*/ 138 h 141"/>
                <a:gd name="T10" fmla="*/ 6 w 158"/>
                <a:gd name="T11" fmla="*/ 22 h 141"/>
                <a:gd name="T12" fmla="*/ 0 w 158"/>
                <a:gd name="T13" fmla="*/ 12 h 141"/>
                <a:gd name="T14" fmla="*/ 12 w 158"/>
                <a:gd name="T15" fmla="*/ 0 h 141"/>
                <a:gd name="T16" fmla="*/ 24 w 158"/>
                <a:gd name="T17" fmla="*/ 12 h 141"/>
                <a:gd name="T18" fmla="*/ 18 w 158"/>
                <a:gd name="T19" fmla="*/ 22 h 141"/>
                <a:gd name="T20" fmla="*/ 158 w 158"/>
                <a:gd name="T21" fmla="*/ 88 h 141"/>
                <a:gd name="T22" fmla="*/ 155 w 158"/>
                <a:gd name="T23" fmla="*/ 93 h 141"/>
                <a:gd name="T24" fmla="*/ 154 w 158"/>
                <a:gd name="T25" fmla="*/ 94 h 141"/>
                <a:gd name="T26" fmla="*/ 120 w 158"/>
                <a:gd name="T27" fmla="*/ 105 h 141"/>
                <a:gd name="T28" fmla="*/ 105 w 158"/>
                <a:gd name="T29" fmla="*/ 101 h 141"/>
                <a:gd name="T30" fmla="*/ 103 w 158"/>
                <a:gd name="T31" fmla="*/ 100 h 141"/>
                <a:gd name="T32" fmla="*/ 75 w 158"/>
                <a:gd name="T33" fmla="*/ 92 h 141"/>
                <a:gd name="T34" fmla="*/ 32 w 158"/>
                <a:gd name="T35" fmla="*/ 105 h 141"/>
                <a:gd name="T36" fmla="*/ 29 w 158"/>
                <a:gd name="T37" fmla="*/ 106 h 141"/>
                <a:gd name="T38" fmla="*/ 27 w 158"/>
                <a:gd name="T39" fmla="*/ 105 h 141"/>
                <a:gd name="T40" fmla="*/ 24 w 158"/>
                <a:gd name="T41" fmla="*/ 100 h 141"/>
                <a:gd name="T42" fmla="*/ 24 w 158"/>
                <a:gd name="T43" fmla="*/ 32 h 141"/>
                <a:gd name="T44" fmla="*/ 26 w 158"/>
                <a:gd name="T45" fmla="*/ 27 h 141"/>
                <a:gd name="T46" fmla="*/ 72 w 158"/>
                <a:gd name="T47" fmla="*/ 12 h 141"/>
                <a:gd name="T48" fmla="*/ 110 w 158"/>
                <a:gd name="T49" fmla="*/ 23 h 141"/>
                <a:gd name="T50" fmla="*/ 119 w 158"/>
                <a:gd name="T51" fmla="*/ 25 h 141"/>
                <a:gd name="T52" fmla="*/ 147 w 158"/>
                <a:gd name="T53" fmla="*/ 14 h 141"/>
                <a:gd name="T54" fmla="*/ 150 w 158"/>
                <a:gd name="T55" fmla="*/ 13 h 141"/>
                <a:gd name="T56" fmla="*/ 156 w 158"/>
                <a:gd name="T57" fmla="*/ 13 h 141"/>
                <a:gd name="T58" fmla="*/ 158 w 158"/>
                <a:gd name="T59" fmla="*/ 18 h 141"/>
                <a:gd name="T60" fmla="*/ 158 w 158"/>
                <a:gd name="T61" fmla="*/ 88 h 141"/>
                <a:gd name="T62" fmla="*/ 70 w 158"/>
                <a:gd name="T63" fmla="*/ 24 h 141"/>
                <a:gd name="T64" fmla="*/ 35 w 158"/>
                <a:gd name="T65" fmla="*/ 36 h 141"/>
                <a:gd name="T66" fmla="*/ 35 w 158"/>
                <a:gd name="T67" fmla="*/ 53 h 141"/>
                <a:gd name="T68" fmla="*/ 70 w 158"/>
                <a:gd name="T69" fmla="*/ 42 h 141"/>
                <a:gd name="T70" fmla="*/ 70 w 158"/>
                <a:gd name="T71" fmla="*/ 24 h 141"/>
                <a:gd name="T72" fmla="*/ 70 w 158"/>
                <a:gd name="T73" fmla="*/ 63 h 141"/>
                <a:gd name="T74" fmla="*/ 35 w 158"/>
                <a:gd name="T75" fmla="*/ 73 h 141"/>
                <a:gd name="T76" fmla="*/ 35 w 158"/>
                <a:gd name="T77" fmla="*/ 90 h 141"/>
                <a:gd name="T78" fmla="*/ 70 w 158"/>
                <a:gd name="T79" fmla="*/ 80 h 141"/>
                <a:gd name="T80" fmla="*/ 70 w 158"/>
                <a:gd name="T81" fmla="*/ 63 h 141"/>
                <a:gd name="T82" fmla="*/ 147 w 158"/>
                <a:gd name="T83" fmla="*/ 68 h 141"/>
                <a:gd name="T84" fmla="*/ 111 w 158"/>
                <a:gd name="T85" fmla="*/ 74 h 141"/>
                <a:gd name="T86" fmla="*/ 111 w 158"/>
                <a:gd name="T87" fmla="*/ 54 h 141"/>
                <a:gd name="T88" fmla="*/ 108 w 158"/>
                <a:gd name="T89" fmla="*/ 52 h 141"/>
                <a:gd name="T90" fmla="*/ 75 w 158"/>
                <a:gd name="T91" fmla="*/ 42 h 141"/>
                <a:gd name="T92" fmla="*/ 70 w 158"/>
                <a:gd name="T93" fmla="*/ 42 h 141"/>
                <a:gd name="T94" fmla="*/ 70 w 158"/>
                <a:gd name="T95" fmla="*/ 63 h 141"/>
                <a:gd name="T96" fmla="*/ 72 w 158"/>
                <a:gd name="T97" fmla="*/ 63 h 141"/>
                <a:gd name="T98" fmla="*/ 108 w 158"/>
                <a:gd name="T99" fmla="*/ 73 h 141"/>
                <a:gd name="T100" fmla="*/ 111 w 158"/>
                <a:gd name="T101" fmla="*/ 74 h 141"/>
                <a:gd name="T102" fmla="*/ 111 w 158"/>
                <a:gd name="T103" fmla="*/ 91 h 141"/>
                <a:gd name="T104" fmla="*/ 120 w 158"/>
                <a:gd name="T105" fmla="*/ 93 h 141"/>
                <a:gd name="T106" fmla="*/ 147 w 158"/>
                <a:gd name="T107" fmla="*/ 84 h 141"/>
                <a:gd name="T108" fmla="*/ 147 w 158"/>
                <a:gd name="T109" fmla="*/ 68 h 141"/>
                <a:gd name="T110" fmla="*/ 147 w 158"/>
                <a:gd name="T111" fmla="*/ 28 h 141"/>
                <a:gd name="T112" fmla="*/ 119 w 158"/>
                <a:gd name="T113" fmla="*/ 36 h 141"/>
                <a:gd name="T114" fmla="*/ 111 w 158"/>
                <a:gd name="T115" fmla="*/ 36 h 141"/>
                <a:gd name="T116" fmla="*/ 111 w 158"/>
                <a:gd name="T117" fmla="*/ 54 h 141"/>
                <a:gd name="T118" fmla="*/ 147 w 158"/>
                <a:gd name="T119" fmla="*/ 45 h 141"/>
                <a:gd name="T120" fmla="*/ 147 w 158"/>
                <a:gd name="T121" fmla="*/ 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8" h="141">
                  <a:moveTo>
                    <a:pt x="18" y="22"/>
                  </a:moveTo>
                  <a:cubicBezTo>
                    <a:pt x="18" y="138"/>
                    <a:pt x="18" y="138"/>
                    <a:pt x="18" y="138"/>
                  </a:cubicBezTo>
                  <a:cubicBezTo>
                    <a:pt x="18" y="140"/>
                    <a:pt x="16" y="141"/>
                    <a:pt x="15" y="141"/>
                  </a:cubicBezTo>
                  <a:cubicBezTo>
                    <a:pt x="9" y="141"/>
                    <a:pt x="9" y="141"/>
                    <a:pt x="9" y="141"/>
                  </a:cubicBezTo>
                  <a:cubicBezTo>
                    <a:pt x="7" y="141"/>
                    <a:pt x="6" y="140"/>
                    <a:pt x="6" y="138"/>
                  </a:cubicBezTo>
                  <a:cubicBezTo>
                    <a:pt x="6" y="22"/>
                    <a:pt x="6" y="22"/>
                    <a:pt x="6" y="22"/>
                  </a:cubicBezTo>
                  <a:cubicBezTo>
                    <a:pt x="3" y="20"/>
                    <a:pt x="0" y="16"/>
                    <a:pt x="0" y="12"/>
                  </a:cubicBezTo>
                  <a:cubicBezTo>
                    <a:pt x="0" y="6"/>
                    <a:pt x="5" y="0"/>
                    <a:pt x="12" y="0"/>
                  </a:cubicBezTo>
                  <a:cubicBezTo>
                    <a:pt x="18" y="0"/>
                    <a:pt x="24" y="6"/>
                    <a:pt x="24" y="12"/>
                  </a:cubicBezTo>
                  <a:cubicBezTo>
                    <a:pt x="24" y="16"/>
                    <a:pt x="21" y="20"/>
                    <a:pt x="18" y="22"/>
                  </a:cubicBezTo>
                  <a:close/>
                  <a:moveTo>
                    <a:pt x="158" y="88"/>
                  </a:moveTo>
                  <a:cubicBezTo>
                    <a:pt x="158" y="90"/>
                    <a:pt x="157" y="92"/>
                    <a:pt x="155" y="93"/>
                  </a:cubicBezTo>
                  <a:cubicBezTo>
                    <a:pt x="155" y="93"/>
                    <a:pt x="154" y="94"/>
                    <a:pt x="154" y="94"/>
                  </a:cubicBezTo>
                  <a:cubicBezTo>
                    <a:pt x="148" y="97"/>
                    <a:pt x="134" y="105"/>
                    <a:pt x="120" y="105"/>
                  </a:cubicBezTo>
                  <a:cubicBezTo>
                    <a:pt x="114" y="105"/>
                    <a:pt x="110" y="103"/>
                    <a:pt x="105" y="101"/>
                  </a:cubicBezTo>
                  <a:cubicBezTo>
                    <a:pt x="103" y="100"/>
                    <a:pt x="103" y="100"/>
                    <a:pt x="103" y="100"/>
                  </a:cubicBezTo>
                  <a:cubicBezTo>
                    <a:pt x="94" y="95"/>
                    <a:pt x="86" y="92"/>
                    <a:pt x="75" y="92"/>
                  </a:cubicBezTo>
                  <a:cubicBezTo>
                    <a:pt x="62" y="92"/>
                    <a:pt x="43" y="99"/>
                    <a:pt x="32" y="105"/>
                  </a:cubicBezTo>
                  <a:cubicBezTo>
                    <a:pt x="32" y="106"/>
                    <a:pt x="30" y="106"/>
                    <a:pt x="29" y="106"/>
                  </a:cubicBezTo>
                  <a:cubicBezTo>
                    <a:pt x="28" y="106"/>
                    <a:pt x="27" y="106"/>
                    <a:pt x="27" y="105"/>
                  </a:cubicBezTo>
                  <a:cubicBezTo>
                    <a:pt x="25" y="104"/>
                    <a:pt x="24" y="102"/>
                    <a:pt x="24" y="100"/>
                  </a:cubicBezTo>
                  <a:cubicBezTo>
                    <a:pt x="24" y="32"/>
                    <a:pt x="24" y="32"/>
                    <a:pt x="24" y="32"/>
                  </a:cubicBezTo>
                  <a:cubicBezTo>
                    <a:pt x="24" y="30"/>
                    <a:pt x="25" y="28"/>
                    <a:pt x="26" y="27"/>
                  </a:cubicBezTo>
                  <a:cubicBezTo>
                    <a:pt x="32" y="24"/>
                    <a:pt x="53" y="12"/>
                    <a:pt x="72" y="12"/>
                  </a:cubicBezTo>
                  <a:cubicBezTo>
                    <a:pt x="87" y="12"/>
                    <a:pt x="100" y="18"/>
                    <a:pt x="110" y="23"/>
                  </a:cubicBezTo>
                  <a:cubicBezTo>
                    <a:pt x="113" y="24"/>
                    <a:pt x="116" y="25"/>
                    <a:pt x="119" y="25"/>
                  </a:cubicBezTo>
                  <a:cubicBezTo>
                    <a:pt x="129" y="25"/>
                    <a:pt x="141" y="18"/>
                    <a:pt x="147" y="14"/>
                  </a:cubicBezTo>
                  <a:cubicBezTo>
                    <a:pt x="148" y="14"/>
                    <a:pt x="149" y="13"/>
                    <a:pt x="150" y="13"/>
                  </a:cubicBezTo>
                  <a:cubicBezTo>
                    <a:pt x="152" y="12"/>
                    <a:pt x="154" y="12"/>
                    <a:pt x="156" y="13"/>
                  </a:cubicBezTo>
                  <a:cubicBezTo>
                    <a:pt x="157" y="14"/>
                    <a:pt x="158" y="16"/>
                    <a:pt x="158" y="18"/>
                  </a:cubicBezTo>
                  <a:lnTo>
                    <a:pt x="158" y="88"/>
                  </a:lnTo>
                  <a:close/>
                  <a:moveTo>
                    <a:pt x="70" y="24"/>
                  </a:moveTo>
                  <a:cubicBezTo>
                    <a:pt x="59" y="25"/>
                    <a:pt x="45" y="30"/>
                    <a:pt x="35" y="36"/>
                  </a:cubicBezTo>
                  <a:cubicBezTo>
                    <a:pt x="35" y="53"/>
                    <a:pt x="35" y="53"/>
                    <a:pt x="35" y="53"/>
                  </a:cubicBezTo>
                  <a:cubicBezTo>
                    <a:pt x="46" y="47"/>
                    <a:pt x="59" y="42"/>
                    <a:pt x="70" y="42"/>
                  </a:cubicBezTo>
                  <a:lnTo>
                    <a:pt x="70" y="24"/>
                  </a:lnTo>
                  <a:close/>
                  <a:moveTo>
                    <a:pt x="70" y="63"/>
                  </a:moveTo>
                  <a:cubicBezTo>
                    <a:pt x="59" y="64"/>
                    <a:pt x="46" y="68"/>
                    <a:pt x="35" y="73"/>
                  </a:cubicBezTo>
                  <a:cubicBezTo>
                    <a:pt x="35" y="90"/>
                    <a:pt x="35" y="90"/>
                    <a:pt x="35" y="90"/>
                  </a:cubicBezTo>
                  <a:cubicBezTo>
                    <a:pt x="46" y="85"/>
                    <a:pt x="59" y="81"/>
                    <a:pt x="70" y="80"/>
                  </a:cubicBezTo>
                  <a:lnTo>
                    <a:pt x="70" y="63"/>
                  </a:lnTo>
                  <a:close/>
                  <a:moveTo>
                    <a:pt x="147" y="68"/>
                  </a:moveTo>
                  <a:cubicBezTo>
                    <a:pt x="138" y="72"/>
                    <a:pt x="124" y="78"/>
                    <a:pt x="111" y="74"/>
                  </a:cubicBezTo>
                  <a:cubicBezTo>
                    <a:pt x="111" y="54"/>
                    <a:pt x="111" y="54"/>
                    <a:pt x="111" y="54"/>
                  </a:cubicBezTo>
                  <a:cubicBezTo>
                    <a:pt x="110" y="53"/>
                    <a:pt x="109" y="53"/>
                    <a:pt x="108" y="52"/>
                  </a:cubicBezTo>
                  <a:cubicBezTo>
                    <a:pt x="97" y="47"/>
                    <a:pt x="89" y="42"/>
                    <a:pt x="75" y="42"/>
                  </a:cubicBezTo>
                  <a:cubicBezTo>
                    <a:pt x="73" y="42"/>
                    <a:pt x="72" y="42"/>
                    <a:pt x="70" y="42"/>
                  </a:cubicBezTo>
                  <a:cubicBezTo>
                    <a:pt x="70" y="63"/>
                    <a:pt x="70" y="63"/>
                    <a:pt x="70" y="63"/>
                  </a:cubicBezTo>
                  <a:cubicBezTo>
                    <a:pt x="71" y="63"/>
                    <a:pt x="72" y="63"/>
                    <a:pt x="72" y="63"/>
                  </a:cubicBezTo>
                  <a:cubicBezTo>
                    <a:pt x="86" y="63"/>
                    <a:pt x="97" y="67"/>
                    <a:pt x="108" y="73"/>
                  </a:cubicBezTo>
                  <a:cubicBezTo>
                    <a:pt x="109" y="73"/>
                    <a:pt x="110" y="74"/>
                    <a:pt x="111" y="74"/>
                  </a:cubicBezTo>
                  <a:cubicBezTo>
                    <a:pt x="111" y="91"/>
                    <a:pt x="111" y="91"/>
                    <a:pt x="111" y="91"/>
                  </a:cubicBezTo>
                  <a:cubicBezTo>
                    <a:pt x="114" y="92"/>
                    <a:pt x="117" y="93"/>
                    <a:pt x="120" y="93"/>
                  </a:cubicBezTo>
                  <a:cubicBezTo>
                    <a:pt x="130" y="93"/>
                    <a:pt x="141" y="87"/>
                    <a:pt x="147" y="84"/>
                  </a:cubicBezTo>
                  <a:lnTo>
                    <a:pt x="147" y="68"/>
                  </a:lnTo>
                  <a:close/>
                  <a:moveTo>
                    <a:pt x="147" y="28"/>
                  </a:moveTo>
                  <a:cubicBezTo>
                    <a:pt x="139" y="32"/>
                    <a:pt x="129" y="36"/>
                    <a:pt x="119" y="36"/>
                  </a:cubicBezTo>
                  <a:cubicBezTo>
                    <a:pt x="116" y="36"/>
                    <a:pt x="114" y="36"/>
                    <a:pt x="111" y="36"/>
                  </a:cubicBezTo>
                  <a:cubicBezTo>
                    <a:pt x="111" y="54"/>
                    <a:pt x="111" y="54"/>
                    <a:pt x="111" y="54"/>
                  </a:cubicBezTo>
                  <a:cubicBezTo>
                    <a:pt x="124" y="57"/>
                    <a:pt x="138" y="50"/>
                    <a:pt x="147" y="45"/>
                  </a:cubicBezTo>
                  <a:lnTo>
                    <a:pt x="147" y="2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grpSp>
        <p:nvGrpSpPr>
          <p:cNvPr id="24" name="Group 13"/>
          <p:cNvGrpSpPr/>
          <p:nvPr/>
        </p:nvGrpSpPr>
        <p:grpSpPr>
          <a:xfrm>
            <a:off x="4336499" y="2905480"/>
            <a:ext cx="833460" cy="710978"/>
            <a:chOff x="4323363" y="2970968"/>
            <a:chExt cx="823252" cy="710758"/>
          </a:xfrm>
        </p:grpSpPr>
        <p:grpSp>
          <p:nvGrpSpPr>
            <p:cNvPr id="30" name="Group 223"/>
            <p:cNvGrpSpPr/>
            <p:nvPr/>
          </p:nvGrpSpPr>
          <p:grpSpPr>
            <a:xfrm>
              <a:off x="4323363" y="2970968"/>
              <a:ext cx="823252" cy="710758"/>
              <a:chOff x="3755667" y="1931353"/>
              <a:chExt cx="680374" cy="587404"/>
            </a:xfrm>
          </p:grpSpPr>
          <p:sp>
            <p:nvSpPr>
              <p:cNvPr id="47"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8"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sp>
          <p:nvSpPr>
            <p:cNvPr id="46" name="Freeform 7"/>
            <p:cNvSpPr>
              <a:spLocks noEditPoints="1"/>
            </p:cNvSpPr>
            <p:nvPr/>
          </p:nvSpPr>
          <p:spPr bwMode="auto">
            <a:xfrm>
              <a:off x="4580089" y="3139036"/>
              <a:ext cx="328025" cy="326055"/>
            </a:xfrm>
            <a:custGeom>
              <a:avLst/>
              <a:gdLst>
                <a:gd name="T0" fmla="*/ 124 w 141"/>
                <a:gd name="T1" fmla="*/ 140 h 140"/>
                <a:gd name="T2" fmla="*/ 18 w 141"/>
                <a:gd name="T3" fmla="*/ 140 h 140"/>
                <a:gd name="T4" fmla="*/ 7 w 141"/>
                <a:gd name="T5" fmla="*/ 121 h 140"/>
                <a:gd name="T6" fmla="*/ 53 w 141"/>
                <a:gd name="T7" fmla="*/ 48 h 140"/>
                <a:gd name="T8" fmla="*/ 53 w 141"/>
                <a:gd name="T9" fmla="*/ 11 h 140"/>
                <a:gd name="T10" fmla="*/ 48 w 141"/>
                <a:gd name="T11" fmla="*/ 11 h 140"/>
                <a:gd name="T12" fmla="*/ 42 w 141"/>
                <a:gd name="T13" fmla="*/ 6 h 140"/>
                <a:gd name="T14" fmla="*/ 48 w 141"/>
                <a:gd name="T15" fmla="*/ 0 h 140"/>
                <a:gd name="T16" fmla="*/ 94 w 141"/>
                <a:gd name="T17" fmla="*/ 0 h 140"/>
                <a:gd name="T18" fmla="*/ 100 w 141"/>
                <a:gd name="T19" fmla="*/ 6 h 140"/>
                <a:gd name="T20" fmla="*/ 94 w 141"/>
                <a:gd name="T21" fmla="*/ 11 h 140"/>
                <a:gd name="T22" fmla="*/ 89 w 141"/>
                <a:gd name="T23" fmla="*/ 11 h 140"/>
                <a:gd name="T24" fmla="*/ 89 w 141"/>
                <a:gd name="T25" fmla="*/ 48 h 140"/>
                <a:gd name="T26" fmla="*/ 135 w 141"/>
                <a:gd name="T27" fmla="*/ 121 h 140"/>
                <a:gd name="T28" fmla="*/ 124 w 141"/>
                <a:gd name="T29" fmla="*/ 140 h 140"/>
                <a:gd name="T30" fmla="*/ 38 w 141"/>
                <a:gd name="T31" fmla="*/ 93 h 140"/>
                <a:gd name="T32" fmla="*/ 104 w 141"/>
                <a:gd name="T33" fmla="*/ 93 h 140"/>
                <a:gd name="T34" fmla="*/ 79 w 141"/>
                <a:gd name="T35" fmla="*/ 54 h 140"/>
                <a:gd name="T36" fmla="*/ 77 w 141"/>
                <a:gd name="T37" fmla="*/ 51 h 140"/>
                <a:gd name="T38" fmla="*/ 77 w 141"/>
                <a:gd name="T39" fmla="*/ 48 h 140"/>
                <a:gd name="T40" fmla="*/ 77 w 141"/>
                <a:gd name="T41" fmla="*/ 11 h 140"/>
                <a:gd name="T42" fmla="*/ 65 w 141"/>
                <a:gd name="T43" fmla="*/ 11 h 140"/>
                <a:gd name="T44" fmla="*/ 65 w 141"/>
                <a:gd name="T45" fmla="*/ 48 h 140"/>
                <a:gd name="T46" fmla="*/ 65 w 141"/>
                <a:gd name="T47" fmla="*/ 51 h 140"/>
                <a:gd name="T48" fmla="*/ 63 w 141"/>
                <a:gd name="T49" fmla="*/ 54 h 140"/>
                <a:gd name="T50" fmla="*/ 38 w 141"/>
                <a:gd name="T51" fmla="*/ 9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1" h="140">
                  <a:moveTo>
                    <a:pt x="124" y="140"/>
                  </a:moveTo>
                  <a:cubicBezTo>
                    <a:pt x="18" y="140"/>
                    <a:pt x="18" y="140"/>
                    <a:pt x="18" y="140"/>
                  </a:cubicBezTo>
                  <a:cubicBezTo>
                    <a:pt x="5" y="140"/>
                    <a:pt x="0" y="131"/>
                    <a:pt x="7" y="121"/>
                  </a:cubicBezTo>
                  <a:cubicBezTo>
                    <a:pt x="53" y="48"/>
                    <a:pt x="53" y="48"/>
                    <a:pt x="53" y="48"/>
                  </a:cubicBezTo>
                  <a:cubicBezTo>
                    <a:pt x="53" y="11"/>
                    <a:pt x="53" y="11"/>
                    <a:pt x="53" y="11"/>
                  </a:cubicBezTo>
                  <a:cubicBezTo>
                    <a:pt x="48" y="11"/>
                    <a:pt x="48" y="11"/>
                    <a:pt x="48" y="11"/>
                  </a:cubicBezTo>
                  <a:cubicBezTo>
                    <a:pt x="44" y="11"/>
                    <a:pt x="42" y="9"/>
                    <a:pt x="42" y="6"/>
                  </a:cubicBezTo>
                  <a:cubicBezTo>
                    <a:pt x="42" y="2"/>
                    <a:pt x="44" y="0"/>
                    <a:pt x="48" y="0"/>
                  </a:cubicBezTo>
                  <a:cubicBezTo>
                    <a:pt x="94" y="0"/>
                    <a:pt x="94" y="0"/>
                    <a:pt x="94" y="0"/>
                  </a:cubicBezTo>
                  <a:cubicBezTo>
                    <a:pt x="98" y="0"/>
                    <a:pt x="100" y="2"/>
                    <a:pt x="100" y="6"/>
                  </a:cubicBezTo>
                  <a:cubicBezTo>
                    <a:pt x="100" y="9"/>
                    <a:pt x="98" y="11"/>
                    <a:pt x="94" y="11"/>
                  </a:cubicBezTo>
                  <a:cubicBezTo>
                    <a:pt x="89" y="11"/>
                    <a:pt x="89" y="11"/>
                    <a:pt x="89" y="11"/>
                  </a:cubicBezTo>
                  <a:cubicBezTo>
                    <a:pt x="89" y="48"/>
                    <a:pt x="89" y="48"/>
                    <a:pt x="89" y="48"/>
                  </a:cubicBezTo>
                  <a:cubicBezTo>
                    <a:pt x="135" y="121"/>
                    <a:pt x="135" y="121"/>
                    <a:pt x="135" y="121"/>
                  </a:cubicBezTo>
                  <a:cubicBezTo>
                    <a:pt x="141" y="131"/>
                    <a:pt x="137" y="140"/>
                    <a:pt x="124" y="140"/>
                  </a:cubicBezTo>
                  <a:close/>
                  <a:moveTo>
                    <a:pt x="38" y="93"/>
                  </a:moveTo>
                  <a:cubicBezTo>
                    <a:pt x="104" y="93"/>
                    <a:pt x="104" y="93"/>
                    <a:pt x="104" y="93"/>
                  </a:cubicBezTo>
                  <a:cubicBezTo>
                    <a:pt x="79" y="54"/>
                    <a:pt x="79" y="54"/>
                    <a:pt x="79" y="54"/>
                  </a:cubicBezTo>
                  <a:cubicBezTo>
                    <a:pt x="77" y="51"/>
                    <a:pt x="77" y="51"/>
                    <a:pt x="77" y="51"/>
                  </a:cubicBezTo>
                  <a:cubicBezTo>
                    <a:pt x="77" y="48"/>
                    <a:pt x="77" y="48"/>
                    <a:pt x="77" y="48"/>
                  </a:cubicBezTo>
                  <a:cubicBezTo>
                    <a:pt x="77" y="11"/>
                    <a:pt x="77" y="11"/>
                    <a:pt x="77" y="11"/>
                  </a:cubicBezTo>
                  <a:cubicBezTo>
                    <a:pt x="65" y="11"/>
                    <a:pt x="65" y="11"/>
                    <a:pt x="65" y="11"/>
                  </a:cubicBezTo>
                  <a:cubicBezTo>
                    <a:pt x="65" y="48"/>
                    <a:pt x="65" y="48"/>
                    <a:pt x="65" y="48"/>
                  </a:cubicBezTo>
                  <a:cubicBezTo>
                    <a:pt x="65" y="51"/>
                    <a:pt x="65" y="51"/>
                    <a:pt x="65" y="51"/>
                  </a:cubicBezTo>
                  <a:cubicBezTo>
                    <a:pt x="63" y="54"/>
                    <a:pt x="63" y="54"/>
                    <a:pt x="63" y="54"/>
                  </a:cubicBezTo>
                  <a:lnTo>
                    <a:pt x="38" y="9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grpSp>
        <p:nvGrpSpPr>
          <p:cNvPr id="33" name="Group 7"/>
          <p:cNvGrpSpPr/>
          <p:nvPr/>
        </p:nvGrpSpPr>
        <p:grpSpPr>
          <a:xfrm>
            <a:off x="4985503" y="2536877"/>
            <a:ext cx="833460" cy="710978"/>
            <a:chOff x="4964418" y="2602479"/>
            <a:chExt cx="823252" cy="710758"/>
          </a:xfrm>
        </p:grpSpPr>
        <p:grpSp>
          <p:nvGrpSpPr>
            <p:cNvPr id="36" name="Group 220"/>
            <p:cNvGrpSpPr/>
            <p:nvPr/>
          </p:nvGrpSpPr>
          <p:grpSpPr>
            <a:xfrm>
              <a:off x="4964418" y="2602479"/>
              <a:ext cx="823252" cy="710758"/>
              <a:chOff x="3755667" y="1931353"/>
              <a:chExt cx="680374" cy="587404"/>
            </a:xfrm>
          </p:grpSpPr>
          <p:sp>
            <p:nvSpPr>
              <p:cNvPr id="52"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53"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sp>
          <p:nvSpPr>
            <p:cNvPr id="51" name="Freeform 8"/>
            <p:cNvSpPr>
              <a:spLocks noEditPoints="1"/>
            </p:cNvSpPr>
            <p:nvPr/>
          </p:nvSpPr>
          <p:spPr bwMode="auto">
            <a:xfrm>
              <a:off x="5209647" y="2816545"/>
              <a:ext cx="320093" cy="266264"/>
            </a:xfrm>
            <a:custGeom>
              <a:avLst/>
              <a:gdLst>
                <a:gd name="T0" fmla="*/ 141 w 141"/>
                <a:gd name="T1" fmla="*/ 103 h 117"/>
                <a:gd name="T2" fmla="*/ 126 w 141"/>
                <a:gd name="T3" fmla="*/ 117 h 117"/>
                <a:gd name="T4" fmla="*/ 15 w 141"/>
                <a:gd name="T5" fmla="*/ 117 h 117"/>
                <a:gd name="T6" fmla="*/ 0 w 141"/>
                <a:gd name="T7" fmla="*/ 103 h 117"/>
                <a:gd name="T8" fmla="*/ 0 w 141"/>
                <a:gd name="T9" fmla="*/ 73 h 117"/>
                <a:gd name="T10" fmla="*/ 2 w 141"/>
                <a:gd name="T11" fmla="*/ 66 h 117"/>
                <a:gd name="T12" fmla="*/ 20 w 141"/>
                <a:gd name="T13" fmla="*/ 11 h 117"/>
                <a:gd name="T14" fmla="*/ 35 w 141"/>
                <a:gd name="T15" fmla="*/ 0 h 117"/>
                <a:gd name="T16" fmla="*/ 106 w 141"/>
                <a:gd name="T17" fmla="*/ 0 h 117"/>
                <a:gd name="T18" fmla="*/ 121 w 141"/>
                <a:gd name="T19" fmla="*/ 11 h 117"/>
                <a:gd name="T20" fmla="*/ 140 w 141"/>
                <a:gd name="T21" fmla="*/ 66 h 117"/>
                <a:gd name="T22" fmla="*/ 141 w 141"/>
                <a:gd name="T23" fmla="*/ 73 h 117"/>
                <a:gd name="T24" fmla="*/ 141 w 141"/>
                <a:gd name="T25" fmla="*/ 103 h 117"/>
                <a:gd name="T26" fmla="*/ 129 w 141"/>
                <a:gd name="T27" fmla="*/ 73 h 117"/>
                <a:gd name="T28" fmla="*/ 126 w 141"/>
                <a:gd name="T29" fmla="*/ 70 h 117"/>
                <a:gd name="T30" fmla="*/ 15 w 141"/>
                <a:gd name="T31" fmla="*/ 70 h 117"/>
                <a:gd name="T32" fmla="*/ 12 w 141"/>
                <a:gd name="T33" fmla="*/ 73 h 117"/>
                <a:gd name="T34" fmla="*/ 12 w 141"/>
                <a:gd name="T35" fmla="*/ 103 h 117"/>
                <a:gd name="T36" fmla="*/ 15 w 141"/>
                <a:gd name="T37" fmla="*/ 105 h 117"/>
                <a:gd name="T38" fmla="*/ 126 w 141"/>
                <a:gd name="T39" fmla="*/ 105 h 117"/>
                <a:gd name="T40" fmla="*/ 129 w 141"/>
                <a:gd name="T41" fmla="*/ 103 h 117"/>
                <a:gd name="T42" fmla="*/ 129 w 141"/>
                <a:gd name="T43" fmla="*/ 73 h 117"/>
                <a:gd name="T44" fmla="*/ 125 w 141"/>
                <a:gd name="T45" fmla="*/ 59 h 117"/>
                <a:gd name="T46" fmla="*/ 110 w 141"/>
                <a:gd name="T47" fmla="*/ 14 h 117"/>
                <a:gd name="T48" fmla="*/ 106 w 141"/>
                <a:gd name="T49" fmla="*/ 12 h 117"/>
                <a:gd name="T50" fmla="*/ 35 w 141"/>
                <a:gd name="T51" fmla="*/ 12 h 117"/>
                <a:gd name="T52" fmla="*/ 31 w 141"/>
                <a:gd name="T53" fmla="*/ 14 h 117"/>
                <a:gd name="T54" fmla="*/ 17 w 141"/>
                <a:gd name="T55" fmla="*/ 59 h 117"/>
                <a:gd name="T56" fmla="*/ 125 w 141"/>
                <a:gd name="T57" fmla="*/ 59 h 117"/>
                <a:gd name="T58" fmla="*/ 88 w 141"/>
                <a:gd name="T59" fmla="*/ 95 h 117"/>
                <a:gd name="T60" fmla="*/ 81 w 141"/>
                <a:gd name="T61" fmla="*/ 88 h 117"/>
                <a:gd name="T62" fmla="*/ 88 w 141"/>
                <a:gd name="T63" fmla="*/ 81 h 117"/>
                <a:gd name="T64" fmla="*/ 96 w 141"/>
                <a:gd name="T65" fmla="*/ 88 h 117"/>
                <a:gd name="T66" fmla="*/ 88 w 141"/>
                <a:gd name="T67" fmla="*/ 95 h 117"/>
                <a:gd name="T68" fmla="*/ 112 w 141"/>
                <a:gd name="T69" fmla="*/ 95 h 117"/>
                <a:gd name="T70" fmla="*/ 104 w 141"/>
                <a:gd name="T71" fmla="*/ 88 h 117"/>
                <a:gd name="T72" fmla="*/ 112 w 141"/>
                <a:gd name="T73" fmla="*/ 81 h 117"/>
                <a:gd name="T74" fmla="*/ 119 w 141"/>
                <a:gd name="T75" fmla="*/ 88 h 117"/>
                <a:gd name="T76" fmla="*/ 112 w 141"/>
                <a:gd name="T77" fmla="*/ 9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17">
                  <a:moveTo>
                    <a:pt x="141" y="103"/>
                  </a:moveTo>
                  <a:cubicBezTo>
                    <a:pt x="141" y="111"/>
                    <a:pt x="134" y="117"/>
                    <a:pt x="126" y="117"/>
                  </a:cubicBezTo>
                  <a:cubicBezTo>
                    <a:pt x="15" y="117"/>
                    <a:pt x="15" y="117"/>
                    <a:pt x="15" y="117"/>
                  </a:cubicBezTo>
                  <a:cubicBezTo>
                    <a:pt x="7" y="117"/>
                    <a:pt x="0" y="111"/>
                    <a:pt x="0" y="103"/>
                  </a:cubicBezTo>
                  <a:cubicBezTo>
                    <a:pt x="0" y="73"/>
                    <a:pt x="0" y="73"/>
                    <a:pt x="0" y="73"/>
                  </a:cubicBezTo>
                  <a:cubicBezTo>
                    <a:pt x="0" y="71"/>
                    <a:pt x="1" y="69"/>
                    <a:pt x="2" y="66"/>
                  </a:cubicBezTo>
                  <a:cubicBezTo>
                    <a:pt x="20" y="11"/>
                    <a:pt x="20" y="11"/>
                    <a:pt x="20" y="11"/>
                  </a:cubicBezTo>
                  <a:cubicBezTo>
                    <a:pt x="22" y="4"/>
                    <a:pt x="28" y="0"/>
                    <a:pt x="35" y="0"/>
                  </a:cubicBezTo>
                  <a:cubicBezTo>
                    <a:pt x="106" y="0"/>
                    <a:pt x="106" y="0"/>
                    <a:pt x="106" y="0"/>
                  </a:cubicBezTo>
                  <a:cubicBezTo>
                    <a:pt x="113" y="0"/>
                    <a:pt x="119" y="4"/>
                    <a:pt x="121" y="11"/>
                  </a:cubicBezTo>
                  <a:cubicBezTo>
                    <a:pt x="140" y="66"/>
                    <a:pt x="140" y="66"/>
                    <a:pt x="140" y="66"/>
                  </a:cubicBezTo>
                  <a:cubicBezTo>
                    <a:pt x="140" y="69"/>
                    <a:pt x="141" y="71"/>
                    <a:pt x="141" y="73"/>
                  </a:cubicBezTo>
                  <a:lnTo>
                    <a:pt x="141" y="103"/>
                  </a:lnTo>
                  <a:close/>
                  <a:moveTo>
                    <a:pt x="129" y="73"/>
                  </a:moveTo>
                  <a:cubicBezTo>
                    <a:pt x="129" y="72"/>
                    <a:pt x="128" y="70"/>
                    <a:pt x="126" y="70"/>
                  </a:cubicBezTo>
                  <a:cubicBezTo>
                    <a:pt x="15" y="70"/>
                    <a:pt x="15" y="70"/>
                    <a:pt x="15" y="70"/>
                  </a:cubicBezTo>
                  <a:cubicBezTo>
                    <a:pt x="13" y="70"/>
                    <a:pt x="12" y="72"/>
                    <a:pt x="12" y="73"/>
                  </a:cubicBezTo>
                  <a:cubicBezTo>
                    <a:pt x="12" y="103"/>
                    <a:pt x="12" y="103"/>
                    <a:pt x="12" y="103"/>
                  </a:cubicBezTo>
                  <a:cubicBezTo>
                    <a:pt x="12" y="104"/>
                    <a:pt x="13" y="105"/>
                    <a:pt x="15" y="105"/>
                  </a:cubicBezTo>
                  <a:cubicBezTo>
                    <a:pt x="126" y="105"/>
                    <a:pt x="126" y="105"/>
                    <a:pt x="126" y="105"/>
                  </a:cubicBezTo>
                  <a:cubicBezTo>
                    <a:pt x="128" y="105"/>
                    <a:pt x="129" y="104"/>
                    <a:pt x="129" y="103"/>
                  </a:cubicBezTo>
                  <a:lnTo>
                    <a:pt x="129" y="73"/>
                  </a:lnTo>
                  <a:close/>
                  <a:moveTo>
                    <a:pt x="125" y="59"/>
                  </a:moveTo>
                  <a:cubicBezTo>
                    <a:pt x="110" y="14"/>
                    <a:pt x="110" y="14"/>
                    <a:pt x="110" y="14"/>
                  </a:cubicBezTo>
                  <a:cubicBezTo>
                    <a:pt x="110" y="13"/>
                    <a:pt x="108" y="12"/>
                    <a:pt x="106" y="12"/>
                  </a:cubicBezTo>
                  <a:cubicBezTo>
                    <a:pt x="35" y="12"/>
                    <a:pt x="35" y="12"/>
                    <a:pt x="35" y="12"/>
                  </a:cubicBezTo>
                  <a:cubicBezTo>
                    <a:pt x="33" y="12"/>
                    <a:pt x="32" y="13"/>
                    <a:pt x="31" y="14"/>
                  </a:cubicBezTo>
                  <a:cubicBezTo>
                    <a:pt x="17" y="59"/>
                    <a:pt x="17" y="59"/>
                    <a:pt x="17" y="59"/>
                  </a:cubicBezTo>
                  <a:lnTo>
                    <a:pt x="125" y="59"/>
                  </a:lnTo>
                  <a:close/>
                  <a:moveTo>
                    <a:pt x="88" y="95"/>
                  </a:moveTo>
                  <a:cubicBezTo>
                    <a:pt x="84" y="95"/>
                    <a:pt x="81" y="92"/>
                    <a:pt x="81" y="88"/>
                  </a:cubicBezTo>
                  <a:cubicBezTo>
                    <a:pt x="81" y="84"/>
                    <a:pt x="84" y="81"/>
                    <a:pt x="88" y="81"/>
                  </a:cubicBezTo>
                  <a:cubicBezTo>
                    <a:pt x="92" y="81"/>
                    <a:pt x="96" y="84"/>
                    <a:pt x="96" y="88"/>
                  </a:cubicBezTo>
                  <a:cubicBezTo>
                    <a:pt x="96" y="92"/>
                    <a:pt x="92" y="95"/>
                    <a:pt x="88" y="95"/>
                  </a:cubicBezTo>
                  <a:close/>
                  <a:moveTo>
                    <a:pt x="112" y="95"/>
                  </a:moveTo>
                  <a:cubicBezTo>
                    <a:pt x="108" y="95"/>
                    <a:pt x="104" y="92"/>
                    <a:pt x="104" y="88"/>
                  </a:cubicBezTo>
                  <a:cubicBezTo>
                    <a:pt x="104" y="84"/>
                    <a:pt x="108" y="81"/>
                    <a:pt x="112" y="81"/>
                  </a:cubicBezTo>
                  <a:cubicBezTo>
                    <a:pt x="116" y="81"/>
                    <a:pt x="119" y="84"/>
                    <a:pt x="119" y="88"/>
                  </a:cubicBezTo>
                  <a:cubicBezTo>
                    <a:pt x="119" y="92"/>
                    <a:pt x="116" y="95"/>
                    <a:pt x="112" y="9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grpSp>
        <p:nvGrpSpPr>
          <p:cNvPr id="39" name="Group 4"/>
          <p:cNvGrpSpPr/>
          <p:nvPr/>
        </p:nvGrpSpPr>
        <p:grpSpPr>
          <a:xfrm>
            <a:off x="4764196" y="1434001"/>
            <a:ext cx="833460" cy="710978"/>
            <a:chOff x="4745821" y="1499943"/>
            <a:chExt cx="823252" cy="710758"/>
          </a:xfrm>
        </p:grpSpPr>
        <p:grpSp>
          <p:nvGrpSpPr>
            <p:cNvPr id="40" name="Group 217"/>
            <p:cNvGrpSpPr/>
            <p:nvPr/>
          </p:nvGrpSpPr>
          <p:grpSpPr>
            <a:xfrm>
              <a:off x="4745821" y="1499943"/>
              <a:ext cx="823252" cy="710758"/>
              <a:chOff x="3755667" y="1931353"/>
              <a:chExt cx="680374" cy="587404"/>
            </a:xfrm>
          </p:grpSpPr>
          <p:sp>
            <p:nvSpPr>
              <p:cNvPr id="57"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58"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sp>
          <p:nvSpPr>
            <p:cNvPr id="56" name="Freeform 9"/>
            <p:cNvSpPr>
              <a:spLocks noEditPoints="1"/>
            </p:cNvSpPr>
            <p:nvPr/>
          </p:nvSpPr>
          <p:spPr bwMode="auto">
            <a:xfrm>
              <a:off x="4982104" y="1749116"/>
              <a:ext cx="367123" cy="246476"/>
            </a:xfrm>
            <a:custGeom>
              <a:avLst/>
              <a:gdLst>
                <a:gd name="T0" fmla="*/ 208 w 210"/>
                <a:gd name="T1" fmla="*/ 38 h 141"/>
                <a:gd name="T2" fmla="*/ 106 w 210"/>
                <a:gd name="T3" fmla="*/ 70 h 141"/>
                <a:gd name="T4" fmla="*/ 105 w 210"/>
                <a:gd name="T5" fmla="*/ 71 h 141"/>
                <a:gd name="T6" fmla="*/ 104 w 210"/>
                <a:gd name="T7" fmla="*/ 70 h 141"/>
                <a:gd name="T8" fmla="*/ 44 w 210"/>
                <a:gd name="T9" fmla="*/ 52 h 141"/>
                <a:gd name="T10" fmla="*/ 35 w 210"/>
                <a:gd name="T11" fmla="*/ 78 h 141"/>
                <a:gd name="T12" fmla="*/ 41 w 210"/>
                <a:gd name="T13" fmla="*/ 88 h 141"/>
                <a:gd name="T14" fmla="*/ 35 w 210"/>
                <a:gd name="T15" fmla="*/ 98 h 141"/>
                <a:gd name="T16" fmla="*/ 41 w 210"/>
                <a:gd name="T17" fmla="*/ 138 h 141"/>
                <a:gd name="T18" fmla="*/ 40 w 210"/>
                <a:gd name="T19" fmla="*/ 140 h 141"/>
                <a:gd name="T20" fmla="*/ 38 w 210"/>
                <a:gd name="T21" fmla="*/ 141 h 141"/>
                <a:gd name="T22" fmla="*/ 20 w 210"/>
                <a:gd name="T23" fmla="*/ 141 h 141"/>
                <a:gd name="T24" fmla="*/ 18 w 210"/>
                <a:gd name="T25" fmla="*/ 140 h 141"/>
                <a:gd name="T26" fmla="*/ 17 w 210"/>
                <a:gd name="T27" fmla="*/ 138 h 141"/>
                <a:gd name="T28" fmla="*/ 22 w 210"/>
                <a:gd name="T29" fmla="*/ 98 h 141"/>
                <a:gd name="T30" fmla="*/ 17 w 210"/>
                <a:gd name="T31" fmla="*/ 88 h 141"/>
                <a:gd name="T32" fmla="*/ 23 w 210"/>
                <a:gd name="T33" fmla="*/ 78 h 141"/>
                <a:gd name="T34" fmla="*/ 32 w 210"/>
                <a:gd name="T35" fmla="*/ 48 h 141"/>
                <a:gd name="T36" fmla="*/ 2 w 210"/>
                <a:gd name="T37" fmla="*/ 38 h 141"/>
                <a:gd name="T38" fmla="*/ 0 w 210"/>
                <a:gd name="T39" fmla="*/ 35 h 141"/>
                <a:gd name="T40" fmla="*/ 2 w 210"/>
                <a:gd name="T41" fmla="*/ 33 h 141"/>
                <a:gd name="T42" fmla="*/ 104 w 210"/>
                <a:gd name="T43" fmla="*/ 0 h 141"/>
                <a:gd name="T44" fmla="*/ 105 w 210"/>
                <a:gd name="T45" fmla="*/ 0 h 141"/>
                <a:gd name="T46" fmla="*/ 106 w 210"/>
                <a:gd name="T47" fmla="*/ 0 h 141"/>
                <a:gd name="T48" fmla="*/ 208 w 210"/>
                <a:gd name="T49" fmla="*/ 33 h 141"/>
                <a:gd name="T50" fmla="*/ 210 w 210"/>
                <a:gd name="T51" fmla="*/ 35 h 141"/>
                <a:gd name="T52" fmla="*/ 208 w 210"/>
                <a:gd name="T53" fmla="*/ 38 h 141"/>
                <a:gd name="T54" fmla="*/ 164 w 210"/>
                <a:gd name="T55" fmla="*/ 94 h 141"/>
                <a:gd name="T56" fmla="*/ 105 w 210"/>
                <a:gd name="T57" fmla="*/ 117 h 141"/>
                <a:gd name="T58" fmla="*/ 46 w 210"/>
                <a:gd name="T59" fmla="*/ 94 h 141"/>
                <a:gd name="T60" fmla="*/ 48 w 210"/>
                <a:gd name="T61" fmla="*/ 65 h 141"/>
                <a:gd name="T62" fmla="*/ 101 w 210"/>
                <a:gd name="T63" fmla="*/ 82 h 141"/>
                <a:gd name="T64" fmla="*/ 105 w 210"/>
                <a:gd name="T65" fmla="*/ 82 h 141"/>
                <a:gd name="T66" fmla="*/ 109 w 210"/>
                <a:gd name="T67" fmla="*/ 82 h 141"/>
                <a:gd name="T68" fmla="*/ 162 w 210"/>
                <a:gd name="T69" fmla="*/ 65 h 141"/>
                <a:gd name="T70" fmla="*/ 164 w 210"/>
                <a:gd name="T71" fmla="*/ 9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0" h="141">
                  <a:moveTo>
                    <a:pt x="208" y="38"/>
                  </a:moveTo>
                  <a:cubicBezTo>
                    <a:pt x="106" y="70"/>
                    <a:pt x="106" y="70"/>
                    <a:pt x="106" y="70"/>
                  </a:cubicBezTo>
                  <a:cubicBezTo>
                    <a:pt x="106" y="71"/>
                    <a:pt x="105" y="71"/>
                    <a:pt x="105" y="71"/>
                  </a:cubicBezTo>
                  <a:cubicBezTo>
                    <a:pt x="105" y="71"/>
                    <a:pt x="104" y="71"/>
                    <a:pt x="104" y="70"/>
                  </a:cubicBezTo>
                  <a:cubicBezTo>
                    <a:pt x="44" y="52"/>
                    <a:pt x="44" y="52"/>
                    <a:pt x="44" y="52"/>
                  </a:cubicBezTo>
                  <a:cubicBezTo>
                    <a:pt x="39" y="56"/>
                    <a:pt x="36" y="66"/>
                    <a:pt x="35" y="78"/>
                  </a:cubicBezTo>
                  <a:cubicBezTo>
                    <a:pt x="38" y="80"/>
                    <a:pt x="41" y="84"/>
                    <a:pt x="41" y="88"/>
                  </a:cubicBezTo>
                  <a:cubicBezTo>
                    <a:pt x="41" y="92"/>
                    <a:pt x="38" y="96"/>
                    <a:pt x="35" y="98"/>
                  </a:cubicBezTo>
                  <a:cubicBezTo>
                    <a:pt x="41" y="138"/>
                    <a:pt x="41" y="138"/>
                    <a:pt x="41" y="138"/>
                  </a:cubicBezTo>
                  <a:cubicBezTo>
                    <a:pt x="41" y="138"/>
                    <a:pt x="40" y="139"/>
                    <a:pt x="40" y="140"/>
                  </a:cubicBezTo>
                  <a:cubicBezTo>
                    <a:pt x="39" y="141"/>
                    <a:pt x="38" y="141"/>
                    <a:pt x="38" y="141"/>
                  </a:cubicBezTo>
                  <a:cubicBezTo>
                    <a:pt x="20" y="141"/>
                    <a:pt x="20" y="141"/>
                    <a:pt x="20" y="141"/>
                  </a:cubicBezTo>
                  <a:cubicBezTo>
                    <a:pt x="19" y="141"/>
                    <a:pt x="18" y="141"/>
                    <a:pt x="18" y="140"/>
                  </a:cubicBezTo>
                  <a:cubicBezTo>
                    <a:pt x="17" y="139"/>
                    <a:pt x="17" y="138"/>
                    <a:pt x="17" y="138"/>
                  </a:cubicBezTo>
                  <a:cubicBezTo>
                    <a:pt x="22" y="98"/>
                    <a:pt x="22" y="98"/>
                    <a:pt x="22" y="98"/>
                  </a:cubicBezTo>
                  <a:cubicBezTo>
                    <a:pt x="19" y="96"/>
                    <a:pt x="17" y="92"/>
                    <a:pt x="17" y="88"/>
                  </a:cubicBezTo>
                  <a:cubicBezTo>
                    <a:pt x="17" y="84"/>
                    <a:pt x="20" y="80"/>
                    <a:pt x="23" y="78"/>
                  </a:cubicBezTo>
                  <a:cubicBezTo>
                    <a:pt x="24" y="67"/>
                    <a:pt x="26" y="56"/>
                    <a:pt x="32" y="48"/>
                  </a:cubicBezTo>
                  <a:cubicBezTo>
                    <a:pt x="2" y="38"/>
                    <a:pt x="2" y="38"/>
                    <a:pt x="2" y="38"/>
                  </a:cubicBezTo>
                  <a:cubicBezTo>
                    <a:pt x="0" y="38"/>
                    <a:pt x="0" y="37"/>
                    <a:pt x="0" y="35"/>
                  </a:cubicBezTo>
                  <a:cubicBezTo>
                    <a:pt x="0" y="34"/>
                    <a:pt x="0" y="33"/>
                    <a:pt x="2" y="33"/>
                  </a:cubicBezTo>
                  <a:cubicBezTo>
                    <a:pt x="104" y="0"/>
                    <a:pt x="104" y="0"/>
                    <a:pt x="104" y="0"/>
                  </a:cubicBezTo>
                  <a:cubicBezTo>
                    <a:pt x="104" y="0"/>
                    <a:pt x="105" y="0"/>
                    <a:pt x="105" y="0"/>
                  </a:cubicBezTo>
                  <a:cubicBezTo>
                    <a:pt x="105" y="0"/>
                    <a:pt x="106" y="0"/>
                    <a:pt x="106" y="0"/>
                  </a:cubicBezTo>
                  <a:cubicBezTo>
                    <a:pt x="208" y="33"/>
                    <a:pt x="208" y="33"/>
                    <a:pt x="208" y="33"/>
                  </a:cubicBezTo>
                  <a:cubicBezTo>
                    <a:pt x="210" y="33"/>
                    <a:pt x="210" y="34"/>
                    <a:pt x="210" y="35"/>
                  </a:cubicBezTo>
                  <a:cubicBezTo>
                    <a:pt x="210" y="37"/>
                    <a:pt x="210" y="38"/>
                    <a:pt x="208" y="38"/>
                  </a:cubicBezTo>
                  <a:close/>
                  <a:moveTo>
                    <a:pt x="164" y="94"/>
                  </a:moveTo>
                  <a:cubicBezTo>
                    <a:pt x="164" y="107"/>
                    <a:pt x="137" y="117"/>
                    <a:pt x="105" y="117"/>
                  </a:cubicBezTo>
                  <a:cubicBezTo>
                    <a:pt x="73" y="117"/>
                    <a:pt x="46" y="107"/>
                    <a:pt x="46" y="94"/>
                  </a:cubicBezTo>
                  <a:cubicBezTo>
                    <a:pt x="48" y="65"/>
                    <a:pt x="48" y="65"/>
                    <a:pt x="48" y="65"/>
                  </a:cubicBezTo>
                  <a:cubicBezTo>
                    <a:pt x="101" y="82"/>
                    <a:pt x="101" y="82"/>
                    <a:pt x="101" y="82"/>
                  </a:cubicBezTo>
                  <a:cubicBezTo>
                    <a:pt x="102" y="82"/>
                    <a:pt x="104" y="82"/>
                    <a:pt x="105" y="82"/>
                  </a:cubicBezTo>
                  <a:cubicBezTo>
                    <a:pt x="106" y="82"/>
                    <a:pt x="108" y="82"/>
                    <a:pt x="109" y="82"/>
                  </a:cubicBezTo>
                  <a:cubicBezTo>
                    <a:pt x="162" y="65"/>
                    <a:pt x="162" y="65"/>
                    <a:pt x="162" y="65"/>
                  </a:cubicBezTo>
                  <a:lnTo>
                    <a:pt x="164" y="9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grpSp>
        <p:nvGrpSpPr>
          <p:cNvPr id="44" name="Group 14"/>
          <p:cNvGrpSpPr/>
          <p:nvPr/>
        </p:nvGrpSpPr>
        <p:grpSpPr>
          <a:xfrm>
            <a:off x="3905630" y="3633912"/>
            <a:ext cx="833460" cy="710978"/>
            <a:chOff x="3897771" y="3699175"/>
            <a:chExt cx="823252" cy="710758"/>
          </a:xfrm>
        </p:grpSpPr>
        <p:grpSp>
          <p:nvGrpSpPr>
            <p:cNvPr id="45" name="Group 226"/>
            <p:cNvGrpSpPr/>
            <p:nvPr/>
          </p:nvGrpSpPr>
          <p:grpSpPr>
            <a:xfrm>
              <a:off x="3897771" y="3699175"/>
              <a:ext cx="823252" cy="710758"/>
              <a:chOff x="3755667" y="1931353"/>
              <a:chExt cx="680374" cy="587404"/>
            </a:xfrm>
          </p:grpSpPr>
          <p:sp>
            <p:nvSpPr>
              <p:cNvPr id="62"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63"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sp>
          <p:nvSpPr>
            <p:cNvPr id="61" name="Freeform 10"/>
            <p:cNvSpPr>
              <a:spLocks noEditPoints="1"/>
            </p:cNvSpPr>
            <p:nvPr/>
          </p:nvSpPr>
          <p:spPr bwMode="auto">
            <a:xfrm>
              <a:off x="4160844" y="3911642"/>
              <a:ext cx="309068" cy="285823"/>
            </a:xfrm>
            <a:custGeom>
              <a:avLst/>
              <a:gdLst>
                <a:gd name="T0" fmla="*/ 152 w 152"/>
                <a:gd name="T1" fmla="*/ 114 h 140"/>
                <a:gd name="T2" fmla="*/ 149 w 152"/>
                <a:gd name="T3" fmla="*/ 117 h 140"/>
                <a:gd name="T4" fmla="*/ 129 w 152"/>
                <a:gd name="T5" fmla="*/ 117 h 140"/>
                <a:gd name="T6" fmla="*/ 129 w 152"/>
                <a:gd name="T7" fmla="*/ 131 h 140"/>
                <a:gd name="T8" fmla="*/ 120 w 152"/>
                <a:gd name="T9" fmla="*/ 140 h 140"/>
                <a:gd name="T10" fmla="*/ 32 w 152"/>
                <a:gd name="T11" fmla="*/ 140 h 140"/>
                <a:gd name="T12" fmla="*/ 23 w 152"/>
                <a:gd name="T13" fmla="*/ 131 h 140"/>
                <a:gd name="T14" fmla="*/ 23 w 152"/>
                <a:gd name="T15" fmla="*/ 117 h 140"/>
                <a:gd name="T16" fmla="*/ 3 w 152"/>
                <a:gd name="T17" fmla="*/ 117 h 140"/>
                <a:gd name="T18" fmla="*/ 0 w 152"/>
                <a:gd name="T19" fmla="*/ 114 h 140"/>
                <a:gd name="T20" fmla="*/ 0 w 152"/>
                <a:gd name="T21" fmla="*/ 76 h 140"/>
                <a:gd name="T22" fmla="*/ 17 w 152"/>
                <a:gd name="T23" fmla="*/ 58 h 140"/>
                <a:gd name="T24" fmla="*/ 23 w 152"/>
                <a:gd name="T25" fmla="*/ 58 h 140"/>
                <a:gd name="T26" fmla="*/ 23 w 152"/>
                <a:gd name="T27" fmla="*/ 8 h 140"/>
                <a:gd name="T28" fmla="*/ 32 w 152"/>
                <a:gd name="T29" fmla="*/ 0 h 140"/>
                <a:gd name="T30" fmla="*/ 94 w 152"/>
                <a:gd name="T31" fmla="*/ 0 h 140"/>
                <a:gd name="T32" fmla="*/ 109 w 152"/>
                <a:gd name="T33" fmla="*/ 6 h 140"/>
                <a:gd name="T34" fmla="*/ 123 w 152"/>
                <a:gd name="T35" fmla="*/ 20 h 140"/>
                <a:gd name="T36" fmla="*/ 129 w 152"/>
                <a:gd name="T37" fmla="*/ 35 h 140"/>
                <a:gd name="T38" fmla="*/ 129 w 152"/>
                <a:gd name="T39" fmla="*/ 58 h 140"/>
                <a:gd name="T40" fmla="*/ 135 w 152"/>
                <a:gd name="T41" fmla="*/ 58 h 140"/>
                <a:gd name="T42" fmla="*/ 152 w 152"/>
                <a:gd name="T43" fmla="*/ 76 h 140"/>
                <a:gd name="T44" fmla="*/ 152 w 152"/>
                <a:gd name="T45" fmla="*/ 114 h 140"/>
                <a:gd name="T46" fmla="*/ 117 w 152"/>
                <a:gd name="T47" fmla="*/ 70 h 140"/>
                <a:gd name="T48" fmla="*/ 117 w 152"/>
                <a:gd name="T49" fmla="*/ 35 h 140"/>
                <a:gd name="T50" fmla="*/ 102 w 152"/>
                <a:gd name="T51" fmla="*/ 35 h 140"/>
                <a:gd name="T52" fmla="*/ 94 w 152"/>
                <a:gd name="T53" fmla="*/ 26 h 140"/>
                <a:gd name="T54" fmla="*/ 94 w 152"/>
                <a:gd name="T55" fmla="*/ 11 h 140"/>
                <a:gd name="T56" fmla="*/ 35 w 152"/>
                <a:gd name="T57" fmla="*/ 11 h 140"/>
                <a:gd name="T58" fmla="*/ 35 w 152"/>
                <a:gd name="T59" fmla="*/ 70 h 140"/>
                <a:gd name="T60" fmla="*/ 117 w 152"/>
                <a:gd name="T61" fmla="*/ 70 h 140"/>
                <a:gd name="T62" fmla="*/ 117 w 152"/>
                <a:gd name="T63" fmla="*/ 129 h 140"/>
                <a:gd name="T64" fmla="*/ 117 w 152"/>
                <a:gd name="T65" fmla="*/ 105 h 140"/>
                <a:gd name="T66" fmla="*/ 35 w 152"/>
                <a:gd name="T67" fmla="*/ 105 h 140"/>
                <a:gd name="T68" fmla="*/ 35 w 152"/>
                <a:gd name="T69" fmla="*/ 129 h 140"/>
                <a:gd name="T70" fmla="*/ 117 w 152"/>
                <a:gd name="T71" fmla="*/ 129 h 140"/>
                <a:gd name="T72" fmla="*/ 135 w 152"/>
                <a:gd name="T73" fmla="*/ 70 h 140"/>
                <a:gd name="T74" fmla="*/ 129 w 152"/>
                <a:gd name="T75" fmla="*/ 76 h 140"/>
                <a:gd name="T76" fmla="*/ 135 w 152"/>
                <a:gd name="T77" fmla="*/ 82 h 140"/>
                <a:gd name="T78" fmla="*/ 140 w 152"/>
                <a:gd name="T79" fmla="*/ 76 h 140"/>
                <a:gd name="T80" fmla="*/ 135 w 152"/>
                <a:gd name="T81"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2" h="140">
                  <a:moveTo>
                    <a:pt x="152" y="114"/>
                  </a:moveTo>
                  <a:cubicBezTo>
                    <a:pt x="152" y="115"/>
                    <a:pt x="151" y="117"/>
                    <a:pt x="149" y="117"/>
                  </a:cubicBezTo>
                  <a:cubicBezTo>
                    <a:pt x="129" y="117"/>
                    <a:pt x="129" y="117"/>
                    <a:pt x="129" y="117"/>
                  </a:cubicBezTo>
                  <a:cubicBezTo>
                    <a:pt x="129" y="131"/>
                    <a:pt x="129" y="131"/>
                    <a:pt x="129" y="131"/>
                  </a:cubicBezTo>
                  <a:cubicBezTo>
                    <a:pt x="129" y="136"/>
                    <a:pt x="125" y="140"/>
                    <a:pt x="120" y="140"/>
                  </a:cubicBezTo>
                  <a:cubicBezTo>
                    <a:pt x="32" y="140"/>
                    <a:pt x="32" y="140"/>
                    <a:pt x="32" y="140"/>
                  </a:cubicBezTo>
                  <a:cubicBezTo>
                    <a:pt x="27" y="140"/>
                    <a:pt x="23" y="136"/>
                    <a:pt x="23" y="131"/>
                  </a:cubicBezTo>
                  <a:cubicBezTo>
                    <a:pt x="23" y="117"/>
                    <a:pt x="23" y="117"/>
                    <a:pt x="23" y="117"/>
                  </a:cubicBezTo>
                  <a:cubicBezTo>
                    <a:pt x="3" y="117"/>
                    <a:pt x="3" y="117"/>
                    <a:pt x="3" y="117"/>
                  </a:cubicBezTo>
                  <a:cubicBezTo>
                    <a:pt x="1" y="117"/>
                    <a:pt x="0" y="115"/>
                    <a:pt x="0" y="114"/>
                  </a:cubicBezTo>
                  <a:cubicBezTo>
                    <a:pt x="0" y="76"/>
                    <a:pt x="0" y="76"/>
                    <a:pt x="0" y="76"/>
                  </a:cubicBezTo>
                  <a:cubicBezTo>
                    <a:pt x="0" y="66"/>
                    <a:pt x="8" y="58"/>
                    <a:pt x="17" y="58"/>
                  </a:cubicBezTo>
                  <a:cubicBezTo>
                    <a:pt x="23" y="58"/>
                    <a:pt x="23" y="58"/>
                    <a:pt x="23" y="58"/>
                  </a:cubicBezTo>
                  <a:cubicBezTo>
                    <a:pt x="23" y="8"/>
                    <a:pt x="23" y="8"/>
                    <a:pt x="23" y="8"/>
                  </a:cubicBezTo>
                  <a:cubicBezTo>
                    <a:pt x="23" y="4"/>
                    <a:pt x="27" y="0"/>
                    <a:pt x="32" y="0"/>
                  </a:cubicBezTo>
                  <a:cubicBezTo>
                    <a:pt x="94" y="0"/>
                    <a:pt x="94" y="0"/>
                    <a:pt x="94" y="0"/>
                  </a:cubicBezTo>
                  <a:cubicBezTo>
                    <a:pt x="98" y="0"/>
                    <a:pt x="105" y="2"/>
                    <a:pt x="109" y="6"/>
                  </a:cubicBezTo>
                  <a:cubicBezTo>
                    <a:pt x="123" y="20"/>
                    <a:pt x="123" y="20"/>
                    <a:pt x="123" y="20"/>
                  </a:cubicBezTo>
                  <a:cubicBezTo>
                    <a:pt x="126" y="23"/>
                    <a:pt x="129" y="30"/>
                    <a:pt x="129" y="35"/>
                  </a:cubicBezTo>
                  <a:cubicBezTo>
                    <a:pt x="129" y="58"/>
                    <a:pt x="129" y="58"/>
                    <a:pt x="129" y="58"/>
                  </a:cubicBezTo>
                  <a:cubicBezTo>
                    <a:pt x="135" y="58"/>
                    <a:pt x="135" y="58"/>
                    <a:pt x="135" y="58"/>
                  </a:cubicBezTo>
                  <a:cubicBezTo>
                    <a:pt x="144" y="58"/>
                    <a:pt x="152" y="66"/>
                    <a:pt x="152" y="76"/>
                  </a:cubicBezTo>
                  <a:lnTo>
                    <a:pt x="152" y="114"/>
                  </a:lnTo>
                  <a:close/>
                  <a:moveTo>
                    <a:pt x="117" y="70"/>
                  </a:moveTo>
                  <a:cubicBezTo>
                    <a:pt x="117" y="35"/>
                    <a:pt x="117" y="35"/>
                    <a:pt x="117" y="35"/>
                  </a:cubicBezTo>
                  <a:cubicBezTo>
                    <a:pt x="102" y="35"/>
                    <a:pt x="102" y="35"/>
                    <a:pt x="102" y="35"/>
                  </a:cubicBezTo>
                  <a:cubicBezTo>
                    <a:pt x="98" y="35"/>
                    <a:pt x="94" y="31"/>
                    <a:pt x="94" y="26"/>
                  </a:cubicBezTo>
                  <a:cubicBezTo>
                    <a:pt x="94" y="11"/>
                    <a:pt x="94" y="11"/>
                    <a:pt x="94" y="11"/>
                  </a:cubicBezTo>
                  <a:cubicBezTo>
                    <a:pt x="35" y="11"/>
                    <a:pt x="35" y="11"/>
                    <a:pt x="35" y="11"/>
                  </a:cubicBezTo>
                  <a:cubicBezTo>
                    <a:pt x="35" y="70"/>
                    <a:pt x="35" y="70"/>
                    <a:pt x="35" y="70"/>
                  </a:cubicBezTo>
                  <a:lnTo>
                    <a:pt x="117" y="70"/>
                  </a:lnTo>
                  <a:close/>
                  <a:moveTo>
                    <a:pt x="117" y="129"/>
                  </a:moveTo>
                  <a:cubicBezTo>
                    <a:pt x="117" y="105"/>
                    <a:pt x="117" y="105"/>
                    <a:pt x="117" y="105"/>
                  </a:cubicBezTo>
                  <a:cubicBezTo>
                    <a:pt x="35" y="105"/>
                    <a:pt x="35" y="105"/>
                    <a:pt x="35" y="105"/>
                  </a:cubicBezTo>
                  <a:cubicBezTo>
                    <a:pt x="35" y="129"/>
                    <a:pt x="35" y="129"/>
                    <a:pt x="35" y="129"/>
                  </a:cubicBezTo>
                  <a:lnTo>
                    <a:pt x="117" y="129"/>
                  </a:lnTo>
                  <a:close/>
                  <a:moveTo>
                    <a:pt x="135" y="70"/>
                  </a:moveTo>
                  <a:cubicBezTo>
                    <a:pt x="131" y="70"/>
                    <a:pt x="129" y="73"/>
                    <a:pt x="129" y="76"/>
                  </a:cubicBezTo>
                  <a:cubicBezTo>
                    <a:pt x="129" y="79"/>
                    <a:pt x="131" y="82"/>
                    <a:pt x="135" y="82"/>
                  </a:cubicBezTo>
                  <a:cubicBezTo>
                    <a:pt x="138" y="82"/>
                    <a:pt x="140" y="79"/>
                    <a:pt x="140" y="76"/>
                  </a:cubicBezTo>
                  <a:cubicBezTo>
                    <a:pt x="140" y="73"/>
                    <a:pt x="138" y="70"/>
                    <a:pt x="135" y="7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grpSp>
        <p:nvGrpSpPr>
          <p:cNvPr id="49" name="Group 3"/>
          <p:cNvGrpSpPr/>
          <p:nvPr/>
        </p:nvGrpSpPr>
        <p:grpSpPr>
          <a:xfrm>
            <a:off x="3689439" y="1803848"/>
            <a:ext cx="833460" cy="710978"/>
            <a:chOff x="3684228" y="1869676"/>
            <a:chExt cx="823252" cy="710758"/>
          </a:xfrm>
        </p:grpSpPr>
        <p:grpSp>
          <p:nvGrpSpPr>
            <p:cNvPr id="50" name="Group 1"/>
            <p:cNvGrpSpPr/>
            <p:nvPr/>
          </p:nvGrpSpPr>
          <p:grpSpPr>
            <a:xfrm>
              <a:off x="3684228" y="1869676"/>
              <a:ext cx="823252" cy="710758"/>
              <a:chOff x="3755667" y="1931353"/>
              <a:chExt cx="680374" cy="587404"/>
            </a:xfrm>
            <a:solidFill>
              <a:srgbClr val="FFFFFF"/>
            </a:solidFill>
          </p:grpSpPr>
          <p:sp>
            <p:nvSpPr>
              <p:cNvPr id="67"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68"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sp>
          <p:nvSpPr>
            <p:cNvPr id="66" name="Freeform 11"/>
            <p:cNvSpPr>
              <a:spLocks noEditPoints="1"/>
            </p:cNvSpPr>
            <p:nvPr/>
          </p:nvSpPr>
          <p:spPr bwMode="auto">
            <a:xfrm>
              <a:off x="3950778" y="2059444"/>
              <a:ext cx="290153" cy="341524"/>
            </a:xfrm>
            <a:custGeom>
              <a:avLst/>
              <a:gdLst>
                <a:gd name="T0" fmla="*/ 118 w 129"/>
                <a:gd name="T1" fmla="*/ 87 h 152"/>
                <a:gd name="T2" fmla="*/ 107 w 129"/>
                <a:gd name="T3" fmla="*/ 99 h 152"/>
                <a:gd name="T4" fmla="*/ 51 w 129"/>
                <a:gd name="T5" fmla="*/ 107 h 152"/>
                <a:gd name="T6" fmla="*/ 15 w 129"/>
                <a:gd name="T7" fmla="*/ 94 h 152"/>
                <a:gd name="T8" fmla="*/ 9 w 129"/>
                <a:gd name="T9" fmla="*/ 79 h 152"/>
                <a:gd name="T10" fmla="*/ 0 w 129"/>
                <a:gd name="T11" fmla="*/ 22 h 152"/>
                <a:gd name="T12" fmla="*/ 17 w 129"/>
                <a:gd name="T13" fmla="*/ 8 h 152"/>
                <a:gd name="T14" fmla="*/ 46 w 129"/>
                <a:gd name="T15" fmla="*/ 2 h 152"/>
                <a:gd name="T16" fmla="*/ 107 w 129"/>
                <a:gd name="T17" fmla="*/ 6 h 152"/>
                <a:gd name="T18" fmla="*/ 127 w 129"/>
                <a:gd name="T19" fmla="*/ 18 h 152"/>
                <a:gd name="T20" fmla="*/ 128 w 129"/>
                <a:gd name="T21" fmla="*/ 27 h 152"/>
                <a:gd name="T22" fmla="*/ 118 w 129"/>
                <a:gd name="T23" fmla="*/ 87 h 152"/>
                <a:gd name="T24" fmla="*/ 101 w 129"/>
                <a:gd name="T25" fmla="*/ 141 h 152"/>
                <a:gd name="T26" fmla="*/ 47 w 129"/>
                <a:gd name="T27" fmla="*/ 148 h 152"/>
                <a:gd name="T28" fmla="*/ 21 w 129"/>
                <a:gd name="T29" fmla="*/ 135 h 152"/>
                <a:gd name="T30" fmla="*/ 16 w 129"/>
                <a:gd name="T31" fmla="*/ 108 h 152"/>
                <a:gd name="T32" fmla="*/ 16 w 129"/>
                <a:gd name="T33" fmla="*/ 106 h 152"/>
                <a:gd name="T34" fmla="*/ 18 w 129"/>
                <a:gd name="T35" fmla="*/ 106 h 152"/>
                <a:gd name="T36" fmla="*/ 111 w 129"/>
                <a:gd name="T37" fmla="*/ 106 h 152"/>
                <a:gd name="T38" fmla="*/ 112 w 129"/>
                <a:gd name="T39" fmla="*/ 115 h 152"/>
                <a:gd name="T40" fmla="*/ 101 w 129"/>
                <a:gd name="T41" fmla="*/ 141 h 152"/>
                <a:gd name="T42" fmla="*/ 89 w 129"/>
                <a:gd name="T43" fmla="*/ 13 h 152"/>
                <a:gd name="T44" fmla="*/ 38 w 129"/>
                <a:gd name="T45" fmla="*/ 13 h 152"/>
                <a:gd name="T46" fmla="*/ 22 w 129"/>
                <a:gd name="T47" fmla="*/ 20 h 152"/>
                <a:gd name="T48" fmla="*/ 44 w 129"/>
                <a:gd name="T49" fmla="*/ 28 h 152"/>
                <a:gd name="T50" fmla="*/ 85 w 129"/>
                <a:gd name="T51" fmla="*/ 28 h 152"/>
                <a:gd name="T52" fmla="*/ 106 w 129"/>
                <a:gd name="T53" fmla="*/ 20 h 152"/>
                <a:gd name="T54" fmla="*/ 89 w 129"/>
                <a:gd name="T55" fmla="*/ 13 h 152"/>
                <a:gd name="T56" fmla="*/ 56 w 129"/>
                <a:gd name="T57" fmla="*/ 54 h 152"/>
                <a:gd name="T58" fmla="*/ 44 w 129"/>
                <a:gd name="T59" fmla="*/ 74 h 152"/>
                <a:gd name="T60" fmla="*/ 66 w 129"/>
                <a:gd name="T61" fmla="*/ 93 h 152"/>
                <a:gd name="T62" fmla="*/ 84 w 129"/>
                <a:gd name="T63" fmla="*/ 70 h 152"/>
                <a:gd name="T64" fmla="*/ 56 w 129"/>
                <a:gd name="T65" fmla="*/ 54 h 152"/>
                <a:gd name="T66" fmla="*/ 59 w 129"/>
                <a:gd name="T67" fmla="*/ 82 h 152"/>
                <a:gd name="T68" fmla="*/ 59 w 129"/>
                <a:gd name="T69" fmla="*/ 64 h 152"/>
                <a:gd name="T70" fmla="*/ 74 w 129"/>
                <a:gd name="T71" fmla="*/ 72 h 152"/>
                <a:gd name="T72" fmla="*/ 59 w 129"/>
                <a:gd name="T73" fmla="*/ 8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52">
                  <a:moveTo>
                    <a:pt x="118" y="87"/>
                  </a:moveTo>
                  <a:cubicBezTo>
                    <a:pt x="117" y="93"/>
                    <a:pt x="111" y="96"/>
                    <a:pt x="107" y="99"/>
                  </a:cubicBezTo>
                  <a:cubicBezTo>
                    <a:pt x="89" y="107"/>
                    <a:pt x="69" y="109"/>
                    <a:pt x="51" y="107"/>
                  </a:cubicBezTo>
                  <a:cubicBezTo>
                    <a:pt x="38" y="106"/>
                    <a:pt x="25" y="102"/>
                    <a:pt x="15" y="94"/>
                  </a:cubicBezTo>
                  <a:cubicBezTo>
                    <a:pt x="10" y="90"/>
                    <a:pt x="10" y="84"/>
                    <a:pt x="9" y="79"/>
                  </a:cubicBezTo>
                  <a:cubicBezTo>
                    <a:pt x="6" y="60"/>
                    <a:pt x="2" y="41"/>
                    <a:pt x="0" y="22"/>
                  </a:cubicBezTo>
                  <a:cubicBezTo>
                    <a:pt x="1" y="14"/>
                    <a:pt x="10" y="10"/>
                    <a:pt x="17" y="8"/>
                  </a:cubicBezTo>
                  <a:cubicBezTo>
                    <a:pt x="26" y="4"/>
                    <a:pt x="36" y="3"/>
                    <a:pt x="46" y="2"/>
                  </a:cubicBezTo>
                  <a:cubicBezTo>
                    <a:pt x="66" y="0"/>
                    <a:pt x="87" y="1"/>
                    <a:pt x="107" y="6"/>
                  </a:cubicBezTo>
                  <a:cubicBezTo>
                    <a:pt x="115" y="9"/>
                    <a:pt x="122" y="12"/>
                    <a:pt x="127" y="18"/>
                  </a:cubicBezTo>
                  <a:cubicBezTo>
                    <a:pt x="129" y="20"/>
                    <a:pt x="129" y="24"/>
                    <a:pt x="128" y="27"/>
                  </a:cubicBezTo>
                  <a:cubicBezTo>
                    <a:pt x="125" y="47"/>
                    <a:pt x="121" y="67"/>
                    <a:pt x="118" y="87"/>
                  </a:cubicBezTo>
                  <a:close/>
                  <a:moveTo>
                    <a:pt x="101" y="141"/>
                  </a:moveTo>
                  <a:cubicBezTo>
                    <a:pt x="85" y="151"/>
                    <a:pt x="65" y="152"/>
                    <a:pt x="47" y="148"/>
                  </a:cubicBezTo>
                  <a:cubicBezTo>
                    <a:pt x="37" y="147"/>
                    <a:pt x="26" y="144"/>
                    <a:pt x="21" y="135"/>
                  </a:cubicBezTo>
                  <a:cubicBezTo>
                    <a:pt x="18" y="126"/>
                    <a:pt x="17" y="117"/>
                    <a:pt x="16" y="108"/>
                  </a:cubicBezTo>
                  <a:cubicBezTo>
                    <a:pt x="16" y="106"/>
                    <a:pt x="16" y="106"/>
                    <a:pt x="16" y="106"/>
                  </a:cubicBezTo>
                  <a:cubicBezTo>
                    <a:pt x="18" y="106"/>
                    <a:pt x="18" y="106"/>
                    <a:pt x="18" y="106"/>
                  </a:cubicBezTo>
                  <a:cubicBezTo>
                    <a:pt x="45" y="124"/>
                    <a:pt x="83" y="124"/>
                    <a:pt x="111" y="106"/>
                  </a:cubicBezTo>
                  <a:cubicBezTo>
                    <a:pt x="115" y="107"/>
                    <a:pt x="112" y="112"/>
                    <a:pt x="112" y="115"/>
                  </a:cubicBezTo>
                  <a:cubicBezTo>
                    <a:pt x="109" y="124"/>
                    <a:pt x="110" y="136"/>
                    <a:pt x="101" y="141"/>
                  </a:cubicBezTo>
                  <a:close/>
                  <a:moveTo>
                    <a:pt x="89" y="13"/>
                  </a:moveTo>
                  <a:cubicBezTo>
                    <a:pt x="72" y="11"/>
                    <a:pt x="55" y="10"/>
                    <a:pt x="38" y="13"/>
                  </a:cubicBezTo>
                  <a:cubicBezTo>
                    <a:pt x="32" y="14"/>
                    <a:pt x="26" y="15"/>
                    <a:pt x="22" y="20"/>
                  </a:cubicBezTo>
                  <a:cubicBezTo>
                    <a:pt x="28" y="26"/>
                    <a:pt x="36" y="27"/>
                    <a:pt x="44" y="28"/>
                  </a:cubicBezTo>
                  <a:cubicBezTo>
                    <a:pt x="57" y="29"/>
                    <a:pt x="71" y="30"/>
                    <a:pt x="85" y="28"/>
                  </a:cubicBezTo>
                  <a:cubicBezTo>
                    <a:pt x="92" y="27"/>
                    <a:pt x="101" y="26"/>
                    <a:pt x="106" y="20"/>
                  </a:cubicBezTo>
                  <a:cubicBezTo>
                    <a:pt x="102" y="15"/>
                    <a:pt x="95" y="14"/>
                    <a:pt x="89" y="13"/>
                  </a:cubicBezTo>
                  <a:close/>
                  <a:moveTo>
                    <a:pt x="56" y="54"/>
                  </a:moveTo>
                  <a:cubicBezTo>
                    <a:pt x="48" y="57"/>
                    <a:pt x="43" y="65"/>
                    <a:pt x="44" y="74"/>
                  </a:cubicBezTo>
                  <a:cubicBezTo>
                    <a:pt x="44" y="85"/>
                    <a:pt x="55" y="94"/>
                    <a:pt x="66" y="93"/>
                  </a:cubicBezTo>
                  <a:cubicBezTo>
                    <a:pt x="77" y="92"/>
                    <a:pt x="86" y="81"/>
                    <a:pt x="84" y="70"/>
                  </a:cubicBezTo>
                  <a:cubicBezTo>
                    <a:pt x="83" y="57"/>
                    <a:pt x="68" y="48"/>
                    <a:pt x="56" y="54"/>
                  </a:cubicBezTo>
                  <a:close/>
                  <a:moveTo>
                    <a:pt x="59" y="82"/>
                  </a:moveTo>
                  <a:cubicBezTo>
                    <a:pt x="52" y="79"/>
                    <a:pt x="52" y="67"/>
                    <a:pt x="59" y="64"/>
                  </a:cubicBezTo>
                  <a:cubicBezTo>
                    <a:pt x="65" y="60"/>
                    <a:pt x="74" y="65"/>
                    <a:pt x="74" y="72"/>
                  </a:cubicBezTo>
                  <a:cubicBezTo>
                    <a:pt x="75" y="80"/>
                    <a:pt x="66" y="86"/>
                    <a:pt x="59" y="8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spTree>
    <p:extLst>
      <p:ext uri="{BB962C8B-B14F-4D97-AF65-F5344CB8AC3E}">
        <p14:creationId xmlns:p14="http://schemas.microsoft.com/office/powerpoint/2010/main" val="324026544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strips(downLeft)">
                                      <p:cBhvr>
                                        <p:cTn id="7" dur="200"/>
                                        <p:tgtEl>
                                          <p:spTgt spid="49"/>
                                        </p:tgtEl>
                                      </p:cBhvr>
                                    </p:animEffect>
                                  </p:childTnLst>
                                </p:cTn>
                              </p:par>
                            </p:childTnLst>
                          </p:cTn>
                        </p:par>
                        <p:par>
                          <p:cTn id="8" fill="hold">
                            <p:stCondLst>
                              <p:cond delay="200"/>
                            </p:stCondLst>
                            <p:childTnLst>
                              <p:par>
                                <p:cTn id="9" presetID="2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200"/>
                                        <p:tgtEl>
                                          <p:spTgt spid="12"/>
                                        </p:tgtEl>
                                      </p:cBhvr>
                                    </p:animEffect>
                                  </p:childTnLst>
                                </p:cTn>
                              </p:par>
                              <p:par>
                                <p:cTn id="12" presetID="53" presetClass="entr" presetSubtype="16"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200" fill="hold"/>
                                        <p:tgtEl>
                                          <p:spTgt spid="2"/>
                                        </p:tgtEl>
                                        <p:attrNameLst>
                                          <p:attrName>ppt_w</p:attrName>
                                        </p:attrNameLst>
                                      </p:cBhvr>
                                      <p:tavLst>
                                        <p:tav tm="0">
                                          <p:val>
                                            <p:fltVal val="0"/>
                                          </p:val>
                                        </p:tav>
                                        <p:tav tm="100000">
                                          <p:val>
                                            <p:strVal val="#ppt_w"/>
                                          </p:val>
                                        </p:tav>
                                      </p:tavLst>
                                    </p:anim>
                                    <p:anim calcmode="lin" valueType="num">
                                      <p:cBhvr>
                                        <p:cTn id="15" dur="200" fill="hold"/>
                                        <p:tgtEl>
                                          <p:spTgt spid="2"/>
                                        </p:tgtEl>
                                        <p:attrNameLst>
                                          <p:attrName>ppt_h</p:attrName>
                                        </p:attrNameLst>
                                      </p:cBhvr>
                                      <p:tavLst>
                                        <p:tav tm="0">
                                          <p:val>
                                            <p:fltVal val="0"/>
                                          </p:val>
                                        </p:tav>
                                        <p:tav tm="100000">
                                          <p:val>
                                            <p:strVal val="#ppt_h"/>
                                          </p:val>
                                        </p:tav>
                                      </p:tavLst>
                                    </p:anim>
                                    <p:animEffect transition="in" filter="fade">
                                      <p:cBhvr>
                                        <p:cTn id="16" dur="200"/>
                                        <p:tgtEl>
                                          <p:spTgt spid="2"/>
                                        </p:tgtEl>
                                      </p:cBhvr>
                                    </p:animEffect>
                                  </p:childTnLst>
                                </p:cTn>
                              </p:par>
                            </p:childTnLst>
                          </p:cTn>
                        </p:par>
                        <p:par>
                          <p:cTn id="17" fill="hold">
                            <p:stCondLst>
                              <p:cond delay="4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200"/>
                                        <p:tgtEl>
                                          <p:spTgt spid="13"/>
                                        </p:tgtEl>
                                      </p:cBhvr>
                                    </p:animEffect>
                                  </p:childTnLst>
                                </p:cTn>
                              </p:par>
                            </p:childTnLst>
                          </p:cTn>
                        </p:par>
                        <p:par>
                          <p:cTn id="21" fill="hold">
                            <p:stCondLst>
                              <p:cond delay="600"/>
                            </p:stCondLst>
                            <p:childTnLst>
                              <p:par>
                                <p:cTn id="22" presetID="18" presetClass="entr" presetSubtype="12"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strips(downLeft)">
                                      <p:cBhvr>
                                        <p:cTn id="24" dur="200"/>
                                        <p:tgtEl>
                                          <p:spTgt spid="18"/>
                                        </p:tgtEl>
                                      </p:cBhvr>
                                    </p:animEffect>
                                  </p:childTnLst>
                                </p:cTn>
                              </p:par>
                            </p:childTnLst>
                          </p:cTn>
                        </p:par>
                        <p:par>
                          <p:cTn id="25" fill="hold">
                            <p:stCondLst>
                              <p:cond delay="800"/>
                            </p:stCondLst>
                            <p:childTnLst>
                              <p:par>
                                <p:cTn id="26" presetID="22" presetClass="entr" presetSubtype="2"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200"/>
                                        <p:tgtEl>
                                          <p:spTgt spid="14"/>
                                        </p:tgtEl>
                                      </p:cBhvr>
                                    </p:animEffect>
                                  </p:childTnLst>
                                </p:cTn>
                              </p:par>
                              <p:par>
                                <p:cTn id="29" presetID="53" presetClass="entr" presetSubtype="16"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200" fill="hold"/>
                                        <p:tgtEl>
                                          <p:spTgt spid="3"/>
                                        </p:tgtEl>
                                        <p:attrNameLst>
                                          <p:attrName>ppt_w</p:attrName>
                                        </p:attrNameLst>
                                      </p:cBhvr>
                                      <p:tavLst>
                                        <p:tav tm="0">
                                          <p:val>
                                            <p:fltVal val="0"/>
                                          </p:val>
                                        </p:tav>
                                        <p:tav tm="100000">
                                          <p:val>
                                            <p:strVal val="#ppt_w"/>
                                          </p:val>
                                        </p:tav>
                                      </p:tavLst>
                                    </p:anim>
                                    <p:anim calcmode="lin" valueType="num">
                                      <p:cBhvr>
                                        <p:cTn id="32" dur="200" fill="hold"/>
                                        <p:tgtEl>
                                          <p:spTgt spid="3"/>
                                        </p:tgtEl>
                                        <p:attrNameLst>
                                          <p:attrName>ppt_h</p:attrName>
                                        </p:attrNameLst>
                                      </p:cBhvr>
                                      <p:tavLst>
                                        <p:tav tm="0">
                                          <p:val>
                                            <p:fltVal val="0"/>
                                          </p:val>
                                        </p:tav>
                                        <p:tav tm="100000">
                                          <p:val>
                                            <p:strVal val="#ppt_h"/>
                                          </p:val>
                                        </p:tav>
                                      </p:tavLst>
                                    </p:anim>
                                    <p:animEffect transition="in" filter="fade">
                                      <p:cBhvr>
                                        <p:cTn id="33" dur="200"/>
                                        <p:tgtEl>
                                          <p:spTgt spid="3"/>
                                        </p:tgtEl>
                                      </p:cBhvr>
                                    </p:animEffect>
                                  </p:childTnLst>
                                </p:cTn>
                              </p:par>
                            </p:childTnLst>
                          </p:cTn>
                        </p:par>
                        <p:par>
                          <p:cTn id="34" fill="hold">
                            <p:stCondLst>
                              <p:cond delay="1000"/>
                            </p:stCondLst>
                            <p:childTnLst>
                              <p:par>
                                <p:cTn id="35" presetID="22" presetClass="entr" presetSubtype="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200"/>
                                        <p:tgtEl>
                                          <p:spTgt spid="15"/>
                                        </p:tgtEl>
                                      </p:cBhvr>
                                    </p:animEffect>
                                  </p:childTnLst>
                                </p:cTn>
                              </p:par>
                            </p:childTnLst>
                          </p:cTn>
                        </p:par>
                        <p:par>
                          <p:cTn id="38" fill="hold">
                            <p:stCondLst>
                              <p:cond delay="1200"/>
                            </p:stCondLst>
                            <p:childTnLst>
                              <p:par>
                                <p:cTn id="39" presetID="18" presetClass="entr" presetSubtype="12"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strips(downLeft)">
                                      <p:cBhvr>
                                        <p:cTn id="41" dur="200"/>
                                        <p:tgtEl>
                                          <p:spTgt spid="44"/>
                                        </p:tgtEl>
                                      </p:cBhvr>
                                    </p:animEffect>
                                  </p:childTnLst>
                                </p:cTn>
                              </p:par>
                            </p:childTnLst>
                          </p:cTn>
                        </p:par>
                        <p:par>
                          <p:cTn id="42" fill="hold">
                            <p:stCondLst>
                              <p:cond delay="1400"/>
                            </p:stCondLst>
                            <p:childTnLst>
                              <p:par>
                                <p:cTn id="43" presetID="22" presetClass="entr" presetSubtype="2"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right)">
                                      <p:cBhvr>
                                        <p:cTn id="45" dur="200"/>
                                        <p:tgtEl>
                                          <p:spTgt spid="16"/>
                                        </p:tgtEl>
                                      </p:cBhvr>
                                    </p:animEffect>
                                  </p:childTnLst>
                                </p:cTn>
                              </p:par>
                              <p:par>
                                <p:cTn id="46" presetID="53" presetClass="entr" presetSubtype="16" fill="hold" nodeType="with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200" fill="hold"/>
                                        <p:tgtEl>
                                          <p:spTgt spid="4"/>
                                        </p:tgtEl>
                                        <p:attrNameLst>
                                          <p:attrName>ppt_w</p:attrName>
                                        </p:attrNameLst>
                                      </p:cBhvr>
                                      <p:tavLst>
                                        <p:tav tm="0">
                                          <p:val>
                                            <p:fltVal val="0"/>
                                          </p:val>
                                        </p:tav>
                                        <p:tav tm="100000">
                                          <p:val>
                                            <p:strVal val="#ppt_w"/>
                                          </p:val>
                                        </p:tav>
                                      </p:tavLst>
                                    </p:anim>
                                    <p:anim calcmode="lin" valueType="num">
                                      <p:cBhvr>
                                        <p:cTn id="49" dur="200" fill="hold"/>
                                        <p:tgtEl>
                                          <p:spTgt spid="4"/>
                                        </p:tgtEl>
                                        <p:attrNameLst>
                                          <p:attrName>ppt_h</p:attrName>
                                        </p:attrNameLst>
                                      </p:cBhvr>
                                      <p:tavLst>
                                        <p:tav tm="0">
                                          <p:val>
                                            <p:fltVal val="0"/>
                                          </p:val>
                                        </p:tav>
                                        <p:tav tm="100000">
                                          <p:val>
                                            <p:strVal val="#ppt_h"/>
                                          </p:val>
                                        </p:tav>
                                      </p:tavLst>
                                    </p:anim>
                                    <p:animEffect transition="in" filter="fade">
                                      <p:cBhvr>
                                        <p:cTn id="50" dur="200"/>
                                        <p:tgtEl>
                                          <p:spTgt spid="4"/>
                                        </p:tgtEl>
                                      </p:cBhvr>
                                    </p:animEffect>
                                  </p:childTnLst>
                                </p:cTn>
                              </p:par>
                            </p:childTnLst>
                          </p:cTn>
                        </p:par>
                        <p:par>
                          <p:cTn id="51" fill="hold">
                            <p:stCondLst>
                              <p:cond delay="1600"/>
                            </p:stCondLst>
                            <p:childTnLst>
                              <p:par>
                                <p:cTn id="52" presetID="22" presetClass="entr" presetSubtype="8"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200"/>
                                        <p:tgtEl>
                                          <p:spTgt spid="17"/>
                                        </p:tgtEl>
                                      </p:cBhvr>
                                    </p:animEffect>
                                  </p:childTnLst>
                                </p:cTn>
                              </p:par>
                            </p:childTnLst>
                          </p:cTn>
                        </p:par>
                        <p:par>
                          <p:cTn id="55" fill="hold">
                            <p:stCondLst>
                              <p:cond delay="1800"/>
                            </p:stCondLst>
                            <p:childTnLst>
                              <p:par>
                                <p:cTn id="56" presetID="18" presetClass="entr" presetSubtype="12" fill="hold" nodeType="after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strips(downLeft)">
                                      <p:cBhvr>
                                        <p:cTn id="58" dur="200"/>
                                        <p:tgtEl>
                                          <p:spTgt spid="39"/>
                                        </p:tgtEl>
                                      </p:cBhvr>
                                    </p:animEffect>
                                  </p:childTnLst>
                                </p:cTn>
                              </p:par>
                            </p:childTnLst>
                          </p:cTn>
                        </p:par>
                        <p:par>
                          <p:cTn id="59" fill="hold">
                            <p:stCondLst>
                              <p:cond delay="2000"/>
                            </p:stCondLst>
                            <p:childTnLst>
                              <p:par>
                                <p:cTn id="60" presetID="22" presetClass="entr" presetSubtype="8"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200"/>
                                        <p:tgtEl>
                                          <p:spTgt spid="9"/>
                                        </p:tgtEl>
                                      </p:cBhvr>
                                    </p:animEffect>
                                  </p:childTnLst>
                                </p:cTn>
                              </p:par>
                              <p:par>
                                <p:cTn id="63" presetID="53" presetClass="entr" presetSubtype="16" fill="hold" nodeType="with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p:cTn id="65" dur="200" fill="hold"/>
                                        <p:tgtEl>
                                          <p:spTgt spid="5"/>
                                        </p:tgtEl>
                                        <p:attrNameLst>
                                          <p:attrName>ppt_w</p:attrName>
                                        </p:attrNameLst>
                                      </p:cBhvr>
                                      <p:tavLst>
                                        <p:tav tm="0">
                                          <p:val>
                                            <p:fltVal val="0"/>
                                          </p:val>
                                        </p:tav>
                                        <p:tav tm="100000">
                                          <p:val>
                                            <p:strVal val="#ppt_w"/>
                                          </p:val>
                                        </p:tav>
                                      </p:tavLst>
                                    </p:anim>
                                    <p:anim calcmode="lin" valueType="num">
                                      <p:cBhvr>
                                        <p:cTn id="66" dur="200" fill="hold"/>
                                        <p:tgtEl>
                                          <p:spTgt spid="5"/>
                                        </p:tgtEl>
                                        <p:attrNameLst>
                                          <p:attrName>ppt_h</p:attrName>
                                        </p:attrNameLst>
                                      </p:cBhvr>
                                      <p:tavLst>
                                        <p:tav tm="0">
                                          <p:val>
                                            <p:fltVal val="0"/>
                                          </p:val>
                                        </p:tav>
                                        <p:tav tm="100000">
                                          <p:val>
                                            <p:strVal val="#ppt_h"/>
                                          </p:val>
                                        </p:tav>
                                      </p:tavLst>
                                    </p:anim>
                                    <p:animEffect transition="in" filter="fade">
                                      <p:cBhvr>
                                        <p:cTn id="67" dur="200"/>
                                        <p:tgtEl>
                                          <p:spTgt spid="5"/>
                                        </p:tgtEl>
                                      </p:cBhvr>
                                    </p:animEffect>
                                  </p:childTnLst>
                                </p:cTn>
                              </p:par>
                            </p:childTnLst>
                          </p:cTn>
                        </p:par>
                        <p:par>
                          <p:cTn id="68" fill="hold">
                            <p:stCondLst>
                              <p:cond delay="2200"/>
                            </p:stCondLst>
                            <p:childTnLst>
                              <p:par>
                                <p:cTn id="69" presetID="22" presetClass="entr" presetSubtype="2"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right)">
                                      <p:cBhvr>
                                        <p:cTn id="71" dur="200"/>
                                        <p:tgtEl>
                                          <p:spTgt spid="27"/>
                                        </p:tgtEl>
                                      </p:cBhvr>
                                    </p:animEffect>
                                  </p:childTnLst>
                                </p:cTn>
                              </p:par>
                            </p:childTnLst>
                          </p:cTn>
                        </p:par>
                        <p:par>
                          <p:cTn id="72" fill="hold">
                            <p:stCondLst>
                              <p:cond delay="2400"/>
                            </p:stCondLst>
                            <p:childTnLst>
                              <p:par>
                                <p:cTn id="73" presetID="18" presetClass="entr" presetSubtype="12" fill="hold"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strips(downLeft)">
                                      <p:cBhvr>
                                        <p:cTn id="75" dur="200"/>
                                        <p:tgtEl>
                                          <p:spTgt spid="33"/>
                                        </p:tgtEl>
                                      </p:cBhvr>
                                    </p:animEffect>
                                  </p:childTnLst>
                                </p:cTn>
                              </p:par>
                            </p:childTnLst>
                          </p:cTn>
                        </p:par>
                        <p:par>
                          <p:cTn id="76" fill="hold">
                            <p:stCondLst>
                              <p:cond delay="2600"/>
                            </p:stCondLst>
                            <p:childTnLst>
                              <p:par>
                                <p:cTn id="77" presetID="22" presetClass="entr" presetSubtype="8" fill="hold" grpId="0"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wipe(left)">
                                      <p:cBhvr>
                                        <p:cTn id="79" dur="200"/>
                                        <p:tgtEl>
                                          <p:spTgt spid="10"/>
                                        </p:tgtEl>
                                      </p:cBhvr>
                                    </p:animEffect>
                                  </p:childTnLst>
                                </p:cTn>
                              </p:par>
                              <p:par>
                                <p:cTn id="80" presetID="53" presetClass="entr" presetSubtype="16" fill="hold" nodeType="withEffect">
                                  <p:stCondLst>
                                    <p:cond delay="0"/>
                                  </p:stCondLst>
                                  <p:childTnLst>
                                    <p:set>
                                      <p:cBhvr>
                                        <p:cTn id="81" dur="1" fill="hold">
                                          <p:stCondLst>
                                            <p:cond delay="0"/>
                                          </p:stCondLst>
                                        </p:cTn>
                                        <p:tgtEl>
                                          <p:spTgt spid="6"/>
                                        </p:tgtEl>
                                        <p:attrNameLst>
                                          <p:attrName>style.visibility</p:attrName>
                                        </p:attrNameLst>
                                      </p:cBhvr>
                                      <p:to>
                                        <p:strVal val="visible"/>
                                      </p:to>
                                    </p:set>
                                    <p:anim calcmode="lin" valueType="num">
                                      <p:cBhvr>
                                        <p:cTn id="82" dur="200" fill="hold"/>
                                        <p:tgtEl>
                                          <p:spTgt spid="6"/>
                                        </p:tgtEl>
                                        <p:attrNameLst>
                                          <p:attrName>ppt_w</p:attrName>
                                        </p:attrNameLst>
                                      </p:cBhvr>
                                      <p:tavLst>
                                        <p:tav tm="0">
                                          <p:val>
                                            <p:fltVal val="0"/>
                                          </p:val>
                                        </p:tav>
                                        <p:tav tm="100000">
                                          <p:val>
                                            <p:strVal val="#ppt_w"/>
                                          </p:val>
                                        </p:tav>
                                      </p:tavLst>
                                    </p:anim>
                                    <p:anim calcmode="lin" valueType="num">
                                      <p:cBhvr>
                                        <p:cTn id="83" dur="200" fill="hold"/>
                                        <p:tgtEl>
                                          <p:spTgt spid="6"/>
                                        </p:tgtEl>
                                        <p:attrNameLst>
                                          <p:attrName>ppt_h</p:attrName>
                                        </p:attrNameLst>
                                      </p:cBhvr>
                                      <p:tavLst>
                                        <p:tav tm="0">
                                          <p:val>
                                            <p:fltVal val="0"/>
                                          </p:val>
                                        </p:tav>
                                        <p:tav tm="100000">
                                          <p:val>
                                            <p:strVal val="#ppt_h"/>
                                          </p:val>
                                        </p:tav>
                                      </p:tavLst>
                                    </p:anim>
                                    <p:animEffect transition="in" filter="fade">
                                      <p:cBhvr>
                                        <p:cTn id="84" dur="200"/>
                                        <p:tgtEl>
                                          <p:spTgt spid="6"/>
                                        </p:tgtEl>
                                      </p:cBhvr>
                                    </p:animEffect>
                                  </p:childTnLst>
                                </p:cTn>
                              </p:par>
                            </p:childTnLst>
                          </p:cTn>
                        </p:par>
                        <p:par>
                          <p:cTn id="85" fill="hold">
                            <p:stCondLst>
                              <p:cond delay="2800"/>
                            </p:stCondLst>
                            <p:childTnLst>
                              <p:par>
                                <p:cTn id="86" presetID="22" presetClass="entr" presetSubtype="2" fill="hold" grpId="0" nodeType="after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wipe(right)">
                                      <p:cBhvr>
                                        <p:cTn id="88" dur="200"/>
                                        <p:tgtEl>
                                          <p:spTgt spid="28"/>
                                        </p:tgtEl>
                                      </p:cBhvr>
                                    </p:animEffect>
                                  </p:childTnLst>
                                </p:cTn>
                              </p:par>
                            </p:childTnLst>
                          </p:cTn>
                        </p:par>
                        <p:par>
                          <p:cTn id="89" fill="hold">
                            <p:stCondLst>
                              <p:cond delay="3000"/>
                            </p:stCondLst>
                            <p:childTnLst>
                              <p:par>
                                <p:cTn id="90" presetID="18" presetClass="entr" presetSubtype="12" fill="hold" nodeType="after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strips(downLeft)">
                                      <p:cBhvr>
                                        <p:cTn id="92" dur="200"/>
                                        <p:tgtEl>
                                          <p:spTgt spid="24"/>
                                        </p:tgtEl>
                                      </p:cBhvr>
                                    </p:animEffect>
                                  </p:childTnLst>
                                </p:cTn>
                              </p:par>
                            </p:childTnLst>
                          </p:cTn>
                        </p:par>
                        <p:par>
                          <p:cTn id="93" fill="hold">
                            <p:stCondLst>
                              <p:cond delay="3200"/>
                            </p:stCondLst>
                            <p:childTnLst>
                              <p:par>
                                <p:cTn id="94" presetID="22" presetClass="entr" presetSubtype="8" fill="hold" grpId="0" nodeType="after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wipe(left)">
                                      <p:cBhvr>
                                        <p:cTn id="96" dur="200"/>
                                        <p:tgtEl>
                                          <p:spTgt spid="11"/>
                                        </p:tgtEl>
                                      </p:cBhvr>
                                    </p:animEffect>
                                  </p:childTnLst>
                                </p:cTn>
                              </p:par>
                              <p:par>
                                <p:cTn id="97" presetID="53" presetClass="entr" presetSubtype="16" fill="hold" nodeType="withEffect">
                                  <p:stCondLst>
                                    <p:cond delay="0"/>
                                  </p:stCondLst>
                                  <p:childTnLst>
                                    <p:set>
                                      <p:cBhvr>
                                        <p:cTn id="98" dur="1" fill="hold">
                                          <p:stCondLst>
                                            <p:cond delay="0"/>
                                          </p:stCondLst>
                                        </p:cTn>
                                        <p:tgtEl>
                                          <p:spTgt spid="7"/>
                                        </p:tgtEl>
                                        <p:attrNameLst>
                                          <p:attrName>style.visibility</p:attrName>
                                        </p:attrNameLst>
                                      </p:cBhvr>
                                      <p:to>
                                        <p:strVal val="visible"/>
                                      </p:to>
                                    </p:set>
                                    <p:anim calcmode="lin" valueType="num">
                                      <p:cBhvr>
                                        <p:cTn id="99" dur="200" fill="hold"/>
                                        <p:tgtEl>
                                          <p:spTgt spid="7"/>
                                        </p:tgtEl>
                                        <p:attrNameLst>
                                          <p:attrName>ppt_w</p:attrName>
                                        </p:attrNameLst>
                                      </p:cBhvr>
                                      <p:tavLst>
                                        <p:tav tm="0">
                                          <p:val>
                                            <p:fltVal val="0"/>
                                          </p:val>
                                        </p:tav>
                                        <p:tav tm="100000">
                                          <p:val>
                                            <p:strVal val="#ppt_w"/>
                                          </p:val>
                                        </p:tav>
                                      </p:tavLst>
                                    </p:anim>
                                    <p:anim calcmode="lin" valueType="num">
                                      <p:cBhvr>
                                        <p:cTn id="100" dur="200" fill="hold"/>
                                        <p:tgtEl>
                                          <p:spTgt spid="7"/>
                                        </p:tgtEl>
                                        <p:attrNameLst>
                                          <p:attrName>ppt_h</p:attrName>
                                        </p:attrNameLst>
                                      </p:cBhvr>
                                      <p:tavLst>
                                        <p:tav tm="0">
                                          <p:val>
                                            <p:fltVal val="0"/>
                                          </p:val>
                                        </p:tav>
                                        <p:tav tm="100000">
                                          <p:val>
                                            <p:strVal val="#ppt_h"/>
                                          </p:val>
                                        </p:tav>
                                      </p:tavLst>
                                    </p:anim>
                                    <p:animEffect transition="in" filter="fade">
                                      <p:cBhvr>
                                        <p:cTn id="101" dur="200"/>
                                        <p:tgtEl>
                                          <p:spTgt spid="7"/>
                                        </p:tgtEl>
                                      </p:cBhvr>
                                    </p:animEffect>
                                  </p:childTnLst>
                                </p:cTn>
                              </p:par>
                            </p:childTnLst>
                          </p:cTn>
                        </p:par>
                        <p:par>
                          <p:cTn id="102" fill="hold">
                            <p:stCondLst>
                              <p:cond delay="3400"/>
                            </p:stCondLst>
                            <p:childTnLst>
                              <p:par>
                                <p:cTn id="103" presetID="22" presetClass="entr" presetSubtype="2" fill="hold" grpId="0" nodeType="after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wipe(right)">
                                      <p:cBhvr>
                                        <p:cTn id="105" dur="2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animBg="1"/>
      <p:bldP spid="15" grpId="0"/>
      <p:bldP spid="16" grpId="0" animBg="1"/>
      <p:bldP spid="17" grpId="0"/>
      <p:bldP spid="27" grpId="0"/>
      <p:bldP spid="28" grpId="0"/>
      <p:bldP spid="29" grpId="0"/>
    </p:bldLst>
  </p:timing>
  <p:extLst mod="1"/>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5"/>
          <p:cNvSpPr>
            <a:spLocks noChangeArrowheads="1"/>
          </p:cNvSpPr>
          <p:nvPr/>
        </p:nvSpPr>
        <p:spPr bwMode="auto">
          <a:xfrm>
            <a:off x="977758" y="1539358"/>
            <a:ext cx="1141512" cy="1142162"/>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8584" tIns="34292" rIns="68584" bIns="34292"/>
          <a:lstStyle/>
          <a:p>
            <a:endParaRPr lang="id-ID"/>
          </a:p>
        </p:txBody>
      </p:sp>
      <p:grpSp>
        <p:nvGrpSpPr>
          <p:cNvPr id="2" name="Group 24"/>
          <p:cNvGrpSpPr>
            <a:grpSpLocks/>
          </p:cNvGrpSpPr>
          <p:nvPr/>
        </p:nvGrpSpPr>
        <p:grpSpPr bwMode="auto">
          <a:xfrm>
            <a:off x="847946" y="1408945"/>
            <a:ext cx="1401135" cy="1401798"/>
            <a:chOff x="1119258" y="2257147"/>
            <a:chExt cx="1868076" cy="1868076"/>
          </a:xfrm>
        </p:grpSpPr>
        <p:sp>
          <p:nvSpPr>
            <p:cNvPr id="136253" name="Freeform 6"/>
            <p:cNvSpPr>
              <a:spLocks/>
            </p:cNvSpPr>
            <p:nvPr/>
          </p:nvSpPr>
          <p:spPr bwMode="auto">
            <a:xfrm>
              <a:off x="2495041" y="2394505"/>
              <a:ext cx="356034" cy="354935"/>
            </a:xfrm>
            <a:custGeom>
              <a:avLst/>
              <a:gdLst>
                <a:gd name="T0" fmla="*/ 612368160 w 207"/>
                <a:gd name="T1" fmla="*/ 537330238 h 206"/>
                <a:gd name="T2" fmla="*/ 76915384 w 207"/>
                <a:gd name="T3" fmla="*/ 0 h 206"/>
                <a:gd name="T4" fmla="*/ 0 w 207"/>
                <a:gd name="T5" fmla="*/ 130621249 h 206"/>
                <a:gd name="T6" fmla="*/ 482202474 w 207"/>
                <a:gd name="T7" fmla="*/ 611547836 h 206"/>
                <a:gd name="T8" fmla="*/ 612368160 w 207"/>
                <a:gd name="T9" fmla="*/ 537330238 h 2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254" name="Freeform 7"/>
            <p:cNvSpPr>
              <a:spLocks/>
            </p:cNvSpPr>
            <p:nvPr/>
          </p:nvSpPr>
          <p:spPr bwMode="auto">
            <a:xfrm>
              <a:off x="2075273" y="2257147"/>
              <a:ext cx="427460" cy="191203"/>
            </a:xfrm>
            <a:custGeom>
              <a:avLst/>
              <a:gdLst>
                <a:gd name="T0" fmla="*/ 0 w 248"/>
                <a:gd name="T1" fmla="*/ 0 h 111"/>
                <a:gd name="T2" fmla="*/ 0 w 248"/>
                <a:gd name="T3" fmla="*/ 151325978 h 111"/>
                <a:gd name="T4" fmla="*/ 659539755 w 248"/>
                <a:gd name="T5" fmla="*/ 329356642 h 111"/>
                <a:gd name="T6" fmla="*/ 736782466 w 248"/>
                <a:gd name="T7" fmla="*/ 198801166 h 111"/>
                <a:gd name="T8" fmla="*/ 0 w 248"/>
                <a:gd name="T9" fmla="*/ 0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255" name="Freeform 8"/>
            <p:cNvSpPr>
              <a:spLocks/>
            </p:cNvSpPr>
            <p:nvPr/>
          </p:nvSpPr>
          <p:spPr bwMode="auto">
            <a:xfrm>
              <a:off x="2796131" y="2743946"/>
              <a:ext cx="191203" cy="425262"/>
            </a:xfrm>
            <a:custGeom>
              <a:avLst/>
              <a:gdLst>
                <a:gd name="T0" fmla="*/ 133523428 w 111"/>
                <a:gd name="T1" fmla="*/ 0 h 247"/>
                <a:gd name="T2" fmla="*/ 0 w 111"/>
                <a:gd name="T3" fmla="*/ 77070559 h 247"/>
                <a:gd name="T4" fmla="*/ 178030664 w 111"/>
                <a:gd name="T5" fmla="*/ 732177201 h 247"/>
                <a:gd name="T6" fmla="*/ 329356642 w 111"/>
                <a:gd name="T7" fmla="*/ 732177201 h 247"/>
                <a:gd name="T8" fmla="*/ 133523428 w 111"/>
                <a:gd name="T9" fmla="*/ 0 h 2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256" name="Freeform 9"/>
            <p:cNvSpPr>
              <a:spLocks/>
            </p:cNvSpPr>
            <p:nvPr/>
          </p:nvSpPr>
          <p:spPr bwMode="auto">
            <a:xfrm>
              <a:off x="2796131" y="3213162"/>
              <a:ext cx="191203" cy="427460"/>
            </a:xfrm>
            <a:custGeom>
              <a:avLst/>
              <a:gdLst>
                <a:gd name="T0" fmla="*/ 178030664 w 111"/>
                <a:gd name="T1" fmla="*/ 0 h 248"/>
                <a:gd name="T2" fmla="*/ 0 w 111"/>
                <a:gd name="T3" fmla="*/ 659539755 h 248"/>
                <a:gd name="T4" fmla="*/ 133523428 w 111"/>
                <a:gd name="T5" fmla="*/ 736782466 h 248"/>
                <a:gd name="T6" fmla="*/ 329356642 w 111"/>
                <a:gd name="T7" fmla="*/ 0 h 248"/>
                <a:gd name="T8" fmla="*/ 178030664 w 111"/>
                <a:gd name="T9" fmla="*/ 0 h 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257" name="Freeform 10"/>
            <p:cNvSpPr>
              <a:spLocks/>
            </p:cNvSpPr>
            <p:nvPr/>
          </p:nvSpPr>
          <p:spPr bwMode="auto">
            <a:xfrm>
              <a:off x="2495041" y="3632930"/>
              <a:ext cx="356034" cy="356034"/>
            </a:xfrm>
            <a:custGeom>
              <a:avLst/>
              <a:gdLst>
                <a:gd name="T0" fmla="*/ 612368160 w 207"/>
                <a:gd name="T1" fmla="*/ 76915384 h 207"/>
                <a:gd name="T2" fmla="*/ 482202474 w 207"/>
                <a:gd name="T3" fmla="*/ 0 h 207"/>
                <a:gd name="T4" fmla="*/ 0 w 207"/>
                <a:gd name="T5" fmla="*/ 482202474 h 207"/>
                <a:gd name="T6" fmla="*/ 76915384 w 207"/>
                <a:gd name="T7" fmla="*/ 612368160 h 207"/>
                <a:gd name="T8" fmla="*/ 612368160 w 207"/>
                <a:gd name="T9" fmla="*/ 76915384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258" name="Freeform 11"/>
            <p:cNvSpPr>
              <a:spLocks/>
            </p:cNvSpPr>
            <p:nvPr/>
          </p:nvSpPr>
          <p:spPr bwMode="auto">
            <a:xfrm>
              <a:off x="2075273" y="3936217"/>
              <a:ext cx="427460" cy="189006"/>
            </a:xfrm>
            <a:custGeom>
              <a:avLst/>
              <a:gdLst>
                <a:gd name="T0" fmla="*/ 736782466 w 248"/>
                <a:gd name="T1" fmla="*/ 129902106 h 110"/>
                <a:gd name="T2" fmla="*/ 659539755 w 248"/>
                <a:gd name="T3" fmla="*/ 0 h 110"/>
                <a:gd name="T4" fmla="*/ 0 w 248"/>
                <a:gd name="T5" fmla="*/ 174187930 h 110"/>
                <a:gd name="T6" fmla="*/ 0 w 248"/>
                <a:gd name="T7" fmla="*/ 324756982 h 110"/>
                <a:gd name="T8" fmla="*/ 736782466 w 248"/>
                <a:gd name="T9" fmla="*/ 129902106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Freeform 12"/>
            <p:cNvSpPr>
              <a:spLocks/>
            </p:cNvSpPr>
            <p:nvPr/>
          </p:nvSpPr>
          <p:spPr bwMode="auto">
            <a:xfrm>
              <a:off x="1605927" y="3936352"/>
              <a:ext cx="425537" cy="188871"/>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1">
                <a:lumMod val="75000"/>
                <a:alpha val="24000"/>
              </a:schemeClr>
            </a:solidFill>
            <a:ln>
              <a:noFill/>
            </a:ln>
            <a:extLst/>
          </p:spPr>
          <p:txBody>
            <a:bodyPr/>
            <a:lstStyle/>
            <a:p>
              <a:pPr defTabSz="685846">
                <a:defRPr/>
              </a:pPr>
              <a:endParaRPr lang="id-ID">
                <a:latin typeface="+mn-lt"/>
                <a:ea typeface="+mn-ea"/>
              </a:endParaRPr>
            </a:p>
          </p:txBody>
        </p:sp>
        <p:sp>
          <p:nvSpPr>
            <p:cNvPr id="33" name="Freeform 13"/>
            <p:cNvSpPr>
              <a:spLocks/>
            </p:cNvSpPr>
            <p:nvPr/>
          </p:nvSpPr>
          <p:spPr bwMode="auto">
            <a:xfrm>
              <a:off x="1256605" y="3633206"/>
              <a:ext cx="354879" cy="355522"/>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1">
                <a:lumMod val="75000"/>
                <a:alpha val="24000"/>
              </a:schemeClr>
            </a:solidFill>
            <a:ln>
              <a:noFill/>
            </a:ln>
            <a:extLst/>
          </p:spPr>
          <p:txBody>
            <a:bodyPr/>
            <a:lstStyle/>
            <a:p>
              <a:pPr defTabSz="685846">
                <a:defRPr/>
              </a:pPr>
              <a:endParaRPr lang="id-ID">
                <a:latin typeface="+mn-lt"/>
                <a:ea typeface="+mn-ea"/>
              </a:endParaRPr>
            </a:p>
          </p:txBody>
        </p:sp>
        <p:sp>
          <p:nvSpPr>
            <p:cNvPr id="34" name="Freeform 14"/>
            <p:cNvSpPr>
              <a:spLocks/>
            </p:cNvSpPr>
            <p:nvPr/>
          </p:nvSpPr>
          <p:spPr bwMode="auto">
            <a:xfrm>
              <a:off x="1119258" y="3213405"/>
              <a:ext cx="191333" cy="426943"/>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1">
                <a:lumMod val="75000"/>
                <a:alpha val="24000"/>
              </a:schemeClr>
            </a:solidFill>
            <a:ln>
              <a:noFill/>
            </a:ln>
          </p:spPr>
          <p:txBody>
            <a:bodyPr/>
            <a:lstStyle/>
            <a:p>
              <a:pPr defTabSz="685846">
                <a:defRPr/>
              </a:pPr>
              <a:endParaRPr lang="id-ID">
                <a:latin typeface="+mn-lt"/>
                <a:ea typeface="+mn-ea"/>
              </a:endParaRPr>
            </a:p>
          </p:txBody>
        </p:sp>
        <p:sp>
          <p:nvSpPr>
            <p:cNvPr id="35" name="Freeform 15"/>
            <p:cNvSpPr>
              <a:spLocks/>
            </p:cNvSpPr>
            <p:nvPr/>
          </p:nvSpPr>
          <p:spPr bwMode="auto">
            <a:xfrm>
              <a:off x="1119258" y="2743609"/>
              <a:ext cx="191333" cy="425356"/>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1">
                <a:lumMod val="75000"/>
                <a:alpha val="25000"/>
              </a:schemeClr>
            </a:solidFill>
            <a:ln>
              <a:noFill/>
            </a:ln>
          </p:spPr>
          <p:txBody>
            <a:bodyPr/>
            <a:lstStyle/>
            <a:p>
              <a:pPr defTabSz="685846">
                <a:defRPr/>
              </a:pPr>
              <a:endParaRPr lang="id-ID">
                <a:latin typeface="+mn-lt"/>
                <a:ea typeface="+mn-ea"/>
              </a:endParaRPr>
            </a:p>
          </p:txBody>
        </p:sp>
        <p:sp>
          <p:nvSpPr>
            <p:cNvPr id="36" name="Freeform 16"/>
            <p:cNvSpPr>
              <a:spLocks/>
            </p:cNvSpPr>
            <p:nvPr/>
          </p:nvSpPr>
          <p:spPr bwMode="auto">
            <a:xfrm>
              <a:off x="1256605" y="2394436"/>
              <a:ext cx="354879" cy="354728"/>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1">
                <a:lumMod val="75000"/>
                <a:alpha val="25000"/>
              </a:schemeClr>
            </a:solidFill>
            <a:ln>
              <a:noFill/>
            </a:ln>
          </p:spPr>
          <p:txBody>
            <a:bodyPr/>
            <a:lstStyle/>
            <a:p>
              <a:pPr defTabSz="685846">
                <a:defRPr/>
              </a:pPr>
              <a:endParaRPr lang="id-ID">
                <a:latin typeface="+mn-lt"/>
                <a:ea typeface="+mn-ea"/>
              </a:endParaRPr>
            </a:p>
          </p:txBody>
        </p:sp>
        <p:sp>
          <p:nvSpPr>
            <p:cNvPr id="37" name="Freeform 17"/>
            <p:cNvSpPr>
              <a:spLocks/>
            </p:cNvSpPr>
            <p:nvPr/>
          </p:nvSpPr>
          <p:spPr bwMode="auto">
            <a:xfrm>
              <a:off x="1605927" y="2257147"/>
              <a:ext cx="425537" cy="191252"/>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1">
                <a:lumMod val="75000"/>
                <a:alpha val="25000"/>
              </a:schemeClr>
            </a:solidFill>
            <a:ln>
              <a:noFill/>
            </a:ln>
          </p:spPr>
          <p:txBody>
            <a:bodyPr/>
            <a:lstStyle/>
            <a:p>
              <a:pPr defTabSz="685846">
                <a:defRPr/>
              </a:pPr>
              <a:endParaRPr lang="id-ID">
                <a:latin typeface="+mn-lt"/>
                <a:ea typeface="+mn-ea"/>
              </a:endParaRPr>
            </a:p>
          </p:txBody>
        </p:sp>
      </p:grpSp>
      <p:sp>
        <p:nvSpPr>
          <p:cNvPr id="38" name="Oval 5"/>
          <p:cNvSpPr>
            <a:spLocks noChangeArrowheads="1"/>
          </p:cNvSpPr>
          <p:nvPr/>
        </p:nvSpPr>
        <p:spPr bwMode="auto">
          <a:xfrm>
            <a:off x="2988652" y="1539358"/>
            <a:ext cx="1141511" cy="1142162"/>
          </a:xfrm>
          <a:prstGeom prst="ellipse">
            <a:avLst/>
          </a:prstGeom>
          <a:solidFill>
            <a:schemeClr val="accent2"/>
          </a:solidFill>
          <a:ln>
            <a:noFill/>
          </a:ln>
          <a:extLst/>
        </p:spPr>
        <p:txBody>
          <a:bodyPr lIns="68584" tIns="34292" rIns="68584" bIns="34292"/>
          <a:lstStyle/>
          <a:p>
            <a:endParaRPr lang="id-ID"/>
          </a:p>
        </p:txBody>
      </p:sp>
      <p:grpSp>
        <p:nvGrpSpPr>
          <p:cNvPr id="3" name="Group 38"/>
          <p:cNvGrpSpPr>
            <a:grpSpLocks/>
          </p:cNvGrpSpPr>
          <p:nvPr/>
        </p:nvGrpSpPr>
        <p:grpSpPr bwMode="auto">
          <a:xfrm>
            <a:off x="2858245" y="1408945"/>
            <a:ext cx="1401135" cy="1401798"/>
            <a:chOff x="3800237" y="2257147"/>
            <a:chExt cx="1868076" cy="1868076"/>
          </a:xfrm>
        </p:grpSpPr>
        <p:sp>
          <p:nvSpPr>
            <p:cNvPr id="44" name="Freeform 6"/>
            <p:cNvSpPr>
              <a:spLocks/>
            </p:cNvSpPr>
            <p:nvPr/>
          </p:nvSpPr>
          <p:spPr bwMode="auto">
            <a:xfrm>
              <a:off x="5176087" y="2394436"/>
              <a:ext cx="355673" cy="354728"/>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2"/>
            </a:solidFill>
            <a:ln>
              <a:noFill/>
            </a:ln>
            <a:extLst/>
          </p:spPr>
          <p:txBody>
            <a:bodyPr/>
            <a:lstStyle/>
            <a:p>
              <a:pPr defTabSz="685846">
                <a:defRPr/>
              </a:pPr>
              <a:endParaRPr lang="id-ID">
                <a:latin typeface="+mn-lt"/>
                <a:ea typeface="+mn-ea"/>
              </a:endParaRPr>
            </a:p>
          </p:txBody>
        </p:sp>
        <p:sp>
          <p:nvSpPr>
            <p:cNvPr id="45" name="Freeform 7"/>
            <p:cNvSpPr>
              <a:spLocks/>
            </p:cNvSpPr>
            <p:nvPr/>
          </p:nvSpPr>
          <p:spPr bwMode="auto">
            <a:xfrm>
              <a:off x="4756107" y="2257147"/>
              <a:ext cx="427919" cy="191252"/>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2"/>
            </a:solidFill>
            <a:ln>
              <a:noFill/>
            </a:ln>
            <a:extLst/>
          </p:spPr>
          <p:txBody>
            <a:bodyPr/>
            <a:lstStyle/>
            <a:p>
              <a:pPr defTabSz="685846">
                <a:defRPr/>
              </a:pPr>
              <a:endParaRPr lang="id-ID">
                <a:latin typeface="+mn-lt"/>
                <a:ea typeface="+mn-ea"/>
              </a:endParaRPr>
            </a:p>
          </p:txBody>
        </p:sp>
        <p:sp>
          <p:nvSpPr>
            <p:cNvPr id="46" name="Freeform 8"/>
            <p:cNvSpPr>
              <a:spLocks/>
            </p:cNvSpPr>
            <p:nvPr/>
          </p:nvSpPr>
          <p:spPr bwMode="auto">
            <a:xfrm>
              <a:off x="5476980" y="2743609"/>
              <a:ext cx="191333" cy="425356"/>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2"/>
            </a:solidFill>
            <a:ln>
              <a:noFill/>
            </a:ln>
            <a:extLst/>
          </p:spPr>
          <p:txBody>
            <a:bodyPr/>
            <a:lstStyle/>
            <a:p>
              <a:pPr defTabSz="685846">
                <a:defRPr/>
              </a:pPr>
              <a:endParaRPr lang="id-ID">
                <a:latin typeface="+mn-lt"/>
                <a:ea typeface="+mn-ea"/>
              </a:endParaRPr>
            </a:p>
          </p:txBody>
        </p:sp>
        <p:sp>
          <p:nvSpPr>
            <p:cNvPr id="47" name="Freeform 9"/>
            <p:cNvSpPr>
              <a:spLocks/>
            </p:cNvSpPr>
            <p:nvPr/>
          </p:nvSpPr>
          <p:spPr bwMode="auto">
            <a:xfrm>
              <a:off x="5476980" y="3213405"/>
              <a:ext cx="191333" cy="426943"/>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2"/>
            </a:solidFill>
            <a:ln>
              <a:noFill/>
            </a:ln>
            <a:extLst/>
          </p:spPr>
          <p:txBody>
            <a:bodyPr/>
            <a:lstStyle/>
            <a:p>
              <a:pPr defTabSz="685846">
                <a:defRPr/>
              </a:pPr>
              <a:endParaRPr lang="id-ID">
                <a:latin typeface="+mn-lt"/>
                <a:ea typeface="+mn-ea"/>
              </a:endParaRPr>
            </a:p>
          </p:txBody>
        </p:sp>
        <p:sp>
          <p:nvSpPr>
            <p:cNvPr id="50" name="Freeform 10"/>
            <p:cNvSpPr>
              <a:spLocks/>
            </p:cNvSpPr>
            <p:nvPr/>
          </p:nvSpPr>
          <p:spPr bwMode="auto">
            <a:xfrm>
              <a:off x="5176087" y="3633206"/>
              <a:ext cx="355673" cy="355522"/>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2"/>
            </a:solidFill>
            <a:ln>
              <a:noFill/>
            </a:ln>
            <a:extLst/>
          </p:spPr>
          <p:txBody>
            <a:bodyPr/>
            <a:lstStyle/>
            <a:p>
              <a:pPr defTabSz="685846">
                <a:defRPr/>
              </a:pPr>
              <a:endParaRPr lang="id-ID">
                <a:latin typeface="+mn-lt"/>
                <a:ea typeface="+mn-ea"/>
              </a:endParaRPr>
            </a:p>
          </p:txBody>
        </p:sp>
        <p:sp>
          <p:nvSpPr>
            <p:cNvPr id="51" name="Freeform 11"/>
            <p:cNvSpPr>
              <a:spLocks/>
            </p:cNvSpPr>
            <p:nvPr/>
          </p:nvSpPr>
          <p:spPr bwMode="auto">
            <a:xfrm>
              <a:off x="4756107" y="3936352"/>
              <a:ext cx="427919" cy="188871"/>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2"/>
            </a:solidFill>
            <a:ln>
              <a:noFill/>
            </a:ln>
            <a:extLst/>
          </p:spPr>
          <p:txBody>
            <a:bodyPr/>
            <a:lstStyle/>
            <a:p>
              <a:pPr defTabSz="685846">
                <a:defRPr/>
              </a:pPr>
              <a:endParaRPr lang="id-ID">
                <a:latin typeface="+mn-lt"/>
                <a:ea typeface="+mn-ea"/>
              </a:endParaRPr>
            </a:p>
          </p:txBody>
        </p:sp>
        <p:sp>
          <p:nvSpPr>
            <p:cNvPr id="52" name="Freeform 12"/>
            <p:cNvSpPr>
              <a:spLocks/>
            </p:cNvSpPr>
            <p:nvPr/>
          </p:nvSpPr>
          <p:spPr bwMode="auto">
            <a:xfrm>
              <a:off x="4286906" y="3936352"/>
              <a:ext cx="425537" cy="188871"/>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2"/>
            </a:solidFill>
            <a:ln>
              <a:noFill/>
            </a:ln>
            <a:extLst/>
          </p:spPr>
          <p:txBody>
            <a:bodyPr/>
            <a:lstStyle/>
            <a:p>
              <a:pPr defTabSz="685846">
                <a:defRPr/>
              </a:pPr>
              <a:endParaRPr lang="id-ID">
                <a:latin typeface="+mn-lt"/>
                <a:ea typeface="+mn-ea"/>
              </a:endParaRPr>
            </a:p>
          </p:txBody>
        </p:sp>
        <p:sp>
          <p:nvSpPr>
            <p:cNvPr id="53" name="Freeform 13"/>
            <p:cNvSpPr>
              <a:spLocks/>
            </p:cNvSpPr>
            <p:nvPr/>
          </p:nvSpPr>
          <p:spPr bwMode="auto">
            <a:xfrm>
              <a:off x="3937584" y="3633206"/>
              <a:ext cx="354879" cy="355522"/>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2"/>
            </a:solidFill>
            <a:ln>
              <a:noFill/>
            </a:ln>
          </p:spPr>
          <p:txBody>
            <a:bodyPr/>
            <a:lstStyle/>
            <a:p>
              <a:pPr defTabSz="685846">
                <a:defRPr/>
              </a:pPr>
              <a:endParaRPr lang="id-ID">
                <a:latin typeface="+mn-lt"/>
                <a:ea typeface="+mn-ea"/>
              </a:endParaRPr>
            </a:p>
          </p:txBody>
        </p:sp>
        <p:sp>
          <p:nvSpPr>
            <p:cNvPr id="54" name="Freeform 14"/>
            <p:cNvSpPr>
              <a:spLocks/>
            </p:cNvSpPr>
            <p:nvPr/>
          </p:nvSpPr>
          <p:spPr bwMode="auto">
            <a:xfrm>
              <a:off x="3800237" y="3213405"/>
              <a:ext cx="191333" cy="426943"/>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2"/>
            </a:solidFill>
            <a:ln>
              <a:noFill/>
            </a:ln>
          </p:spPr>
          <p:txBody>
            <a:bodyPr/>
            <a:lstStyle/>
            <a:p>
              <a:pPr defTabSz="685846">
                <a:defRPr/>
              </a:pPr>
              <a:endParaRPr lang="id-ID">
                <a:latin typeface="+mn-lt"/>
                <a:ea typeface="+mn-ea"/>
              </a:endParaRPr>
            </a:p>
          </p:txBody>
        </p:sp>
        <p:sp>
          <p:nvSpPr>
            <p:cNvPr id="55" name="Freeform 15"/>
            <p:cNvSpPr>
              <a:spLocks/>
            </p:cNvSpPr>
            <p:nvPr/>
          </p:nvSpPr>
          <p:spPr bwMode="auto">
            <a:xfrm>
              <a:off x="3800237" y="2743609"/>
              <a:ext cx="191333" cy="425356"/>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2"/>
            </a:solidFill>
            <a:ln>
              <a:noFill/>
            </a:ln>
          </p:spPr>
          <p:txBody>
            <a:bodyPr/>
            <a:lstStyle/>
            <a:p>
              <a:pPr defTabSz="685846">
                <a:defRPr/>
              </a:pPr>
              <a:endParaRPr lang="id-ID">
                <a:latin typeface="+mn-lt"/>
                <a:ea typeface="+mn-ea"/>
              </a:endParaRPr>
            </a:p>
          </p:txBody>
        </p:sp>
        <p:sp>
          <p:nvSpPr>
            <p:cNvPr id="56" name="Freeform 16"/>
            <p:cNvSpPr>
              <a:spLocks/>
            </p:cNvSpPr>
            <p:nvPr/>
          </p:nvSpPr>
          <p:spPr bwMode="auto">
            <a:xfrm>
              <a:off x="3937584" y="2394436"/>
              <a:ext cx="354879" cy="354728"/>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2">
                <a:alpha val="25000"/>
              </a:schemeClr>
            </a:solidFill>
            <a:ln>
              <a:noFill/>
            </a:ln>
          </p:spPr>
          <p:txBody>
            <a:bodyPr/>
            <a:lstStyle/>
            <a:p>
              <a:pPr defTabSz="685846">
                <a:defRPr/>
              </a:pPr>
              <a:endParaRPr lang="id-ID">
                <a:latin typeface="+mn-lt"/>
                <a:ea typeface="+mn-ea"/>
              </a:endParaRPr>
            </a:p>
          </p:txBody>
        </p:sp>
        <p:sp>
          <p:nvSpPr>
            <p:cNvPr id="58" name="Freeform 17"/>
            <p:cNvSpPr>
              <a:spLocks/>
            </p:cNvSpPr>
            <p:nvPr/>
          </p:nvSpPr>
          <p:spPr bwMode="auto">
            <a:xfrm>
              <a:off x="4286906" y="2257147"/>
              <a:ext cx="425537" cy="191252"/>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2">
                <a:alpha val="25000"/>
              </a:schemeClr>
            </a:solidFill>
            <a:ln>
              <a:noFill/>
            </a:ln>
          </p:spPr>
          <p:txBody>
            <a:bodyPr/>
            <a:lstStyle/>
            <a:p>
              <a:pPr defTabSz="685846">
                <a:defRPr/>
              </a:pPr>
              <a:endParaRPr lang="id-ID">
                <a:latin typeface="+mn-lt"/>
                <a:ea typeface="+mn-ea"/>
              </a:endParaRPr>
            </a:p>
          </p:txBody>
        </p:sp>
      </p:grpSp>
      <p:sp>
        <p:nvSpPr>
          <p:cNvPr id="59" name="Oval 5"/>
          <p:cNvSpPr>
            <a:spLocks noChangeArrowheads="1"/>
          </p:cNvSpPr>
          <p:nvPr/>
        </p:nvSpPr>
        <p:spPr bwMode="auto">
          <a:xfrm>
            <a:off x="5048374" y="1539358"/>
            <a:ext cx="1141512" cy="11421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lIns="68584" tIns="34292" rIns="68584" bIns="34292"/>
          <a:lstStyle/>
          <a:p>
            <a:endParaRPr lang="id-ID"/>
          </a:p>
        </p:txBody>
      </p:sp>
      <p:grpSp>
        <p:nvGrpSpPr>
          <p:cNvPr id="4" name="Group 61"/>
          <p:cNvGrpSpPr>
            <a:grpSpLocks/>
          </p:cNvGrpSpPr>
          <p:nvPr/>
        </p:nvGrpSpPr>
        <p:grpSpPr bwMode="auto">
          <a:xfrm>
            <a:off x="4917967" y="1408945"/>
            <a:ext cx="1401135" cy="1401798"/>
            <a:chOff x="6546413" y="2257147"/>
            <a:chExt cx="1868076" cy="1868076"/>
          </a:xfrm>
        </p:grpSpPr>
        <p:sp>
          <p:nvSpPr>
            <p:cNvPr id="136229" name="Freeform 6"/>
            <p:cNvSpPr>
              <a:spLocks/>
            </p:cNvSpPr>
            <p:nvPr/>
          </p:nvSpPr>
          <p:spPr bwMode="auto">
            <a:xfrm>
              <a:off x="7922196" y="2394505"/>
              <a:ext cx="356034" cy="354935"/>
            </a:xfrm>
            <a:custGeom>
              <a:avLst/>
              <a:gdLst>
                <a:gd name="T0" fmla="*/ 612368160 w 207"/>
                <a:gd name="T1" fmla="*/ 537330238 h 206"/>
                <a:gd name="T2" fmla="*/ 76915384 w 207"/>
                <a:gd name="T3" fmla="*/ 0 h 206"/>
                <a:gd name="T4" fmla="*/ 0 w 207"/>
                <a:gd name="T5" fmla="*/ 130621249 h 206"/>
                <a:gd name="T6" fmla="*/ 482202474 w 207"/>
                <a:gd name="T7" fmla="*/ 611547836 h 206"/>
                <a:gd name="T8" fmla="*/ 612368160 w 207"/>
                <a:gd name="T9" fmla="*/ 537330238 h 2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230" name="Freeform 7"/>
            <p:cNvSpPr>
              <a:spLocks/>
            </p:cNvSpPr>
            <p:nvPr/>
          </p:nvSpPr>
          <p:spPr bwMode="auto">
            <a:xfrm>
              <a:off x="7502428" y="2257147"/>
              <a:ext cx="427460" cy="191203"/>
            </a:xfrm>
            <a:custGeom>
              <a:avLst/>
              <a:gdLst>
                <a:gd name="T0" fmla="*/ 0 w 248"/>
                <a:gd name="T1" fmla="*/ 0 h 111"/>
                <a:gd name="T2" fmla="*/ 0 w 248"/>
                <a:gd name="T3" fmla="*/ 151325978 h 111"/>
                <a:gd name="T4" fmla="*/ 659539755 w 248"/>
                <a:gd name="T5" fmla="*/ 329356642 h 111"/>
                <a:gd name="T6" fmla="*/ 736782466 w 248"/>
                <a:gd name="T7" fmla="*/ 198801166 h 111"/>
                <a:gd name="T8" fmla="*/ 0 w 248"/>
                <a:gd name="T9" fmla="*/ 0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231" name="Freeform 8"/>
            <p:cNvSpPr>
              <a:spLocks/>
            </p:cNvSpPr>
            <p:nvPr/>
          </p:nvSpPr>
          <p:spPr bwMode="auto">
            <a:xfrm>
              <a:off x="8223286" y="2743946"/>
              <a:ext cx="191203" cy="425262"/>
            </a:xfrm>
            <a:custGeom>
              <a:avLst/>
              <a:gdLst>
                <a:gd name="T0" fmla="*/ 133523428 w 111"/>
                <a:gd name="T1" fmla="*/ 0 h 247"/>
                <a:gd name="T2" fmla="*/ 0 w 111"/>
                <a:gd name="T3" fmla="*/ 77070559 h 247"/>
                <a:gd name="T4" fmla="*/ 178030664 w 111"/>
                <a:gd name="T5" fmla="*/ 732177201 h 247"/>
                <a:gd name="T6" fmla="*/ 329356642 w 111"/>
                <a:gd name="T7" fmla="*/ 732177201 h 247"/>
                <a:gd name="T8" fmla="*/ 133523428 w 111"/>
                <a:gd name="T9" fmla="*/ 0 h 2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232" name="Freeform 9"/>
            <p:cNvSpPr>
              <a:spLocks/>
            </p:cNvSpPr>
            <p:nvPr/>
          </p:nvSpPr>
          <p:spPr bwMode="auto">
            <a:xfrm>
              <a:off x="8223286" y="3213162"/>
              <a:ext cx="191203" cy="427460"/>
            </a:xfrm>
            <a:custGeom>
              <a:avLst/>
              <a:gdLst>
                <a:gd name="T0" fmla="*/ 178030664 w 111"/>
                <a:gd name="T1" fmla="*/ 0 h 248"/>
                <a:gd name="T2" fmla="*/ 0 w 111"/>
                <a:gd name="T3" fmla="*/ 659539755 h 248"/>
                <a:gd name="T4" fmla="*/ 133523428 w 111"/>
                <a:gd name="T5" fmla="*/ 736782466 h 248"/>
                <a:gd name="T6" fmla="*/ 329356642 w 111"/>
                <a:gd name="T7" fmla="*/ 0 h 248"/>
                <a:gd name="T8" fmla="*/ 178030664 w 111"/>
                <a:gd name="T9" fmla="*/ 0 h 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233" name="Freeform 10"/>
            <p:cNvSpPr>
              <a:spLocks/>
            </p:cNvSpPr>
            <p:nvPr/>
          </p:nvSpPr>
          <p:spPr bwMode="auto">
            <a:xfrm>
              <a:off x="7922196" y="3632930"/>
              <a:ext cx="356034" cy="356034"/>
            </a:xfrm>
            <a:custGeom>
              <a:avLst/>
              <a:gdLst>
                <a:gd name="T0" fmla="*/ 612368160 w 207"/>
                <a:gd name="T1" fmla="*/ 76915384 h 207"/>
                <a:gd name="T2" fmla="*/ 482202474 w 207"/>
                <a:gd name="T3" fmla="*/ 0 h 207"/>
                <a:gd name="T4" fmla="*/ 0 w 207"/>
                <a:gd name="T5" fmla="*/ 482202474 h 207"/>
                <a:gd name="T6" fmla="*/ 76915384 w 207"/>
                <a:gd name="T7" fmla="*/ 612368160 h 207"/>
                <a:gd name="T8" fmla="*/ 612368160 w 207"/>
                <a:gd name="T9" fmla="*/ 76915384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234" name="Freeform 11"/>
            <p:cNvSpPr>
              <a:spLocks/>
            </p:cNvSpPr>
            <p:nvPr/>
          </p:nvSpPr>
          <p:spPr bwMode="auto">
            <a:xfrm>
              <a:off x="7502428" y="3936217"/>
              <a:ext cx="427460" cy="189006"/>
            </a:xfrm>
            <a:custGeom>
              <a:avLst/>
              <a:gdLst>
                <a:gd name="T0" fmla="*/ 736782466 w 248"/>
                <a:gd name="T1" fmla="*/ 129902106 h 110"/>
                <a:gd name="T2" fmla="*/ 659539755 w 248"/>
                <a:gd name="T3" fmla="*/ 0 h 110"/>
                <a:gd name="T4" fmla="*/ 0 w 248"/>
                <a:gd name="T5" fmla="*/ 174187930 h 110"/>
                <a:gd name="T6" fmla="*/ 0 w 248"/>
                <a:gd name="T7" fmla="*/ 324756982 h 110"/>
                <a:gd name="T8" fmla="*/ 736782466 w 248"/>
                <a:gd name="T9" fmla="*/ 129902106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235" name="Freeform 12"/>
            <p:cNvSpPr>
              <a:spLocks/>
            </p:cNvSpPr>
            <p:nvPr/>
          </p:nvSpPr>
          <p:spPr bwMode="auto">
            <a:xfrm>
              <a:off x="7033212" y="3936217"/>
              <a:ext cx="425262" cy="189006"/>
            </a:xfrm>
            <a:custGeom>
              <a:avLst/>
              <a:gdLst>
                <a:gd name="T0" fmla="*/ 0 w 247"/>
                <a:gd name="T1" fmla="*/ 129902106 h 110"/>
                <a:gd name="T2" fmla="*/ 732177201 w 247"/>
                <a:gd name="T3" fmla="*/ 324756982 h 110"/>
                <a:gd name="T4" fmla="*/ 732177201 w 247"/>
                <a:gd name="T5" fmla="*/ 174187930 h 110"/>
                <a:gd name="T6" fmla="*/ 77070559 w 247"/>
                <a:gd name="T7" fmla="*/ 0 h 110"/>
                <a:gd name="T8" fmla="*/ 0 w 247"/>
                <a:gd name="T9" fmla="*/ 129902106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3">
                <a:alpha val="25098"/>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236" name="Freeform 13"/>
            <p:cNvSpPr>
              <a:spLocks/>
            </p:cNvSpPr>
            <p:nvPr/>
          </p:nvSpPr>
          <p:spPr bwMode="auto">
            <a:xfrm>
              <a:off x="6683771" y="3632930"/>
              <a:ext cx="354935" cy="356034"/>
            </a:xfrm>
            <a:custGeom>
              <a:avLst/>
              <a:gdLst>
                <a:gd name="T0" fmla="*/ 130621249 w 206"/>
                <a:gd name="T1" fmla="*/ 0 h 207"/>
                <a:gd name="T2" fmla="*/ 0 w 206"/>
                <a:gd name="T3" fmla="*/ 76915384 h 207"/>
                <a:gd name="T4" fmla="*/ 537330238 w 206"/>
                <a:gd name="T5" fmla="*/ 612368160 h 207"/>
                <a:gd name="T6" fmla="*/ 611547836 w 206"/>
                <a:gd name="T7" fmla="*/ 482202474 h 207"/>
                <a:gd name="T8" fmla="*/ 130621249 w 206"/>
                <a:gd name="T9" fmla="*/ 0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3">
                <a:alpha val="25098"/>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237" name="Freeform 14"/>
            <p:cNvSpPr>
              <a:spLocks/>
            </p:cNvSpPr>
            <p:nvPr/>
          </p:nvSpPr>
          <p:spPr bwMode="auto">
            <a:xfrm>
              <a:off x="6546413" y="3213162"/>
              <a:ext cx="191203" cy="427460"/>
            </a:xfrm>
            <a:custGeom>
              <a:avLst/>
              <a:gdLst>
                <a:gd name="T0" fmla="*/ 0 w 111"/>
                <a:gd name="T1" fmla="*/ 0 h 248"/>
                <a:gd name="T2" fmla="*/ 198801166 w 111"/>
                <a:gd name="T3" fmla="*/ 736782466 h 248"/>
                <a:gd name="T4" fmla="*/ 329356642 w 111"/>
                <a:gd name="T5" fmla="*/ 659539755 h 248"/>
                <a:gd name="T6" fmla="*/ 151325978 w 111"/>
                <a:gd name="T7" fmla="*/ 0 h 248"/>
                <a:gd name="T8" fmla="*/ 0 w 111"/>
                <a:gd name="T9" fmla="*/ 0 h 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3">
                <a:alpha val="25098"/>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238" name="Freeform 15"/>
            <p:cNvSpPr>
              <a:spLocks/>
            </p:cNvSpPr>
            <p:nvPr/>
          </p:nvSpPr>
          <p:spPr bwMode="auto">
            <a:xfrm>
              <a:off x="6546413" y="2743946"/>
              <a:ext cx="191203" cy="425262"/>
            </a:xfrm>
            <a:custGeom>
              <a:avLst/>
              <a:gdLst>
                <a:gd name="T0" fmla="*/ 151325978 w 111"/>
                <a:gd name="T1" fmla="*/ 732177201 h 247"/>
                <a:gd name="T2" fmla="*/ 329356642 w 111"/>
                <a:gd name="T3" fmla="*/ 77070559 h 247"/>
                <a:gd name="T4" fmla="*/ 198801166 w 111"/>
                <a:gd name="T5" fmla="*/ 0 h 247"/>
                <a:gd name="T6" fmla="*/ 0 w 111"/>
                <a:gd name="T7" fmla="*/ 732177201 h 247"/>
                <a:gd name="T8" fmla="*/ 151325978 w 111"/>
                <a:gd name="T9" fmla="*/ 732177201 h 2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3">
                <a:alpha val="25098"/>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239" name="Freeform 16"/>
            <p:cNvSpPr>
              <a:spLocks/>
            </p:cNvSpPr>
            <p:nvPr/>
          </p:nvSpPr>
          <p:spPr bwMode="auto">
            <a:xfrm>
              <a:off x="6683771" y="2394505"/>
              <a:ext cx="354935" cy="354935"/>
            </a:xfrm>
            <a:custGeom>
              <a:avLst/>
              <a:gdLst>
                <a:gd name="T0" fmla="*/ 0 w 206"/>
                <a:gd name="T1" fmla="*/ 537330238 h 206"/>
                <a:gd name="T2" fmla="*/ 130621249 w 206"/>
                <a:gd name="T3" fmla="*/ 611547836 h 206"/>
                <a:gd name="T4" fmla="*/ 611547836 w 206"/>
                <a:gd name="T5" fmla="*/ 130621249 h 206"/>
                <a:gd name="T6" fmla="*/ 537330238 w 206"/>
                <a:gd name="T7" fmla="*/ 0 h 206"/>
                <a:gd name="T8" fmla="*/ 0 w 206"/>
                <a:gd name="T9" fmla="*/ 537330238 h 2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3">
                <a:alpha val="25098"/>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240" name="Freeform 17"/>
            <p:cNvSpPr>
              <a:spLocks/>
            </p:cNvSpPr>
            <p:nvPr/>
          </p:nvSpPr>
          <p:spPr bwMode="auto">
            <a:xfrm>
              <a:off x="7033212" y="2257147"/>
              <a:ext cx="425262" cy="191203"/>
            </a:xfrm>
            <a:custGeom>
              <a:avLst/>
              <a:gdLst>
                <a:gd name="T0" fmla="*/ 0 w 247"/>
                <a:gd name="T1" fmla="*/ 198801166 h 111"/>
                <a:gd name="T2" fmla="*/ 74107499 w 247"/>
                <a:gd name="T3" fmla="*/ 329356642 h 111"/>
                <a:gd name="T4" fmla="*/ 732177201 w 247"/>
                <a:gd name="T5" fmla="*/ 151325978 h 111"/>
                <a:gd name="T6" fmla="*/ 732177201 w 247"/>
                <a:gd name="T7" fmla="*/ 0 h 111"/>
                <a:gd name="T8" fmla="*/ 0 w 247"/>
                <a:gd name="T9" fmla="*/ 198801166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3">
                <a:alpha val="25098"/>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6" name="Oval 5"/>
          <p:cNvSpPr>
            <a:spLocks noChangeArrowheads="1"/>
          </p:cNvSpPr>
          <p:nvPr/>
        </p:nvSpPr>
        <p:spPr bwMode="auto">
          <a:xfrm>
            <a:off x="7066414" y="1539358"/>
            <a:ext cx="1141511" cy="1142162"/>
          </a:xfrm>
          <a:prstGeom prst="ellipse">
            <a:avLst/>
          </a:prstGeom>
          <a:solidFill>
            <a:schemeClr val="accent4"/>
          </a:solidFill>
          <a:ln>
            <a:noFill/>
          </a:ln>
          <a:extLst/>
        </p:spPr>
        <p:txBody>
          <a:bodyPr lIns="68584" tIns="34292" rIns="68584" bIns="34292"/>
          <a:lstStyle/>
          <a:p>
            <a:endParaRPr lang="id-ID"/>
          </a:p>
        </p:txBody>
      </p:sp>
      <p:grpSp>
        <p:nvGrpSpPr>
          <p:cNvPr id="5" name="Group 86"/>
          <p:cNvGrpSpPr>
            <a:grpSpLocks/>
          </p:cNvGrpSpPr>
          <p:nvPr/>
        </p:nvGrpSpPr>
        <p:grpSpPr bwMode="auto">
          <a:xfrm>
            <a:off x="6936006" y="1408945"/>
            <a:ext cx="1401135" cy="1401798"/>
            <a:chOff x="9237196" y="2257147"/>
            <a:chExt cx="1868076" cy="1868076"/>
          </a:xfrm>
        </p:grpSpPr>
        <p:sp>
          <p:nvSpPr>
            <p:cNvPr id="88" name="Freeform 6"/>
            <p:cNvSpPr>
              <a:spLocks/>
            </p:cNvSpPr>
            <p:nvPr/>
          </p:nvSpPr>
          <p:spPr bwMode="auto">
            <a:xfrm>
              <a:off x="10613046" y="2394436"/>
              <a:ext cx="355673" cy="354728"/>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4"/>
            </a:solidFill>
            <a:ln>
              <a:noFill/>
            </a:ln>
            <a:extLst/>
          </p:spPr>
          <p:txBody>
            <a:bodyPr/>
            <a:lstStyle/>
            <a:p>
              <a:pPr defTabSz="685846">
                <a:defRPr/>
              </a:pPr>
              <a:endParaRPr lang="id-ID">
                <a:latin typeface="+mn-lt"/>
                <a:ea typeface="+mn-ea"/>
              </a:endParaRPr>
            </a:p>
          </p:txBody>
        </p:sp>
        <p:sp>
          <p:nvSpPr>
            <p:cNvPr id="89" name="Freeform 7"/>
            <p:cNvSpPr>
              <a:spLocks/>
            </p:cNvSpPr>
            <p:nvPr/>
          </p:nvSpPr>
          <p:spPr bwMode="auto">
            <a:xfrm>
              <a:off x="10193066" y="2257147"/>
              <a:ext cx="427919" cy="191252"/>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4"/>
            </a:solidFill>
            <a:ln>
              <a:noFill/>
            </a:ln>
            <a:extLst/>
          </p:spPr>
          <p:txBody>
            <a:bodyPr/>
            <a:lstStyle/>
            <a:p>
              <a:pPr defTabSz="685846">
                <a:defRPr/>
              </a:pPr>
              <a:endParaRPr lang="id-ID">
                <a:latin typeface="+mn-lt"/>
                <a:ea typeface="+mn-ea"/>
              </a:endParaRPr>
            </a:p>
          </p:txBody>
        </p:sp>
        <p:sp>
          <p:nvSpPr>
            <p:cNvPr id="90" name="Freeform 8"/>
            <p:cNvSpPr>
              <a:spLocks/>
            </p:cNvSpPr>
            <p:nvPr/>
          </p:nvSpPr>
          <p:spPr bwMode="auto">
            <a:xfrm>
              <a:off x="10913939" y="2743609"/>
              <a:ext cx="191333" cy="425356"/>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4"/>
            </a:solidFill>
            <a:ln>
              <a:noFill/>
            </a:ln>
            <a:extLst/>
          </p:spPr>
          <p:txBody>
            <a:bodyPr/>
            <a:lstStyle/>
            <a:p>
              <a:pPr defTabSz="685846">
                <a:defRPr/>
              </a:pPr>
              <a:endParaRPr lang="id-ID">
                <a:latin typeface="+mn-lt"/>
                <a:ea typeface="+mn-ea"/>
              </a:endParaRPr>
            </a:p>
          </p:txBody>
        </p:sp>
        <p:sp>
          <p:nvSpPr>
            <p:cNvPr id="91" name="Freeform 9"/>
            <p:cNvSpPr>
              <a:spLocks/>
            </p:cNvSpPr>
            <p:nvPr/>
          </p:nvSpPr>
          <p:spPr bwMode="auto">
            <a:xfrm>
              <a:off x="10913939" y="3213405"/>
              <a:ext cx="191333" cy="426943"/>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4"/>
            </a:solidFill>
            <a:ln>
              <a:noFill/>
            </a:ln>
            <a:extLst/>
          </p:spPr>
          <p:txBody>
            <a:bodyPr/>
            <a:lstStyle/>
            <a:p>
              <a:pPr defTabSz="685846">
                <a:defRPr/>
              </a:pPr>
              <a:endParaRPr lang="id-ID">
                <a:latin typeface="+mn-lt"/>
                <a:ea typeface="+mn-ea"/>
              </a:endParaRPr>
            </a:p>
          </p:txBody>
        </p:sp>
        <p:sp>
          <p:nvSpPr>
            <p:cNvPr id="92" name="Freeform 10"/>
            <p:cNvSpPr>
              <a:spLocks/>
            </p:cNvSpPr>
            <p:nvPr/>
          </p:nvSpPr>
          <p:spPr bwMode="auto">
            <a:xfrm>
              <a:off x="10613046" y="3633206"/>
              <a:ext cx="355673" cy="355522"/>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4"/>
            </a:solidFill>
            <a:ln>
              <a:noFill/>
            </a:ln>
            <a:extLst/>
          </p:spPr>
          <p:txBody>
            <a:bodyPr/>
            <a:lstStyle/>
            <a:p>
              <a:pPr defTabSz="685846">
                <a:defRPr/>
              </a:pPr>
              <a:endParaRPr lang="id-ID">
                <a:latin typeface="+mn-lt"/>
                <a:ea typeface="+mn-ea"/>
              </a:endParaRPr>
            </a:p>
          </p:txBody>
        </p:sp>
        <p:sp>
          <p:nvSpPr>
            <p:cNvPr id="93" name="Freeform 11"/>
            <p:cNvSpPr>
              <a:spLocks/>
            </p:cNvSpPr>
            <p:nvPr/>
          </p:nvSpPr>
          <p:spPr bwMode="auto">
            <a:xfrm>
              <a:off x="10193066" y="3936352"/>
              <a:ext cx="427919" cy="188871"/>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4"/>
            </a:solidFill>
            <a:ln>
              <a:noFill/>
            </a:ln>
            <a:extLst/>
          </p:spPr>
          <p:txBody>
            <a:bodyPr/>
            <a:lstStyle/>
            <a:p>
              <a:pPr defTabSz="685846">
                <a:defRPr/>
              </a:pPr>
              <a:endParaRPr lang="id-ID">
                <a:latin typeface="+mn-lt"/>
                <a:ea typeface="+mn-ea"/>
              </a:endParaRPr>
            </a:p>
          </p:txBody>
        </p:sp>
        <p:sp>
          <p:nvSpPr>
            <p:cNvPr id="94" name="Freeform 12"/>
            <p:cNvSpPr>
              <a:spLocks/>
            </p:cNvSpPr>
            <p:nvPr/>
          </p:nvSpPr>
          <p:spPr bwMode="auto">
            <a:xfrm>
              <a:off x="9723865" y="3936352"/>
              <a:ext cx="425537" cy="188871"/>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4"/>
            </a:solidFill>
            <a:ln>
              <a:noFill/>
            </a:ln>
            <a:extLst/>
          </p:spPr>
          <p:txBody>
            <a:bodyPr/>
            <a:lstStyle/>
            <a:p>
              <a:pPr defTabSz="685846">
                <a:defRPr/>
              </a:pPr>
              <a:endParaRPr lang="id-ID">
                <a:latin typeface="+mn-lt"/>
                <a:ea typeface="+mn-ea"/>
              </a:endParaRPr>
            </a:p>
          </p:txBody>
        </p:sp>
        <p:sp>
          <p:nvSpPr>
            <p:cNvPr id="95" name="Freeform 13"/>
            <p:cNvSpPr>
              <a:spLocks/>
            </p:cNvSpPr>
            <p:nvPr/>
          </p:nvSpPr>
          <p:spPr bwMode="auto">
            <a:xfrm>
              <a:off x="9374543" y="3633206"/>
              <a:ext cx="354879" cy="355522"/>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4">
                <a:alpha val="25000"/>
              </a:schemeClr>
            </a:solidFill>
            <a:ln>
              <a:noFill/>
            </a:ln>
            <a:extLst/>
          </p:spPr>
          <p:txBody>
            <a:bodyPr/>
            <a:lstStyle/>
            <a:p>
              <a:pPr defTabSz="685846">
                <a:defRPr/>
              </a:pPr>
              <a:endParaRPr lang="id-ID">
                <a:latin typeface="+mn-lt"/>
                <a:ea typeface="+mn-ea"/>
              </a:endParaRPr>
            </a:p>
          </p:txBody>
        </p:sp>
        <p:sp>
          <p:nvSpPr>
            <p:cNvPr id="96" name="Freeform 14"/>
            <p:cNvSpPr>
              <a:spLocks/>
            </p:cNvSpPr>
            <p:nvPr/>
          </p:nvSpPr>
          <p:spPr bwMode="auto">
            <a:xfrm>
              <a:off x="9237196" y="3213405"/>
              <a:ext cx="191333" cy="426943"/>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4">
                <a:alpha val="25000"/>
              </a:schemeClr>
            </a:solidFill>
            <a:ln>
              <a:noFill/>
            </a:ln>
            <a:extLst/>
          </p:spPr>
          <p:txBody>
            <a:bodyPr/>
            <a:lstStyle/>
            <a:p>
              <a:pPr defTabSz="685846">
                <a:defRPr/>
              </a:pPr>
              <a:endParaRPr lang="id-ID">
                <a:latin typeface="+mn-lt"/>
                <a:ea typeface="+mn-ea"/>
              </a:endParaRPr>
            </a:p>
          </p:txBody>
        </p:sp>
        <p:sp>
          <p:nvSpPr>
            <p:cNvPr id="97" name="Freeform 15"/>
            <p:cNvSpPr>
              <a:spLocks/>
            </p:cNvSpPr>
            <p:nvPr/>
          </p:nvSpPr>
          <p:spPr bwMode="auto">
            <a:xfrm>
              <a:off x="9237196" y="2743609"/>
              <a:ext cx="191333" cy="425356"/>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4">
                <a:alpha val="25000"/>
              </a:schemeClr>
            </a:solidFill>
            <a:ln>
              <a:noFill/>
            </a:ln>
          </p:spPr>
          <p:txBody>
            <a:bodyPr/>
            <a:lstStyle/>
            <a:p>
              <a:pPr defTabSz="685846">
                <a:defRPr/>
              </a:pPr>
              <a:endParaRPr lang="id-ID">
                <a:latin typeface="+mn-lt"/>
                <a:ea typeface="+mn-ea"/>
              </a:endParaRPr>
            </a:p>
          </p:txBody>
        </p:sp>
        <p:sp>
          <p:nvSpPr>
            <p:cNvPr id="98" name="Freeform 16"/>
            <p:cNvSpPr>
              <a:spLocks/>
            </p:cNvSpPr>
            <p:nvPr/>
          </p:nvSpPr>
          <p:spPr bwMode="auto">
            <a:xfrm>
              <a:off x="9374543" y="2394436"/>
              <a:ext cx="354879" cy="354728"/>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4">
                <a:alpha val="25000"/>
              </a:schemeClr>
            </a:solidFill>
            <a:ln>
              <a:noFill/>
            </a:ln>
          </p:spPr>
          <p:txBody>
            <a:bodyPr/>
            <a:lstStyle/>
            <a:p>
              <a:pPr defTabSz="685846">
                <a:defRPr/>
              </a:pPr>
              <a:endParaRPr lang="id-ID">
                <a:latin typeface="+mn-lt"/>
                <a:ea typeface="+mn-ea"/>
              </a:endParaRPr>
            </a:p>
          </p:txBody>
        </p:sp>
        <p:sp>
          <p:nvSpPr>
            <p:cNvPr id="99" name="Freeform 17"/>
            <p:cNvSpPr>
              <a:spLocks/>
            </p:cNvSpPr>
            <p:nvPr/>
          </p:nvSpPr>
          <p:spPr bwMode="auto">
            <a:xfrm>
              <a:off x="9723865" y="2257147"/>
              <a:ext cx="425537" cy="191252"/>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4">
                <a:alpha val="25000"/>
              </a:schemeClr>
            </a:solidFill>
            <a:ln>
              <a:noFill/>
            </a:ln>
          </p:spPr>
          <p:txBody>
            <a:bodyPr/>
            <a:lstStyle/>
            <a:p>
              <a:pPr defTabSz="685846">
                <a:defRPr/>
              </a:pPr>
              <a:endParaRPr lang="id-ID">
                <a:latin typeface="+mn-lt"/>
                <a:ea typeface="+mn-ea"/>
              </a:endParaRPr>
            </a:p>
          </p:txBody>
        </p:sp>
      </p:grpSp>
      <p:sp>
        <p:nvSpPr>
          <p:cNvPr id="100" name="TextBox 99"/>
          <p:cNvSpPr txBox="1"/>
          <p:nvPr/>
        </p:nvSpPr>
        <p:spPr>
          <a:xfrm>
            <a:off x="847946" y="3221635"/>
            <a:ext cx="1401135" cy="819459"/>
          </a:xfrm>
          <a:prstGeom prst="rect">
            <a:avLst/>
          </a:prstGeom>
          <a:noFill/>
        </p:spPr>
        <p:txBody>
          <a:bodyPr lIns="68584" tIns="34292" rIns="68584" bIns="34292">
            <a:spAutoFit/>
          </a:bodyPr>
          <a:lstStyle>
            <a:lvl1pPr eaLnBrk="0" hangingPunct="0">
              <a:defRPr sz="3600">
                <a:solidFill>
                  <a:schemeClr val="tx1"/>
                </a:solidFill>
                <a:latin typeface="Lato Light" charset="0"/>
                <a:ea typeface="MS PGothic" pitchFamily="34" charset="-128"/>
              </a:defRPr>
            </a:lvl1pPr>
            <a:lvl2pPr marL="742950" indent="-285750" eaLnBrk="0" hangingPunct="0">
              <a:defRPr sz="3600">
                <a:solidFill>
                  <a:schemeClr val="tx1"/>
                </a:solidFill>
                <a:latin typeface="Lato Light" charset="0"/>
                <a:ea typeface="MS PGothic" pitchFamily="34" charset="-128"/>
              </a:defRPr>
            </a:lvl2pPr>
            <a:lvl3pPr marL="1143000" indent="-228600" eaLnBrk="0" hangingPunct="0">
              <a:defRPr sz="3600">
                <a:solidFill>
                  <a:schemeClr val="tx1"/>
                </a:solidFill>
                <a:latin typeface="Lato Light" charset="0"/>
                <a:ea typeface="MS PGothic" pitchFamily="34" charset="-128"/>
              </a:defRPr>
            </a:lvl3pPr>
            <a:lvl4pPr marL="1600200" indent="-228600" eaLnBrk="0" hangingPunct="0">
              <a:defRPr sz="3600">
                <a:solidFill>
                  <a:schemeClr val="tx1"/>
                </a:solidFill>
                <a:latin typeface="Lato Light" charset="0"/>
                <a:ea typeface="MS PGothic" pitchFamily="34" charset="-128"/>
              </a:defRPr>
            </a:lvl4pPr>
            <a:lvl5pPr marL="2057400" indent="-228600" eaLnBrk="0" hangingPunct="0">
              <a:defRPr sz="3600">
                <a:solidFill>
                  <a:schemeClr val="tx1"/>
                </a:solidFill>
                <a:latin typeface="Lato Light"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itchFamily="34" charset="-128"/>
              </a:defRPr>
            </a:lvl9pPr>
          </a:lstStyle>
          <a:p>
            <a:pPr fontAlgn="base">
              <a:lnSpc>
                <a:spcPct val="125000"/>
              </a:lnSpc>
              <a:spcBef>
                <a:spcPct val="0"/>
              </a:spcBef>
              <a:spcAft>
                <a:spcPct val="0"/>
              </a:spcAft>
            </a:pPr>
            <a:r>
              <a:rPr lang="zh-CN" altLang="en-US" sz="1200" dirty="0">
                <a:solidFill>
                  <a:schemeClr val="tx1">
                    <a:lumMod val="75000"/>
                    <a:lumOff val="25000"/>
                  </a:schemeClr>
                </a:solidFill>
                <a:ea typeface="微软雅黑" pitchFamily="34" charset="-122"/>
              </a:rPr>
              <a:t>点击输入标题</a:t>
            </a:r>
            <a:endParaRPr lang="en-AU" altLang="zh-CN" sz="1200" dirty="0">
              <a:solidFill>
                <a:schemeClr val="tx1">
                  <a:lumMod val="75000"/>
                  <a:lumOff val="25000"/>
                </a:schemeClr>
              </a:solidFill>
              <a:latin typeface="Roboto Condensed" panose="02000000000000000000" pitchFamily="2" charset="0"/>
              <a:ea typeface="Arial"/>
              <a:cs typeface="Arial"/>
            </a:endParaRPr>
          </a:p>
          <a:p>
            <a:pPr fontAlgn="base">
              <a:lnSpc>
                <a:spcPct val="125000"/>
              </a:lnSpc>
              <a:spcBef>
                <a:spcPct val="0"/>
              </a:spcBef>
              <a:spcAft>
                <a:spcPct val="0"/>
              </a:spcAft>
            </a:pPr>
            <a:r>
              <a:rPr lang="zh-CN" altLang="en-US" sz="900" dirty="0">
                <a:solidFill>
                  <a:srgbClr val="7F7F7F"/>
                </a:solidFill>
                <a:latin typeface="微软雅黑"/>
                <a:ea typeface="微软雅黑"/>
                <a:sym typeface="Gill Sans" charset="0"/>
              </a:rPr>
              <a:t>此处添加详细文本描述，建议与标题相关并符合整体语言风格，语言描述</a:t>
            </a:r>
            <a:endParaRPr lang="en-US" altLang="zh-CN" sz="900" dirty="0">
              <a:solidFill>
                <a:srgbClr val="7F7F7F"/>
              </a:solidFill>
              <a:latin typeface="微软雅黑"/>
              <a:ea typeface="微软雅黑"/>
              <a:cs typeface="Lato Light" charset="0"/>
              <a:sym typeface="Lato Light" charset="0"/>
            </a:endParaRPr>
          </a:p>
        </p:txBody>
      </p:sp>
      <p:sp>
        <p:nvSpPr>
          <p:cNvPr id="102" name="TextBox 101"/>
          <p:cNvSpPr txBox="1"/>
          <p:nvPr/>
        </p:nvSpPr>
        <p:spPr>
          <a:xfrm>
            <a:off x="2858245" y="3221635"/>
            <a:ext cx="1401135" cy="819459"/>
          </a:xfrm>
          <a:prstGeom prst="rect">
            <a:avLst/>
          </a:prstGeom>
          <a:noFill/>
        </p:spPr>
        <p:txBody>
          <a:bodyPr lIns="68584" tIns="34292" rIns="68584" bIns="34292">
            <a:spAutoFit/>
          </a:bodyPr>
          <a:lstStyle>
            <a:lvl1pPr eaLnBrk="0" hangingPunct="0">
              <a:defRPr sz="3600">
                <a:solidFill>
                  <a:schemeClr val="tx1"/>
                </a:solidFill>
                <a:latin typeface="Lato Light" charset="0"/>
                <a:ea typeface="MS PGothic" pitchFamily="34" charset="-128"/>
              </a:defRPr>
            </a:lvl1pPr>
            <a:lvl2pPr marL="742950" indent="-285750" eaLnBrk="0" hangingPunct="0">
              <a:defRPr sz="3600">
                <a:solidFill>
                  <a:schemeClr val="tx1"/>
                </a:solidFill>
                <a:latin typeface="Lato Light" charset="0"/>
                <a:ea typeface="MS PGothic" pitchFamily="34" charset="-128"/>
              </a:defRPr>
            </a:lvl2pPr>
            <a:lvl3pPr marL="1143000" indent="-228600" eaLnBrk="0" hangingPunct="0">
              <a:defRPr sz="3600">
                <a:solidFill>
                  <a:schemeClr val="tx1"/>
                </a:solidFill>
                <a:latin typeface="Lato Light" charset="0"/>
                <a:ea typeface="MS PGothic" pitchFamily="34" charset="-128"/>
              </a:defRPr>
            </a:lvl3pPr>
            <a:lvl4pPr marL="1600200" indent="-228600" eaLnBrk="0" hangingPunct="0">
              <a:defRPr sz="3600">
                <a:solidFill>
                  <a:schemeClr val="tx1"/>
                </a:solidFill>
                <a:latin typeface="Lato Light" charset="0"/>
                <a:ea typeface="MS PGothic" pitchFamily="34" charset="-128"/>
              </a:defRPr>
            </a:lvl4pPr>
            <a:lvl5pPr marL="2057400" indent="-228600" eaLnBrk="0" hangingPunct="0">
              <a:defRPr sz="3600">
                <a:solidFill>
                  <a:schemeClr val="tx1"/>
                </a:solidFill>
                <a:latin typeface="Lato Light"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itchFamily="34" charset="-128"/>
              </a:defRPr>
            </a:lvl9pPr>
          </a:lstStyle>
          <a:p>
            <a:pPr fontAlgn="base">
              <a:lnSpc>
                <a:spcPct val="125000"/>
              </a:lnSpc>
              <a:spcBef>
                <a:spcPct val="0"/>
              </a:spcBef>
              <a:spcAft>
                <a:spcPct val="0"/>
              </a:spcAft>
            </a:pPr>
            <a:r>
              <a:rPr lang="zh-CN" altLang="en-US" sz="1200" dirty="0">
                <a:solidFill>
                  <a:schemeClr val="tx1">
                    <a:lumMod val="75000"/>
                    <a:lumOff val="25000"/>
                  </a:schemeClr>
                </a:solidFill>
                <a:ea typeface="微软雅黑" pitchFamily="34" charset="-122"/>
              </a:rPr>
              <a:t>点击输入标题</a:t>
            </a:r>
            <a:endParaRPr lang="en-AU" altLang="zh-CN" sz="1200" dirty="0">
              <a:solidFill>
                <a:schemeClr val="tx1">
                  <a:lumMod val="75000"/>
                  <a:lumOff val="25000"/>
                </a:schemeClr>
              </a:solidFill>
              <a:latin typeface="Roboto Condensed" panose="02000000000000000000" pitchFamily="2" charset="0"/>
              <a:ea typeface="Arial"/>
              <a:cs typeface="Arial"/>
            </a:endParaRPr>
          </a:p>
          <a:p>
            <a:pPr fontAlgn="base">
              <a:lnSpc>
                <a:spcPct val="125000"/>
              </a:lnSpc>
              <a:spcBef>
                <a:spcPct val="0"/>
              </a:spcBef>
              <a:spcAft>
                <a:spcPct val="0"/>
              </a:spcAft>
            </a:pPr>
            <a:r>
              <a:rPr lang="zh-CN" altLang="en-US" sz="900" dirty="0">
                <a:solidFill>
                  <a:srgbClr val="7F7F7F"/>
                </a:solidFill>
                <a:latin typeface="微软雅黑"/>
                <a:ea typeface="微软雅黑"/>
                <a:sym typeface="Gill Sans" charset="0"/>
              </a:rPr>
              <a:t>此处添加详细文本描述，建议与标题相关并符合整体语言风格，语言描述</a:t>
            </a:r>
            <a:endParaRPr lang="en-US" altLang="zh-CN" sz="900" dirty="0">
              <a:solidFill>
                <a:srgbClr val="7F7F7F"/>
              </a:solidFill>
              <a:latin typeface="微软雅黑"/>
              <a:ea typeface="微软雅黑"/>
              <a:cs typeface="Lato Light" charset="0"/>
              <a:sym typeface="Lato Light" charset="0"/>
            </a:endParaRPr>
          </a:p>
        </p:txBody>
      </p:sp>
      <p:sp>
        <p:nvSpPr>
          <p:cNvPr id="104" name="TextBox 103"/>
          <p:cNvSpPr txBox="1"/>
          <p:nvPr/>
        </p:nvSpPr>
        <p:spPr>
          <a:xfrm>
            <a:off x="4917967" y="3221635"/>
            <a:ext cx="1401135" cy="819459"/>
          </a:xfrm>
          <a:prstGeom prst="rect">
            <a:avLst/>
          </a:prstGeom>
          <a:noFill/>
        </p:spPr>
        <p:txBody>
          <a:bodyPr lIns="68584" tIns="34292" rIns="68584" bIns="34292">
            <a:spAutoFit/>
          </a:bodyPr>
          <a:lstStyle>
            <a:lvl1pPr eaLnBrk="0" hangingPunct="0">
              <a:defRPr sz="3600">
                <a:solidFill>
                  <a:schemeClr val="tx1"/>
                </a:solidFill>
                <a:latin typeface="Lato Light" charset="0"/>
                <a:ea typeface="MS PGothic" pitchFamily="34" charset="-128"/>
              </a:defRPr>
            </a:lvl1pPr>
            <a:lvl2pPr marL="742950" indent="-285750" eaLnBrk="0" hangingPunct="0">
              <a:defRPr sz="3600">
                <a:solidFill>
                  <a:schemeClr val="tx1"/>
                </a:solidFill>
                <a:latin typeface="Lato Light" charset="0"/>
                <a:ea typeface="MS PGothic" pitchFamily="34" charset="-128"/>
              </a:defRPr>
            </a:lvl2pPr>
            <a:lvl3pPr marL="1143000" indent="-228600" eaLnBrk="0" hangingPunct="0">
              <a:defRPr sz="3600">
                <a:solidFill>
                  <a:schemeClr val="tx1"/>
                </a:solidFill>
                <a:latin typeface="Lato Light" charset="0"/>
                <a:ea typeface="MS PGothic" pitchFamily="34" charset="-128"/>
              </a:defRPr>
            </a:lvl3pPr>
            <a:lvl4pPr marL="1600200" indent="-228600" eaLnBrk="0" hangingPunct="0">
              <a:defRPr sz="3600">
                <a:solidFill>
                  <a:schemeClr val="tx1"/>
                </a:solidFill>
                <a:latin typeface="Lato Light" charset="0"/>
                <a:ea typeface="MS PGothic" pitchFamily="34" charset="-128"/>
              </a:defRPr>
            </a:lvl4pPr>
            <a:lvl5pPr marL="2057400" indent="-228600" eaLnBrk="0" hangingPunct="0">
              <a:defRPr sz="3600">
                <a:solidFill>
                  <a:schemeClr val="tx1"/>
                </a:solidFill>
                <a:latin typeface="Lato Light"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itchFamily="34" charset="-128"/>
              </a:defRPr>
            </a:lvl9pPr>
          </a:lstStyle>
          <a:p>
            <a:pPr fontAlgn="base">
              <a:lnSpc>
                <a:spcPct val="125000"/>
              </a:lnSpc>
              <a:spcBef>
                <a:spcPct val="0"/>
              </a:spcBef>
              <a:spcAft>
                <a:spcPct val="0"/>
              </a:spcAft>
            </a:pPr>
            <a:r>
              <a:rPr lang="zh-CN" altLang="en-US" sz="1200" dirty="0">
                <a:solidFill>
                  <a:schemeClr val="tx1">
                    <a:lumMod val="75000"/>
                    <a:lumOff val="25000"/>
                  </a:schemeClr>
                </a:solidFill>
                <a:ea typeface="微软雅黑" pitchFamily="34" charset="-122"/>
              </a:rPr>
              <a:t>点击输入标题</a:t>
            </a:r>
            <a:endParaRPr lang="en-AU" altLang="zh-CN" sz="1200" dirty="0">
              <a:solidFill>
                <a:schemeClr val="tx1">
                  <a:lumMod val="75000"/>
                  <a:lumOff val="25000"/>
                </a:schemeClr>
              </a:solidFill>
              <a:latin typeface="Roboto Condensed" panose="02000000000000000000" pitchFamily="2" charset="0"/>
              <a:ea typeface="Arial"/>
              <a:cs typeface="Arial"/>
            </a:endParaRPr>
          </a:p>
          <a:p>
            <a:pPr fontAlgn="base">
              <a:lnSpc>
                <a:spcPct val="125000"/>
              </a:lnSpc>
              <a:spcBef>
                <a:spcPct val="0"/>
              </a:spcBef>
              <a:spcAft>
                <a:spcPct val="0"/>
              </a:spcAft>
            </a:pPr>
            <a:r>
              <a:rPr lang="zh-CN" altLang="en-US" sz="900" dirty="0">
                <a:solidFill>
                  <a:srgbClr val="7F7F7F"/>
                </a:solidFill>
                <a:latin typeface="微软雅黑"/>
                <a:ea typeface="微软雅黑"/>
                <a:sym typeface="Gill Sans" charset="0"/>
              </a:rPr>
              <a:t>此处添加详细文本描述，建议与标题相关并符合整体语言风格，语言描述</a:t>
            </a:r>
            <a:endParaRPr lang="en-US" altLang="zh-CN" sz="900" dirty="0">
              <a:solidFill>
                <a:srgbClr val="7F7F7F"/>
              </a:solidFill>
              <a:latin typeface="微软雅黑"/>
              <a:ea typeface="微软雅黑"/>
              <a:cs typeface="Lato Light" charset="0"/>
              <a:sym typeface="Lato Light" charset="0"/>
            </a:endParaRPr>
          </a:p>
        </p:txBody>
      </p:sp>
      <p:sp>
        <p:nvSpPr>
          <p:cNvPr id="106" name="TextBox 105"/>
          <p:cNvSpPr txBox="1">
            <a:spLocks noChangeArrowheads="1"/>
          </p:cNvSpPr>
          <p:nvPr/>
        </p:nvSpPr>
        <p:spPr bwMode="auto">
          <a:xfrm>
            <a:off x="6936006" y="3221635"/>
            <a:ext cx="1401135" cy="81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4" tIns="34292" rIns="68584" bIns="34292">
            <a:spAutoFit/>
          </a:bodyPr>
          <a:lstStyle>
            <a:lvl1pPr eaLnBrk="0" hangingPunct="0">
              <a:defRPr sz="3600">
                <a:solidFill>
                  <a:schemeClr val="tx1"/>
                </a:solidFill>
                <a:latin typeface="Lato Light" charset="0"/>
                <a:ea typeface="MS PGothic" pitchFamily="34" charset="-128"/>
              </a:defRPr>
            </a:lvl1pPr>
            <a:lvl2pPr marL="742950" indent="-285750" eaLnBrk="0" hangingPunct="0">
              <a:defRPr sz="3600">
                <a:solidFill>
                  <a:schemeClr val="tx1"/>
                </a:solidFill>
                <a:latin typeface="Lato Light" charset="0"/>
                <a:ea typeface="MS PGothic" pitchFamily="34" charset="-128"/>
              </a:defRPr>
            </a:lvl2pPr>
            <a:lvl3pPr marL="1143000" indent="-228600" eaLnBrk="0" hangingPunct="0">
              <a:defRPr sz="3600">
                <a:solidFill>
                  <a:schemeClr val="tx1"/>
                </a:solidFill>
                <a:latin typeface="Lato Light" charset="0"/>
                <a:ea typeface="MS PGothic" pitchFamily="34" charset="-128"/>
              </a:defRPr>
            </a:lvl3pPr>
            <a:lvl4pPr marL="1600200" indent="-228600" eaLnBrk="0" hangingPunct="0">
              <a:defRPr sz="3600">
                <a:solidFill>
                  <a:schemeClr val="tx1"/>
                </a:solidFill>
                <a:latin typeface="Lato Light" charset="0"/>
                <a:ea typeface="MS PGothic" pitchFamily="34" charset="-128"/>
              </a:defRPr>
            </a:lvl4pPr>
            <a:lvl5pPr marL="2057400" indent="-228600" eaLnBrk="0" hangingPunct="0">
              <a:defRPr sz="3600">
                <a:solidFill>
                  <a:schemeClr val="tx1"/>
                </a:solidFill>
                <a:latin typeface="Lato Light"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itchFamily="34" charset="-128"/>
              </a:defRPr>
            </a:lvl9pPr>
          </a:lstStyle>
          <a:p>
            <a:pPr fontAlgn="base">
              <a:lnSpc>
                <a:spcPct val="125000"/>
              </a:lnSpc>
              <a:spcBef>
                <a:spcPct val="0"/>
              </a:spcBef>
              <a:spcAft>
                <a:spcPct val="0"/>
              </a:spcAft>
            </a:pPr>
            <a:r>
              <a:rPr lang="zh-CN" altLang="en-US" sz="1200" dirty="0">
                <a:solidFill>
                  <a:schemeClr val="tx1">
                    <a:lumMod val="75000"/>
                    <a:lumOff val="25000"/>
                  </a:schemeClr>
                </a:solidFill>
                <a:ea typeface="微软雅黑" pitchFamily="34" charset="-122"/>
              </a:rPr>
              <a:t>点击输入标题</a:t>
            </a:r>
            <a:endParaRPr lang="en-AU" altLang="zh-CN" sz="1200" dirty="0">
              <a:solidFill>
                <a:schemeClr val="tx1">
                  <a:lumMod val="75000"/>
                  <a:lumOff val="25000"/>
                </a:schemeClr>
              </a:solidFill>
              <a:latin typeface="Roboto Condensed" panose="02000000000000000000" pitchFamily="2" charset="0"/>
              <a:ea typeface="Arial"/>
              <a:cs typeface="Arial"/>
            </a:endParaRPr>
          </a:p>
          <a:p>
            <a:pPr fontAlgn="base">
              <a:lnSpc>
                <a:spcPct val="125000"/>
              </a:lnSpc>
              <a:spcBef>
                <a:spcPct val="0"/>
              </a:spcBef>
              <a:spcAft>
                <a:spcPct val="0"/>
              </a:spcAft>
            </a:pPr>
            <a:r>
              <a:rPr lang="zh-CN" altLang="en-US" sz="900" dirty="0">
                <a:solidFill>
                  <a:srgbClr val="7F7F7F"/>
                </a:solidFill>
                <a:latin typeface="微软雅黑"/>
                <a:ea typeface="微软雅黑"/>
                <a:sym typeface="Gill Sans" charset="0"/>
              </a:rPr>
              <a:t>此处添加详细文本描述，建议与标题相关并符合整体语言风格，语言描述</a:t>
            </a:r>
            <a:endParaRPr lang="en-US" altLang="zh-CN" sz="900" dirty="0">
              <a:solidFill>
                <a:srgbClr val="7F7F7F"/>
              </a:solidFill>
              <a:latin typeface="微软雅黑"/>
              <a:ea typeface="微软雅黑"/>
              <a:cs typeface="Lato Light" charset="0"/>
              <a:sym typeface="Lato Light" charset="0"/>
            </a:endParaRPr>
          </a:p>
        </p:txBody>
      </p:sp>
      <p:sp>
        <p:nvSpPr>
          <p:cNvPr id="108" name="AutoShape 8"/>
          <p:cNvSpPr>
            <a:spLocks/>
          </p:cNvSpPr>
          <p:nvPr/>
        </p:nvSpPr>
        <p:spPr bwMode="auto">
          <a:xfrm>
            <a:off x="7422503" y="1883555"/>
            <a:ext cx="478756" cy="398983"/>
          </a:xfrm>
          <a:custGeom>
            <a:avLst/>
            <a:gdLst>
              <a:gd name="T0" fmla="*/ 2147483647 w 21600"/>
              <a:gd name="T1" fmla="*/ 2147483647 h 21579"/>
              <a:gd name="T2" fmla="*/ 2147483647 w 21600"/>
              <a:gd name="T3" fmla="*/ 2147483647 h 21579"/>
              <a:gd name="T4" fmla="*/ 2147483647 w 21600"/>
              <a:gd name="T5" fmla="*/ 2147483647 h 21579"/>
              <a:gd name="T6" fmla="*/ 2147483647 w 21600"/>
              <a:gd name="T7" fmla="*/ 2147483647 h 21579"/>
              <a:gd name="T8" fmla="*/ 2147483647 w 21600"/>
              <a:gd name="T9" fmla="*/ 2147483647 h 21579"/>
              <a:gd name="T10" fmla="*/ 2147483647 w 21600"/>
              <a:gd name="T11" fmla="*/ 2147483647 h 21579"/>
              <a:gd name="T12" fmla="*/ 2147483647 w 21600"/>
              <a:gd name="T13" fmla="*/ 2147483647 h 21579"/>
              <a:gd name="T14" fmla="*/ 2147483647 w 21600"/>
              <a:gd name="T15" fmla="*/ 2147483647 h 21579"/>
              <a:gd name="T16" fmla="*/ 2147483647 w 21600"/>
              <a:gd name="T17" fmla="*/ 2147483647 h 21579"/>
              <a:gd name="T18" fmla="*/ 2147483647 w 21600"/>
              <a:gd name="T19" fmla="*/ 2147483647 h 21579"/>
              <a:gd name="T20" fmla="*/ 2147483647 w 21600"/>
              <a:gd name="T21" fmla="*/ 2147483647 h 21579"/>
              <a:gd name="T22" fmla="*/ 2147483647 w 21600"/>
              <a:gd name="T23" fmla="*/ 2147483647 h 21579"/>
              <a:gd name="T24" fmla="*/ 2147483647 w 21600"/>
              <a:gd name="T25" fmla="*/ 2147483647 h 21579"/>
              <a:gd name="T26" fmla="*/ 2147483647 w 21600"/>
              <a:gd name="T27" fmla="*/ 2147483647 h 21579"/>
              <a:gd name="T28" fmla="*/ 2147483647 w 21600"/>
              <a:gd name="T29" fmla="*/ 2147483647 h 21579"/>
              <a:gd name="T30" fmla="*/ 2147483647 w 21600"/>
              <a:gd name="T31" fmla="*/ 2147483647 h 21579"/>
              <a:gd name="T32" fmla="*/ 2147483647 w 21600"/>
              <a:gd name="T33" fmla="*/ 2147483647 h 21579"/>
              <a:gd name="T34" fmla="*/ 2147483647 w 21600"/>
              <a:gd name="T35" fmla="*/ 2147483647 h 21579"/>
              <a:gd name="T36" fmla="*/ 2147483647 w 21600"/>
              <a:gd name="T37" fmla="*/ 2147483647 h 21579"/>
              <a:gd name="T38" fmla="*/ 2147483647 w 21600"/>
              <a:gd name="T39" fmla="*/ 2147483647 h 21579"/>
              <a:gd name="T40" fmla="*/ 2147483647 w 21600"/>
              <a:gd name="T41" fmla="*/ 2147483647 h 21579"/>
              <a:gd name="T42" fmla="*/ 2147483647 w 21600"/>
              <a:gd name="T43" fmla="*/ 2147483647 h 21579"/>
              <a:gd name="T44" fmla="*/ 2147483647 w 21600"/>
              <a:gd name="T45" fmla="*/ 2147483647 h 21579"/>
              <a:gd name="T46" fmla="*/ 2147483647 w 21600"/>
              <a:gd name="T47" fmla="*/ 2147483647 h 21579"/>
              <a:gd name="T48" fmla="*/ 2147483647 w 21600"/>
              <a:gd name="T49" fmla="*/ 2147483647 h 21579"/>
              <a:gd name="T50" fmla="*/ 2147483647 w 21600"/>
              <a:gd name="T51" fmla="*/ 2147483647 h 21579"/>
              <a:gd name="T52" fmla="*/ 2147483647 w 21600"/>
              <a:gd name="T53" fmla="*/ 2147483647 h 21579"/>
              <a:gd name="T54" fmla="*/ 2147483647 w 21600"/>
              <a:gd name="T55" fmla="*/ 2147483647 h 21579"/>
              <a:gd name="T56" fmla="*/ 0 w 21600"/>
              <a:gd name="T57" fmla="*/ 2147483647 h 21579"/>
              <a:gd name="T58" fmla="*/ 0 w 21600"/>
              <a:gd name="T59" fmla="*/ 2147483647 h 21579"/>
              <a:gd name="T60" fmla="*/ 2147483647 w 21600"/>
              <a:gd name="T61" fmla="*/ 2147483647 h 21579"/>
              <a:gd name="T62" fmla="*/ 2147483647 w 21600"/>
              <a:gd name="T63" fmla="*/ 2147483647 h 21579"/>
              <a:gd name="T64" fmla="*/ 2147483647 w 21600"/>
              <a:gd name="T65" fmla="*/ 2147483647 h 21579"/>
              <a:gd name="T66" fmla="*/ 2147483647 w 21600"/>
              <a:gd name="T67" fmla="*/ 2147483647 h 21579"/>
              <a:gd name="T68" fmla="*/ 2147483647 w 21600"/>
              <a:gd name="T69" fmla="*/ 2147483647 h 21579"/>
              <a:gd name="T70" fmla="*/ 2147483647 w 21600"/>
              <a:gd name="T71" fmla="*/ 2147483647 h 21579"/>
              <a:gd name="T72" fmla="*/ 2147483647 w 21600"/>
              <a:gd name="T73" fmla="*/ 0 h 21579"/>
              <a:gd name="T74" fmla="*/ 2147483647 w 21600"/>
              <a:gd name="T75" fmla="*/ 2147483647 h 21579"/>
              <a:gd name="T76" fmla="*/ 2147483647 w 21600"/>
              <a:gd name="T77" fmla="*/ 2147483647 h 21579"/>
              <a:gd name="T78" fmla="*/ 2147483647 w 21600"/>
              <a:gd name="T79" fmla="*/ 2147483647 h 21579"/>
              <a:gd name="T80" fmla="*/ 2147483647 w 21600"/>
              <a:gd name="T81" fmla="*/ 2147483647 h 21579"/>
              <a:gd name="T82" fmla="*/ 2147483647 w 21600"/>
              <a:gd name="T83" fmla="*/ 2147483647 h 21579"/>
              <a:gd name="T84" fmla="*/ 2147483647 w 21600"/>
              <a:gd name="T85" fmla="*/ 2147483647 h 21579"/>
              <a:gd name="T86" fmla="*/ 2147483647 w 21600"/>
              <a:gd name="T87" fmla="*/ 2147483647 h 21579"/>
              <a:gd name="T88" fmla="*/ 2147483647 w 21600"/>
              <a:gd name="T89" fmla="*/ 2147483647 h 21579"/>
              <a:gd name="T90" fmla="*/ 2147483647 w 21600"/>
              <a:gd name="T91" fmla="*/ 2147483647 h 21579"/>
              <a:gd name="T92" fmla="*/ 2147483647 w 21600"/>
              <a:gd name="T93" fmla="*/ 2147483647 h 21579"/>
              <a:gd name="T94" fmla="*/ 2147483647 w 21600"/>
              <a:gd name="T95" fmla="*/ 2147483647 h 21579"/>
              <a:gd name="T96" fmla="*/ 2147483647 w 21600"/>
              <a:gd name="T97" fmla="*/ 2147483647 h 21579"/>
              <a:gd name="T98" fmla="*/ 2147483647 w 21600"/>
              <a:gd name="T99" fmla="*/ 2147483647 h 21579"/>
              <a:gd name="T100" fmla="*/ 2147483647 w 21600"/>
              <a:gd name="T101" fmla="*/ 2147483647 h 21579"/>
              <a:gd name="T102" fmla="*/ 2147483647 w 21600"/>
              <a:gd name="T103" fmla="*/ 2147483647 h 21579"/>
              <a:gd name="T104" fmla="*/ 2147483647 w 21600"/>
              <a:gd name="T105" fmla="*/ 2147483647 h 21579"/>
              <a:gd name="T106" fmla="*/ 2147483647 w 21600"/>
              <a:gd name="T107" fmla="*/ 2147483647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a:p>
        </p:txBody>
      </p:sp>
      <p:grpSp>
        <p:nvGrpSpPr>
          <p:cNvPr id="6" name="Group 4700"/>
          <p:cNvGrpSpPr>
            <a:grpSpLocks/>
          </p:cNvGrpSpPr>
          <p:nvPr/>
        </p:nvGrpSpPr>
        <p:grpSpPr bwMode="auto">
          <a:xfrm>
            <a:off x="3380405" y="1915468"/>
            <a:ext cx="407600" cy="407726"/>
            <a:chOff x="3062288" y="3998912"/>
            <a:chExt cx="412750" cy="412750"/>
          </a:xfrm>
          <a:solidFill>
            <a:schemeClr val="bg1"/>
          </a:solidFill>
        </p:grpSpPr>
        <p:sp>
          <p:nvSpPr>
            <p:cNvPr id="110" name="Freeform 408"/>
            <p:cNvSpPr>
              <a:spLocks noChangeArrowheads="1"/>
            </p:cNvSpPr>
            <p:nvPr/>
          </p:nvSpPr>
          <p:spPr bwMode="auto">
            <a:xfrm>
              <a:off x="3062288" y="3998912"/>
              <a:ext cx="328612" cy="315912"/>
            </a:xfrm>
            <a:custGeom>
              <a:avLst/>
              <a:gdLst>
                <a:gd name="T0" fmla="*/ 911 w 912"/>
                <a:gd name="T1" fmla="*/ 242 h 879"/>
                <a:gd name="T2" fmla="*/ 594 w 912"/>
                <a:gd name="T3" fmla="*/ 33 h 879"/>
                <a:gd name="T4" fmla="*/ 75 w 912"/>
                <a:gd name="T5" fmla="*/ 435 h 879"/>
                <a:gd name="T6" fmla="*/ 242 w 912"/>
                <a:gd name="T7" fmla="*/ 878 h 879"/>
                <a:gd name="T8" fmla="*/ 343 w 912"/>
                <a:gd name="T9" fmla="*/ 819 h 879"/>
                <a:gd name="T10" fmla="*/ 911 w 912"/>
                <a:gd name="T11" fmla="*/ 242 h 879"/>
                <a:gd name="T12" fmla="*/ 451 w 912"/>
                <a:gd name="T13" fmla="*/ 226 h 879"/>
                <a:gd name="T14" fmla="*/ 577 w 912"/>
                <a:gd name="T15" fmla="*/ 125 h 879"/>
                <a:gd name="T16" fmla="*/ 669 w 912"/>
                <a:gd name="T17" fmla="*/ 251 h 879"/>
                <a:gd name="T18" fmla="*/ 543 w 912"/>
                <a:gd name="T19" fmla="*/ 351 h 879"/>
                <a:gd name="T20" fmla="*/ 451 w 912"/>
                <a:gd name="T21" fmla="*/ 226 h 879"/>
                <a:gd name="T22" fmla="*/ 226 w 912"/>
                <a:gd name="T23" fmla="*/ 343 h 879"/>
                <a:gd name="T24" fmla="*/ 318 w 912"/>
                <a:gd name="T25" fmla="*/ 276 h 879"/>
                <a:gd name="T26" fmla="*/ 385 w 912"/>
                <a:gd name="T27" fmla="*/ 368 h 879"/>
                <a:gd name="T28" fmla="*/ 293 w 912"/>
                <a:gd name="T29" fmla="*/ 435 h 879"/>
                <a:gd name="T30" fmla="*/ 226 w 912"/>
                <a:gd name="T31" fmla="*/ 343 h 879"/>
                <a:gd name="T32" fmla="*/ 251 w 912"/>
                <a:gd name="T33" fmla="*/ 710 h 879"/>
                <a:gd name="T34" fmla="*/ 176 w 912"/>
                <a:gd name="T35" fmla="*/ 618 h 879"/>
                <a:gd name="T36" fmla="*/ 267 w 912"/>
                <a:gd name="T37" fmla="*/ 552 h 879"/>
                <a:gd name="T38" fmla="*/ 343 w 912"/>
                <a:gd name="T39" fmla="*/ 644 h 879"/>
                <a:gd name="T40" fmla="*/ 251 w 912"/>
                <a:gd name="T41" fmla="*/ 710 h 879"/>
                <a:gd name="T42" fmla="*/ 251 w 912"/>
                <a:gd name="T43" fmla="*/ 710 h 879"/>
                <a:gd name="T44" fmla="*/ 251 w 912"/>
                <a:gd name="T45" fmla="*/ 71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2" h="879">
                  <a:moveTo>
                    <a:pt x="911" y="242"/>
                  </a:moveTo>
                  <a:cubicBezTo>
                    <a:pt x="844" y="134"/>
                    <a:pt x="727" y="50"/>
                    <a:pt x="594" y="33"/>
                  </a:cubicBezTo>
                  <a:cubicBezTo>
                    <a:pt x="343" y="0"/>
                    <a:pt x="134" y="184"/>
                    <a:pt x="75" y="435"/>
                  </a:cubicBezTo>
                  <a:cubicBezTo>
                    <a:pt x="0" y="761"/>
                    <a:pt x="84" y="869"/>
                    <a:pt x="242" y="878"/>
                  </a:cubicBezTo>
                  <a:cubicBezTo>
                    <a:pt x="267" y="853"/>
                    <a:pt x="309" y="828"/>
                    <a:pt x="343" y="819"/>
                  </a:cubicBezTo>
                  <a:lnTo>
                    <a:pt x="911" y="242"/>
                  </a:lnTo>
                  <a:close/>
                  <a:moveTo>
                    <a:pt x="451" y="226"/>
                  </a:moveTo>
                  <a:cubicBezTo>
                    <a:pt x="460" y="167"/>
                    <a:pt x="518" y="117"/>
                    <a:pt x="577" y="125"/>
                  </a:cubicBezTo>
                  <a:cubicBezTo>
                    <a:pt x="635" y="134"/>
                    <a:pt x="677" y="192"/>
                    <a:pt x="669" y="251"/>
                  </a:cubicBezTo>
                  <a:cubicBezTo>
                    <a:pt x="660" y="317"/>
                    <a:pt x="610" y="359"/>
                    <a:pt x="543" y="351"/>
                  </a:cubicBezTo>
                  <a:cubicBezTo>
                    <a:pt x="485" y="343"/>
                    <a:pt x="443" y="284"/>
                    <a:pt x="451" y="226"/>
                  </a:cubicBezTo>
                  <a:close/>
                  <a:moveTo>
                    <a:pt x="226" y="343"/>
                  </a:moveTo>
                  <a:cubicBezTo>
                    <a:pt x="226" y="301"/>
                    <a:pt x="267" y="267"/>
                    <a:pt x="318" y="276"/>
                  </a:cubicBezTo>
                  <a:cubicBezTo>
                    <a:pt x="359" y="284"/>
                    <a:pt x="393" y="326"/>
                    <a:pt x="385" y="368"/>
                  </a:cubicBezTo>
                  <a:cubicBezTo>
                    <a:pt x="376" y="409"/>
                    <a:pt x="334" y="443"/>
                    <a:pt x="293" y="435"/>
                  </a:cubicBezTo>
                  <a:cubicBezTo>
                    <a:pt x="251" y="435"/>
                    <a:pt x="217" y="393"/>
                    <a:pt x="226" y="343"/>
                  </a:cubicBezTo>
                  <a:close/>
                  <a:moveTo>
                    <a:pt x="251" y="710"/>
                  </a:moveTo>
                  <a:cubicBezTo>
                    <a:pt x="200" y="710"/>
                    <a:pt x="167" y="669"/>
                    <a:pt x="176" y="618"/>
                  </a:cubicBezTo>
                  <a:cubicBezTo>
                    <a:pt x="184" y="577"/>
                    <a:pt x="226" y="543"/>
                    <a:pt x="267" y="552"/>
                  </a:cubicBezTo>
                  <a:cubicBezTo>
                    <a:pt x="318" y="560"/>
                    <a:pt x="343" y="602"/>
                    <a:pt x="343" y="644"/>
                  </a:cubicBezTo>
                  <a:cubicBezTo>
                    <a:pt x="334" y="685"/>
                    <a:pt x="293" y="719"/>
                    <a:pt x="251" y="710"/>
                  </a:cubicBezTo>
                  <a:close/>
                  <a:moveTo>
                    <a:pt x="251" y="710"/>
                  </a:moveTo>
                  <a:lnTo>
                    <a:pt x="251" y="71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46">
                <a:defRPr/>
              </a:pPr>
              <a:endParaRPr lang="en-US" dirty="0">
                <a:latin typeface="+mn-lt"/>
                <a:ea typeface="SimSun" charset="0"/>
              </a:endParaRPr>
            </a:p>
          </p:txBody>
        </p:sp>
        <p:sp>
          <p:nvSpPr>
            <p:cNvPr id="111" name="Freeform 409"/>
            <p:cNvSpPr>
              <a:spLocks noChangeArrowheads="1"/>
            </p:cNvSpPr>
            <p:nvPr/>
          </p:nvSpPr>
          <p:spPr bwMode="auto">
            <a:xfrm>
              <a:off x="3270250" y="4052887"/>
              <a:ext cx="204788" cy="223837"/>
            </a:xfrm>
            <a:custGeom>
              <a:avLst/>
              <a:gdLst>
                <a:gd name="T0" fmla="*/ 142 w 569"/>
                <a:gd name="T1" fmla="*/ 619 h 620"/>
                <a:gd name="T2" fmla="*/ 150 w 569"/>
                <a:gd name="T3" fmla="*/ 611 h 620"/>
                <a:gd name="T4" fmla="*/ 568 w 569"/>
                <a:gd name="T5" fmla="*/ 67 h 620"/>
                <a:gd name="T6" fmla="*/ 543 w 569"/>
                <a:gd name="T7" fmla="*/ 25 h 620"/>
                <a:gd name="T8" fmla="*/ 493 w 569"/>
                <a:gd name="T9" fmla="*/ 17 h 620"/>
                <a:gd name="T10" fmla="*/ 8 w 569"/>
                <a:gd name="T11" fmla="*/ 485 h 620"/>
                <a:gd name="T12" fmla="*/ 0 w 569"/>
                <a:gd name="T13" fmla="*/ 494 h 620"/>
                <a:gd name="T14" fmla="*/ 142 w 569"/>
                <a:gd name="T15" fmla="*/ 619 h 620"/>
                <a:gd name="T16" fmla="*/ 142 w 569"/>
                <a:gd name="T17" fmla="*/ 619 h 620"/>
                <a:gd name="T18" fmla="*/ 142 w 569"/>
                <a:gd name="T19" fmla="*/ 619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9" h="620">
                  <a:moveTo>
                    <a:pt x="142" y="619"/>
                  </a:moveTo>
                  <a:cubicBezTo>
                    <a:pt x="150" y="611"/>
                    <a:pt x="150" y="611"/>
                    <a:pt x="150" y="611"/>
                  </a:cubicBezTo>
                  <a:cubicBezTo>
                    <a:pt x="568" y="67"/>
                    <a:pt x="568" y="67"/>
                    <a:pt x="568" y="67"/>
                  </a:cubicBezTo>
                  <a:cubicBezTo>
                    <a:pt x="568" y="59"/>
                    <a:pt x="560" y="42"/>
                    <a:pt x="543" y="25"/>
                  </a:cubicBezTo>
                  <a:cubicBezTo>
                    <a:pt x="518" y="0"/>
                    <a:pt x="493" y="17"/>
                    <a:pt x="493" y="17"/>
                  </a:cubicBezTo>
                  <a:cubicBezTo>
                    <a:pt x="8" y="485"/>
                    <a:pt x="8" y="485"/>
                    <a:pt x="8" y="485"/>
                  </a:cubicBezTo>
                  <a:cubicBezTo>
                    <a:pt x="0" y="494"/>
                    <a:pt x="0" y="494"/>
                    <a:pt x="0" y="494"/>
                  </a:cubicBezTo>
                  <a:lnTo>
                    <a:pt x="142" y="619"/>
                  </a:lnTo>
                  <a:close/>
                  <a:moveTo>
                    <a:pt x="142" y="619"/>
                  </a:moveTo>
                  <a:lnTo>
                    <a:pt x="142" y="61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46">
                <a:defRPr/>
              </a:pPr>
              <a:endParaRPr lang="en-US" dirty="0">
                <a:latin typeface="+mn-lt"/>
                <a:ea typeface="SimSun" charset="0"/>
              </a:endParaRPr>
            </a:p>
          </p:txBody>
        </p:sp>
        <p:sp>
          <p:nvSpPr>
            <p:cNvPr id="112" name="Freeform 410"/>
            <p:cNvSpPr>
              <a:spLocks noChangeArrowheads="1"/>
            </p:cNvSpPr>
            <p:nvPr/>
          </p:nvSpPr>
          <p:spPr bwMode="auto">
            <a:xfrm>
              <a:off x="3209925" y="4241799"/>
              <a:ext cx="103188" cy="103188"/>
            </a:xfrm>
            <a:custGeom>
              <a:avLst/>
              <a:gdLst>
                <a:gd name="T0" fmla="*/ 143 w 286"/>
                <a:gd name="T1" fmla="*/ 284 h 285"/>
                <a:gd name="T2" fmla="*/ 151 w 286"/>
                <a:gd name="T3" fmla="*/ 268 h 285"/>
                <a:gd name="T4" fmla="*/ 285 w 286"/>
                <a:gd name="T5" fmla="*/ 125 h 285"/>
                <a:gd name="T6" fmla="*/ 143 w 286"/>
                <a:gd name="T7" fmla="*/ 0 h 285"/>
                <a:gd name="T8" fmla="*/ 9 w 286"/>
                <a:gd name="T9" fmla="*/ 142 h 285"/>
                <a:gd name="T10" fmla="*/ 0 w 286"/>
                <a:gd name="T11" fmla="*/ 151 h 285"/>
                <a:gd name="T12" fmla="*/ 143 w 286"/>
                <a:gd name="T13" fmla="*/ 284 h 285"/>
                <a:gd name="T14" fmla="*/ 59 w 286"/>
                <a:gd name="T15" fmla="*/ 134 h 285"/>
                <a:gd name="T16" fmla="*/ 126 w 286"/>
                <a:gd name="T17" fmla="*/ 59 h 285"/>
                <a:gd name="T18" fmla="*/ 151 w 286"/>
                <a:gd name="T19" fmla="*/ 59 h 285"/>
                <a:gd name="T20" fmla="*/ 159 w 286"/>
                <a:gd name="T21" fmla="*/ 67 h 285"/>
                <a:gd name="T22" fmla="*/ 159 w 286"/>
                <a:gd name="T23" fmla="*/ 75 h 285"/>
                <a:gd name="T24" fmla="*/ 159 w 286"/>
                <a:gd name="T25" fmla="*/ 92 h 285"/>
                <a:gd name="T26" fmla="*/ 92 w 286"/>
                <a:gd name="T27" fmla="*/ 159 h 285"/>
                <a:gd name="T28" fmla="*/ 68 w 286"/>
                <a:gd name="T29" fmla="*/ 167 h 285"/>
                <a:gd name="T30" fmla="*/ 59 w 286"/>
                <a:gd name="T31" fmla="*/ 159 h 285"/>
                <a:gd name="T32" fmla="*/ 59 w 286"/>
                <a:gd name="T33" fmla="*/ 142 h 285"/>
                <a:gd name="T34" fmla="*/ 59 w 286"/>
                <a:gd name="T35" fmla="*/ 134 h 285"/>
                <a:gd name="T36" fmla="*/ 59 w 286"/>
                <a:gd name="T37" fmla="*/ 134 h 285"/>
                <a:gd name="T38" fmla="*/ 59 w 286"/>
                <a:gd name="T39" fmla="*/ 13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 h="285">
                  <a:moveTo>
                    <a:pt x="143" y="284"/>
                  </a:moveTo>
                  <a:cubicBezTo>
                    <a:pt x="151" y="268"/>
                    <a:pt x="151" y="268"/>
                    <a:pt x="151" y="268"/>
                  </a:cubicBezTo>
                  <a:cubicBezTo>
                    <a:pt x="285" y="125"/>
                    <a:pt x="285" y="125"/>
                    <a:pt x="285" y="125"/>
                  </a:cubicBezTo>
                  <a:cubicBezTo>
                    <a:pt x="143" y="0"/>
                    <a:pt x="143" y="0"/>
                    <a:pt x="143" y="0"/>
                  </a:cubicBezTo>
                  <a:cubicBezTo>
                    <a:pt x="9" y="142"/>
                    <a:pt x="9" y="142"/>
                    <a:pt x="9" y="142"/>
                  </a:cubicBezTo>
                  <a:cubicBezTo>
                    <a:pt x="0" y="151"/>
                    <a:pt x="0" y="151"/>
                    <a:pt x="0" y="151"/>
                  </a:cubicBezTo>
                  <a:lnTo>
                    <a:pt x="143" y="284"/>
                  </a:lnTo>
                  <a:close/>
                  <a:moveTo>
                    <a:pt x="59" y="134"/>
                  </a:moveTo>
                  <a:cubicBezTo>
                    <a:pt x="126" y="59"/>
                    <a:pt x="126" y="59"/>
                    <a:pt x="126" y="59"/>
                  </a:cubicBezTo>
                  <a:cubicBezTo>
                    <a:pt x="134" y="50"/>
                    <a:pt x="143" y="50"/>
                    <a:pt x="151" y="59"/>
                  </a:cubicBezTo>
                  <a:cubicBezTo>
                    <a:pt x="159" y="67"/>
                    <a:pt x="159" y="67"/>
                    <a:pt x="159" y="67"/>
                  </a:cubicBezTo>
                  <a:lnTo>
                    <a:pt x="159" y="75"/>
                  </a:lnTo>
                  <a:cubicBezTo>
                    <a:pt x="159" y="84"/>
                    <a:pt x="159" y="84"/>
                    <a:pt x="159" y="92"/>
                  </a:cubicBezTo>
                  <a:cubicBezTo>
                    <a:pt x="92" y="159"/>
                    <a:pt x="92" y="159"/>
                    <a:pt x="92" y="159"/>
                  </a:cubicBezTo>
                  <a:cubicBezTo>
                    <a:pt x="84" y="167"/>
                    <a:pt x="76" y="167"/>
                    <a:pt x="68" y="167"/>
                  </a:cubicBezTo>
                  <a:cubicBezTo>
                    <a:pt x="59" y="159"/>
                    <a:pt x="59" y="159"/>
                    <a:pt x="59" y="159"/>
                  </a:cubicBezTo>
                  <a:cubicBezTo>
                    <a:pt x="59" y="151"/>
                    <a:pt x="59" y="151"/>
                    <a:pt x="59" y="142"/>
                  </a:cubicBezTo>
                  <a:lnTo>
                    <a:pt x="59" y="134"/>
                  </a:lnTo>
                  <a:close/>
                  <a:moveTo>
                    <a:pt x="59" y="134"/>
                  </a:moveTo>
                  <a:lnTo>
                    <a:pt x="59" y="13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46">
                <a:defRPr/>
              </a:pPr>
              <a:endParaRPr lang="en-US" dirty="0">
                <a:latin typeface="+mn-lt"/>
                <a:ea typeface="SimSun" charset="0"/>
              </a:endParaRPr>
            </a:p>
          </p:txBody>
        </p:sp>
        <p:sp>
          <p:nvSpPr>
            <p:cNvPr id="113" name="Freeform 411"/>
            <p:cNvSpPr>
              <a:spLocks noChangeArrowheads="1"/>
            </p:cNvSpPr>
            <p:nvPr/>
          </p:nvSpPr>
          <p:spPr bwMode="auto">
            <a:xfrm>
              <a:off x="3122613" y="4308474"/>
              <a:ext cx="127000" cy="103188"/>
            </a:xfrm>
            <a:custGeom>
              <a:avLst/>
              <a:gdLst>
                <a:gd name="T0" fmla="*/ 343 w 352"/>
                <a:gd name="T1" fmla="*/ 134 h 285"/>
                <a:gd name="T2" fmla="*/ 351 w 352"/>
                <a:gd name="T3" fmla="*/ 125 h 285"/>
                <a:gd name="T4" fmla="*/ 218 w 352"/>
                <a:gd name="T5" fmla="*/ 0 h 285"/>
                <a:gd name="T6" fmla="*/ 209 w 352"/>
                <a:gd name="T7" fmla="*/ 8 h 285"/>
                <a:gd name="T8" fmla="*/ 100 w 352"/>
                <a:gd name="T9" fmla="*/ 276 h 285"/>
                <a:gd name="T10" fmla="*/ 126 w 352"/>
                <a:gd name="T11" fmla="*/ 276 h 285"/>
                <a:gd name="T12" fmla="*/ 134 w 352"/>
                <a:gd name="T13" fmla="*/ 268 h 285"/>
                <a:gd name="T14" fmla="*/ 159 w 352"/>
                <a:gd name="T15" fmla="*/ 217 h 285"/>
                <a:gd name="T16" fmla="*/ 343 w 352"/>
                <a:gd name="T17" fmla="*/ 134 h 285"/>
                <a:gd name="T18" fmla="*/ 218 w 352"/>
                <a:gd name="T19" fmla="*/ 167 h 285"/>
                <a:gd name="T20" fmla="*/ 142 w 352"/>
                <a:gd name="T21" fmla="*/ 192 h 285"/>
                <a:gd name="T22" fmla="*/ 126 w 352"/>
                <a:gd name="T23" fmla="*/ 201 h 285"/>
                <a:gd name="T24" fmla="*/ 109 w 352"/>
                <a:gd name="T25" fmla="*/ 209 h 285"/>
                <a:gd name="T26" fmla="*/ 100 w 352"/>
                <a:gd name="T27" fmla="*/ 201 h 285"/>
                <a:gd name="T28" fmla="*/ 100 w 352"/>
                <a:gd name="T29" fmla="*/ 142 h 285"/>
                <a:gd name="T30" fmla="*/ 109 w 352"/>
                <a:gd name="T31" fmla="*/ 109 h 285"/>
                <a:gd name="T32" fmla="*/ 209 w 352"/>
                <a:gd name="T33" fmla="*/ 150 h 285"/>
                <a:gd name="T34" fmla="*/ 284 w 352"/>
                <a:gd name="T35" fmla="*/ 150 h 285"/>
                <a:gd name="T36" fmla="*/ 218 w 352"/>
                <a:gd name="T37" fmla="*/ 167 h 285"/>
                <a:gd name="T38" fmla="*/ 218 w 352"/>
                <a:gd name="T39" fmla="*/ 167 h 285"/>
                <a:gd name="T40" fmla="*/ 218 w 352"/>
                <a:gd name="T41" fmla="*/ 16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2" h="285">
                  <a:moveTo>
                    <a:pt x="343" y="134"/>
                  </a:moveTo>
                  <a:lnTo>
                    <a:pt x="351" y="125"/>
                  </a:lnTo>
                  <a:cubicBezTo>
                    <a:pt x="218" y="0"/>
                    <a:pt x="218" y="0"/>
                    <a:pt x="218" y="0"/>
                  </a:cubicBezTo>
                  <a:cubicBezTo>
                    <a:pt x="218" y="0"/>
                    <a:pt x="209" y="0"/>
                    <a:pt x="209" y="8"/>
                  </a:cubicBezTo>
                  <a:cubicBezTo>
                    <a:pt x="100" y="34"/>
                    <a:pt x="0" y="142"/>
                    <a:pt x="100" y="276"/>
                  </a:cubicBezTo>
                  <a:cubicBezTo>
                    <a:pt x="109" y="276"/>
                    <a:pt x="117" y="284"/>
                    <a:pt x="126" y="276"/>
                  </a:cubicBezTo>
                  <a:cubicBezTo>
                    <a:pt x="134" y="276"/>
                    <a:pt x="134" y="276"/>
                    <a:pt x="134" y="268"/>
                  </a:cubicBezTo>
                  <a:cubicBezTo>
                    <a:pt x="142" y="251"/>
                    <a:pt x="151" y="226"/>
                    <a:pt x="159" y="217"/>
                  </a:cubicBezTo>
                  <a:cubicBezTo>
                    <a:pt x="192" y="184"/>
                    <a:pt x="284" y="234"/>
                    <a:pt x="343" y="134"/>
                  </a:cubicBezTo>
                  <a:close/>
                  <a:moveTo>
                    <a:pt x="218" y="167"/>
                  </a:moveTo>
                  <a:cubicBezTo>
                    <a:pt x="184" y="167"/>
                    <a:pt x="159" y="167"/>
                    <a:pt x="142" y="192"/>
                  </a:cubicBezTo>
                  <a:cubicBezTo>
                    <a:pt x="134" y="192"/>
                    <a:pt x="134" y="201"/>
                    <a:pt x="126" y="201"/>
                  </a:cubicBezTo>
                  <a:cubicBezTo>
                    <a:pt x="126" y="209"/>
                    <a:pt x="117" y="209"/>
                    <a:pt x="109" y="209"/>
                  </a:cubicBezTo>
                  <a:lnTo>
                    <a:pt x="100" y="201"/>
                  </a:lnTo>
                  <a:cubicBezTo>
                    <a:pt x="92" y="176"/>
                    <a:pt x="92" y="159"/>
                    <a:pt x="100" y="142"/>
                  </a:cubicBezTo>
                  <a:cubicBezTo>
                    <a:pt x="100" y="125"/>
                    <a:pt x="109" y="117"/>
                    <a:pt x="109" y="109"/>
                  </a:cubicBezTo>
                  <a:cubicBezTo>
                    <a:pt x="142" y="134"/>
                    <a:pt x="167" y="150"/>
                    <a:pt x="209" y="150"/>
                  </a:cubicBezTo>
                  <a:cubicBezTo>
                    <a:pt x="234" y="142"/>
                    <a:pt x="259" y="150"/>
                    <a:pt x="284" y="150"/>
                  </a:cubicBezTo>
                  <a:cubicBezTo>
                    <a:pt x="259" y="167"/>
                    <a:pt x="234" y="167"/>
                    <a:pt x="218" y="167"/>
                  </a:cubicBezTo>
                  <a:close/>
                  <a:moveTo>
                    <a:pt x="218" y="167"/>
                  </a:moveTo>
                  <a:lnTo>
                    <a:pt x="218" y="1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46">
                <a:defRPr/>
              </a:pPr>
              <a:endParaRPr lang="en-US" dirty="0">
                <a:latin typeface="+mn-lt"/>
                <a:ea typeface="SimSun" charset="0"/>
              </a:endParaRPr>
            </a:p>
          </p:txBody>
        </p:sp>
      </p:grpSp>
      <p:sp>
        <p:nvSpPr>
          <p:cNvPr id="114" name="AutoShape 96"/>
          <p:cNvSpPr>
            <a:spLocks/>
          </p:cNvSpPr>
          <p:nvPr/>
        </p:nvSpPr>
        <p:spPr bwMode="auto">
          <a:xfrm>
            <a:off x="1358262" y="1934172"/>
            <a:ext cx="354303" cy="3543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chemeClr val="bg1"/>
          </a:solidFill>
          <a:ln>
            <a:noFill/>
          </a:ln>
          <a:effectLst/>
          <a:extLst/>
        </p:spPr>
        <p:txBody>
          <a:bodyPr lIns="38102" tIns="38102" rIns="38102" bIns="38102" anchor="ctr"/>
          <a:lstStyle/>
          <a:p>
            <a:pPr defTabSz="342915">
              <a:defRPr/>
            </a:pPr>
            <a:endParaRPr lang="es-ES" sz="22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15" name="AutoShape 25"/>
          <p:cNvSpPr>
            <a:spLocks/>
          </p:cNvSpPr>
          <p:nvPr/>
        </p:nvSpPr>
        <p:spPr bwMode="auto">
          <a:xfrm>
            <a:off x="5409228" y="1926431"/>
            <a:ext cx="452555" cy="3596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811" y="10"/>
                  <a:pt x="20921" y="52"/>
                  <a:pt x="21049" y="116"/>
                </a:cubicBezTo>
                <a:cubicBezTo>
                  <a:pt x="21416" y="342"/>
                  <a:pt x="21599" y="730"/>
                  <a:pt x="21599" y="1281"/>
                </a:cubicBezTo>
                <a:lnTo>
                  <a:pt x="21599" y="20332"/>
                </a:lnTo>
                <a:cubicBezTo>
                  <a:pt x="21599" y="20883"/>
                  <a:pt x="21416" y="21271"/>
                  <a:pt x="21049" y="21497"/>
                </a:cubicBezTo>
                <a:cubicBezTo>
                  <a:pt x="20921" y="21564"/>
                  <a:pt x="20811" y="21599"/>
                  <a:pt x="20708" y="21599"/>
                </a:cubicBezTo>
                <a:cubicBezTo>
                  <a:pt x="20451" y="21599"/>
                  <a:pt x="20236" y="21476"/>
                  <a:pt x="20065" y="21229"/>
                </a:cubicBezTo>
                <a:lnTo>
                  <a:pt x="14402" y="13267"/>
                </a:lnTo>
                <a:lnTo>
                  <a:pt x="14402" y="17275"/>
                </a:lnTo>
                <a:cubicBezTo>
                  <a:pt x="14402" y="17801"/>
                  <a:pt x="14331" y="18305"/>
                  <a:pt x="14187" y="18775"/>
                </a:cubicBezTo>
                <a:cubicBezTo>
                  <a:pt x="14042" y="19248"/>
                  <a:pt x="13849" y="19665"/>
                  <a:pt x="13606" y="20028"/>
                </a:cubicBezTo>
                <a:cubicBezTo>
                  <a:pt x="13364" y="20385"/>
                  <a:pt x="13080" y="20671"/>
                  <a:pt x="12757" y="20879"/>
                </a:cubicBezTo>
                <a:cubicBezTo>
                  <a:pt x="12431" y="21091"/>
                  <a:pt x="12084" y="21193"/>
                  <a:pt x="11707" y="21193"/>
                </a:cubicBezTo>
                <a:lnTo>
                  <a:pt x="2705" y="21193"/>
                </a:lnTo>
                <a:cubicBezTo>
                  <a:pt x="2340" y="21193"/>
                  <a:pt x="1990" y="21091"/>
                  <a:pt x="1664" y="20879"/>
                </a:cubicBezTo>
                <a:cubicBezTo>
                  <a:pt x="1334" y="20671"/>
                  <a:pt x="1047" y="20385"/>
                  <a:pt x="802" y="20028"/>
                </a:cubicBezTo>
                <a:cubicBezTo>
                  <a:pt x="555" y="19665"/>
                  <a:pt x="359" y="19252"/>
                  <a:pt x="215" y="18786"/>
                </a:cubicBezTo>
                <a:cubicBezTo>
                  <a:pt x="71" y="18316"/>
                  <a:pt x="0" y="17815"/>
                  <a:pt x="0" y="17275"/>
                </a:cubicBezTo>
                <a:lnTo>
                  <a:pt x="0" y="4293"/>
                </a:lnTo>
                <a:cubicBezTo>
                  <a:pt x="0" y="3760"/>
                  <a:pt x="70" y="3262"/>
                  <a:pt x="215" y="2789"/>
                </a:cubicBezTo>
                <a:cubicBezTo>
                  <a:pt x="359" y="2312"/>
                  <a:pt x="555" y="1906"/>
                  <a:pt x="802" y="1560"/>
                </a:cubicBezTo>
                <a:cubicBezTo>
                  <a:pt x="1047" y="1221"/>
                  <a:pt x="1334" y="946"/>
                  <a:pt x="1664" y="734"/>
                </a:cubicBezTo>
                <a:cubicBezTo>
                  <a:pt x="1990" y="526"/>
                  <a:pt x="2340" y="420"/>
                  <a:pt x="2705" y="420"/>
                </a:cubicBezTo>
                <a:lnTo>
                  <a:pt x="11707" y="420"/>
                </a:lnTo>
                <a:cubicBezTo>
                  <a:pt x="12074" y="420"/>
                  <a:pt x="12421" y="526"/>
                  <a:pt x="12752" y="734"/>
                </a:cubicBezTo>
                <a:cubicBezTo>
                  <a:pt x="13078" y="946"/>
                  <a:pt x="13364" y="1221"/>
                  <a:pt x="13606" y="1560"/>
                </a:cubicBezTo>
                <a:cubicBezTo>
                  <a:pt x="13849" y="1906"/>
                  <a:pt x="14042" y="2312"/>
                  <a:pt x="14187" y="2789"/>
                </a:cubicBezTo>
                <a:cubicBezTo>
                  <a:pt x="14331" y="3262"/>
                  <a:pt x="14402" y="3760"/>
                  <a:pt x="14402" y="4293"/>
                </a:cubicBezTo>
                <a:lnTo>
                  <a:pt x="14402" y="8346"/>
                </a:lnTo>
                <a:lnTo>
                  <a:pt x="20065" y="388"/>
                </a:lnTo>
                <a:cubicBezTo>
                  <a:pt x="20243" y="127"/>
                  <a:pt x="20456" y="0"/>
                  <a:pt x="20708" y="0"/>
                </a:cubicBezTo>
              </a:path>
            </a:pathLst>
          </a:custGeom>
          <a:solidFill>
            <a:schemeClr val="bg1"/>
          </a:solidFill>
          <a:ln>
            <a:noFill/>
          </a:ln>
          <a:effectLst/>
          <a:extLst/>
        </p:spPr>
        <p:txBody>
          <a:bodyPr lIns="38102" tIns="38102" rIns="38102" bIns="38102" anchor="ctr"/>
          <a:lstStyle/>
          <a:p>
            <a:pPr defTabSz="342915">
              <a:defRPr/>
            </a:pPr>
            <a:endParaRPr lang="es-ES" sz="22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Tree>
    <p:extLst>
      <p:ext uri="{BB962C8B-B14F-4D97-AF65-F5344CB8AC3E}">
        <p14:creationId xmlns:p14="http://schemas.microsoft.com/office/powerpoint/2010/main" val="427073960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nodeType="afterGroup">
                            <p:stCondLst>
                              <p:cond delay="500"/>
                            </p:stCondLst>
                            <p:childTnLst>
                              <p:par>
                                <p:cTn id="9" presetID="53" presetClass="entr" presetSubtype="16" fill="hold" nodeType="afterEffect">
                                  <p:stCondLst>
                                    <p:cond delay="0"/>
                                  </p:stCondLst>
                                  <p:childTnLst>
                                    <p:set>
                                      <p:cBhvr>
                                        <p:cTn id="10" dur="1" fill="hold">
                                          <p:stCondLst>
                                            <p:cond delay="0"/>
                                          </p:stCondLst>
                                        </p:cTn>
                                        <p:tgtEl>
                                          <p:spTgt spid="114"/>
                                        </p:tgtEl>
                                        <p:attrNameLst>
                                          <p:attrName>style.visibility</p:attrName>
                                        </p:attrNameLst>
                                      </p:cBhvr>
                                      <p:to>
                                        <p:strVal val="visible"/>
                                      </p:to>
                                    </p:set>
                                    <p:anim calcmode="lin" valueType="num">
                                      <p:cBhvr>
                                        <p:cTn id="11" dur="500" fill="hold"/>
                                        <p:tgtEl>
                                          <p:spTgt spid="114"/>
                                        </p:tgtEl>
                                        <p:attrNameLst>
                                          <p:attrName>ppt_w</p:attrName>
                                        </p:attrNameLst>
                                      </p:cBhvr>
                                      <p:tavLst>
                                        <p:tav tm="0">
                                          <p:val>
                                            <p:fltVal val="0"/>
                                          </p:val>
                                        </p:tav>
                                        <p:tav tm="100000">
                                          <p:val>
                                            <p:strVal val="#ppt_w"/>
                                          </p:val>
                                        </p:tav>
                                      </p:tavLst>
                                    </p:anim>
                                    <p:anim calcmode="lin" valueType="num">
                                      <p:cBhvr>
                                        <p:cTn id="12" dur="500" fill="hold"/>
                                        <p:tgtEl>
                                          <p:spTgt spid="114"/>
                                        </p:tgtEl>
                                        <p:attrNameLst>
                                          <p:attrName>ppt_h</p:attrName>
                                        </p:attrNameLst>
                                      </p:cBhvr>
                                      <p:tavLst>
                                        <p:tav tm="0">
                                          <p:val>
                                            <p:fltVal val="0"/>
                                          </p:val>
                                        </p:tav>
                                        <p:tav tm="100000">
                                          <p:val>
                                            <p:strVal val="#ppt_h"/>
                                          </p:val>
                                        </p:tav>
                                      </p:tavLst>
                                    </p:anim>
                                    <p:animEffect transition="in" filter="fade">
                                      <p:cBhvr>
                                        <p:cTn id="13" dur="500"/>
                                        <p:tgtEl>
                                          <p:spTgt spid="114"/>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childTnLst>
                          </p:cTn>
                        </p:par>
                        <p:par>
                          <p:cTn id="18" fill="hold" nodeType="afterGroup">
                            <p:stCondLst>
                              <p:cond delay="1500"/>
                            </p:stCondLst>
                            <p:childTnLst>
                              <p:par>
                                <p:cTn id="19" presetID="5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nodeType="afterGroup">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500"/>
                                        <p:tgtEl>
                                          <p:spTgt spid="59"/>
                                        </p:tgtEl>
                                      </p:cBhvr>
                                    </p:animEffect>
                                  </p:childTnLst>
                                </p:cTn>
                              </p:par>
                            </p:childTnLst>
                          </p:cTn>
                        </p:par>
                        <p:par>
                          <p:cTn id="28" fill="hold" nodeType="afterGroup">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15"/>
                                        </p:tgtEl>
                                        <p:attrNameLst>
                                          <p:attrName>style.visibility</p:attrName>
                                        </p:attrNameLst>
                                      </p:cBhvr>
                                      <p:to>
                                        <p:strVal val="visible"/>
                                      </p:to>
                                    </p:set>
                                    <p:anim calcmode="lin" valueType="num">
                                      <p:cBhvr>
                                        <p:cTn id="31" dur="500" fill="hold"/>
                                        <p:tgtEl>
                                          <p:spTgt spid="115"/>
                                        </p:tgtEl>
                                        <p:attrNameLst>
                                          <p:attrName>ppt_w</p:attrName>
                                        </p:attrNameLst>
                                      </p:cBhvr>
                                      <p:tavLst>
                                        <p:tav tm="0">
                                          <p:val>
                                            <p:fltVal val="0"/>
                                          </p:val>
                                        </p:tav>
                                        <p:tav tm="100000">
                                          <p:val>
                                            <p:strVal val="#ppt_w"/>
                                          </p:val>
                                        </p:tav>
                                      </p:tavLst>
                                    </p:anim>
                                    <p:anim calcmode="lin" valueType="num">
                                      <p:cBhvr>
                                        <p:cTn id="32" dur="500" fill="hold"/>
                                        <p:tgtEl>
                                          <p:spTgt spid="115"/>
                                        </p:tgtEl>
                                        <p:attrNameLst>
                                          <p:attrName>ppt_h</p:attrName>
                                        </p:attrNameLst>
                                      </p:cBhvr>
                                      <p:tavLst>
                                        <p:tav tm="0">
                                          <p:val>
                                            <p:fltVal val="0"/>
                                          </p:val>
                                        </p:tav>
                                        <p:tav tm="100000">
                                          <p:val>
                                            <p:strVal val="#ppt_h"/>
                                          </p:val>
                                        </p:tav>
                                      </p:tavLst>
                                    </p:anim>
                                    <p:animEffect transition="in" filter="fade">
                                      <p:cBhvr>
                                        <p:cTn id="33" dur="500"/>
                                        <p:tgtEl>
                                          <p:spTgt spid="115"/>
                                        </p:tgtEl>
                                      </p:cBhvr>
                                    </p:animEffect>
                                  </p:childTnLst>
                                </p:cTn>
                              </p:par>
                            </p:childTnLst>
                          </p:cTn>
                        </p:par>
                        <p:par>
                          <p:cTn id="34" fill="hold" nodeType="afterGroup">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86"/>
                                        </p:tgtEl>
                                        <p:attrNameLst>
                                          <p:attrName>style.visibility</p:attrName>
                                        </p:attrNameLst>
                                      </p:cBhvr>
                                      <p:to>
                                        <p:strVal val="visible"/>
                                      </p:to>
                                    </p:set>
                                    <p:animEffect transition="in" filter="fade">
                                      <p:cBhvr>
                                        <p:cTn id="37" dur="500"/>
                                        <p:tgtEl>
                                          <p:spTgt spid="86"/>
                                        </p:tgtEl>
                                      </p:cBhvr>
                                    </p:animEffect>
                                  </p:childTnLst>
                                </p:cTn>
                              </p:par>
                            </p:childTnLst>
                          </p:cTn>
                        </p:par>
                        <p:par>
                          <p:cTn id="38" fill="hold" nodeType="afterGroup">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08"/>
                                        </p:tgtEl>
                                        <p:attrNameLst>
                                          <p:attrName>style.visibility</p:attrName>
                                        </p:attrNameLst>
                                      </p:cBhvr>
                                      <p:to>
                                        <p:strVal val="visible"/>
                                      </p:to>
                                    </p:set>
                                    <p:anim calcmode="lin" valueType="num">
                                      <p:cBhvr>
                                        <p:cTn id="41" dur="500" fill="hold"/>
                                        <p:tgtEl>
                                          <p:spTgt spid="108"/>
                                        </p:tgtEl>
                                        <p:attrNameLst>
                                          <p:attrName>ppt_w</p:attrName>
                                        </p:attrNameLst>
                                      </p:cBhvr>
                                      <p:tavLst>
                                        <p:tav tm="0">
                                          <p:val>
                                            <p:fltVal val="0"/>
                                          </p:val>
                                        </p:tav>
                                        <p:tav tm="100000">
                                          <p:val>
                                            <p:strVal val="#ppt_w"/>
                                          </p:val>
                                        </p:tav>
                                      </p:tavLst>
                                    </p:anim>
                                    <p:anim calcmode="lin" valueType="num">
                                      <p:cBhvr>
                                        <p:cTn id="42" dur="500" fill="hold"/>
                                        <p:tgtEl>
                                          <p:spTgt spid="108"/>
                                        </p:tgtEl>
                                        <p:attrNameLst>
                                          <p:attrName>ppt_h</p:attrName>
                                        </p:attrNameLst>
                                      </p:cBhvr>
                                      <p:tavLst>
                                        <p:tav tm="0">
                                          <p:val>
                                            <p:fltVal val="0"/>
                                          </p:val>
                                        </p:tav>
                                        <p:tav tm="100000">
                                          <p:val>
                                            <p:strVal val="#ppt_h"/>
                                          </p:val>
                                        </p:tav>
                                      </p:tavLst>
                                    </p:anim>
                                    <p:animEffect transition="in" filter="fade">
                                      <p:cBhvr>
                                        <p:cTn id="43" dur="500"/>
                                        <p:tgtEl>
                                          <p:spTgt spid="108"/>
                                        </p:tgtEl>
                                      </p:cBhvr>
                                    </p:animEffect>
                                  </p:childTnLst>
                                </p:cTn>
                              </p:par>
                            </p:childTnLst>
                          </p:cTn>
                        </p:par>
                        <p:par>
                          <p:cTn id="44" fill="hold" nodeType="afterGroup">
                            <p:stCondLst>
                              <p:cond delay="4000"/>
                            </p:stCondLst>
                            <p:childTnLst>
                              <p:par>
                                <p:cTn id="45" presetID="21" presetClass="entr" presetSubtype="1"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heel(1)">
                                      <p:cBhvr>
                                        <p:cTn id="47" dur="2000"/>
                                        <p:tgtEl>
                                          <p:spTgt spid="2"/>
                                        </p:tgtEl>
                                      </p:cBhvr>
                                    </p:animEffect>
                                  </p:childTnLst>
                                </p:cTn>
                              </p:par>
                              <p:par>
                                <p:cTn id="48" presetID="21" presetClass="entr" presetSubtype="1" fill="hold"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wheel(1)">
                                      <p:cBhvr>
                                        <p:cTn id="50" dur="2000"/>
                                        <p:tgtEl>
                                          <p:spTgt spid="3"/>
                                        </p:tgtEl>
                                      </p:cBhvr>
                                    </p:animEffect>
                                  </p:childTnLst>
                                </p:cTn>
                              </p:par>
                              <p:par>
                                <p:cTn id="51" presetID="21" presetClass="entr" presetSubtype="1" fill="hold" nodeType="with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wheel(1)">
                                      <p:cBhvr>
                                        <p:cTn id="53" dur="2000"/>
                                        <p:tgtEl>
                                          <p:spTgt spid="4"/>
                                        </p:tgtEl>
                                      </p:cBhvr>
                                    </p:animEffect>
                                  </p:childTnLst>
                                </p:cTn>
                              </p:par>
                              <p:par>
                                <p:cTn id="54" presetID="21" presetClass="entr" presetSubtype="1" fill="hold" nodeType="with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wheel(1)">
                                      <p:cBhvr>
                                        <p:cTn id="56" dur="2000"/>
                                        <p:tgtEl>
                                          <p:spTgt spid="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0"/>
                                        </p:tgtEl>
                                        <p:attrNameLst>
                                          <p:attrName>style.visibility</p:attrName>
                                        </p:attrNameLst>
                                      </p:cBhvr>
                                      <p:to>
                                        <p:strVal val="visible"/>
                                      </p:to>
                                    </p:set>
                                    <p:animEffect transition="in" filter="fade">
                                      <p:cBhvr>
                                        <p:cTn id="59" dur="500"/>
                                        <p:tgtEl>
                                          <p:spTgt spid="10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2"/>
                                        </p:tgtEl>
                                        <p:attrNameLst>
                                          <p:attrName>style.visibility</p:attrName>
                                        </p:attrNameLst>
                                      </p:cBhvr>
                                      <p:to>
                                        <p:strVal val="visible"/>
                                      </p:to>
                                    </p:set>
                                    <p:animEffect transition="in" filter="fade">
                                      <p:cBhvr>
                                        <p:cTn id="62" dur="500"/>
                                        <p:tgtEl>
                                          <p:spTgt spid="10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4"/>
                                        </p:tgtEl>
                                        <p:attrNameLst>
                                          <p:attrName>style.visibility</p:attrName>
                                        </p:attrNameLst>
                                      </p:cBhvr>
                                      <p:to>
                                        <p:strVal val="visible"/>
                                      </p:to>
                                    </p:set>
                                    <p:animEffect transition="in" filter="fade">
                                      <p:cBhvr>
                                        <p:cTn id="65" dur="500"/>
                                        <p:tgtEl>
                                          <p:spTgt spid="10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06"/>
                                        </p:tgtEl>
                                        <p:attrNameLst>
                                          <p:attrName>style.visibility</p:attrName>
                                        </p:attrNameLst>
                                      </p:cBhvr>
                                      <p:to>
                                        <p:strVal val="visible"/>
                                      </p:to>
                                    </p:set>
                                    <p:animEffect transition="in" filter="fade">
                                      <p:cBhvr>
                                        <p:cTn id="68"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8" grpId="0" animBg="1"/>
      <p:bldP spid="59" grpId="0" animBg="1"/>
      <p:bldP spid="86" grpId="0" animBg="1"/>
      <p:bldP spid="100" grpId="0"/>
      <p:bldP spid="102" grpId="0"/>
      <p:bldP spid="104" grpId="0"/>
      <p:bldP spid="106" grpId="0"/>
      <p:bldP spid="10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006775" y="3653981"/>
            <a:ext cx="7130450" cy="866398"/>
          </a:xfrm>
          <a:prstGeom prst="roundRect">
            <a:avLst>
              <a:gd name="adj" fmla="val 50000"/>
            </a:avLst>
          </a:prstGeom>
          <a:solidFill>
            <a:schemeClr val="accent2">
              <a:lumMod val="40000"/>
              <a:lumOff val="60000"/>
            </a:schemeClr>
          </a:solidFill>
          <a:ln w="50800">
            <a:noFill/>
          </a:ln>
          <a:effectLst/>
          <a:scene3d>
            <a:camera prst="orthographicFront"/>
            <a:lightRig rig="threePt" dir="t"/>
          </a:scene3d>
          <a:sp3d prstMaterial="softEdge">
            <a:bevelT w="0" h="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nvGrpSpPr>
          <p:cNvPr id="2" name="组合 4"/>
          <p:cNvGrpSpPr/>
          <p:nvPr/>
        </p:nvGrpSpPr>
        <p:grpSpPr>
          <a:xfrm>
            <a:off x="1015072" y="3651934"/>
            <a:ext cx="870221" cy="870490"/>
            <a:chOff x="4240335" y="3008435"/>
            <a:chExt cx="3711332" cy="3711332"/>
          </a:xfrm>
        </p:grpSpPr>
        <p:sp>
          <p:nvSpPr>
            <p:cNvPr id="6" name="椭圆 5"/>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3" name="组合 6"/>
            <p:cNvGrpSpPr/>
            <p:nvPr/>
          </p:nvGrpSpPr>
          <p:grpSpPr>
            <a:xfrm>
              <a:off x="4710169" y="3478269"/>
              <a:ext cx="2771663" cy="2771663"/>
              <a:chOff x="2193191" y="1899415"/>
              <a:chExt cx="2421376" cy="2421376"/>
            </a:xfrm>
            <a:effectLst/>
          </p:grpSpPr>
          <p:sp>
            <p:nvSpPr>
              <p:cNvPr id="8" name="椭圆 7"/>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9" name="椭圆 8"/>
              <p:cNvSpPr/>
              <p:nvPr/>
            </p:nvSpPr>
            <p:spPr>
              <a:xfrm>
                <a:off x="2386802" y="2093026"/>
                <a:ext cx="2034160" cy="2034160"/>
              </a:xfrm>
              <a:prstGeom prst="ellipse">
                <a:avLst/>
              </a:prstGeom>
              <a:solidFill>
                <a:schemeClr val="bg1">
                  <a:lumMod val="95000"/>
                </a:schemeClr>
              </a:solidFill>
              <a:ln w="50800">
                <a:noFill/>
              </a:ln>
              <a:effectLst/>
              <a:scene3d>
                <a:camera prst="orthographicFront"/>
                <a:lightRig rig="threePt" dir="t"/>
              </a:scene3d>
              <a:sp3d prstMaterial="softEdge">
                <a:bevelT w="0" h="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sp>
        <p:nvSpPr>
          <p:cNvPr id="10" name="文本框 9"/>
          <p:cNvSpPr txBox="1"/>
          <p:nvPr/>
        </p:nvSpPr>
        <p:spPr bwMode="auto">
          <a:xfrm>
            <a:off x="1885292" y="3844731"/>
            <a:ext cx="6127740" cy="438582"/>
          </a:xfrm>
          <a:prstGeom prst="rect">
            <a:avLst/>
          </a:prstGeom>
          <a:noFill/>
        </p:spPr>
        <p:txBody>
          <a:bodyPr wrap="square">
            <a:spAutoFit/>
          </a:bodyPr>
          <a:lstStyle/>
          <a:p>
            <a:pPr>
              <a:lnSpc>
                <a:spcPct val="125000"/>
              </a:lnSpc>
            </a:pPr>
            <a:r>
              <a:rPr lang="zh-CN" altLang="en-US" sz="900" dirty="0">
                <a:solidFill>
                  <a:schemeClr val="tx1">
                    <a:lumMod val="50000"/>
                    <a:lumOff val="50000"/>
                  </a:schemeClr>
                </a:solidFill>
                <a:latin typeface="微软雅黑" pitchFamily="34" charset="-122"/>
                <a:ea typeface="微软雅黑" pitchFamily="34" charset="-122"/>
                <a:cs typeface="Lato Light" charset="0"/>
                <a:sym typeface="Lato Light" charset="0"/>
              </a:rPr>
              <a:t>此处添加详细文本描述，建议与标题相关并符合整体语言风格，语言描述尽量此处添加详细文本描述，建议与标题相关并符合整体语言风格，语言描述尽量此处添加详细文本描述，建议与标题相关并符合整体语言风格，</a:t>
            </a:r>
            <a:endParaRPr lang="en-US" altLang="zh-CN" sz="9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grpSp>
        <p:nvGrpSpPr>
          <p:cNvPr id="5" name="组合 10"/>
          <p:cNvGrpSpPr/>
          <p:nvPr/>
        </p:nvGrpSpPr>
        <p:grpSpPr>
          <a:xfrm>
            <a:off x="1343770" y="3938765"/>
            <a:ext cx="214938" cy="289816"/>
            <a:chOff x="3722033" y="3714538"/>
            <a:chExt cx="500321" cy="674410"/>
          </a:xfrm>
          <a:solidFill>
            <a:schemeClr val="accent3"/>
          </a:solidFill>
        </p:grpSpPr>
        <p:sp>
          <p:nvSpPr>
            <p:cNvPr id="12"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sp>
          <p:nvSpPr>
            <p:cNvPr id="13"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sp>
          <p:nvSpPr>
            <p:cNvPr id="14"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grpSp>
      <p:graphicFrame>
        <p:nvGraphicFramePr>
          <p:cNvPr id="15" name="图表 14"/>
          <p:cNvGraphicFramePr/>
          <p:nvPr>
            <p:extLst/>
          </p:nvPr>
        </p:nvGraphicFramePr>
        <p:xfrm>
          <a:off x="1553747" y="960928"/>
          <a:ext cx="6036509" cy="25638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0129180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ipe(up)">
                                      <p:cBhvr>
                                        <p:cTn id="7" dur="500"/>
                                        <p:tgtEl>
                                          <p:spTgt spid="15">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graphicEl>
                                              <a:chart seriesIdx="0" categoryIdx="0" bldStep="ptInSeries"/>
                                            </p:graphicEl>
                                          </p:spTgt>
                                        </p:tgtEl>
                                        <p:attrNameLst>
                                          <p:attrName>style.visibility</p:attrName>
                                        </p:attrNameLst>
                                      </p:cBhvr>
                                      <p:to>
                                        <p:strVal val="visible"/>
                                      </p:to>
                                    </p:set>
                                    <p:animEffect transition="in" filter="wipe(left)">
                                      <p:cBhvr>
                                        <p:cTn id="11" dur="500"/>
                                        <p:tgtEl>
                                          <p:spTgt spid="15">
                                            <p:graphicEl>
                                              <a:chart seriesIdx="0" categoryIdx="0" bldStep="ptInSeries"/>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
                                            <p:graphicEl>
                                              <a:chart seriesIdx="0" categoryIdx="1" bldStep="ptInSeries"/>
                                            </p:graphicEl>
                                          </p:spTgt>
                                        </p:tgtEl>
                                        <p:attrNameLst>
                                          <p:attrName>style.visibility</p:attrName>
                                        </p:attrNameLst>
                                      </p:cBhvr>
                                      <p:to>
                                        <p:strVal val="visible"/>
                                      </p:to>
                                    </p:set>
                                    <p:animEffect transition="in" filter="wipe(left)">
                                      <p:cBhvr>
                                        <p:cTn id="15" dur="500"/>
                                        <p:tgtEl>
                                          <p:spTgt spid="15">
                                            <p:graphicEl>
                                              <a:chart seriesIdx="0" categoryIdx="1" bldStep="ptIn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
                                            <p:graphicEl>
                                              <a:chart seriesIdx="0" categoryIdx="2" bldStep="ptInSeries"/>
                                            </p:graphicEl>
                                          </p:spTgt>
                                        </p:tgtEl>
                                        <p:attrNameLst>
                                          <p:attrName>style.visibility</p:attrName>
                                        </p:attrNameLst>
                                      </p:cBhvr>
                                      <p:to>
                                        <p:strVal val="visible"/>
                                      </p:to>
                                    </p:set>
                                    <p:animEffect transition="in" filter="wipe(left)">
                                      <p:cBhvr>
                                        <p:cTn id="19" dur="500"/>
                                        <p:tgtEl>
                                          <p:spTgt spid="15">
                                            <p:graphicEl>
                                              <a:chart seriesIdx="0" categoryIdx="2" bldStep="ptInSeries"/>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
                                            <p:graphicEl>
                                              <a:chart seriesIdx="0" categoryIdx="3" bldStep="ptInSeries"/>
                                            </p:graphicEl>
                                          </p:spTgt>
                                        </p:tgtEl>
                                        <p:attrNameLst>
                                          <p:attrName>style.visibility</p:attrName>
                                        </p:attrNameLst>
                                      </p:cBhvr>
                                      <p:to>
                                        <p:strVal val="visible"/>
                                      </p:to>
                                    </p:set>
                                    <p:animEffect transition="in" filter="wipe(left)">
                                      <p:cBhvr>
                                        <p:cTn id="23" dur="500"/>
                                        <p:tgtEl>
                                          <p:spTgt spid="15">
                                            <p:graphicEl>
                                              <a:chart seriesIdx="0" categoryIdx="3" bldStep="ptInSeries"/>
                                            </p:graphic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
                                            <p:graphicEl>
                                              <a:chart seriesIdx="0" categoryIdx="4" bldStep="ptInSeries"/>
                                            </p:graphicEl>
                                          </p:spTgt>
                                        </p:tgtEl>
                                        <p:attrNameLst>
                                          <p:attrName>style.visibility</p:attrName>
                                        </p:attrNameLst>
                                      </p:cBhvr>
                                      <p:to>
                                        <p:strVal val="visible"/>
                                      </p:to>
                                    </p:set>
                                    <p:animEffect transition="in" filter="wipe(left)">
                                      <p:cBhvr>
                                        <p:cTn id="27" dur="500"/>
                                        <p:tgtEl>
                                          <p:spTgt spid="15">
                                            <p:graphicEl>
                                              <a:chart seriesIdx="0" categoryIdx="4" bldStep="ptInSeries"/>
                                            </p:graphicEl>
                                          </p:spTgt>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5">
                                            <p:graphicEl>
                                              <a:chart seriesIdx="1" categoryIdx="0" bldStep="ptInSeries"/>
                                            </p:graphicEl>
                                          </p:spTgt>
                                        </p:tgtEl>
                                        <p:attrNameLst>
                                          <p:attrName>style.visibility</p:attrName>
                                        </p:attrNameLst>
                                      </p:cBhvr>
                                      <p:to>
                                        <p:strVal val="visible"/>
                                      </p:to>
                                    </p:set>
                                    <p:animEffect transition="in" filter="wipe(left)">
                                      <p:cBhvr>
                                        <p:cTn id="31" dur="500"/>
                                        <p:tgtEl>
                                          <p:spTgt spid="15">
                                            <p:graphicEl>
                                              <a:chart seriesIdx="1" categoryIdx="0" bldStep="ptInSeries"/>
                                            </p:graphicEl>
                                          </p:spTgt>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5">
                                            <p:graphicEl>
                                              <a:chart seriesIdx="1" categoryIdx="1" bldStep="ptInSeries"/>
                                            </p:graphicEl>
                                          </p:spTgt>
                                        </p:tgtEl>
                                        <p:attrNameLst>
                                          <p:attrName>style.visibility</p:attrName>
                                        </p:attrNameLst>
                                      </p:cBhvr>
                                      <p:to>
                                        <p:strVal val="visible"/>
                                      </p:to>
                                    </p:set>
                                    <p:animEffect transition="in" filter="wipe(left)">
                                      <p:cBhvr>
                                        <p:cTn id="35" dur="500"/>
                                        <p:tgtEl>
                                          <p:spTgt spid="15">
                                            <p:graphicEl>
                                              <a:chart seriesIdx="1" categoryIdx="1" bldStep="ptInSeries"/>
                                            </p:graphicEl>
                                          </p:spTgt>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5">
                                            <p:graphicEl>
                                              <a:chart seriesIdx="1" categoryIdx="2" bldStep="ptInSeries"/>
                                            </p:graphicEl>
                                          </p:spTgt>
                                        </p:tgtEl>
                                        <p:attrNameLst>
                                          <p:attrName>style.visibility</p:attrName>
                                        </p:attrNameLst>
                                      </p:cBhvr>
                                      <p:to>
                                        <p:strVal val="visible"/>
                                      </p:to>
                                    </p:set>
                                    <p:animEffect transition="in" filter="wipe(left)">
                                      <p:cBhvr>
                                        <p:cTn id="39" dur="500"/>
                                        <p:tgtEl>
                                          <p:spTgt spid="15">
                                            <p:graphicEl>
                                              <a:chart seriesIdx="1" categoryIdx="2" bldStep="ptInSeries"/>
                                            </p:graphicEl>
                                          </p:spTgt>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5">
                                            <p:graphicEl>
                                              <a:chart seriesIdx="1" categoryIdx="3" bldStep="ptInSeries"/>
                                            </p:graphicEl>
                                          </p:spTgt>
                                        </p:tgtEl>
                                        <p:attrNameLst>
                                          <p:attrName>style.visibility</p:attrName>
                                        </p:attrNameLst>
                                      </p:cBhvr>
                                      <p:to>
                                        <p:strVal val="visible"/>
                                      </p:to>
                                    </p:set>
                                    <p:animEffect transition="in" filter="wipe(left)">
                                      <p:cBhvr>
                                        <p:cTn id="43" dur="500"/>
                                        <p:tgtEl>
                                          <p:spTgt spid="15">
                                            <p:graphicEl>
                                              <a:chart seriesIdx="1" categoryIdx="3" bldStep="ptInSeries"/>
                                            </p:graphic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5">
                                            <p:graphicEl>
                                              <a:chart seriesIdx="1" categoryIdx="4" bldStep="ptInSeries"/>
                                            </p:graphicEl>
                                          </p:spTgt>
                                        </p:tgtEl>
                                        <p:attrNameLst>
                                          <p:attrName>style.visibility</p:attrName>
                                        </p:attrNameLst>
                                      </p:cBhvr>
                                      <p:to>
                                        <p:strVal val="visible"/>
                                      </p:to>
                                    </p:set>
                                    <p:animEffect transition="in" filter="wipe(left)">
                                      <p:cBhvr>
                                        <p:cTn id="47" dur="500"/>
                                        <p:tgtEl>
                                          <p:spTgt spid="15">
                                            <p:graphicEl>
                                              <a:chart seriesIdx="1" categoryIdx="4" bldStep="ptInSeries"/>
                                            </p:graphicEl>
                                          </p:spTgt>
                                        </p:tgtEl>
                                      </p:cBhvr>
                                    </p:animEffect>
                                  </p:childTnLst>
                                </p:cTn>
                              </p:par>
                            </p:childTnLst>
                          </p:cTn>
                        </p:par>
                        <p:par>
                          <p:cTn id="48" fill="hold">
                            <p:stCondLst>
                              <p:cond delay="5500"/>
                            </p:stCondLst>
                            <p:childTnLst>
                              <p:par>
                                <p:cTn id="49" presetID="37" presetClass="entr" presetSubtype="0" fill="hold" grpId="0"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1000"/>
                                        <p:tgtEl>
                                          <p:spTgt spid="4"/>
                                        </p:tgtEl>
                                      </p:cBhvr>
                                    </p:animEffect>
                                    <p:anim calcmode="lin" valueType="num">
                                      <p:cBhvr>
                                        <p:cTn id="52" dur="1000" fill="hold"/>
                                        <p:tgtEl>
                                          <p:spTgt spid="4"/>
                                        </p:tgtEl>
                                        <p:attrNameLst>
                                          <p:attrName>ppt_x</p:attrName>
                                        </p:attrNameLst>
                                      </p:cBhvr>
                                      <p:tavLst>
                                        <p:tav tm="0">
                                          <p:val>
                                            <p:strVal val="#ppt_x"/>
                                          </p:val>
                                        </p:tav>
                                        <p:tav tm="100000">
                                          <p:val>
                                            <p:strVal val="#ppt_x"/>
                                          </p:val>
                                        </p:tav>
                                      </p:tavLst>
                                    </p:anim>
                                    <p:anim calcmode="lin" valueType="num">
                                      <p:cBhvr>
                                        <p:cTn id="53" dur="900" decel="100000" fill="hold"/>
                                        <p:tgtEl>
                                          <p:spTgt spid="4"/>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55" fill="hold">
                            <p:stCondLst>
                              <p:cond delay="6500"/>
                            </p:stCondLst>
                            <p:childTnLst>
                              <p:par>
                                <p:cTn id="56" presetID="21" presetClass="entr" presetSubtype="1"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wheel(1)">
                                      <p:cBhvr>
                                        <p:cTn id="58" dur="500"/>
                                        <p:tgtEl>
                                          <p:spTgt spid="2"/>
                                        </p:tgtEl>
                                      </p:cBhvr>
                                    </p:animEffect>
                                  </p:childTnLst>
                                </p:cTn>
                              </p:par>
                            </p:childTnLst>
                          </p:cTn>
                        </p:par>
                        <p:par>
                          <p:cTn id="59" fill="hold">
                            <p:stCondLst>
                              <p:cond delay="7000"/>
                            </p:stCondLst>
                            <p:childTnLst>
                              <p:par>
                                <p:cTn id="60" presetID="45" presetClass="entr" presetSubtype="0" fill="hold"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fade">
                                      <p:cBhvr>
                                        <p:cTn id="62" dur="500"/>
                                        <p:tgtEl>
                                          <p:spTgt spid="5"/>
                                        </p:tgtEl>
                                      </p:cBhvr>
                                    </p:animEffect>
                                    <p:anim calcmode="lin" valueType="num">
                                      <p:cBhvr>
                                        <p:cTn id="63" dur="500" fill="hold"/>
                                        <p:tgtEl>
                                          <p:spTgt spid="5"/>
                                        </p:tgtEl>
                                        <p:attrNameLst>
                                          <p:attrName>ppt_w</p:attrName>
                                        </p:attrNameLst>
                                      </p:cBhvr>
                                      <p:tavLst>
                                        <p:tav tm="0" fmla="#ppt_w*sin(2.5*pi*$)">
                                          <p:val>
                                            <p:fltVal val="0"/>
                                          </p:val>
                                        </p:tav>
                                        <p:tav tm="100000">
                                          <p:val>
                                            <p:fltVal val="1"/>
                                          </p:val>
                                        </p:tav>
                                      </p:tavLst>
                                    </p:anim>
                                    <p:anim calcmode="lin" valueType="num">
                                      <p:cBhvr>
                                        <p:cTn id="64" dur="500" fill="hold"/>
                                        <p:tgtEl>
                                          <p:spTgt spid="5"/>
                                        </p:tgtEl>
                                        <p:attrNameLst>
                                          <p:attrName>ppt_h</p:attrName>
                                        </p:attrNameLst>
                                      </p:cBhvr>
                                      <p:tavLst>
                                        <p:tav tm="0">
                                          <p:val>
                                            <p:strVal val="#ppt_h"/>
                                          </p:val>
                                        </p:tav>
                                        <p:tav tm="100000">
                                          <p:val>
                                            <p:strVal val="#ppt_h"/>
                                          </p:val>
                                        </p:tav>
                                      </p:tavLst>
                                    </p:anim>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wipe(left)">
                                      <p:cBhvr>
                                        <p:cTn id="6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Graphic spid="15" grpId="0">
        <p:bldSub>
          <a:bldChart bld="seriesEl"/>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167844" y="1924472"/>
            <a:ext cx="827702" cy="82795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3600" dirty="0">
                <a:solidFill>
                  <a:schemeClr val="bg1"/>
                </a:solidFill>
                <a:latin typeface="微软雅黑" panose="020B0503020204020204" pitchFamily="34" charset="-122"/>
                <a:ea typeface="微软雅黑" panose="020B0503020204020204" pitchFamily="34" charset="-122"/>
              </a:rPr>
              <a:t>3</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493771" y="1955625"/>
            <a:ext cx="2022445" cy="364891"/>
          </a:xfrm>
          <a:prstGeom prst="rect">
            <a:avLst/>
          </a:prstGeom>
          <a:noFill/>
          <a:ln w="9525" algn="ctr">
            <a:noFill/>
            <a:miter lim="800000"/>
          </a:ln>
        </p:spPr>
        <p:txBody>
          <a:bodyPr wrap="none" lIns="87043" tIns="43521" rIns="87043" bIns="43521">
            <a:spAutoFit/>
          </a:bodyPr>
          <a:lstStyle/>
          <a:p>
            <a:r>
              <a:rPr lang="zh-CN" altLang="en-US" dirty="0">
                <a:solidFill>
                  <a:schemeClr val="accent1"/>
                </a:solidFill>
                <a:latin typeface="微软雅黑" panose="020B0503020204020204" pitchFamily="34" charset="-122"/>
                <a:ea typeface="微软雅黑" panose="020B0503020204020204" pitchFamily="34" charset="-122"/>
              </a:rPr>
              <a:t>单击此处添加标题</a:t>
            </a:r>
          </a:p>
        </p:txBody>
      </p:sp>
      <p:sp>
        <p:nvSpPr>
          <p:cNvPr id="6" name="Line 34"/>
          <p:cNvSpPr>
            <a:spLocks noChangeShapeType="1"/>
          </p:cNvSpPr>
          <p:nvPr/>
        </p:nvSpPr>
        <p:spPr bwMode="auto">
          <a:xfrm>
            <a:off x="3959932" y="2339903"/>
            <a:ext cx="5184068" cy="0"/>
          </a:xfrm>
          <a:prstGeom prst="line">
            <a:avLst/>
          </a:prstGeom>
          <a:solidFill>
            <a:schemeClr val="accent1">
              <a:lumMod val="75000"/>
            </a:schemeClr>
          </a:solidFill>
          <a:ln w="19050">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7" name="文本框 7"/>
          <p:cNvSpPr txBox="1">
            <a:spLocks noChangeArrowheads="1"/>
          </p:cNvSpPr>
          <p:nvPr/>
        </p:nvSpPr>
        <p:spPr bwMode="auto">
          <a:xfrm>
            <a:off x="4502760" y="2475431"/>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添加小节标题</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502760" y="2799467"/>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添加小节标题</a:t>
            </a:r>
            <a:endParaRPr lang="zh-CN" altLang="en-US" sz="1200" dirty="0">
              <a:solidFill>
                <a:schemeClr val="tx1">
                  <a:lumMod val="65000"/>
                  <a:lumOff val="35000"/>
                </a:schemeClr>
              </a:solidFill>
            </a:endParaRPr>
          </a:p>
        </p:txBody>
      </p:sp>
      <p:sp>
        <p:nvSpPr>
          <p:cNvPr id="9" name="文本框 7"/>
          <p:cNvSpPr txBox="1">
            <a:spLocks noChangeArrowheads="1"/>
          </p:cNvSpPr>
          <p:nvPr/>
        </p:nvSpPr>
        <p:spPr bwMode="auto">
          <a:xfrm>
            <a:off x="5940152" y="2464532"/>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添加小节标题</a:t>
            </a:r>
            <a:endParaRPr lang="zh-CN" altLang="en-US" sz="1200" dirty="0">
              <a:solidFill>
                <a:schemeClr val="tx1">
                  <a:lumMod val="65000"/>
                  <a:lumOff val="35000"/>
                </a:schemeClr>
              </a:solidFill>
            </a:endParaRPr>
          </a:p>
        </p:txBody>
      </p:sp>
      <p:sp>
        <p:nvSpPr>
          <p:cNvPr id="10" name="文本框 7"/>
          <p:cNvSpPr txBox="1">
            <a:spLocks noChangeArrowheads="1"/>
          </p:cNvSpPr>
          <p:nvPr/>
        </p:nvSpPr>
        <p:spPr bwMode="auto">
          <a:xfrm>
            <a:off x="5940152" y="2813539"/>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添加小节标题</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112995744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ppt_y</p:attrName>
                                        </p:attrNameLst>
                                      </p:cBhvr>
                                      <p:tavLst>
                                        <p:tav tm="0">
                                          <p:val>
                                            <p:strVal val="#ppt_y-#ppt_h*1.125000"/>
                                          </p:val>
                                        </p:tav>
                                        <p:tav tm="100000">
                                          <p:val>
                                            <p:strVal val="#ppt_y"/>
                                          </p:val>
                                        </p:tav>
                                      </p:tavLst>
                                    </p:anim>
                                    <p:animEffect transition="in" filter="wipe(down)">
                                      <p:cBhvr>
                                        <p:cTn id="27" dur="500"/>
                                        <p:tgtEl>
                                          <p:spTgt spid="9"/>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ppt_y</p:attrName>
                                        </p:attrNameLst>
                                      </p:cBhvr>
                                      <p:tavLst>
                                        <p:tav tm="0">
                                          <p:val>
                                            <p:strVal val="#ppt_y-#ppt_h*1.125000"/>
                                          </p:val>
                                        </p:tav>
                                        <p:tav tm="100000">
                                          <p:val>
                                            <p:strVal val="#ppt_y"/>
                                          </p:val>
                                        </p:tav>
                                      </p:tavLst>
                                    </p:anim>
                                    <p:animEffect transition="in" filter="wipe(down)">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791088" y="1678735"/>
            <a:ext cx="2152140" cy="609398"/>
          </a:xfrm>
          <a:prstGeom prst="rect">
            <a:avLst/>
          </a:prstGeom>
          <a:noFill/>
        </p:spPr>
        <p:txBody>
          <a:bodyPr wrap="square" lIns="68580" tIns="34290" rIns="68580" bIns="34290" rtlCol="0">
            <a:spAutoFit/>
          </a:bodyPr>
          <a:lstStyle/>
          <a:p>
            <a:pPr algn="just">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4" name="TextBox 23"/>
          <p:cNvSpPr txBox="1"/>
          <p:nvPr/>
        </p:nvSpPr>
        <p:spPr>
          <a:xfrm>
            <a:off x="6300417" y="1678735"/>
            <a:ext cx="2152140" cy="609398"/>
          </a:xfrm>
          <a:prstGeom prst="rect">
            <a:avLst/>
          </a:prstGeom>
          <a:noFill/>
        </p:spPr>
        <p:txBody>
          <a:bodyPr wrap="square" lIns="68580" tIns="34290" rIns="68580" bIns="34290" rtlCol="0">
            <a:spAutoFit/>
          </a:bodyPr>
          <a:lstStyle/>
          <a:p>
            <a:pPr algn="just">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5" name="TextBox 24"/>
          <p:cNvSpPr txBox="1"/>
          <p:nvPr/>
        </p:nvSpPr>
        <p:spPr>
          <a:xfrm>
            <a:off x="791088" y="3236703"/>
            <a:ext cx="2152140" cy="609398"/>
          </a:xfrm>
          <a:prstGeom prst="rect">
            <a:avLst/>
          </a:prstGeom>
          <a:noFill/>
        </p:spPr>
        <p:txBody>
          <a:bodyPr wrap="square" lIns="68580" tIns="34290" rIns="68580" bIns="34290" rtlCol="0">
            <a:spAutoFit/>
          </a:bodyPr>
          <a:lstStyle/>
          <a:p>
            <a:pPr algn="just">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6" name="TextBox 25"/>
          <p:cNvSpPr txBox="1"/>
          <p:nvPr/>
        </p:nvSpPr>
        <p:spPr>
          <a:xfrm>
            <a:off x="6300417" y="3236703"/>
            <a:ext cx="2152140" cy="609398"/>
          </a:xfrm>
          <a:prstGeom prst="rect">
            <a:avLst/>
          </a:prstGeom>
          <a:noFill/>
        </p:spPr>
        <p:txBody>
          <a:bodyPr wrap="square" lIns="68580" tIns="34290" rIns="68580" bIns="34290" rtlCol="0">
            <a:spAutoFit/>
          </a:bodyPr>
          <a:lstStyle/>
          <a:p>
            <a:pPr algn="just">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nvGrpSpPr>
          <p:cNvPr id="2" name="组合 26"/>
          <p:cNvGrpSpPr/>
          <p:nvPr/>
        </p:nvGrpSpPr>
        <p:grpSpPr>
          <a:xfrm>
            <a:off x="3969791" y="2215801"/>
            <a:ext cx="567456" cy="567558"/>
            <a:chOff x="3570825" y="3196716"/>
            <a:chExt cx="756510" cy="756510"/>
          </a:xfrm>
          <a:solidFill>
            <a:schemeClr val="accent2"/>
          </a:solidFill>
          <a:effectLst/>
        </p:grpSpPr>
        <p:sp>
          <p:nvSpPr>
            <p:cNvPr id="28" name="泪滴形 27"/>
            <p:cNvSpPr/>
            <p:nvPr/>
          </p:nvSpPr>
          <p:spPr>
            <a:xfrm rot="5400000">
              <a:off x="3570825" y="3196716"/>
              <a:ext cx="756510" cy="756510"/>
            </a:xfrm>
            <a:prstGeom prst="teardrop">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29" name="TextBox 28"/>
            <p:cNvSpPr txBox="1"/>
            <p:nvPr/>
          </p:nvSpPr>
          <p:spPr>
            <a:xfrm>
              <a:off x="3710583" y="3328751"/>
              <a:ext cx="476993" cy="492442"/>
            </a:xfrm>
            <a:prstGeom prst="rect">
              <a:avLst/>
            </a:prstGeom>
            <a:grpFill/>
            <a:ln>
              <a:noFill/>
            </a:ln>
          </p:spPr>
          <p:txBody>
            <a:bodyPr wrap="none" rtlCol="0" anchor="ctr">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A</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9"/>
          <p:cNvGrpSpPr/>
          <p:nvPr/>
        </p:nvGrpSpPr>
        <p:grpSpPr>
          <a:xfrm>
            <a:off x="4606744" y="2215801"/>
            <a:ext cx="567456" cy="567558"/>
            <a:chOff x="4419984" y="3196716"/>
            <a:chExt cx="756510" cy="756510"/>
          </a:xfrm>
          <a:solidFill>
            <a:schemeClr val="accent1"/>
          </a:solidFill>
          <a:effectLst/>
        </p:grpSpPr>
        <p:sp>
          <p:nvSpPr>
            <p:cNvPr id="31" name="泪滴形 30"/>
            <p:cNvSpPr/>
            <p:nvPr/>
          </p:nvSpPr>
          <p:spPr>
            <a:xfrm rot="10800000">
              <a:off x="4419984" y="3196716"/>
              <a:ext cx="756510" cy="756510"/>
            </a:xfrm>
            <a:prstGeom prst="teardrop">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32" name="TextBox 31"/>
            <p:cNvSpPr txBox="1"/>
            <p:nvPr/>
          </p:nvSpPr>
          <p:spPr>
            <a:xfrm>
              <a:off x="4570429" y="3328752"/>
              <a:ext cx="455621" cy="492442"/>
            </a:xfrm>
            <a:prstGeom prst="rect">
              <a:avLst/>
            </a:prstGeom>
            <a:grpFill/>
            <a:ln>
              <a:noFill/>
            </a:ln>
          </p:spPr>
          <p:txBody>
            <a:bodyPr wrap="none" rtlCol="0" anchor="ctr">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B</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4" name="组合 32"/>
          <p:cNvGrpSpPr/>
          <p:nvPr/>
        </p:nvGrpSpPr>
        <p:grpSpPr>
          <a:xfrm>
            <a:off x="3969791" y="2854162"/>
            <a:ext cx="567456" cy="567558"/>
            <a:chOff x="3570825" y="4047600"/>
            <a:chExt cx="756510" cy="756510"/>
          </a:xfrm>
          <a:solidFill>
            <a:schemeClr val="accent3"/>
          </a:solidFill>
          <a:effectLst/>
        </p:grpSpPr>
        <p:sp>
          <p:nvSpPr>
            <p:cNvPr id="34" name="泪滴形 33"/>
            <p:cNvSpPr/>
            <p:nvPr/>
          </p:nvSpPr>
          <p:spPr>
            <a:xfrm>
              <a:off x="3570825" y="4047600"/>
              <a:ext cx="756510" cy="756510"/>
            </a:xfrm>
            <a:prstGeom prst="teardrop">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35" name="TextBox 34"/>
            <p:cNvSpPr txBox="1"/>
            <p:nvPr/>
          </p:nvSpPr>
          <p:spPr>
            <a:xfrm>
              <a:off x="3722337" y="4179633"/>
              <a:ext cx="453485" cy="492442"/>
            </a:xfrm>
            <a:prstGeom prst="rect">
              <a:avLst/>
            </a:prstGeom>
            <a:grpFill/>
            <a:ln>
              <a:noFill/>
            </a:ln>
          </p:spPr>
          <p:txBody>
            <a:bodyPr wrap="none" rtlCol="0" anchor="ctr">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C</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5" name="组合 36"/>
          <p:cNvGrpSpPr/>
          <p:nvPr/>
        </p:nvGrpSpPr>
        <p:grpSpPr>
          <a:xfrm>
            <a:off x="4606744" y="2854162"/>
            <a:ext cx="567456" cy="567558"/>
            <a:chOff x="4419984" y="4047600"/>
            <a:chExt cx="756510" cy="756510"/>
          </a:xfrm>
          <a:solidFill>
            <a:schemeClr val="accent4"/>
          </a:solidFill>
          <a:effectLst/>
        </p:grpSpPr>
        <p:sp>
          <p:nvSpPr>
            <p:cNvPr id="38" name="泪滴形 37"/>
            <p:cNvSpPr/>
            <p:nvPr/>
          </p:nvSpPr>
          <p:spPr>
            <a:xfrm rot="16200000">
              <a:off x="4419984" y="4047600"/>
              <a:ext cx="756510" cy="756510"/>
            </a:xfrm>
            <a:prstGeom prst="teardrop">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39" name="TextBox 38"/>
            <p:cNvSpPr txBox="1"/>
            <p:nvPr/>
          </p:nvSpPr>
          <p:spPr>
            <a:xfrm>
              <a:off x="4553331" y="4179633"/>
              <a:ext cx="489814" cy="492442"/>
            </a:xfrm>
            <a:prstGeom prst="rect">
              <a:avLst/>
            </a:prstGeom>
            <a:grpFill/>
            <a:ln>
              <a:noFill/>
            </a:ln>
          </p:spPr>
          <p:txBody>
            <a:bodyPr wrap="none" rtlCol="0" anchor="ctr">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D</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40" name="椭圆 39"/>
          <p:cNvSpPr/>
          <p:nvPr/>
        </p:nvSpPr>
        <p:spPr>
          <a:xfrm>
            <a:off x="3129551" y="1481316"/>
            <a:ext cx="1102468" cy="1102663"/>
          </a:xfrm>
          <a:prstGeom prst="ellipse">
            <a:avLst/>
          </a:prstGeom>
          <a:solidFill>
            <a:schemeClr val="accent1"/>
          </a:solidFill>
          <a:ln w="38100">
            <a:solidFill>
              <a:schemeClr val="accent1"/>
            </a:solidFill>
          </a:ln>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sp>
        <p:nvSpPr>
          <p:cNvPr id="41" name="椭圆 40"/>
          <p:cNvSpPr/>
          <p:nvPr/>
        </p:nvSpPr>
        <p:spPr>
          <a:xfrm>
            <a:off x="4911981" y="1481316"/>
            <a:ext cx="1102468" cy="1102663"/>
          </a:xfrm>
          <a:prstGeom prst="ellipse">
            <a:avLst/>
          </a:prstGeom>
          <a:solidFill>
            <a:schemeClr val="accent2"/>
          </a:solidFill>
          <a:ln w="38100">
            <a:solidFill>
              <a:schemeClr val="accent2"/>
            </a:solidFill>
          </a:ln>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sp>
        <p:nvSpPr>
          <p:cNvPr id="42" name="椭圆 41"/>
          <p:cNvSpPr/>
          <p:nvPr/>
        </p:nvSpPr>
        <p:spPr>
          <a:xfrm>
            <a:off x="3129551" y="3036539"/>
            <a:ext cx="1102468" cy="1102663"/>
          </a:xfrm>
          <a:prstGeom prst="ellipse">
            <a:avLst/>
          </a:prstGeom>
          <a:solidFill>
            <a:schemeClr val="accent4"/>
          </a:solidFill>
          <a:ln w="38100">
            <a:solidFill>
              <a:schemeClr val="accent4"/>
            </a:solidFill>
          </a:ln>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sp>
        <p:nvSpPr>
          <p:cNvPr id="43" name="椭圆 42"/>
          <p:cNvSpPr/>
          <p:nvPr/>
        </p:nvSpPr>
        <p:spPr>
          <a:xfrm>
            <a:off x="4911981" y="3036539"/>
            <a:ext cx="1102468" cy="1102663"/>
          </a:xfrm>
          <a:prstGeom prst="ellipse">
            <a:avLst/>
          </a:prstGeom>
          <a:solidFill>
            <a:schemeClr val="accent3"/>
          </a:solidFill>
          <a:ln w="38100">
            <a:solidFill>
              <a:schemeClr val="accent3"/>
            </a:solidFill>
          </a:ln>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33209110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30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23" presetClass="entr" presetSubtype="16" fill="hold" grpId="0" nodeType="withEffect">
                                  <p:stCondLst>
                                    <p:cond delay="500"/>
                                  </p:stCondLst>
                                  <p:childTnLst>
                                    <p:set>
                                      <p:cBhvr>
                                        <p:cTn id="26" dur="1" fill="hold">
                                          <p:stCondLst>
                                            <p:cond delay="0"/>
                                          </p:stCondLst>
                                        </p:cTn>
                                        <p:tgtEl>
                                          <p:spTgt spid="40"/>
                                        </p:tgtEl>
                                        <p:attrNameLst>
                                          <p:attrName>style.visibility</p:attrName>
                                        </p:attrNameLst>
                                      </p:cBhvr>
                                      <p:to>
                                        <p:strVal val="visible"/>
                                      </p:to>
                                    </p:set>
                                    <p:anim calcmode="lin" valueType="num">
                                      <p:cBhvr>
                                        <p:cTn id="27" dur="300" fill="hold"/>
                                        <p:tgtEl>
                                          <p:spTgt spid="40"/>
                                        </p:tgtEl>
                                        <p:attrNameLst>
                                          <p:attrName>ppt_w</p:attrName>
                                        </p:attrNameLst>
                                      </p:cBhvr>
                                      <p:tavLst>
                                        <p:tav tm="0">
                                          <p:val>
                                            <p:fltVal val="0"/>
                                          </p:val>
                                        </p:tav>
                                        <p:tav tm="100000">
                                          <p:val>
                                            <p:strVal val="#ppt_w"/>
                                          </p:val>
                                        </p:tav>
                                      </p:tavLst>
                                    </p:anim>
                                    <p:anim calcmode="lin" valueType="num">
                                      <p:cBhvr>
                                        <p:cTn id="28" dur="300" fill="hold"/>
                                        <p:tgtEl>
                                          <p:spTgt spid="40"/>
                                        </p:tgtEl>
                                        <p:attrNameLst>
                                          <p:attrName>ppt_h</p:attrName>
                                        </p:attrNameLst>
                                      </p:cBhvr>
                                      <p:tavLst>
                                        <p:tav tm="0">
                                          <p:val>
                                            <p:fltVal val="0"/>
                                          </p:val>
                                        </p:tav>
                                        <p:tav tm="100000">
                                          <p:val>
                                            <p:strVal val="#ppt_h"/>
                                          </p:val>
                                        </p:tav>
                                      </p:tavLst>
                                    </p:anim>
                                  </p:childTnLst>
                                </p:cTn>
                              </p:par>
                              <p:par>
                                <p:cTn id="29" presetID="6" presetClass="emph" presetSubtype="0" autoRev="1" fill="hold" grpId="1" nodeType="withEffect">
                                  <p:stCondLst>
                                    <p:cond delay="750"/>
                                  </p:stCondLst>
                                  <p:childTnLst>
                                    <p:animScale>
                                      <p:cBhvr>
                                        <p:cTn id="30" dur="200" fill="hold"/>
                                        <p:tgtEl>
                                          <p:spTgt spid="40"/>
                                        </p:tgtEl>
                                      </p:cBhvr>
                                      <p:by x="110000" y="110000"/>
                                    </p:animScale>
                                  </p:childTnLst>
                                </p:cTn>
                              </p:par>
                              <p:par>
                                <p:cTn id="31" presetID="23" presetClass="entr" presetSubtype="16" fill="hold" grpId="0" nodeType="withEffect">
                                  <p:stCondLst>
                                    <p:cond delay="750"/>
                                  </p:stCondLst>
                                  <p:childTnLst>
                                    <p:set>
                                      <p:cBhvr>
                                        <p:cTn id="32" dur="1" fill="hold">
                                          <p:stCondLst>
                                            <p:cond delay="0"/>
                                          </p:stCondLst>
                                        </p:cTn>
                                        <p:tgtEl>
                                          <p:spTgt spid="41"/>
                                        </p:tgtEl>
                                        <p:attrNameLst>
                                          <p:attrName>style.visibility</p:attrName>
                                        </p:attrNameLst>
                                      </p:cBhvr>
                                      <p:to>
                                        <p:strVal val="visible"/>
                                      </p:to>
                                    </p:set>
                                    <p:anim calcmode="lin" valueType="num">
                                      <p:cBhvr>
                                        <p:cTn id="33" dur="300" fill="hold"/>
                                        <p:tgtEl>
                                          <p:spTgt spid="41"/>
                                        </p:tgtEl>
                                        <p:attrNameLst>
                                          <p:attrName>ppt_w</p:attrName>
                                        </p:attrNameLst>
                                      </p:cBhvr>
                                      <p:tavLst>
                                        <p:tav tm="0">
                                          <p:val>
                                            <p:fltVal val="0"/>
                                          </p:val>
                                        </p:tav>
                                        <p:tav tm="100000">
                                          <p:val>
                                            <p:strVal val="#ppt_w"/>
                                          </p:val>
                                        </p:tav>
                                      </p:tavLst>
                                    </p:anim>
                                    <p:anim calcmode="lin" valueType="num">
                                      <p:cBhvr>
                                        <p:cTn id="34" dur="300" fill="hold"/>
                                        <p:tgtEl>
                                          <p:spTgt spid="41"/>
                                        </p:tgtEl>
                                        <p:attrNameLst>
                                          <p:attrName>ppt_h</p:attrName>
                                        </p:attrNameLst>
                                      </p:cBhvr>
                                      <p:tavLst>
                                        <p:tav tm="0">
                                          <p:val>
                                            <p:fltVal val="0"/>
                                          </p:val>
                                        </p:tav>
                                        <p:tav tm="100000">
                                          <p:val>
                                            <p:strVal val="#ppt_h"/>
                                          </p:val>
                                        </p:tav>
                                      </p:tavLst>
                                    </p:anim>
                                  </p:childTnLst>
                                </p:cTn>
                              </p:par>
                              <p:par>
                                <p:cTn id="35" presetID="6" presetClass="emph" presetSubtype="0" autoRev="1" fill="hold" grpId="1" nodeType="withEffect">
                                  <p:stCondLst>
                                    <p:cond delay="1000"/>
                                  </p:stCondLst>
                                  <p:childTnLst>
                                    <p:animScale>
                                      <p:cBhvr>
                                        <p:cTn id="36" dur="200" fill="hold"/>
                                        <p:tgtEl>
                                          <p:spTgt spid="41"/>
                                        </p:tgtEl>
                                      </p:cBhvr>
                                      <p:by x="110000" y="110000"/>
                                    </p:animScale>
                                  </p:childTnLst>
                                </p:cTn>
                              </p:par>
                              <p:par>
                                <p:cTn id="37" presetID="23" presetClass="entr" presetSubtype="16" fill="hold" grpId="0" nodeType="withEffect">
                                  <p:stCondLst>
                                    <p:cond delay="1000"/>
                                  </p:stCondLst>
                                  <p:childTnLst>
                                    <p:set>
                                      <p:cBhvr>
                                        <p:cTn id="38" dur="1" fill="hold">
                                          <p:stCondLst>
                                            <p:cond delay="0"/>
                                          </p:stCondLst>
                                        </p:cTn>
                                        <p:tgtEl>
                                          <p:spTgt spid="42"/>
                                        </p:tgtEl>
                                        <p:attrNameLst>
                                          <p:attrName>style.visibility</p:attrName>
                                        </p:attrNameLst>
                                      </p:cBhvr>
                                      <p:to>
                                        <p:strVal val="visible"/>
                                      </p:to>
                                    </p:set>
                                    <p:anim calcmode="lin" valueType="num">
                                      <p:cBhvr>
                                        <p:cTn id="39" dur="300" fill="hold"/>
                                        <p:tgtEl>
                                          <p:spTgt spid="42"/>
                                        </p:tgtEl>
                                        <p:attrNameLst>
                                          <p:attrName>ppt_w</p:attrName>
                                        </p:attrNameLst>
                                      </p:cBhvr>
                                      <p:tavLst>
                                        <p:tav tm="0">
                                          <p:val>
                                            <p:fltVal val="0"/>
                                          </p:val>
                                        </p:tav>
                                        <p:tav tm="100000">
                                          <p:val>
                                            <p:strVal val="#ppt_w"/>
                                          </p:val>
                                        </p:tav>
                                      </p:tavLst>
                                    </p:anim>
                                    <p:anim calcmode="lin" valueType="num">
                                      <p:cBhvr>
                                        <p:cTn id="40" dur="300" fill="hold"/>
                                        <p:tgtEl>
                                          <p:spTgt spid="42"/>
                                        </p:tgtEl>
                                        <p:attrNameLst>
                                          <p:attrName>ppt_h</p:attrName>
                                        </p:attrNameLst>
                                      </p:cBhvr>
                                      <p:tavLst>
                                        <p:tav tm="0">
                                          <p:val>
                                            <p:fltVal val="0"/>
                                          </p:val>
                                        </p:tav>
                                        <p:tav tm="100000">
                                          <p:val>
                                            <p:strVal val="#ppt_h"/>
                                          </p:val>
                                        </p:tav>
                                      </p:tavLst>
                                    </p:anim>
                                  </p:childTnLst>
                                </p:cTn>
                              </p:par>
                              <p:par>
                                <p:cTn id="41" presetID="6" presetClass="emph" presetSubtype="0" autoRev="1" fill="hold" grpId="1" nodeType="withEffect">
                                  <p:stCondLst>
                                    <p:cond delay="1250"/>
                                  </p:stCondLst>
                                  <p:childTnLst>
                                    <p:animScale>
                                      <p:cBhvr>
                                        <p:cTn id="42" dur="200" fill="hold"/>
                                        <p:tgtEl>
                                          <p:spTgt spid="42"/>
                                        </p:tgtEl>
                                      </p:cBhvr>
                                      <p:by x="110000" y="110000"/>
                                    </p:animScale>
                                  </p:childTnLst>
                                </p:cTn>
                              </p:par>
                              <p:par>
                                <p:cTn id="43" presetID="23" presetClass="entr" presetSubtype="16" fill="hold" grpId="0" nodeType="withEffect">
                                  <p:stCondLst>
                                    <p:cond delay="1250"/>
                                  </p:stCondLst>
                                  <p:childTnLst>
                                    <p:set>
                                      <p:cBhvr>
                                        <p:cTn id="44" dur="1" fill="hold">
                                          <p:stCondLst>
                                            <p:cond delay="0"/>
                                          </p:stCondLst>
                                        </p:cTn>
                                        <p:tgtEl>
                                          <p:spTgt spid="43"/>
                                        </p:tgtEl>
                                        <p:attrNameLst>
                                          <p:attrName>style.visibility</p:attrName>
                                        </p:attrNameLst>
                                      </p:cBhvr>
                                      <p:to>
                                        <p:strVal val="visible"/>
                                      </p:to>
                                    </p:set>
                                    <p:anim calcmode="lin" valueType="num">
                                      <p:cBhvr>
                                        <p:cTn id="45" dur="300" fill="hold"/>
                                        <p:tgtEl>
                                          <p:spTgt spid="43"/>
                                        </p:tgtEl>
                                        <p:attrNameLst>
                                          <p:attrName>ppt_w</p:attrName>
                                        </p:attrNameLst>
                                      </p:cBhvr>
                                      <p:tavLst>
                                        <p:tav tm="0">
                                          <p:val>
                                            <p:fltVal val="0"/>
                                          </p:val>
                                        </p:tav>
                                        <p:tav tm="100000">
                                          <p:val>
                                            <p:strVal val="#ppt_w"/>
                                          </p:val>
                                        </p:tav>
                                      </p:tavLst>
                                    </p:anim>
                                    <p:anim calcmode="lin" valueType="num">
                                      <p:cBhvr>
                                        <p:cTn id="46" dur="300" fill="hold"/>
                                        <p:tgtEl>
                                          <p:spTgt spid="43"/>
                                        </p:tgtEl>
                                        <p:attrNameLst>
                                          <p:attrName>ppt_h</p:attrName>
                                        </p:attrNameLst>
                                      </p:cBhvr>
                                      <p:tavLst>
                                        <p:tav tm="0">
                                          <p:val>
                                            <p:fltVal val="0"/>
                                          </p:val>
                                        </p:tav>
                                        <p:tav tm="100000">
                                          <p:val>
                                            <p:strVal val="#ppt_h"/>
                                          </p:val>
                                        </p:tav>
                                      </p:tavLst>
                                    </p:anim>
                                  </p:childTnLst>
                                </p:cTn>
                              </p:par>
                              <p:par>
                                <p:cTn id="47" presetID="6" presetClass="emph" presetSubtype="0" autoRev="1" fill="hold" grpId="1" nodeType="withEffect">
                                  <p:stCondLst>
                                    <p:cond delay="1500"/>
                                  </p:stCondLst>
                                  <p:childTnLst>
                                    <p:animScale>
                                      <p:cBhvr>
                                        <p:cTn id="48" dur="200" fill="hold"/>
                                        <p:tgtEl>
                                          <p:spTgt spid="43"/>
                                        </p:tgtEl>
                                      </p:cBhvr>
                                      <p:by x="110000" y="110000"/>
                                    </p:animScale>
                                  </p:childTnLst>
                                </p:cTn>
                              </p:par>
                            </p:childTnLst>
                          </p:cTn>
                        </p:par>
                        <p:par>
                          <p:cTn id="49" fill="hold">
                            <p:stCondLst>
                              <p:cond delay="1900"/>
                            </p:stCondLst>
                            <p:childTnLst>
                              <p:par>
                                <p:cTn id="50" presetID="2" presetClass="entr" presetSubtype="6" accel="10000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1+#ppt_w/2"/>
                                          </p:val>
                                        </p:tav>
                                        <p:tav tm="100000">
                                          <p:val>
                                            <p:strVal val="#ppt_x"/>
                                          </p:val>
                                        </p:tav>
                                      </p:tavLst>
                                    </p:anim>
                                    <p:anim calcmode="lin" valueType="num">
                                      <p:cBhvr additive="base">
                                        <p:cTn id="53" dur="500" fill="hold"/>
                                        <p:tgtEl>
                                          <p:spTgt spid="23"/>
                                        </p:tgtEl>
                                        <p:attrNameLst>
                                          <p:attrName>ppt_y</p:attrName>
                                        </p:attrNameLst>
                                      </p:cBhvr>
                                      <p:tavLst>
                                        <p:tav tm="0">
                                          <p:val>
                                            <p:strVal val="1+#ppt_h/2"/>
                                          </p:val>
                                        </p:tav>
                                        <p:tav tm="100000">
                                          <p:val>
                                            <p:strVal val="#ppt_y"/>
                                          </p:val>
                                        </p:tav>
                                      </p:tavLst>
                                    </p:anim>
                                  </p:childTnLst>
                                </p:cTn>
                              </p:par>
                              <p:par>
                                <p:cTn id="54" presetID="2" presetClass="entr" presetSubtype="12" accel="10000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fill="hold"/>
                                        <p:tgtEl>
                                          <p:spTgt spid="24"/>
                                        </p:tgtEl>
                                        <p:attrNameLst>
                                          <p:attrName>ppt_x</p:attrName>
                                        </p:attrNameLst>
                                      </p:cBhvr>
                                      <p:tavLst>
                                        <p:tav tm="0">
                                          <p:val>
                                            <p:strVal val="0-#ppt_w/2"/>
                                          </p:val>
                                        </p:tav>
                                        <p:tav tm="100000">
                                          <p:val>
                                            <p:strVal val="#ppt_x"/>
                                          </p:val>
                                        </p:tav>
                                      </p:tavLst>
                                    </p:anim>
                                    <p:anim calcmode="lin" valueType="num">
                                      <p:cBhvr additive="base">
                                        <p:cTn id="57" dur="500" fill="hold"/>
                                        <p:tgtEl>
                                          <p:spTgt spid="24"/>
                                        </p:tgtEl>
                                        <p:attrNameLst>
                                          <p:attrName>ppt_y</p:attrName>
                                        </p:attrNameLst>
                                      </p:cBhvr>
                                      <p:tavLst>
                                        <p:tav tm="0">
                                          <p:val>
                                            <p:strVal val="1+#ppt_h/2"/>
                                          </p:val>
                                        </p:tav>
                                        <p:tav tm="100000">
                                          <p:val>
                                            <p:strVal val="#ppt_y"/>
                                          </p:val>
                                        </p:tav>
                                      </p:tavLst>
                                    </p:anim>
                                  </p:childTnLst>
                                </p:cTn>
                              </p:par>
                              <p:par>
                                <p:cTn id="58" presetID="2" presetClass="entr" presetSubtype="3" accel="100000"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500" fill="hold"/>
                                        <p:tgtEl>
                                          <p:spTgt spid="25"/>
                                        </p:tgtEl>
                                        <p:attrNameLst>
                                          <p:attrName>ppt_x</p:attrName>
                                        </p:attrNameLst>
                                      </p:cBhvr>
                                      <p:tavLst>
                                        <p:tav tm="0">
                                          <p:val>
                                            <p:strVal val="1+#ppt_w/2"/>
                                          </p:val>
                                        </p:tav>
                                        <p:tav tm="100000">
                                          <p:val>
                                            <p:strVal val="#ppt_x"/>
                                          </p:val>
                                        </p:tav>
                                      </p:tavLst>
                                    </p:anim>
                                    <p:anim calcmode="lin" valueType="num">
                                      <p:cBhvr additive="base">
                                        <p:cTn id="61" dur="500" fill="hold"/>
                                        <p:tgtEl>
                                          <p:spTgt spid="25"/>
                                        </p:tgtEl>
                                        <p:attrNameLst>
                                          <p:attrName>ppt_y</p:attrName>
                                        </p:attrNameLst>
                                      </p:cBhvr>
                                      <p:tavLst>
                                        <p:tav tm="0">
                                          <p:val>
                                            <p:strVal val="0-#ppt_h/2"/>
                                          </p:val>
                                        </p:tav>
                                        <p:tav tm="100000">
                                          <p:val>
                                            <p:strVal val="#ppt_y"/>
                                          </p:val>
                                        </p:tav>
                                      </p:tavLst>
                                    </p:anim>
                                  </p:childTnLst>
                                </p:cTn>
                              </p:par>
                              <p:par>
                                <p:cTn id="62" presetID="2" presetClass="entr" presetSubtype="9" accel="100000"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additive="base">
                                        <p:cTn id="64" dur="500" fill="hold"/>
                                        <p:tgtEl>
                                          <p:spTgt spid="26"/>
                                        </p:tgtEl>
                                        <p:attrNameLst>
                                          <p:attrName>ppt_x</p:attrName>
                                        </p:attrNameLst>
                                      </p:cBhvr>
                                      <p:tavLst>
                                        <p:tav tm="0">
                                          <p:val>
                                            <p:strVal val="0-#ppt_w/2"/>
                                          </p:val>
                                        </p:tav>
                                        <p:tav tm="100000">
                                          <p:val>
                                            <p:strVal val="#ppt_x"/>
                                          </p:val>
                                        </p:tav>
                                      </p:tavLst>
                                    </p:anim>
                                    <p:anim calcmode="lin" valueType="num">
                                      <p:cBhvr additive="base">
                                        <p:cTn id="65"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40" grpId="0" animBg="1"/>
      <p:bldP spid="40" grpId="1" animBg="1"/>
      <p:bldP spid="41" grpId="0" animBg="1"/>
      <p:bldP spid="41" grpId="1" animBg="1"/>
      <p:bldP spid="42" grpId="0" animBg="1"/>
      <p:bldP spid="42" grpId="1" animBg="1"/>
      <p:bldP spid="43" grpId="0" animBg="1"/>
      <p:bldP spid="43"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89463" y="1966369"/>
            <a:ext cx="1046234" cy="9366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97574" y="1966369"/>
            <a:ext cx="1046234" cy="93668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972567" y="2182887"/>
            <a:ext cx="899134"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01</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55577" y="916132"/>
            <a:ext cx="7560839" cy="507831"/>
          </a:xfrm>
          <a:prstGeom prst="rect">
            <a:avLst/>
          </a:prstGeom>
          <a:noFill/>
        </p:spPr>
        <p:txBody>
          <a:bodyPr wrap="square" rtlCol="0">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这里输入简单的文字概述这里输入简单文字概述这里输入简单的文字概述这里入简单的文字概述这里输入述简单的文字概述这里输入简单文字概述这里输入简单</a:t>
            </a:r>
          </a:p>
        </p:txBody>
      </p:sp>
      <p:sp>
        <p:nvSpPr>
          <p:cNvPr id="10" name="矩形 9"/>
          <p:cNvSpPr/>
          <p:nvPr/>
        </p:nvSpPr>
        <p:spPr>
          <a:xfrm>
            <a:off x="3453759" y="1966369"/>
            <a:ext cx="1046234" cy="93668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61870" y="1966369"/>
            <a:ext cx="1046234" cy="93668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636863" y="2182887"/>
            <a:ext cx="899134"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02</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6262070" y="1966369"/>
            <a:ext cx="1046234" cy="9366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70181" y="1966369"/>
            <a:ext cx="1046234" cy="936682"/>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445174" y="2182887"/>
            <a:ext cx="899134"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683568" y="3149758"/>
            <a:ext cx="2232248" cy="923330"/>
          </a:xfrm>
          <a:prstGeom prst="rect">
            <a:avLst/>
          </a:prstGeom>
          <a:noFill/>
        </p:spPr>
        <p:txBody>
          <a:bodyPr wrap="square" rtlCol="0">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这里输入简单的文字概述里输入简单文字概述这里</a:t>
            </a:r>
            <a:endParaRPr lang="en-US" altLang="zh-CN" sz="900" dirty="0">
              <a:solidFill>
                <a:schemeClr val="tx1">
                  <a:lumMod val="50000"/>
                  <a:lumOff val="50000"/>
                </a:schemeClr>
              </a:solidFill>
              <a:latin typeface="微软雅黑" pitchFamily="34" charset="-122"/>
              <a:ea typeface="微软雅黑" pitchFamily="34" charset="-122"/>
            </a:endParaRPr>
          </a:p>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输入简单的文字概述输入简单的文字概述输入简单的文字概述</a:t>
            </a:r>
          </a:p>
        </p:txBody>
      </p:sp>
      <p:sp>
        <p:nvSpPr>
          <p:cNvPr id="17" name="TextBox 16"/>
          <p:cNvSpPr txBox="1"/>
          <p:nvPr/>
        </p:nvSpPr>
        <p:spPr>
          <a:xfrm>
            <a:off x="3347864" y="3168353"/>
            <a:ext cx="2232248" cy="923330"/>
          </a:xfrm>
          <a:prstGeom prst="rect">
            <a:avLst/>
          </a:prstGeom>
          <a:noFill/>
        </p:spPr>
        <p:txBody>
          <a:bodyPr wrap="square" rtlCol="0">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这里输入简单的文字概述里输入简单文字概述这里</a:t>
            </a:r>
            <a:endParaRPr lang="en-US" altLang="zh-CN" sz="900" dirty="0">
              <a:solidFill>
                <a:schemeClr val="tx1">
                  <a:lumMod val="50000"/>
                  <a:lumOff val="50000"/>
                </a:schemeClr>
              </a:solidFill>
              <a:latin typeface="微软雅黑" pitchFamily="34" charset="-122"/>
              <a:ea typeface="微软雅黑" pitchFamily="34" charset="-122"/>
            </a:endParaRPr>
          </a:p>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输入简单的文字概述输入简单的文字概述输入简单的文字概述</a:t>
            </a:r>
          </a:p>
        </p:txBody>
      </p:sp>
      <p:sp>
        <p:nvSpPr>
          <p:cNvPr id="18" name="TextBox 17"/>
          <p:cNvSpPr txBox="1"/>
          <p:nvPr/>
        </p:nvSpPr>
        <p:spPr>
          <a:xfrm>
            <a:off x="6262070" y="3168353"/>
            <a:ext cx="2232248" cy="923330"/>
          </a:xfrm>
          <a:prstGeom prst="rect">
            <a:avLst/>
          </a:prstGeom>
          <a:noFill/>
        </p:spPr>
        <p:txBody>
          <a:bodyPr wrap="square" rtlCol="0">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这里输入简单的文字概述里输入简单文字概述这里</a:t>
            </a:r>
            <a:endParaRPr lang="en-US" altLang="zh-CN" sz="900" dirty="0">
              <a:solidFill>
                <a:schemeClr val="tx1">
                  <a:lumMod val="50000"/>
                  <a:lumOff val="50000"/>
                </a:schemeClr>
              </a:solidFill>
              <a:latin typeface="微软雅黑" pitchFamily="34" charset="-122"/>
              <a:ea typeface="微软雅黑" pitchFamily="34" charset="-122"/>
            </a:endParaRPr>
          </a:p>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输入简单的文字概述输入简单的文字概述输入简单的文字概述</a:t>
            </a:r>
          </a:p>
        </p:txBody>
      </p:sp>
    </p:spTree>
    <p:extLst>
      <p:ext uri="{BB962C8B-B14F-4D97-AF65-F5344CB8AC3E}">
        <p14:creationId xmlns:p14="http://schemas.microsoft.com/office/powerpoint/2010/main" val="224571457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up)">
                                      <p:cBhvr>
                                        <p:cTn id="29" dur="500"/>
                                        <p:tgtEl>
                                          <p:spTgt spid="16"/>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22" presetClass="entr" presetSubtype="1"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up)">
                                      <p:cBhvr>
                                        <p:cTn id="49" dur="500"/>
                                        <p:tgtEl>
                                          <p:spTgt spid="17"/>
                                        </p:tgtEl>
                                      </p:cBhvr>
                                    </p:animEffect>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anim calcmode="lin" valueType="num">
                                      <p:cBhvr>
                                        <p:cTn id="59" dur="1000" fill="hold"/>
                                        <p:tgtEl>
                                          <p:spTgt spid="14"/>
                                        </p:tgtEl>
                                        <p:attrNameLst>
                                          <p:attrName>ppt_x</p:attrName>
                                        </p:attrNameLst>
                                      </p:cBhvr>
                                      <p:tavLst>
                                        <p:tav tm="0">
                                          <p:val>
                                            <p:strVal val="#ppt_x"/>
                                          </p:val>
                                        </p:tav>
                                        <p:tav tm="100000">
                                          <p:val>
                                            <p:strVal val="#ppt_x"/>
                                          </p:val>
                                        </p:tav>
                                      </p:tavLst>
                                    </p:anim>
                                    <p:anim calcmode="lin" valueType="num">
                                      <p:cBhvr>
                                        <p:cTn id="60" dur="1000" fill="hold"/>
                                        <p:tgtEl>
                                          <p:spTgt spid="1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1000"/>
                                        <p:tgtEl>
                                          <p:spTgt spid="15"/>
                                        </p:tgtEl>
                                      </p:cBhvr>
                                    </p:animEffect>
                                    <p:anim calcmode="lin" valueType="num">
                                      <p:cBhvr>
                                        <p:cTn id="64" dur="1000" fill="hold"/>
                                        <p:tgtEl>
                                          <p:spTgt spid="15"/>
                                        </p:tgtEl>
                                        <p:attrNameLst>
                                          <p:attrName>ppt_x</p:attrName>
                                        </p:attrNameLst>
                                      </p:cBhvr>
                                      <p:tavLst>
                                        <p:tav tm="0">
                                          <p:val>
                                            <p:strVal val="#ppt_x"/>
                                          </p:val>
                                        </p:tav>
                                        <p:tav tm="100000">
                                          <p:val>
                                            <p:strVal val="#ppt_x"/>
                                          </p:val>
                                        </p:tav>
                                      </p:tavLst>
                                    </p:anim>
                                    <p:anim calcmode="lin" valueType="num">
                                      <p:cBhvr>
                                        <p:cTn id="65" dur="1000" fill="hold"/>
                                        <p:tgtEl>
                                          <p:spTgt spid="15"/>
                                        </p:tgtEl>
                                        <p:attrNameLst>
                                          <p:attrName>ppt_y</p:attrName>
                                        </p:attrNameLst>
                                      </p:cBhvr>
                                      <p:tavLst>
                                        <p:tav tm="0">
                                          <p:val>
                                            <p:strVal val="#ppt_y+.1"/>
                                          </p:val>
                                        </p:tav>
                                        <p:tav tm="100000">
                                          <p:val>
                                            <p:strVal val="#ppt_y"/>
                                          </p:val>
                                        </p:tav>
                                      </p:tavLst>
                                    </p:anim>
                                  </p:childTnLst>
                                </p:cTn>
                              </p:par>
                            </p:childTnLst>
                          </p:cTn>
                        </p:par>
                        <p:par>
                          <p:cTn id="66" fill="hold">
                            <p:stCondLst>
                              <p:cond delay="5000"/>
                            </p:stCondLst>
                            <p:childTnLst>
                              <p:par>
                                <p:cTn id="67" presetID="22" presetClass="entr" presetSubtype="1"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up)">
                                      <p:cBhvr>
                                        <p:cTn id="6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animBg="1"/>
      <p:bldP spid="11" grpId="0" animBg="1"/>
      <p:bldP spid="12" grpId="0"/>
      <p:bldP spid="13" grpId="0" animBg="1"/>
      <p:bldP spid="14" grpId="0" animBg="1"/>
      <p:bldP spid="15" grpId="0"/>
      <p:bldP spid="16" grpId="0"/>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p:nvPr/>
        </p:nvGrpSpPr>
        <p:grpSpPr>
          <a:xfrm>
            <a:off x="7519907" y="1438507"/>
            <a:ext cx="697706" cy="697922"/>
            <a:chOff x="10874515" y="2395387"/>
            <a:chExt cx="930275" cy="930275"/>
          </a:xfrm>
          <a:solidFill>
            <a:schemeClr val="accent3"/>
          </a:solidFill>
        </p:grpSpPr>
        <p:sp>
          <p:nvSpPr>
            <p:cNvPr id="6" name="Freeform 245"/>
            <p:cNvSpPr>
              <a:spLocks/>
            </p:cNvSpPr>
            <p:nvPr/>
          </p:nvSpPr>
          <p:spPr bwMode="auto">
            <a:xfrm>
              <a:off x="11209477" y="2741462"/>
              <a:ext cx="254000" cy="238125"/>
            </a:xfrm>
            <a:custGeom>
              <a:avLst/>
              <a:gdLst>
                <a:gd name="T0" fmla="*/ 128 w 202"/>
                <a:gd name="T1" fmla="*/ 3 h 189"/>
                <a:gd name="T2" fmla="*/ 104 w 202"/>
                <a:gd name="T3" fmla="*/ 0 h 189"/>
                <a:gd name="T4" fmla="*/ 13 w 202"/>
                <a:gd name="T5" fmla="*/ 71 h 189"/>
                <a:gd name="T6" fmla="*/ 82 w 202"/>
                <a:gd name="T7" fmla="*/ 186 h 189"/>
                <a:gd name="T8" fmla="*/ 105 w 202"/>
                <a:gd name="T9" fmla="*/ 189 h 189"/>
                <a:gd name="T10" fmla="*/ 196 w 202"/>
                <a:gd name="T11" fmla="*/ 117 h 189"/>
                <a:gd name="T12" fmla="*/ 186 w 202"/>
                <a:gd name="T13" fmla="*/ 46 h 189"/>
                <a:gd name="T14" fmla="*/ 128 w 202"/>
                <a:gd name="T15" fmla="*/ 3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89">
                  <a:moveTo>
                    <a:pt x="128" y="3"/>
                  </a:moveTo>
                  <a:cubicBezTo>
                    <a:pt x="120" y="1"/>
                    <a:pt x="112" y="0"/>
                    <a:pt x="104" y="0"/>
                  </a:cubicBezTo>
                  <a:cubicBezTo>
                    <a:pt x="61" y="0"/>
                    <a:pt x="23" y="29"/>
                    <a:pt x="13" y="71"/>
                  </a:cubicBezTo>
                  <a:cubicBezTo>
                    <a:pt x="0" y="122"/>
                    <a:pt x="31" y="173"/>
                    <a:pt x="82" y="186"/>
                  </a:cubicBezTo>
                  <a:cubicBezTo>
                    <a:pt x="89" y="188"/>
                    <a:pt x="97" y="189"/>
                    <a:pt x="105" y="189"/>
                  </a:cubicBezTo>
                  <a:cubicBezTo>
                    <a:pt x="148" y="189"/>
                    <a:pt x="186" y="160"/>
                    <a:pt x="196" y="117"/>
                  </a:cubicBezTo>
                  <a:cubicBezTo>
                    <a:pt x="202" y="93"/>
                    <a:pt x="199" y="67"/>
                    <a:pt x="186" y="46"/>
                  </a:cubicBezTo>
                  <a:cubicBezTo>
                    <a:pt x="173" y="24"/>
                    <a:pt x="152" y="9"/>
                    <a:pt x="128" y="3"/>
                  </a:cubicBezTo>
                  <a:close/>
                </a:path>
              </a:pathLst>
            </a:custGeom>
            <a:grpFill/>
            <a:ln>
              <a:noFill/>
            </a:ln>
          </p:spPr>
          <p:txBody>
            <a:bodyPr/>
            <a:lstStyle/>
            <a:p>
              <a:pPr fontAlgn="auto">
                <a:spcBef>
                  <a:spcPts val="0"/>
                </a:spcBef>
                <a:spcAft>
                  <a:spcPts val="0"/>
                </a:spcAft>
                <a:defRPr/>
              </a:pPr>
              <a:endParaRPr lang="id-ID" dirty="0">
                <a:latin typeface="Arial" panose="020B0604020202020204" pitchFamily="34" charset="0"/>
                <a:ea typeface="+mn-ea"/>
              </a:endParaRPr>
            </a:p>
          </p:txBody>
        </p:sp>
        <p:sp>
          <p:nvSpPr>
            <p:cNvPr id="7" name="Freeform 246"/>
            <p:cNvSpPr>
              <a:spLocks noEditPoints="1"/>
            </p:cNvSpPr>
            <p:nvPr/>
          </p:nvSpPr>
          <p:spPr bwMode="auto">
            <a:xfrm>
              <a:off x="10874515" y="2395387"/>
              <a:ext cx="930275" cy="930275"/>
            </a:xfrm>
            <a:custGeom>
              <a:avLst/>
              <a:gdLst>
                <a:gd name="T0" fmla="*/ 730 w 738"/>
                <a:gd name="T1" fmla="*/ 445 h 738"/>
                <a:gd name="T2" fmla="*/ 738 w 738"/>
                <a:gd name="T3" fmla="*/ 357 h 738"/>
                <a:gd name="T4" fmla="*/ 647 w 738"/>
                <a:gd name="T5" fmla="*/ 319 h 738"/>
                <a:gd name="T6" fmla="*/ 625 w 738"/>
                <a:gd name="T7" fmla="*/ 250 h 738"/>
                <a:gd name="T8" fmla="*/ 678 w 738"/>
                <a:gd name="T9" fmla="*/ 168 h 738"/>
                <a:gd name="T10" fmla="*/ 622 w 738"/>
                <a:gd name="T11" fmla="*/ 100 h 738"/>
                <a:gd name="T12" fmla="*/ 530 w 738"/>
                <a:gd name="T13" fmla="*/ 137 h 738"/>
                <a:gd name="T14" fmla="*/ 469 w 738"/>
                <a:gd name="T15" fmla="*/ 105 h 738"/>
                <a:gd name="T16" fmla="*/ 448 w 738"/>
                <a:gd name="T17" fmla="*/ 9 h 738"/>
                <a:gd name="T18" fmla="*/ 360 w 738"/>
                <a:gd name="T19" fmla="*/ 0 h 738"/>
                <a:gd name="T20" fmla="*/ 322 w 738"/>
                <a:gd name="T21" fmla="*/ 91 h 738"/>
                <a:gd name="T22" fmla="*/ 253 w 738"/>
                <a:gd name="T23" fmla="*/ 112 h 738"/>
                <a:gd name="T24" fmla="*/ 170 w 738"/>
                <a:gd name="T25" fmla="*/ 59 h 738"/>
                <a:gd name="T26" fmla="*/ 102 w 738"/>
                <a:gd name="T27" fmla="*/ 115 h 738"/>
                <a:gd name="T28" fmla="*/ 139 w 738"/>
                <a:gd name="T29" fmla="*/ 206 h 738"/>
                <a:gd name="T30" fmla="*/ 105 w 738"/>
                <a:gd name="T31" fmla="*/ 271 h 738"/>
                <a:gd name="T32" fmla="*/ 8 w 738"/>
                <a:gd name="T33" fmla="*/ 292 h 738"/>
                <a:gd name="T34" fmla="*/ 0 w 738"/>
                <a:gd name="T35" fmla="*/ 379 h 738"/>
                <a:gd name="T36" fmla="*/ 92 w 738"/>
                <a:gd name="T37" fmla="*/ 418 h 738"/>
                <a:gd name="T38" fmla="*/ 113 w 738"/>
                <a:gd name="T39" fmla="*/ 486 h 738"/>
                <a:gd name="T40" fmla="*/ 59 w 738"/>
                <a:gd name="T41" fmla="*/ 570 h 738"/>
                <a:gd name="T42" fmla="*/ 116 w 738"/>
                <a:gd name="T43" fmla="*/ 637 h 738"/>
                <a:gd name="T44" fmla="*/ 208 w 738"/>
                <a:gd name="T45" fmla="*/ 599 h 738"/>
                <a:gd name="T46" fmla="*/ 270 w 738"/>
                <a:gd name="T47" fmla="*/ 632 h 738"/>
                <a:gd name="T48" fmla="*/ 291 w 738"/>
                <a:gd name="T49" fmla="*/ 730 h 738"/>
                <a:gd name="T50" fmla="*/ 379 w 738"/>
                <a:gd name="T51" fmla="*/ 738 h 738"/>
                <a:gd name="T52" fmla="*/ 417 w 738"/>
                <a:gd name="T53" fmla="*/ 646 h 738"/>
                <a:gd name="T54" fmla="*/ 485 w 738"/>
                <a:gd name="T55" fmla="*/ 625 h 738"/>
                <a:gd name="T56" fmla="*/ 569 w 738"/>
                <a:gd name="T57" fmla="*/ 680 h 738"/>
                <a:gd name="T58" fmla="*/ 637 w 738"/>
                <a:gd name="T59" fmla="*/ 623 h 738"/>
                <a:gd name="T60" fmla="*/ 599 w 738"/>
                <a:gd name="T61" fmla="*/ 532 h 738"/>
                <a:gd name="T62" fmla="*/ 634 w 738"/>
                <a:gd name="T63" fmla="*/ 466 h 738"/>
                <a:gd name="T64" fmla="*/ 730 w 738"/>
                <a:gd name="T65" fmla="*/ 445 h 738"/>
                <a:gd name="T66" fmla="*/ 504 w 738"/>
                <a:gd name="T67" fmla="*/ 402 h 738"/>
                <a:gd name="T68" fmla="*/ 370 w 738"/>
                <a:gd name="T69" fmla="*/ 507 h 738"/>
                <a:gd name="T70" fmla="*/ 336 w 738"/>
                <a:gd name="T71" fmla="*/ 503 h 738"/>
                <a:gd name="T72" fmla="*/ 235 w 738"/>
                <a:gd name="T73" fmla="*/ 335 h 738"/>
                <a:gd name="T74" fmla="*/ 369 w 738"/>
                <a:gd name="T75" fmla="*/ 230 h 738"/>
                <a:gd name="T76" fmla="*/ 403 w 738"/>
                <a:gd name="T77" fmla="*/ 234 h 738"/>
                <a:gd name="T78" fmla="*/ 488 w 738"/>
                <a:gd name="T79" fmla="*/ 297 h 738"/>
                <a:gd name="T80" fmla="*/ 504 w 738"/>
                <a:gd name="T81" fmla="*/ 40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8" h="738">
                  <a:moveTo>
                    <a:pt x="730" y="445"/>
                  </a:moveTo>
                  <a:cubicBezTo>
                    <a:pt x="738" y="357"/>
                    <a:pt x="738" y="357"/>
                    <a:pt x="738" y="357"/>
                  </a:cubicBezTo>
                  <a:cubicBezTo>
                    <a:pt x="647" y="319"/>
                    <a:pt x="647" y="319"/>
                    <a:pt x="647" y="319"/>
                  </a:cubicBezTo>
                  <a:cubicBezTo>
                    <a:pt x="643" y="295"/>
                    <a:pt x="635" y="272"/>
                    <a:pt x="625" y="250"/>
                  </a:cubicBezTo>
                  <a:cubicBezTo>
                    <a:pt x="678" y="168"/>
                    <a:pt x="678" y="168"/>
                    <a:pt x="678" y="168"/>
                  </a:cubicBezTo>
                  <a:cubicBezTo>
                    <a:pt x="622" y="100"/>
                    <a:pt x="622" y="100"/>
                    <a:pt x="622" y="100"/>
                  </a:cubicBezTo>
                  <a:cubicBezTo>
                    <a:pt x="530" y="137"/>
                    <a:pt x="530" y="137"/>
                    <a:pt x="530" y="137"/>
                  </a:cubicBezTo>
                  <a:cubicBezTo>
                    <a:pt x="512" y="124"/>
                    <a:pt x="491" y="113"/>
                    <a:pt x="469" y="105"/>
                  </a:cubicBezTo>
                  <a:cubicBezTo>
                    <a:pt x="448" y="9"/>
                    <a:pt x="448" y="9"/>
                    <a:pt x="448" y="9"/>
                  </a:cubicBezTo>
                  <a:cubicBezTo>
                    <a:pt x="360" y="0"/>
                    <a:pt x="360" y="0"/>
                    <a:pt x="360" y="0"/>
                  </a:cubicBezTo>
                  <a:cubicBezTo>
                    <a:pt x="322" y="91"/>
                    <a:pt x="322" y="91"/>
                    <a:pt x="322" y="91"/>
                  </a:cubicBezTo>
                  <a:cubicBezTo>
                    <a:pt x="298" y="95"/>
                    <a:pt x="275" y="102"/>
                    <a:pt x="253" y="112"/>
                  </a:cubicBezTo>
                  <a:cubicBezTo>
                    <a:pt x="170" y="59"/>
                    <a:pt x="170" y="59"/>
                    <a:pt x="170" y="59"/>
                  </a:cubicBezTo>
                  <a:cubicBezTo>
                    <a:pt x="102" y="115"/>
                    <a:pt x="102" y="115"/>
                    <a:pt x="102" y="115"/>
                  </a:cubicBezTo>
                  <a:cubicBezTo>
                    <a:pt x="139" y="206"/>
                    <a:pt x="139" y="206"/>
                    <a:pt x="139" y="206"/>
                  </a:cubicBezTo>
                  <a:cubicBezTo>
                    <a:pt x="125" y="226"/>
                    <a:pt x="114" y="247"/>
                    <a:pt x="105" y="271"/>
                  </a:cubicBezTo>
                  <a:cubicBezTo>
                    <a:pt x="8" y="292"/>
                    <a:pt x="8" y="292"/>
                    <a:pt x="8" y="292"/>
                  </a:cubicBezTo>
                  <a:cubicBezTo>
                    <a:pt x="0" y="379"/>
                    <a:pt x="0" y="379"/>
                    <a:pt x="0" y="379"/>
                  </a:cubicBezTo>
                  <a:cubicBezTo>
                    <a:pt x="92" y="418"/>
                    <a:pt x="92" y="418"/>
                    <a:pt x="92" y="418"/>
                  </a:cubicBezTo>
                  <a:cubicBezTo>
                    <a:pt x="97" y="441"/>
                    <a:pt x="104" y="464"/>
                    <a:pt x="113" y="486"/>
                  </a:cubicBezTo>
                  <a:cubicBezTo>
                    <a:pt x="59" y="570"/>
                    <a:pt x="59" y="570"/>
                    <a:pt x="59" y="570"/>
                  </a:cubicBezTo>
                  <a:cubicBezTo>
                    <a:pt x="116" y="637"/>
                    <a:pt x="116" y="637"/>
                    <a:pt x="116" y="637"/>
                  </a:cubicBezTo>
                  <a:cubicBezTo>
                    <a:pt x="208" y="599"/>
                    <a:pt x="208" y="599"/>
                    <a:pt x="208" y="599"/>
                  </a:cubicBezTo>
                  <a:cubicBezTo>
                    <a:pt x="227" y="612"/>
                    <a:pt x="248" y="623"/>
                    <a:pt x="270" y="632"/>
                  </a:cubicBezTo>
                  <a:cubicBezTo>
                    <a:pt x="291" y="730"/>
                    <a:pt x="291" y="730"/>
                    <a:pt x="291" y="730"/>
                  </a:cubicBezTo>
                  <a:cubicBezTo>
                    <a:pt x="379" y="738"/>
                    <a:pt x="379" y="738"/>
                    <a:pt x="379" y="738"/>
                  </a:cubicBezTo>
                  <a:cubicBezTo>
                    <a:pt x="417" y="646"/>
                    <a:pt x="417" y="646"/>
                    <a:pt x="417" y="646"/>
                  </a:cubicBezTo>
                  <a:cubicBezTo>
                    <a:pt x="441" y="642"/>
                    <a:pt x="463" y="635"/>
                    <a:pt x="485" y="625"/>
                  </a:cubicBezTo>
                  <a:cubicBezTo>
                    <a:pt x="569" y="680"/>
                    <a:pt x="569" y="680"/>
                    <a:pt x="569" y="680"/>
                  </a:cubicBezTo>
                  <a:cubicBezTo>
                    <a:pt x="637" y="623"/>
                    <a:pt x="637" y="623"/>
                    <a:pt x="637" y="623"/>
                  </a:cubicBezTo>
                  <a:cubicBezTo>
                    <a:pt x="599" y="532"/>
                    <a:pt x="599" y="532"/>
                    <a:pt x="599" y="532"/>
                  </a:cubicBezTo>
                  <a:cubicBezTo>
                    <a:pt x="613" y="512"/>
                    <a:pt x="625" y="490"/>
                    <a:pt x="634" y="466"/>
                  </a:cubicBezTo>
                  <a:lnTo>
                    <a:pt x="730" y="445"/>
                  </a:lnTo>
                  <a:close/>
                  <a:moveTo>
                    <a:pt x="504" y="402"/>
                  </a:moveTo>
                  <a:cubicBezTo>
                    <a:pt x="489" y="464"/>
                    <a:pt x="433" y="507"/>
                    <a:pt x="370" y="507"/>
                  </a:cubicBezTo>
                  <a:cubicBezTo>
                    <a:pt x="358" y="507"/>
                    <a:pt x="347" y="506"/>
                    <a:pt x="336" y="503"/>
                  </a:cubicBezTo>
                  <a:cubicBezTo>
                    <a:pt x="262" y="484"/>
                    <a:pt x="217" y="409"/>
                    <a:pt x="235" y="335"/>
                  </a:cubicBezTo>
                  <a:cubicBezTo>
                    <a:pt x="251" y="273"/>
                    <a:pt x="306" y="230"/>
                    <a:pt x="369" y="230"/>
                  </a:cubicBezTo>
                  <a:cubicBezTo>
                    <a:pt x="381" y="230"/>
                    <a:pt x="392" y="231"/>
                    <a:pt x="403" y="234"/>
                  </a:cubicBezTo>
                  <a:cubicBezTo>
                    <a:pt x="439" y="243"/>
                    <a:pt x="469" y="265"/>
                    <a:pt x="488" y="297"/>
                  </a:cubicBezTo>
                  <a:cubicBezTo>
                    <a:pt x="508" y="329"/>
                    <a:pt x="513" y="366"/>
                    <a:pt x="504" y="402"/>
                  </a:cubicBezTo>
                  <a:close/>
                </a:path>
              </a:pathLst>
            </a:custGeom>
            <a:grpFill/>
            <a:ln>
              <a:noFill/>
            </a:ln>
          </p:spPr>
          <p:txBody>
            <a:bodyPr/>
            <a:lstStyle/>
            <a:p>
              <a:pPr fontAlgn="auto">
                <a:spcBef>
                  <a:spcPts val="0"/>
                </a:spcBef>
                <a:spcAft>
                  <a:spcPts val="0"/>
                </a:spcAft>
                <a:defRPr/>
              </a:pPr>
              <a:endParaRPr lang="id-ID" dirty="0">
                <a:latin typeface="Arial" panose="020B0604020202020204" pitchFamily="34" charset="0"/>
                <a:ea typeface="+mn-ea"/>
              </a:endParaRPr>
            </a:p>
          </p:txBody>
        </p:sp>
      </p:grpSp>
      <p:grpSp>
        <p:nvGrpSpPr>
          <p:cNvPr id="3" name="Group 7"/>
          <p:cNvGrpSpPr/>
          <p:nvPr/>
        </p:nvGrpSpPr>
        <p:grpSpPr>
          <a:xfrm>
            <a:off x="4980303" y="1276532"/>
            <a:ext cx="1739504" cy="1740040"/>
            <a:chOff x="7488377" y="2179487"/>
            <a:chExt cx="2319338" cy="2319337"/>
          </a:xfrm>
          <a:solidFill>
            <a:schemeClr val="accent1"/>
          </a:solidFill>
        </p:grpSpPr>
        <p:sp>
          <p:nvSpPr>
            <p:cNvPr id="9" name="Freeform 240"/>
            <p:cNvSpPr>
              <a:spLocks noEditPoints="1"/>
            </p:cNvSpPr>
            <p:nvPr/>
          </p:nvSpPr>
          <p:spPr bwMode="auto">
            <a:xfrm>
              <a:off x="7488377" y="2179487"/>
              <a:ext cx="2319338" cy="2319337"/>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grpFill/>
            <a:ln>
              <a:noFill/>
            </a:ln>
          </p:spPr>
          <p:txBody>
            <a:bodyPr/>
            <a:lstStyle/>
            <a:p>
              <a:pPr fontAlgn="auto">
                <a:spcBef>
                  <a:spcPts val="0"/>
                </a:spcBef>
                <a:spcAft>
                  <a:spcPts val="0"/>
                </a:spcAft>
                <a:defRPr/>
              </a:pPr>
              <a:endParaRPr lang="id-ID" dirty="0">
                <a:latin typeface="Arial" panose="020B0604020202020204" pitchFamily="34" charset="0"/>
                <a:ea typeface="+mn-ea"/>
              </a:endParaRPr>
            </a:p>
          </p:txBody>
        </p:sp>
        <p:sp>
          <p:nvSpPr>
            <p:cNvPr id="10" name="Freeform 247"/>
            <p:cNvSpPr>
              <a:spLocks noEditPoints="1"/>
            </p:cNvSpPr>
            <p:nvPr/>
          </p:nvSpPr>
          <p:spPr bwMode="auto">
            <a:xfrm>
              <a:off x="8332927" y="3025625"/>
              <a:ext cx="630238" cy="62865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grpFill/>
            <a:ln>
              <a:noFill/>
            </a:ln>
          </p:spPr>
          <p:txBody>
            <a:bodyPr/>
            <a:lstStyle/>
            <a:p>
              <a:pPr fontAlgn="auto">
                <a:spcBef>
                  <a:spcPts val="0"/>
                </a:spcBef>
                <a:spcAft>
                  <a:spcPts val="0"/>
                </a:spcAft>
                <a:defRPr/>
              </a:pPr>
              <a:endParaRPr lang="id-ID" dirty="0">
                <a:latin typeface="Arial" panose="020B0604020202020204" pitchFamily="34" charset="0"/>
                <a:ea typeface="+mn-ea"/>
              </a:endParaRPr>
            </a:p>
          </p:txBody>
        </p:sp>
      </p:grpSp>
      <p:grpSp>
        <p:nvGrpSpPr>
          <p:cNvPr id="4" name="Group 10"/>
          <p:cNvGrpSpPr/>
          <p:nvPr/>
        </p:nvGrpSpPr>
        <p:grpSpPr>
          <a:xfrm>
            <a:off x="6390003" y="2016138"/>
            <a:ext cx="2000250" cy="2000868"/>
            <a:chOff x="9367977" y="3165325"/>
            <a:chExt cx="2667000" cy="2667000"/>
          </a:xfrm>
          <a:solidFill>
            <a:schemeClr val="accent4"/>
          </a:solidFill>
        </p:grpSpPr>
        <p:sp>
          <p:nvSpPr>
            <p:cNvPr id="12" name="Freeform 239"/>
            <p:cNvSpPr>
              <a:spLocks noEditPoints="1"/>
            </p:cNvSpPr>
            <p:nvPr/>
          </p:nvSpPr>
          <p:spPr bwMode="auto">
            <a:xfrm>
              <a:off x="9367977" y="3165325"/>
              <a:ext cx="2667000" cy="2667000"/>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grpFill/>
            <a:ln>
              <a:noFill/>
            </a:ln>
          </p:spPr>
          <p:txBody>
            <a:bodyPr/>
            <a:lstStyle/>
            <a:p>
              <a:pPr fontAlgn="auto">
                <a:spcBef>
                  <a:spcPts val="0"/>
                </a:spcBef>
                <a:spcAft>
                  <a:spcPts val="0"/>
                </a:spcAft>
                <a:defRPr/>
              </a:pPr>
              <a:endParaRPr lang="id-ID" dirty="0">
                <a:latin typeface="Arial" panose="020B0604020202020204" pitchFamily="34" charset="0"/>
                <a:ea typeface="+mn-ea"/>
              </a:endParaRPr>
            </a:p>
          </p:txBody>
        </p:sp>
        <p:sp>
          <p:nvSpPr>
            <p:cNvPr id="13" name="Freeform 248"/>
            <p:cNvSpPr>
              <a:spLocks noEditPoints="1"/>
            </p:cNvSpPr>
            <p:nvPr/>
          </p:nvSpPr>
          <p:spPr bwMode="auto">
            <a:xfrm>
              <a:off x="10353815" y="4136875"/>
              <a:ext cx="722313" cy="725487"/>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grpFill/>
            <a:ln>
              <a:noFill/>
            </a:ln>
          </p:spPr>
          <p:txBody>
            <a:bodyPr/>
            <a:lstStyle/>
            <a:p>
              <a:pPr fontAlgn="auto">
                <a:spcBef>
                  <a:spcPts val="0"/>
                </a:spcBef>
                <a:spcAft>
                  <a:spcPts val="0"/>
                </a:spcAft>
                <a:defRPr/>
              </a:pPr>
              <a:endParaRPr lang="id-ID" dirty="0">
                <a:latin typeface="Arial" panose="020B0604020202020204" pitchFamily="34" charset="0"/>
                <a:ea typeface="+mn-ea"/>
              </a:endParaRPr>
            </a:p>
          </p:txBody>
        </p:sp>
      </p:grpSp>
      <p:grpSp>
        <p:nvGrpSpPr>
          <p:cNvPr id="5" name="Group 13"/>
          <p:cNvGrpSpPr/>
          <p:nvPr/>
        </p:nvGrpSpPr>
        <p:grpSpPr>
          <a:xfrm>
            <a:off x="6428103" y="704856"/>
            <a:ext cx="1262063" cy="1262452"/>
            <a:chOff x="9418777" y="1417488"/>
            <a:chExt cx="1682750" cy="1682750"/>
          </a:xfrm>
          <a:solidFill>
            <a:schemeClr val="accent2"/>
          </a:solidFill>
        </p:grpSpPr>
        <p:sp>
          <p:nvSpPr>
            <p:cNvPr id="15" name="Freeform 241"/>
            <p:cNvSpPr>
              <a:spLocks noEditPoints="1"/>
            </p:cNvSpPr>
            <p:nvPr/>
          </p:nvSpPr>
          <p:spPr bwMode="auto">
            <a:xfrm>
              <a:off x="9418777" y="1417488"/>
              <a:ext cx="1682750" cy="1682750"/>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grpFill/>
            <a:ln>
              <a:noFill/>
            </a:ln>
          </p:spPr>
          <p:txBody>
            <a:bodyPr/>
            <a:lstStyle/>
            <a:p>
              <a:pPr fontAlgn="auto">
                <a:spcBef>
                  <a:spcPts val="0"/>
                </a:spcBef>
                <a:spcAft>
                  <a:spcPts val="0"/>
                </a:spcAft>
                <a:defRPr/>
              </a:pPr>
              <a:endParaRPr lang="id-ID" dirty="0">
                <a:latin typeface="Arial" panose="020B0604020202020204" pitchFamily="34" charset="0"/>
                <a:ea typeface="+mn-ea"/>
              </a:endParaRPr>
            </a:p>
          </p:txBody>
        </p:sp>
        <p:sp>
          <p:nvSpPr>
            <p:cNvPr id="16" name="Freeform 249"/>
            <p:cNvSpPr>
              <a:spLocks noEditPoints="1"/>
            </p:cNvSpPr>
            <p:nvPr/>
          </p:nvSpPr>
          <p:spPr bwMode="auto">
            <a:xfrm>
              <a:off x="10033140" y="2033437"/>
              <a:ext cx="457200" cy="457200"/>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grpFill/>
            <a:ln>
              <a:noFill/>
            </a:ln>
          </p:spPr>
          <p:txBody>
            <a:bodyPr/>
            <a:lstStyle/>
            <a:p>
              <a:pPr fontAlgn="auto">
                <a:spcBef>
                  <a:spcPts val="0"/>
                </a:spcBef>
                <a:spcAft>
                  <a:spcPts val="0"/>
                </a:spcAft>
                <a:defRPr/>
              </a:pPr>
              <a:endParaRPr lang="id-ID" dirty="0">
                <a:latin typeface="Arial" panose="020B0604020202020204" pitchFamily="34" charset="0"/>
                <a:ea typeface="+mn-ea"/>
              </a:endParaRPr>
            </a:p>
          </p:txBody>
        </p:sp>
      </p:grpSp>
      <p:grpSp>
        <p:nvGrpSpPr>
          <p:cNvPr id="8" name="Group 16"/>
          <p:cNvGrpSpPr/>
          <p:nvPr/>
        </p:nvGrpSpPr>
        <p:grpSpPr>
          <a:xfrm>
            <a:off x="5563543" y="3229256"/>
            <a:ext cx="1072754" cy="1071893"/>
            <a:chOff x="8266030" y="4782316"/>
            <a:chExt cx="1430338" cy="1428750"/>
          </a:xfrm>
          <a:solidFill>
            <a:schemeClr val="accent1"/>
          </a:solidFill>
        </p:grpSpPr>
        <p:sp>
          <p:nvSpPr>
            <p:cNvPr id="18" name="Freeform 242"/>
            <p:cNvSpPr>
              <a:spLocks noEditPoints="1"/>
            </p:cNvSpPr>
            <p:nvPr/>
          </p:nvSpPr>
          <p:spPr bwMode="auto">
            <a:xfrm>
              <a:off x="8266030" y="4782316"/>
              <a:ext cx="1430338" cy="1428750"/>
            </a:xfrm>
            <a:custGeom>
              <a:avLst/>
              <a:gdLst>
                <a:gd name="T0" fmla="*/ 1013 w 1135"/>
                <a:gd name="T1" fmla="*/ 544 h 1134"/>
                <a:gd name="T2" fmla="*/ 1135 w 1135"/>
                <a:gd name="T3" fmla="*/ 472 h 1134"/>
                <a:gd name="T4" fmla="*/ 1107 w 1135"/>
                <a:gd name="T5" fmla="*/ 367 h 1134"/>
                <a:gd name="T6" fmla="*/ 965 w 1135"/>
                <a:gd name="T7" fmla="*/ 366 h 1134"/>
                <a:gd name="T8" fmla="*/ 866 w 1135"/>
                <a:gd name="T9" fmla="*/ 237 h 1134"/>
                <a:gd name="T10" fmla="*/ 901 w 1135"/>
                <a:gd name="T11" fmla="*/ 99 h 1134"/>
                <a:gd name="T12" fmla="*/ 808 w 1135"/>
                <a:gd name="T13" fmla="*/ 45 h 1134"/>
                <a:gd name="T14" fmla="*/ 706 w 1135"/>
                <a:gd name="T15" fmla="*/ 144 h 1134"/>
                <a:gd name="T16" fmla="*/ 544 w 1135"/>
                <a:gd name="T17" fmla="*/ 123 h 1134"/>
                <a:gd name="T18" fmla="*/ 472 w 1135"/>
                <a:gd name="T19" fmla="*/ 0 h 1134"/>
                <a:gd name="T20" fmla="*/ 367 w 1135"/>
                <a:gd name="T21" fmla="*/ 28 h 1134"/>
                <a:gd name="T22" fmla="*/ 365 w 1135"/>
                <a:gd name="T23" fmla="*/ 170 h 1134"/>
                <a:gd name="T24" fmla="*/ 237 w 1135"/>
                <a:gd name="T25" fmla="*/ 269 h 1134"/>
                <a:gd name="T26" fmla="*/ 99 w 1135"/>
                <a:gd name="T27" fmla="*/ 234 h 1134"/>
                <a:gd name="T28" fmla="*/ 45 w 1135"/>
                <a:gd name="T29" fmla="*/ 327 h 1134"/>
                <a:gd name="T30" fmla="*/ 144 w 1135"/>
                <a:gd name="T31" fmla="*/ 429 h 1134"/>
                <a:gd name="T32" fmla="*/ 123 w 1135"/>
                <a:gd name="T33" fmla="*/ 590 h 1134"/>
                <a:gd name="T34" fmla="*/ 0 w 1135"/>
                <a:gd name="T35" fmla="*/ 663 h 1134"/>
                <a:gd name="T36" fmla="*/ 28 w 1135"/>
                <a:gd name="T37" fmla="*/ 767 h 1134"/>
                <a:gd name="T38" fmla="*/ 171 w 1135"/>
                <a:gd name="T39" fmla="*/ 769 h 1134"/>
                <a:gd name="T40" fmla="*/ 269 w 1135"/>
                <a:gd name="T41" fmla="*/ 898 h 1134"/>
                <a:gd name="T42" fmla="*/ 234 w 1135"/>
                <a:gd name="T43" fmla="*/ 1036 h 1134"/>
                <a:gd name="T44" fmla="*/ 328 w 1135"/>
                <a:gd name="T45" fmla="*/ 1090 h 1134"/>
                <a:gd name="T46" fmla="*/ 429 w 1135"/>
                <a:gd name="T47" fmla="*/ 991 h 1134"/>
                <a:gd name="T48" fmla="*/ 591 w 1135"/>
                <a:gd name="T49" fmla="*/ 1012 h 1134"/>
                <a:gd name="T50" fmla="*/ 664 w 1135"/>
                <a:gd name="T51" fmla="*/ 1134 h 1134"/>
                <a:gd name="T52" fmla="*/ 768 w 1135"/>
                <a:gd name="T53" fmla="*/ 1106 h 1134"/>
                <a:gd name="T54" fmla="*/ 770 w 1135"/>
                <a:gd name="T55" fmla="*/ 964 h 1134"/>
                <a:gd name="T56" fmla="*/ 899 w 1135"/>
                <a:gd name="T57" fmla="*/ 865 h 1134"/>
                <a:gd name="T58" fmla="*/ 1036 w 1135"/>
                <a:gd name="T59" fmla="*/ 900 h 1134"/>
                <a:gd name="T60" fmla="*/ 1090 w 1135"/>
                <a:gd name="T61" fmla="*/ 807 h 1134"/>
                <a:gd name="T62" fmla="*/ 992 w 1135"/>
                <a:gd name="T63" fmla="*/ 705 h 1134"/>
                <a:gd name="T64" fmla="*/ 1013 w 1135"/>
                <a:gd name="T65" fmla="*/ 544 h 1134"/>
                <a:gd name="T66" fmla="*/ 593 w 1135"/>
                <a:gd name="T67" fmla="*/ 879 h 1134"/>
                <a:gd name="T68" fmla="*/ 256 w 1135"/>
                <a:gd name="T69" fmla="*/ 593 h 1134"/>
                <a:gd name="T70" fmla="*/ 543 w 1135"/>
                <a:gd name="T71" fmla="*/ 256 h 1134"/>
                <a:gd name="T72" fmla="*/ 879 w 1135"/>
                <a:gd name="T73" fmla="*/ 542 h 1134"/>
                <a:gd name="T74" fmla="*/ 593 w 1135"/>
                <a:gd name="T75" fmla="*/ 879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grpFill/>
            <a:ln>
              <a:noFill/>
            </a:ln>
          </p:spPr>
          <p:txBody>
            <a:bodyPr/>
            <a:lstStyle/>
            <a:p>
              <a:pPr fontAlgn="auto">
                <a:spcBef>
                  <a:spcPts val="0"/>
                </a:spcBef>
                <a:spcAft>
                  <a:spcPts val="0"/>
                </a:spcAft>
                <a:defRPr/>
              </a:pPr>
              <a:endParaRPr lang="id-ID" dirty="0">
                <a:latin typeface="Arial" panose="020B0604020202020204" pitchFamily="34" charset="0"/>
                <a:ea typeface="+mn-ea"/>
              </a:endParaRPr>
            </a:p>
          </p:txBody>
        </p:sp>
        <p:sp>
          <p:nvSpPr>
            <p:cNvPr id="19" name="Freeform 250"/>
            <p:cNvSpPr>
              <a:spLocks noEditPoints="1"/>
            </p:cNvSpPr>
            <p:nvPr/>
          </p:nvSpPr>
          <p:spPr bwMode="auto">
            <a:xfrm>
              <a:off x="8764505" y="5282379"/>
              <a:ext cx="431800" cy="433387"/>
            </a:xfrm>
            <a:custGeom>
              <a:avLst/>
              <a:gdLst>
                <a:gd name="T0" fmla="*/ 171 w 343"/>
                <a:gd name="T1" fmla="*/ 343 h 343"/>
                <a:gd name="T2" fmla="*/ 0 w 343"/>
                <a:gd name="T3" fmla="*/ 171 h 343"/>
                <a:gd name="T4" fmla="*/ 171 w 343"/>
                <a:gd name="T5" fmla="*/ 0 h 343"/>
                <a:gd name="T6" fmla="*/ 343 w 343"/>
                <a:gd name="T7" fmla="*/ 171 h 343"/>
                <a:gd name="T8" fmla="*/ 171 w 343"/>
                <a:gd name="T9" fmla="*/ 343 h 343"/>
                <a:gd name="T10" fmla="*/ 171 w 343"/>
                <a:gd name="T11" fmla="*/ 100 h 343"/>
                <a:gd name="T12" fmla="*/ 100 w 343"/>
                <a:gd name="T13" fmla="*/ 171 h 343"/>
                <a:gd name="T14" fmla="*/ 171 w 343"/>
                <a:gd name="T15" fmla="*/ 243 h 343"/>
                <a:gd name="T16" fmla="*/ 243 w 343"/>
                <a:gd name="T17" fmla="*/ 171 h 343"/>
                <a:gd name="T18" fmla="*/ 171 w 343"/>
                <a:gd name="T19" fmla="*/ 10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1" y="343"/>
                  </a:moveTo>
                  <a:cubicBezTo>
                    <a:pt x="77" y="343"/>
                    <a:pt x="0" y="266"/>
                    <a:pt x="0" y="171"/>
                  </a:cubicBezTo>
                  <a:cubicBezTo>
                    <a:pt x="0" y="77"/>
                    <a:pt x="77" y="0"/>
                    <a:pt x="171" y="0"/>
                  </a:cubicBezTo>
                  <a:cubicBezTo>
                    <a:pt x="266" y="0"/>
                    <a:pt x="343" y="77"/>
                    <a:pt x="343" y="171"/>
                  </a:cubicBezTo>
                  <a:cubicBezTo>
                    <a:pt x="343" y="266"/>
                    <a:pt x="266" y="343"/>
                    <a:pt x="171" y="343"/>
                  </a:cubicBezTo>
                  <a:close/>
                  <a:moveTo>
                    <a:pt x="171" y="100"/>
                  </a:moveTo>
                  <a:cubicBezTo>
                    <a:pt x="132" y="100"/>
                    <a:pt x="100" y="132"/>
                    <a:pt x="100" y="171"/>
                  </a:cubicBezTo>
                  <a:cubicBezTo>
                    <a:pt x="100" y="211"/>
                    <a:pt x="132" y="243"/>
                    <a:pt x="171" y="243"/>
                  </a:cubicBezTo>
                  <a:cubicBezTo>
                    <a:pt x="211" y="243"/>
                    <a:pt x="243" y="211"/>
                    <a:pt x="243" y="171"/>
                  </a:cubicBezTo>
                  <a:cubicBezTo>
                    <a:pt x="243" y="132"/>
                    <a:pt x="211" y="100"/>
                    <a:pt x="171" y="100"/>
                  </a:cubicBezTo>
                  <a:close/>
                </a:path>
              </a:pathLst>
            </a:custGeom>
            <a:grpFill/>
            <a:ln>
              <a:noFill/>
            </a:ln>
          </p:spPr>
          <p:txBody>
            <a:bodyPr/>
            <a:lstStyle/>
            <a:p>
              <a:pPr fontAlgn="auto">
                <a:spcBef>
                  <a:spcPts val="0"/>
                </a:spcBef>
                <a:spcAft>
                  <a:spcPts val="0"/>
                </a:spcAft>
                <a:defRPr/>
              </a:pPr>
              <a:endParaRPr lang="id-ID" dirty="0">
                <a:latin typeface="Arial" panose="020B0604020202020204" pitchFamily="34" charset="0"/>
                <a:ea typeface="+mn-ea"/>
              </a:endParaRPr>
            </a:p>
          </p:txBody>
        </p:sp>
      </p:grpSp>
      <p:sp>
        <p:nvSpPr>
          <p:cNvPr id="54" name="Text Placeholder 32"/>
          <p:cNvSpPr txBox="1">
            <a:spLocks/>
          </p:cNvSpPr>
          <p:nvPr/>
        </p:nvSpPr>
        <p:spPr bwMode="auto">
          <a:xfrm>
            <a:off x="547688" y="1545615"/>
            <a:ext cx="3831431" cy="55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l" fontAlgn="auto">
              <a:spcAft>
                <a:spcPts val="0"/>
              </a:spcAft>
              <a:defRPr/>
            </a:pPr>
            <a:endParaRPr lang="en-US" altLang="zh-CN" sz="900" dirty="0">
              <a:solidFill>
                <a:schemeClr val="bg2">
                  <a:lumMod val="75000"/>
                </a:schemeClr>
              </a:solidFill>
              <a:latin typeface="微软雅黑" panose="020B0503020204020204" pitchFamily="34" charset="-122"/>
              <a:ea typeface="微软雅黑" panose="020B0503020204020204" pitchFamily="34" charset="-122"/>
            </a:endParaRPr>
          </a:p>
          <a:p>
            <a:pPr algn="l" fontAlgn="auto">
              <a:spcAft>
                <a:spcPts val="0"/>
              </a:spcAft>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l" fontAlgn="auto">
              <a:spcAft>
                <a:spcPts val="0"/>
              </a:spcAft>
              <a:defRPr/>
            </a:pP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l" fontAlgn="auto">
              <a:spcAft>
                <a:spcPts val="0"/>
              </a:spcAft>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l" fontAlgn="auto">
              <a:spcAft>
                <a:spcPts val="0"/>
              </a:spcAft>
              <a:defRPr/>
            </a:pP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 Placeholder 33"/>
          <p:cNvSpPr txBox="1">
            <a:spLocks/>
          </p:cNvSpPr>
          <p:nvPr/>
        </p:nvSpPr>
        <p:spPr>
          <a:xfrm>
            <a:off x="547688" y="1453527"/>
            <a:ext cx="3917156" cy="2060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fontAlgn="auto">
              <a:spcAft>
                <a:spcPts val="0"/>
              </a:spcAft>
              <a:buNone/>
              <a:defRPr/>
            </a:pPr>
            <a:r>
              <a:rPr lang="zh-CN" altLang="en-US" sz="1200" dirty="0">
                <a:solidFill>
                  <a:schemeClr val="tx1">
                    <a:lumMod val="75000"/>
                    <a:lumOff val="25000"/>
                  </a:schemeClr>
                </a:solidFill>
                <a:ea typeface="微软雅黑" pitchFamily="34" charset="-122"/>
              </a:rPr>
              <a:t>点击输入标题</a:t>
            </a:r>
            <a:endParaRPr lang="en-AU" altLang="zh-CN" sz="1200" dirty="0">
              <a:solidFill>
                <a:schemeClr val="tx1">
                  <a:lumMod val="75000"/>
                  <a:lumOff val="25000"/>
                </a:schemeClr>
              </a:solidFill>
              <a:latin typeface="Roboto Condensed" panose="02000000000000000000" pitchFamily="2" charset="0"/>
              <a:ea typeface="Arial"/>
              <a:cs typeface="Arial"/>
            </a:endParaRPr>
          </a:p>
        </p:txBody>
      </p:sp>
      <p:sp>
        <p:nvSpPr>
          <p:cNvPr id="57" name="Text Placeholder 32"/>
          <p:cNvSpPr txBox="1">
            <a:spLocks/>
          </p:cNvSpPr>
          <p:nvPr/>
        </p:nvSpPr>
        <p:spPr bwMode="auto">
          <a:xfrm>
            <a:off x="1078706" y="2564722"/>
            <a:ext cx="1296591" cy="42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900" dirty="0">
              <a:solidFill>
                <a:schemeClr val="tx1">
                  <a:lumMod val="50000"/>
                  <a:lumOff val="50000"/>
                </a:schemeClr>
              </a:solidFill>
              <a:latin typeface="Arial" pitchFamily="34" charset="0"/>
            </a:endParaRPr>
          </a:p>
        </p:txBody>
      </p:sp>
      <p:sp>
        <p:nvSpPr>
          <p:cNvPr id="58" name="Text Placeholder 33"/>
          <p:cNvSpPr txBox="1">
            <a:spLocks/>
          </p:cNvSpPr>
          <p:nvPr/>
        </p:nvSpPr>
        <p:spPr bwMode="auto">
          <a:xfrm>
            <a:off x="1078706" y="2460105"/>
            <a:ext cx="1172766" cy="239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08013">
              <a:defRPr>
                <a:solidFill>
                  <a:schemeClr val="tx1"/>
                </a:solidFill>
                <a:latin typeface="Calibri" pitchFamily="34" charset="0"/>
                <a:ea typeface="MS PGothic" pitchFamily="34" charset="-128"/>
              </a:defRPr>
            </a:lvl1pPr>
            <a:lvl2pPr marL="742950" indent="-285750" defTabSz="608013">
              <a:defRPr>
                <a:solidFill>
                  <a:schemeClr val="tx1"/>
                </a:solidFill>
                <a:latin typeface="Calibri" pitchFamily="34" charset="0"/>
                <a:ea typeface="MS PGothic" pitchFamily="34" charset="-128"/>
              </a:defRPr>
            </a:lvl2pPr>
            <a:lvl3pPr marL="1143000" indent="-228600" defTabSz="608013">
              <a:defRPr>
                <a:solidFill>
                  <a:schemeClr val="tx1"/>
                </a:solidFill>
                <a:latin typeface="Calibri" pitchFamily="34" charset="0"/>
                <a:ea typeface="MS PGothic" pitchFamily="34" charset="-128"/>
              </a:defRPr>
            </a:lvl3pPr>
            <a:lvl4pPr marL="1600200" indent="-228600" defTabSz="608013">
              <a:defRPr>
                <a:solidFill>
                  <a:schemeClr val="tx1"/>
                </a:solidFill>
                <a:latin typeface="Calibri" pitchFamily="34" charset="0"/>
                <a:ea typeface="MS PGothic" pitchFamily="34" charset="-128"/>
              </a:defRPr>
            </a:lvl4pPr>
            <a:lvl5pPr marL="2057400" indent="-228600" defTabSz="608013">
              <a:defRPr>
                <a:solidFill>
                  <a:schemeClr val="tx1"/>
                </a:solidFill>
                <a:latin typeface="Calibri" pitchFamily="34" charset="0"/>
                <a:ea typeface="MS PGothic" pitchFamily="34" charset="-128"/>
              </a:defRPr>
            </a:lvl5pPr>
            <a:lvl6pPr marL="2514600" indent="-228600" defTabSz="608013" fontAlgn="base">
              <a:spcBef>
                <a:spcPct val="0"/>
              </a:spcBef>
              <a:spcAft>
                <a:spcPct val="0"/>
              </a:spcAft>
              <a:defRPr>
                <a:solidFill>
                  <a:schemeClr val="tx1"/>
                </a:solidFill>
                <a:latin typeface="Calibri" pitchFamily="34" charset="0"/>
                <a:ea typeface="MS PGothic" pitchFamily="34" charset="-128"/>
              </a:defRPr>
            </a:lvl6pPr>
            <a:lvl7pPr marL="2971800" indent="-228600" defTabSz="608013" fontAlgn="base">
              <a:spcBef>
                <a:spcPct val="0"/>
              </a:spcBef>
              <a:spcAft>
                <a:spcPct val="0"/>
              </a:spcAft>
              <a:defRPr>
                <a:solidFill>
                  <a:schemeClr val="tx1"/>
                </a:solidFill>
                <a:latin typeface="Calibri" pitchFamily="34" charset="0"/>
                <a:ea typeface="MS PGothic" pitchFamily="34" charset="-128"/>
              </a:defRPr>
            </a:lvl7pPr>
            <a:lvl8pPr marL="3429000" indent="-228600" defTabSz="608013" fontAlgn="base">
              <a:spcBef>
                <a:spcPct val="0"/>
              </a:spcBef>
              <a:spcAft>
                <a:spcPct val="0"/>
              </a:spcAft>
              <a:defRPr>
                <a:solidFill>
                  <a:schemeClr val="tx1"/>
                </a:solidFill>
                <a:latin typeface="Calibri" pitchFamily="34" charset="0"/>
                <a:ea typeface="MS PGothic" pitchFamily="34" charset="-128"/>
              </a:defRPr>
            </a:lvl8pPr>
            <a:lvl9pPr marL="3886200" indent="-228600" defTabSz="608013" fontAlgn="base">
              <a:spcBef>
                <a:spcPct val="0"/>
              </a:spcBef>
              <a:spcAft>
                <a:spcPct val="0"/>
              </a:spcAft>
              <a:defRPr>
                <a:solidFill>
                  <a:schemeClr val="tx1"/>
                </a:solidFill>
                <a:latin typeface="Calibri" pitchFamily="34" charset="0"/>
                <a:ea typeface="MS PGothic" pitchFamily="34" charset="-128"/>
              </a:defRPr>
            </a:lvl9pPr>
          </a:lstStyle>
          <a:p>
            <a:pPr marL="0" indent="0" defTabSz="457082" fontAlgn="auto">
              <a:spcAft>
                <a:spcPts val="0"/>
              </a:spcAft>
              <a:buNone/>
              <a:defRPr/>
            </a:pPr>
            <a:r>
              <a:rPr lang="zh-CN" altLang="en-US" sz="1200" dirty="0">
                <a:solidFill>
                  <a:schemeClr val="tx1">
                    <a:lumMod val="75000"/>
                    <a:lumOff val="25000"/>
                  </a:schemeClr>
                </a:solidFill>
                <a:ea typeface="微软雅黑" pitchFamily="34" charset="-122"/>
              </a:rPr>
              <a:t>点击输入标题</a:t>
            </a:r>
            <a:endParaRPr lang="en-AU" altLang="zh-CN" sz="1200" dirty="0">
              <a:solidFill>
                <a:schemeClr val="tx1">
                  <a:lumMod val="75000"/>
                  <a:lumOff val="25000"/>
                </a:schemeClr>
              </a:solidFill>
              <a:latin typeface="Roboto Condensed" panose="02000000000000000000" pitchFamily="2" charset="0"/>
              <a:ea typeface="Arial"/>
              <a:cs typeface="Arial"/>
            </a:endParaRPr>
          </a:p>
        </p:txBody>
      </p:sp>
      <p:sp>
        <p:nvSpPr>
          <p:cNvPr id="60" name="Text Placeholder 32"/>
          <p:cNvSpPr txBox="1">
            <a:spLocks/>
          </p:cNvSpPr>
          <p:nvPr/>
        </p:nvSpPr>
        <p:spPr bwMode="auto">
          <a:xfrm>
            <a:off x="1078707" y="3272172"/>
            <a:ext cx="1313260" cy="42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900" dirty="0">
              <a:solidFill>
                <a:schemeClr val="tx1">
                  <a:lumMod val="50000"/>
                  <a:lumOff val="50000"/>
                </a:schemeClr>
              </a:solidFill>
              <a:latin typeface="Arial" pitchFamily="34" charset="0"/>
            </a:endParaRPr>
          </a:p>
        </p:txBody>
      </p:sp>
      <p:sp>
        <p:nvSpPr>
          <p:cNvPr id="61" name="Text Placeholder 33"/>
          <p:cNvSpPr txBox="1">
            <a:spLocks/>
          </p:cNvSpPr>
          <p:nvPr/>
        </p:nvSpPr>
        <p:spPr>
          <a:xfrm>
            <a:off x="1078706" y="3167554"/>
            <a:ext cx="1172766" cy="23938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457082" fontAlgn="auto">
              <a:spcAft>
                <a:spcPts val="0"/>
              </a:spcAft>
              <a:buNone/>
              <a:defRPr/>
            </a:pPr>
            <a:r>
              <a:rPr lang="zh-CN" altLang="en-US" sz="1200" dirty="0">
                <a:solidFill>
                  <a:schemeClr val="tx1">
                    <a:lumMod val="75000"/>
                    <a:lumOff val="25000"/>
                  </a:schemeClr>
                </a:solidFill>
                <a:ea typeface="微软雅黑" pitchFamily="34" charset="-122"/>
              </a:rPr>
              <a:t>点击输入标题</a:t>
            </a:r>
            <a:endParaRPr lang="en-AU" altLang="zh-CN" sz="1200" dirty="0">
              <a:solidFill>
                <a:schemeClr val="tx1">
                  <a:lumMod val="75000"/>
                  <a:lumOff val="25000"/>
                </a:schemeClr>
              </a:solidFill>
              <a:latin typeface="Roboto Condensed" panose="02000000000000000000" pitchFamily="2" charset="0"/>
              <a:ea typeface="Arial"/>
              <a:cs typeface="Arial"/>
            </a:endParaRPr>
          </a:p>
        </p:txBody>
      </p:sp>
      <p:sp>
        <p:nvSpPr>
          <p:cNvPr id="63" name="Text Placeholder 32"/>
          <p:cNvSpPr txBox="1">
            <a:spLocks/>
          </p:cNvSpPr>
          <p:nvPr/>
        </p:nvSpPr>
        <p:spPr bwMode="auto">
          <a:xfrm>
            <a:off x="3140869" y="2564722"/>
            <a:ext cx="1323975" cy="42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900" dirty="0">
              <a:solidFill>
                <a:schemeClr val="tx1">
                  <a:lumMod val="50000"/>
                  <a:lumOff val="50000"/>
                </a:schemeClr>
              </a:solidFill>
              <a:latin typeface="Arial" pitchFamily="34" charset="0"/>
            </a:endParaRPr>
          </a:p>
        </p:txBody>
      </p:sp>
      <p:sp>
        <p:nvSpPr>
          <p:cNvPr id="64" name="Text Placeholder 33"/>
          <p:cNvSpPr txBox="1">
            <a:spLocks/>
          </p:cNvSpPr>
          <p:nvPr/>
        </p:nvSpPr>
        <p:spPr bwMode="auto">
          <a:xfrm>
            <a:off x="3140869" y="2460105"/>
            <a:ext cx="1172766" cy="239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08013">
              <a:defRPr>
                <a:solidFill>
                  <a:schemeClr val="tx1"/>
                </a:solidFill>
                <a:latin typeface="Calibri" pitchFamily="34" charset="0"/>
                <a:ea typeface="MS PGothic" pitchFamily="34" charset="-128"/>
              </a:defRPr>
            </a:lvl1pPr>
            <a:lvl2pPr marL="742950" indent="-285750" defTabSz="608013">
              <a:defRPr>
                <a:solidFill>
                  <a:schemeClr val="tx1"/>
                </a:solidFill>
                <a:latin typeface="Calibri" pitchFamily="34" charset="0"/>
                <a:ea typeface="MS PGothic" pitchFamily="34" charset="-128"/>
              </a:defRPr>
            </a:lvl2pPr>
            <a:lvl3pPr marL="1143000" indent="-228600" defTabSz="608013">
              <a:defRPr>
                <a:solidFill>
                  <a:schemeClr val="tx1"/>
                </a:solidFill>
                <a:latin typeface="Calibri" pitchFamily="34" charset="0"/>
                <a:ea typeface="MS PGothic" pitchFamily="34" charset="-128"/>
              </a:defRPr>
            </a:lvl3pPr>
            <a:lvl4pPr marL="1600200" indent="-228600" defTabSz="608013">
              <a:defRPr>
                <a:solidFill>
                  <a:schemeClr val="tx1"/>
                </a:solidFill>
                <a:latin typeface="Calibri" pitchFamily="34" charset="0"/>
                <a:ea typeface="MS PGothic" pitchFamily="34" charset="-128"/>
              </a:defRPr>
            </a:lvl4pPr>
            <a:lvl5pPr marL="2057400" indent="-228600" defTabSz="608013">
              <a:defRPr>
                <a:solidFill>
                  <a:schemeClr val="tx1"/>
                </a:solidFill>
                <a:latin typeface="Calibri" pitchFamily="34" charset="0"/>
                <a:ea typeface="MS PGothic" pitchFamily="34" charset="-128"/>
              </a:defRPr>
            </a:lvl5pPr>
            <a:lvl6pPr marL="2514600" indent="-228600" defTabSz="608013" fontAlgn="base">
              <a:spcBef>
                <a:spcPct val="0"/>
              </a:spcBef>
              <a:spcAft>
                <a:spcPct val="0"/>
              </a:spcAft>
              <a:defRPr>
                <a:solidFill>
                  <a:schemeClr val="tx1"/>
                </a:solidFill>
                <a:latin typeface="Calibri" pitchFamily="34" charset="0"/>
                <a:ea typeface="MS PGothic" pitchFamily="34" charset="-128"/>
              </a:defRPr>
            </a:lvl6pPr>
            <a:lvl7pPr marL="2971800" indent="-228600" defTabSz="608013" fontAlgn="base">
              <a:spcBef>
                <a:spcPct val="0"/>
              </a:spcBef>
              <a:spcAft>
                <a:spcPct val="0"/>
              </a:spcAft>
              <a:defRPr>
                <a:solidFill>
                  <a:schemeClr val="tx1"/>
                </a:solidFill>
                <a:latin typeface="Calibri" pitchFamily="34" charset="0"/>
                <a:ea typeface="MS PGothic" pitchFamily="34" charset="-128"/>
              </a:defRPr>
            </a:lvl7pPr>
            <a:lvl8pPr marL="3429000" indent="-228600" defTabSz="608013" fontAlgn="base">
              <a:spcBef>
                <a:spcPct val="0"/>
              </a:spcBef>
              <a:spcAft>
                <a:spcPct val="0"/>
              </a:spcAft>
              <a:defRPr>
                <a:solidFill>
                  <a:schemeClr val="tx1"/>
                </a:solidFill>
                <a:latin typeface="Calibri" pitchFamily="34" charset="0"/>
                <a:ea typeface="MS PGothic" pitchFamily="34" charset="-128"/>
              </a:defRPr>
            </a:lvl8pPr>
            <a:lvl9pPr marL="3886200" indent="-228600" defTabSz="608013" fontAlgn="base">
              <a:spcBef>
                <a:spcPct val="0"/>
              </a:spcBef>
              <a:spcAft>
                <a:spcPct val="0"/>
              </a:spcAft>
              <a:defRPr>
                <a:solidFill>
                  <a:schemeClr val="tx1"/>
                </a:solidFill>
                <a:latin typeface="Calibri" pitchFamily="34" charset="0"/>
                <a:ea typeface="MS PGothic" pitchFamily="34" charset="-128"/>
              </a:defRPr>
            </a:lvl9pPr>
          </a:lstStyle>
          <a:p>
            <a:pPr marL="0" indent="0" defTabSz="457082" fontAlgn="auto">
              <a:spcAft>
                <a:spcPts val="0"/>
              </a:spcAft>
              <a:buNone/>
              <a:defRPr/>
            </a:pPr>
            <a:r>
              <a:rPr lang="zh-CN" altLang="en-US" sz="1200" dirty="0">
                <a:solidFill>
                  <a:schemeClr val="tx1">
                    <a:lumMod val="75000"/>
                    <a:lumOff val="25000"/>
                  </a:schemeClr>
                </a:solidFill>
                <a:ea typeface="微软雅黑" pitchFamily="34" charset="-122"/>
              </a:rPr>
              <a:t>点击输入标题</a:t>
            </a:r>
            <a:endParaRPr lang="en-AU" altLang="zh-CN" sz="1200" dirty="0">
              <a:solidFill>
                <a:schemeClr val="tx1">
                  <a:lumMod val="75000"/>
                  <a:lumOff val="25000"/>
                </a:schemeClr>
              </a:solidFill>
              <a:latin typeface="Roboto Condensed" panose="02000000000000000000" pitchFamily="2" charset="0"/>
              <a:ea typeface="Arial"/>
              <a:cs typeface="Arial"/>
            </a:endParaRPr>
          </a:p>
        </p:txBody>
      </p:sp>
      <p:sp>
        <p:nvSpPr>
          <p:cNvPr id="66" name="Text Placeholder 32"/>
          <p:cNvSpPr txBox="1">
            <a:spLocks/>
          </p:cNvSpPr>
          <p:nvPr/>
        </p:nvSpPr>
        <p:spPr bwMode="auto">
          <a:xfrm>
            <a:off x="3140869" y="3272172"/>
            <a:ext cx="1323975" cy="42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900" dirty="0">
              <a:solidFill>
                <a:schemeClr val="tx1">
                  <a:lumMod val="50000"/>
                  <a:lumOff val="50000"/>
                </a:schemeClr>
              </a:solidFill>
              <a:latin typeface="Arial" pitchFamily="34" charset="0"/>
            </a:endParaRPr>
          </a:p>
        </p:txBody>
      </p:sp>
      <p:sp>
        <p:nvSpPr>
          <p:cNvPr id="67" name="Text Placeholder 33"/>
          <p:cNvSpPr txBox="1">
            <a:spLocks/>
          </p:cNvSpPr>
          <p:nvPr/>
        </p:nvSpPr>
        <p:spPr>
          <a:xfrm>
            <a:off x="3140869" y="3167554"/>
            <a:ext cx="1172766" cy="23938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457082" fontAlgn="auto">
              <a:spcAft>
                <a:spcPts val="0"/>
              </a:spcAft>
              <a:buNone/>
              <a:defRPr/>
            </a:pPr>
            <a:r>
              <a:rPr lang="zh-CN" altLang="en-US" sz="1200" dirty="0">
                <a:solidFill>
                  <a:schemeClr val="tx1">
                    <a:lumMod val="75000"/>
                    <a:lumOff val="25000"/>
                  </a:schemeClr>
                </a:solidFill>
                <a:ea typeface="微软雅黑" pitchFamily="34" charset="-122"/>
              </a:rPr>
              <a:t>点击输入标题</a:t>
            </a:r>
            <a:endParaRPr lang="en-AU" altLang="zh-CN" sz="1200" dirty="0">
              <a:solidFill>
                <a:schemeClr val="tx1">
                  <a:lumMod val="75000"/>
                  <a:lumOff val="25000"/>
                </a:schemeClr>
              </a:solidFill>
              <a:latin typeface="Roboto Condensed" panose="02000000000000000000" pitchFamily="2" charset="0"/>
              <a:ea typeface="Arial"/>
              <a:cs typeface="Arial"/>
            </a:endParaRPr>
          </a:p>
        </p:txBody>
      </p:sp>
      <p:sp>
        <p:nvSpPr>
          <p:cNvPr id="69" name="Text Placeholder 32"/>
          <p:cNvSpPr txBox="1">
            <a:spLocks/>
          </p:cNvSpPr>
          <p:nvPr/>
        </p:nvSpPr>
        <p:spPr bwMode="auto">
          <a:xfrm>
            <a:off x="1078707" y="4093957"/>
            <a:ext cx="1313260" cy="42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900" dirty="0">
              <a:solidFill>
                <a:schemeClr val="tx1">
                  <a:lumMod val="50000"/>
                  <a:lumOff val="50000"/>
                </a:schemeClr>
              </a:solidFill>
              <a:latin typeface="Arial" pitchFamily="34" charset="0"/>
            </a:endParaRPr>
          </a:p>
        </p:txBody>
      </p:sp>
      <p:sp>
        <p:nvSpPr>
          <p:cNvPr id="70" name="Text Placeholder 33"/>
          <p:cNvSpPr txBox="1">
            <a:spLocks/>
          </p:cNvSpPr>
          <p:nvPr/>
        </p:nvSpPr>
        <p:spPr>
          <a:xfrm>
            <a:off x="1078706" y="3989339"/>
            <a:ext cx="1172766" cy="23938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457082" fontAlgn="auto">
              <a:spcAft>
                <a:spcPts val="0"/>
              </a:spcAft>
              <a:buNone/>
              <a:defRPr/>
            </a:pPr>
            <a:r>
              <a:rPr lang="zh-CN" altLang="en-US" sz="1200" dirty="0">
                <a:solidFill>
                  <a:schemeClr val="tx1">
                    <a:lumMod val="75000"/>
                    <a:lumOff val="25000"/>
                  </a:schemeClr>
                </a:solidFill>
                <a:ea typeface="微软雅黑" pitchFamily="34" charset="-122"/>
              </a:rPr>
              <a:t>点击输入标题</a:t>
            </a:r>
            <a:endParaRPr lang="en-AU" altLang="zh-CN" sz="1200" dirty="0">
              <a:solidFill>
                <a:schemeClr val="tx1">
                  <a:lumMod val="75000"/>
                  <a:lumOff val="25000"/>
                </a:schemeClr>
              </a:solidFill>
              <a:latin typeface="Roboto Condensed" panose="02000000000000000000" pitchFamily="2" charset="0"/>
              <a:ea typeface="Arial"/>
              <a:cs typeface="Arial"/>
            </a:endParaRPr>
          </a:p>
        </p:txBody>
      </p:sp>
      <p:sp>
        <p:nvSpPr>
          <p:cNvPr id="72" name="Text Placeholder 32"/>
          <p:cNvSpPr txBox="1">
            <a:spLocks/>
          </p:cNvSpPr>
          <p:nvPr/>
        </p:nvSpPr>
        <p:spPr bwMode="auto">
          <a:xfrm>
            <a:off x="3140869" y="4093957"/>
            <a:ext cx="1323975" cy="42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900" dirty="0">
              <a:solidFill>
                <a:schemeClr val="tx1">
                  <a:lumMod val="50000"/>
                  <a:lumOff val="50000"/>
                </a:schemeClr>
              </a:solidFill>
              <a:latin typeface="Arial" pitchFamily="34" charset="0"/>
            </a:endParaRPr>
          </a:p>
        </p:txBody>
      </p:sp>
      <p:sp>
        <p:nvSpPr>
          <p:cNvPr id="73" name="Text Placeholder 33"/>
          <p:cNvSpPr txBox="1">
            <a:spLocks/>
          </p:cNvSpPr>
          <p:nvPr/>
        </p:nvSpPr>
        <p:spPr>
          <a:xfrm>
            <a:off x="3140869" y="3989339"/>
            <a:ext cx="1172766" cy="23938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457082" fontAlgn="auto">
              <a:spcAft>
                <a:spcPts val="0"/>
              </a:spcAft>
              <a:buNone/>
              <a:defRPr/>
            </a:pPr>
            <a:r>
              <a:rPr lang="zh-CN" altLang="en-US" sz="1200" dirty="0">
                <a:solidFill>
                  <a:schemeClr val="tx1">
                    <a:lumMod val="75000"/>
                    <a:lumOff val="25000"/>
                  </a:schemeClr>
                </a:solidFill>
                <a:ea typeface="微软雅黑" pitchFamily="34" charset="-122"/>
              </a:rPr>
              <a:t>点击输入标题</a:t>
            </a:r>
            <a:endParaRPr lang="en-AU" altLang="zh-CN" sz="1200" dirty="0">
              <a:solidFill>
                <a:schemeClr val="tx1">
                  <a:lumMod val="75000"/>
                  <a:lumOff val="25000"/>
                </a:schemeClr>
              </a:solidFill>
              <a:latin typeface="Roboto Condensed" panose="02000000000000000000" pitchFamily="2" charset="0"/>
              <a:ea typeface="Arial"/>
              <a:cs typeface="Arial"/>
            </a:endParaRPr>
          </a:p>
        </p:txBody>
      </p:sp>
      <p:grpSp>
        <p:nvGrpSpPr>
          <p:cNvPr id="11" name="Group 19"/>
          <p:cNvGrpSpPr>
            <a:grpSpLocks/>
          </p:cNvGrpSpPr>
          <p:nvPr/>
        </p:nvGrpSpPr>
        <p:grpSpPr bwMode="auto">
          <a:xfrm>
            <a:off x="547688" y="2394410"/>
            <a:ext cx="413147" cy="414465"/>
            <a:chOff x="729881" y="3037332"/>
            <a:chExt cx="551992" cy="551992"/>
          </a:xfrm>
        </p:grpSpPr>
        <p:sp>
          <p:nvSpPr>
            <p:cNvPr id="56" name="Oval 55"/>
            <p:cNvSpPr>
              <a:spLocks noChangeAspect="1"/>
            </p:cNvSpPr>
            <p:nvPr/>
          </p:nvSpPr>
          <p:spPr>
            <a:xfrm>
              <a:off x="729881" y="3037332"/>
              <a:ext cx="551992" cy="5519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endParaRPr lang="zh-CN" altLang="zh-CN">
                <a:solidFill>
                  <a:srgbClr val="FFFFFF"/>
                </a:solidFill>
                <a:latin typeface="Arial" pitchFamily="34" charset="0"/>
              </a:endParaRPr>
            </a:p>
          </p:txBody>
        </p:sp>
        <p:sp>
          <p:nvSpPr>
            <p:cNvPr id="43" name="Freeform 96"/>
            <p:cNvSpPr>
              <a:spLocks noChangeArrowheads="1"/>
            </p:cNvSpPr>
            <p:nvPr/>
          </p:nvSpPr>
          <p:spPr bwMode="auto">
            <a:xfrm>
              <a:off x="863478" y="3193464"/>
              <a:ext cx="298016" cy="261093"/>
            </a:xfrm>
            <a:custGeom>
              <a:avLst/>
              <a:gdLst>
                <a:gd name="T0" fmla="*/ 265036 w 497"/>
                <a:gd name="T1" fmla="*/ 0 h 435"/>
                <a:gd name="T2" fmla="*/ 265036 w 497"/>
                <a:gd name="T3" fmla="*/ 0 h 435"/>
                <a:gd name="T4" fmla="*/ 31780 w 497"/>
                <a:gd name="T5" fmla="*/ 0 h 435"/>
                <a:gd name="T6" fmla="*/ 0 w 497"/>
                <a:gd name="T7" fmla="*/ 26409 h 435"/>
                <a:gd name="T8" fmla="*/ 0 w 497"/>
                <a:gd name="T9" fmla="*/ 191468 h 435"/>
                <a:gd name="T10" fmla="*/ 26384 w 497"/>
                <a:gd name="T11" fmla="*/ 228681 h 435"/>
                <a:gd name="T12" fmla="*/ 95941 w 497"/>
                <a:gd name="T13" fmla="*/ 239485 h 435"/>
                <a:gd name="T14" fmla="*/ 73754 w 497"/>
                <a:gd name="T15" fmla="*/ 260493 h 435"/>
                <a:gd name="T16" fmla="*/ 223062 w 497"/>
                <a:gd name="T17" fmla="*/ 260493 h 435"/>
                <a:gd name="T18" fmla="*/ 201476 w 497"/>
                <a:gd name="T19" fmla="*/ 239485 h 435"/>
                <a:gd name="T20" fmla="*/ 270433 w 497"/>
                <a:gd name="T21" fmla="*/ 228681 h 435"/>
                <a:gd name="T22" fmla="*/ 297416 w 497"/>
                <a:gd name="T23" fmla="*/ 191468 h 435"/>
                <a:gd name="T24" fmla="*/ 297416 w 497"/>
                <a:gd name="T25" fmla="*/ 26409 h 435"/>
                <a:gd name="T26" fmla="*/ 265036 w 497"/>
                <a:gd name="T27" fmla="*/ 0 h 435"/>
                <a:gd name="T28" fmla="*/ 265036 w 497"/>
                <a:gd name="T29" fmla="*/ 191468 h 435"/>
                <a:gd name="T30" fmla="*/ 265036 w 497"/>
                <a:gd name="T31" fmla="*/ 191468 h 435"/>
                <a:gd name="T32" fmla="*/ 31780 w 497"/>
                <a:gd name="T33" fmla="*/ 191468 h 435"/>
                <a:gd name="T34" fmla="*/ 31780 w 497"/>
                <a:gd name="T35" fmla="*/ 26409 h 435"/>
                <a:gd name="T36" fmla="*/ 265036 w 497"/>
                <a:gd name="T37" fmla="*/ 26409 h 435"/>
                <a:gd name="T38" fmla="*/ 265036 w 497"/>
                <a:gd name="T39" fmla="*/ 191468 h 43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97" h="435">
                  <a:moveTo>
                    <a:pt x="442" y="0"/>
                  </a:moveTo>
                  <a:lnTo>
                    <a:pt x="442" y="0"/>
                  </a:lnTo>
                  <a:cubicBezTo>
                    <a:pt x="53" y="0"/>
                    <a:pt x="53" y="0"/>
                    <a:pt x="53" y="0"/>
                  </a:cubicBezTo>
                  <a:cubicBezTo>
                    <a:pt x="26" y="0"/>
                    <a:pt x="0" y="17"/>
                    <a:pt x="0" y="44"/>
                  </a:cubicBezTo>
                  <a:cubicBezTo>
                    <a:pt x="0" y="319"/>
                    <a:pt x="0" y="319"/>
                    <a:pt x="0" y="319"/>
                  </a:cubicBezTo>
                  <a:cubicBezTo>
                    <a:pt x="0" y="345"/>
                    <a:pt x="17" y="372"/>
                    <a:pt x="44" y="381"/>
                  </a:cubicBezTo>
                  <a:cubicBezTo>
                    <a:pt x="160" y="399"/>
                    <a:pt x="160" y="399"/>
                    <a:pt x="160" y="399"/>
                  </a:cubicBezTo>
                  <a:cubicBezTo>
                    <a:pt x="160" y="399"/>
                    <a:pt x="62" y="434"/>
                    <a:pt x="123" y="434"/>
                  </a:cubicBezTo>
                  <a:cubicBezTo>
                    <a:pt x="372" y="434"/>
                    <a:pt x="372" y="434"/>
                    <a:pt x="372" y="434"/>
                  </a:cubicBezTo>
                  <a:cubicBezTo>
                    <a:pt x="434" y="434"/>
                    <a:pt x="336" y="399"/>
                    <a:pt x="336" y="399"/>
                  </a:cubicBezTo>
                  <a:cubicBezTo>
                    <a:pt x="451" y="381"/>
                    <a:pt x="451" y="381"/>
                    <a:pt x="451" y="381"/>
                  </a:cubicBezTo>
                  <a:cubicBezTo>
                    <a:pt x="479" y="372"/>
                    <a:pt x="496" y="345"/>
                    <a:pt x="496" y="319"/>
                  </a:cubicBezTo>
                  <a:cubicBezTo>
                    <a:pt x="496" y="44"/>
                    <a:pt x="496" y="44"/>
                    <a:pt x="496" y="44"/>
                  </a:cubicBezTo>
                  <a:cubicBezTo>
                    <a:pt x="496" y="17"/>
                    <a:pt x="470" y="0"/>
                    <a:pt x="442" y="0"/>
                  </a:cubicBezTo>
                  <a:close/>
                  <a:moveTo>
                    <a:pt x="442" y="319"/>
                  </a:moveTo>
                  <a:lnTo>
                    <a:pt x="442" y="319"/>
                  </a:lnTo>
                  <a:cubicBezTo>
                    <a:pt x="53" y="319"/>
                    <a:pt x="53" y="319"/>
                    <a:pt x="53" y="319"/>
                  </a:cubicBezTo>
                  <a:cubicBezTo>
                    <a:pt x="53" y="44"/>
                    <a:pt x="53" y="44"/>
                    <a:pt x="53" y="44"/>
                  </a:cubicBezTo>
                  <a:cubicBezTo>
                    <a:pt x="442" y="44"/>
                    <a:pt x="442" y="44"/>
                    <a:pt x="442" y="44"/>
                  </a:cubicBezTo>
                  <a:lnTo>
                    <a:pt x="442" y="319"/>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grpSp>
      <p:grpSp>
        <p:nvGrpSpPr>
          <p:cNvPr id="14" name="Group 20"/>
          <p:cNvGrpSpPr>
            <a:grpSpLocks/>
          </p:cNvGrpSpPr>
          <p:nvPr/>
        </p:nvGrpSpPr>
        <p:grpSpPr bwMode="auto">
          <a:xfrm>
            <a:off x="2616994" y="2421803"/>
            <a:ext cx="414338" cy="414465"/>
            <a:chOff x="3480075" y="3037332"/>
            <a:chExt cx="551992" cy="551992"/>
          </a:xfrm>
        </p:grpSpPr>
        <p:sp>
          <p:nvSpPr>
            <p:cNvPr id="62" name="Oval 61"/>
            <p:cNvSpPr>
              <a:spLocks noChangeAspect="1"/>
            </p:cNvSpPr>
            <p:nvPr/>
          </p:nvSpPr>
          <p:spPr>
            <a:xfrm>
              <a:off x="3480075" y="3037332"/>
              <a:ext cx="551992" cy="5519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endParaRPr lang="zh-CN" altLang="zh-CN">
                <a:solidFill>
                  <a:srgbClr val="FFFFFF"/>
                </a:solidFill>
                <a:latin typeface="Arial" pitchFamily="34" charset="0"/>
              </a:endParaRPr>
            </a:p>
          </p:txBody>
        </p:sp>
        <p:sp>
          <p:nvSpPr>
            <p:cNvPr id="44" name="Freeform 29"/>
            <p:cNvSpPr>
              <a:spLocks noChangeArrowheads="1"/>
            </p:cNvSpPr>
            <p:nvPr/>
          </p:nvSpPr>
          <p:spPr bwMode="auto">
            <a:xfrm>
              <a:off x="3623496" y="3174870"/>
              <a:ext cx="266367" cy="276915"/>
            </a:xfrm>
            <a:custGeom>
              <a:avLst/>
              <a:gdLst>
                <a:gd name="T0" fmla="*/ 148782 w 444"/>
                <a:gd name="T1" fmla="*/ 201992 h 462"/>
                <a:gd name="T2" fmla="*/ 148782 w 444"/>
                <a:gd name="T3" fmla="*/ 201992 h 462"/>
                <a:gd name="T4" fmla="*/ 191976 w 444"/>
                <a:gd name="T5" fmla="*/ 154041 h 462"/>
                <a:gd name="T6" fmla="*/ 265767 w 444"/>
                <a:gd name="T7" fmla="*/ 42556 h 462"/>
                <a:gd name="T8" fmla="*/ 255568 w 444"/>
                <a:gd name="T9" fmla="*/ 31767 h 462"/>
                <a:gd name="T10" fmla="*/ 207574 w 444"/>
                <a:gd name="T11" fmla="*/ 31767 h 462"/>
                <a:gd name="T12" fmla="*/ 133184 w 444"/>
                <a:gd name="T13" fmla="*/ 0 h 462"/>
                <a:gd name="T14" fmla="*/ 58793 w 444"/>
                <a:gd name="T15" fmla="*/ 31767 h 462"/>
                <a:gd name="T16" fmla="*/ 10799 w 444"/>
                <a:gd name="T17" fmla="*/ 31767 h 462"/>
                <a:gd name="T18" fmla="*/ 0 w 444"/>
                <a:gd name="T19" fmla="*/ 42556 h 462"/>
                <a:gd name="T20" fmla="*/ 74391 w 444"/>
                <a:gd name="T21" fmla="*/ 154041 h 462"/>
                <a:gd name="T22" fmla="*/ 116986 w 444"/>
                <a:gd name="T23" fmla="*/ 201992 h 462"/>
                <a:gd name="T24" fmla="*/ 116986 w 444"/>
                <a:gd name="T25" fmla="*/ 222971 h 462"/>
                <a:gd name="T26" fmla="*/ 64192 w 444"/>
                <a:gd name="T27" fmla="*/ 249343 h 462"/>
                <a:gd name="T28" fmla="*/ 133184 w 444"/>
                <a:gd name="T29" fmla="*/ 276316 h 462"/>
                <a:gd name="T30" fmla="*/ 196776 w 444"/>
                <a:gd name="T31" fmla="*/ 249343 h 462"/>
                <a:gd name="T32" fmla="*/ 148782 w 444"/>
                <a:gd name="T33" fmla="*/ 222971 h 462"/>
                <a:gd name="T34" fmla="*/ 148782 w 444"/>
                <a:gd name="T35" fmla="*/ 201992 h 462"/>
                <a:gd name="T36" fmla="*/ 191976 w 444"/>
                <a:gd name="T37" fmla="*/ 127069 h 462"/>
                <a:gd name="T38" fmla="*/ 191976 w 444"/>
                <a:gd name="T39" fmla="*/ 127069 h 462"/>
                <a:gd name="T40" fmla="*/ 207574 w 444"/>
                <a:gd name="T41" fmla="*/ 53345 h 462"/>
                <a:gd name="T42" fmla="*/ 244770 w 444"/>
                <a:gd name="T43" fmla="*/ 53345 h 462"/>
                <a:gd name="T44" fmla="*/ 191976 w 444"/>
                <a:gd name="T45" fmla="*/ 127069 h 462"/>
                <a:gd name="T46" fmla="*/ 133184 w 444"/>
                <a:gd name="T47" fmla="*/ 21578 h 462"/>
                <a:gd name="T48" fmla="*/ 133184 w 444"/>
                <a:gd name="T49" fmla="*/ 21578 h 462"/>
                <a:gd name="T50" fmla="*/ 191976 w 444"/>
                <a:gd name="T51" fmla="*/ 42556 h 462"/>
                <a:gd name="T52" fmla="*/ 133184 w 444"/>
                <a:gd name="T53" fmla="*/ 68929 h 462"/>
                <a:gd name="T54" fmla="*/ 74391 w 444"/>
                <a:gd name="T55" fmla="*/ 42556 h 462"/>
                <a:gd name="T56" fmla="*/ 133184 w 444"/>
                <a:gd name="T57" fmla="*/ 21578 h 462"/>
                <a:gd name="T58" fmla="*/ 21597 w 444"/>
                <a:gd name="T59" fmla="*/ 53345 h 462"/>
                <a:gd name="T60" fmla="*/ 21597 w 444"/>
                <a:gd name="T61" fmla="*/ 53345 h 462"/>
                <a:gd name="T62" fmla="*/ 58793 w 444"/>
                <a:gd name="T63" fmla="*/ 53345 h 462"/>
                <a:gd name="T64" fmla="*/ 74391 w 444"/>
                <a:gd name="T65" fmla="*/ 127069 h 462"/>
                <a:gd name="T66" fmla="*/ 21597 w 444"/>
                <a:gd name="T67" fmla="*/ 53345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grpSp>
      <p:grpSp>
        <p:nvGrpSpPr>
          <p:cNvPr id="17" name="Group 23"/>
          <p:cNvGrpSpPr>
            <a:grpSpLocks/>
          </p:cNvGrpSpPr>
          <p:nvPr/>
        </p:nvGrpSpPr>
        <p:grpSpPr bwMode="auto">
          <a:xfrm>
            <a:off x="547688" y="3101860"/>
            <a:ext cx="413147" cy="414465"/>
            <a:chOff x="729881" y="3980449"/>
            <a:chExt cx="551992" cy="551992"/>
          </a:xfrm>
        </p:grpSpPr>
        <p:sp>
          <p:nvSpPr>
            <p:cNvPr id="59" name="Oval 58"/>
            <p:cNvSpPr>
              <a:spLocks noChangeAspect="1"/>
            </p:cNvSpPr>
            <p:nvPr/>
          </p:nvSpPr>
          <p:spPr>
            <a:xfrm>
              <a:off x="729881" y="3980449"/>
              <a:ext cx="551992" cy="5519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endParaRPr lang="zh-CN" altLang="zh-CN">
                <a:solidFill>
                  <a:srgbClr val="F33745"/>
                </a:solidFill>
                <a:latin typeface="Arial" pitchFamily="34" charset="0"/>
              </a:endParaRPr>
            </a:p>
          </p:txBody>
        </p:sp>
        <p:sp>
          <p:nvSpPr>
            <p:cNvPr id="45" name="Freeform 166"/>
            <p:cNvSpPr>
              <a:spLocks noChangeArrowheads="1"/>
            </p:cNvSpPr>
            <p:nvPr/>
          </p:nvSpPr>
          <p:spPr bwMode="auto">
            <a:xfrm>
              <a:off x="876178" y="4109234"/>
              <a:ext cx="232083" cy="266367"/>
            </a:xfrm>
            <a:custGeom>
              <a:avLst/>
              <a:gdLst>
                <a:gd name="T0" fmla="*/ 220776 w 390"/>
                <a:gd name="T1" fmla="*/ 0 h 445"/>
                <a:gd name="T2" fmla="*/ 220776 w 390"/>
                <a:gd name="T3" fmla="*/ 0 h 445"/>
                <a:gd name="T4" fmla="*/ 184476 w 390"/>
                <a:gd name="T5" fmla="*/ 0 h 445"/>
                <a:gd name="T6" fmla="*/ 173765 w 390"/>
                <a:gd name="T7" fmla="*/ 16760 h 445"/>
                <a:gd name="T8" fmla="*/ 173765 w 390"/>
                <a:gd name="T9" fmla="*/ 265768 h 445"/>
                <a:gd name="T10" fmla="*/ 231488 w 390"/>
                <a:gd name="T11" fmla="*/ 265768 h 445"/>
                <a:gd name="T12" fmla="*/ 231488 w 390"/>
                <a:gd name="T13" fmla="*/ 16760 h 445"/>
                <a:gd name="T14" fmla="*/ 220776 w 390"/>
                <a:gd name="T15" fmla="*/ 0 h 445"/>
                <a:gd name="T16" fmla="*/ 131514 w 390"/>
                <a:gd name="T17" fmla="*/ 90385 h 445"/>
                <a:gd name="T18" fmla="*/ 131514 w 390"/>
                <a:gd name="T19" fmla="*/ 90385 h 445"/>
                <a:gd name="T20" fmla="*/ 99974 w 390"/>
                <a:gd name="T21" fmla="*/ 90385 h 445"/>
                <a:gd name="T22" fmla="*/ 83907 w 390"/>
                <a:gd name="T23" fmla="*/ 106547 h 445"/>
                <a:gd name="T24" fmla="*/ 83907 w 390"/>
                <a:gd name="T25" fmla="*/ 265768 h 445"/>
                <a:gd name="T26" fmla="*/ 147581 w 390"/>
                <a:gd name="T27" fmla="*/ 265768 h 445"/>
                <a:gd name="T28" fmla="*/ 147581 w 390"/>
                <a:gd name="T29" fmla="*/ 106547 h 445"/>
                <a:gd name="T30" fmla="*/ 131514 w 390"/>
                <a:gd name="T31" fmla="*/ 90385 h 445"/>
                <a:gd name="T32" fmla="*/ 41656 w 390"/>
                <a:gd name="T33" fmla="*/ 180770 h 445"/>
                <a:gd name="T34" fmla="*/ 41656 w 390"/>
                <a:gd name="T35" fmla="*/ 180770 h 445"/>
                <a:gd name="T36" fmla="*/ 10116 w 390"/>
                <a:gd name="T37" fmla="*/ 180770 h 445"/>
                <a:gd name="T38" fmla="*/ 0 w 390"/>
                <a:gd name="T39" fmla="*/ 190946 h 445"/>
                <a:gd name="T40" fmla="*/ 0 w 390"/>
                <a:gd name="T41" fmla="*/ 265768 h 445"/>
                <a:gd name="T42" fmla="*/ 57723 w 390"/>
                <a:gd name="T43" fmla="*/ 265768 h 445"/>
                <a:gd name="T44" fmla="*/ 57723 w 390"/>
                <a:gd name="T45" fmla="*/ 190946 h 445"/>
                <a:gd name="T46" fmla="*/ 41656 w 390"/>
                <a:gd name="T47" fmla="*/ 180770 h 4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90" h="445">
                  <a:moveTo>
                    <a:pt x="371" y="0"/>
                  </a:moveTo>
                  <a:lnTo>
                    <a:pt x="371" y="0"/>
                  </a:lnTo>
                  <a:cubicBezTo>
                    <a:pt x="310" y="0"/>
                    <a:pt x="310" y="0"/>
                    <a:pt x="310" y="0"/>
                  </a:cubicBezTo>
                  <a:cubicBezTo>
                    <a:pt x="301" y="0"/>
                    <a:pt x="292" y="10"/>
                    <a:pt x="292" y="28"/>
                  </a:cubicBezTo>
                  <a:cubicBezTo>
                    <a:pt x="292" y="444"/>
                    <a:pt x="292" y="444"/>
                    <a:pt x="292" y="444"/>
                  </a:cubicBezTo>
                  <a:cubicBezTo>
                    <a:pt x="389" y="444"/>
                    <a:pt x="389" y="444"/>
                    <a:pt x="389" y="444"/>
                  </a:cubicBezTo>
                  <a:cubicBezTo>
                    <a:pt x="389" y="28"/>
                    <a:pt x="389" y="28"/>
                    <a:pt x="389" y="28"/>
                  </a:cubicBezTo>
                  <a:cubicBezTo>
                    <a:pt x="389" y="10"/>
                    <a:pt x="380" y="0"/>
                    <a:pt x="371" y="0"/>
                  </a:cubicBezTo>
                  <a:close/>
                  <a:moveTo>
                    <a:pt x="221" y="151"/>
                  </a:moveTo>
                  <a:lnTo>
                    <a:pt x="221" y="151"/>
                  </a:lnTo>
                  <a:cubicBezTo>
                    <a:pt x="168" y="151"/>
                    <a:pt x="168" y="151"/>
                    <a:pt x="168" y="151"/>
                  </a:cubicBezTo>
                  <a:cubicBezTo>
                    <a:pt x="150" y="151"/>
                    <a:pt x="141" y="160"/>
                    <a:pt x="141" y="178"/>
                  </a:cubicBezTo>
                  <a:cubicBezTo>
                    <a:pt x="141" y="444"/>
                    <a:pt x="141" y="444"/>
                    <a:pt x="141" y="444"/>
                  </a:cubicBezTo>
                  <a:cubicBezTo>
                    <a:pt x="248" y="444"/>
                    <a:pt x="248" y="444"/>
                    <a:pt x="248" y="444"/>
                  </a:cubicBezTo>
                  <a:cubicBezTo>
                    <a:pt x="248" y="178"/>
                    <a:pt x="248" y="178"/>
                    <a:pt x="248" y="178"/>
                  </a:cubicBezTo>
                  <a:cubicBezTo>
                    <a:pt x="248" y="160"/>
                    <a:pt x="230" y="151"/>
                    <a:pt x="221" y="151"/>
                  </a:cubicBezTo>
                  <a:close/>
                  <a:moveTo>
                    <a:pt x="70" y="302"/>
                  </a:moveTo>
                  <a:lnTo>
                    <a:pt x="70" y="302"/>
                  </a:lnTo>
                  <a:cubicBezTo>
                    <a:pt x="17" y="302"/>
                    <a:pt x="17" y="302"/>
                    <a:pt x="17" y="302"/>
                  </a:cubicBezTo>
                  <a:cubicBezTo>
                    <a:pt x="0" y="302"/>
                    <a:pt x="0" y="310"/>
                    <a:pt x="0" y="319"/>
                  </a:cubicBezTo>
                  <a:cubicBezTo>
                    <a:pt x="0" y="444"/>
                    <a:pt x="0" y="444"/>
                    <a:pt x="0" y="444"/>
                  </a:cubicBezTo>
                  <a:cubicBezTo>
                    <a:pt x="97" y="444"/>
                    <a:pt x="97" y="444"/>
                    <a:pt x="97" y="444"/>
                  </a:cubicBezTo>
                  <a:cubicBezTo>
                    <a:pt x="97" y="319"/>
                    <a:pt x="97" y="319"/>
                    <a:pt x="97" y="319"/>
                  </a:cubicBezTo>
                  <a:cubicBezTo>
                    <a:pt x="97" y="310"/>
                    <a:pt x="88" y="302"/>
                    <a:pt x="70" y="302"/>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grpSp>
      <p:grpSp>
        <p:nvGrpSpPr>
          <p:cNvPr id="20" name="Group 24"/>
          <p:cNvGrpSpPr>
            <a:grpSpLocks/>
          </p:cNvGrpSpPr>
          <p:nvPr/>
        </p:nvGrpSpPr>
        <p:grpSpPr bwMode="auto">
          <a:xfrm>
            <a:off x="2609850" y="3101860"/>
            <a:ext cx="414338" cy="414465"/>
            <a:chOff x="3480075" y="3980449"/>
            <a:chExt cx="551992" cy="551992"/>
          </a:xfrm>
        </p:grpSpPr>
        <p:sp>
          <p:nvSpPr>
            <p:cNvPr id="65" name="Oval 64"/>
            <p:cNvSpPr>
              <a:spLocks noChangeAspect="1"/>
            </p:cNvSpPr>
            <p:nvPr/>
          </p:nvSpPr>
          <p:spPr>
            <a:xfrm>
              <a:off x="3480075" y="3980449"/>
              <a:ext cx="551992" cy="5519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endParaRPr lang="zh-CN" altLang="zh-CN">
                <a:solidFill>
                  <a:srgbClr val="F33745"/>
                </a:solidFill>
                <a:latin typeface="Arial" pitchFamily="34" charset="0"/>
              </a:endParaRPr>
            </a:p>
          </p:txBody>
        </p:sp>
        <p:sp>
          <p:nvSpPr>
            <p:cNvPr id="46" name="Freeform 36"/>
            <p:cNvSpPr>
              <a:spLocks noChangeArrowheads="1"/>
            </p:cNvSpPr>
            <p:nvPr/>
          </p:nvSpPr>
          <p:spPr bwMode="auto">
            <a:xfrm>
              <a:off x="3627670" y="4125899"/>
              <a:ext cx="287467" cy="261092"/>
            </a:xfrm>
            <a:custGeom>
              <a:avLst/>
              <a:gdLst>
                <a:gd name="T0" fmla="*/ 143135 w 480"/>
                <a:gd name="T1" fmla="*/ 196418 h 436"/>
                <a:gd name="T2" fmla="*/ 143135 w 480"/>
                <a:gd name="T3" fmla="*/ 196418 h 436"/>
                <a:gd name="T4" fmla="*/ 111393 w 480"/>
                <a:gd name="T5" fmla="*/ 228755 h 436"/>
                <a:gd name="T6" fmla="*/ 143135 w 480"/>
                <a:gd name="T7" fmla="*/ 260493 h 436"/>
                <a:gd name="T8" fmla="*/ 174876 w 480"/>
                <a:gd name="T9" fmla="*/ 228755 h 436"/>
                <a:gd name="T10" fmla="*/ 143135 w 480"/>
                <a:gd name="T11" fmla="*/ 196418 h 436"/>
                <a:gd name="T12" fmla="*/ 79652 w 480"/>
                <a:gd name="T13" fmla="*/ 164680 h 436"/>
                <a:gd name="T14" fmla="*/ 79652 w 480"/>
                <a:gd name="T15" fmla="*/ 164680 h 436"/>
                <a:gd name="T16" fmla="*/ 100613 w 480"/>
                <a:gd name="T17" fmla="*/ 186238 h 436"/>
                <a:gd name="T18" fmla="*/ 185656 w 480"/>
                <a:gd name="T19" fmla="*/ 186238 h 436"/>
                <a:gd name="T20" fmla="*/ 206617 w 480"/>
                <a:gd name="T21" fmla="*/ 164680 h 436"/>
                <a:gd name="T22" fmla="*/ 79652 w 480"/>
                <a:gd name="T23" fmla="*/ 164680 h 436"/>
                <a:gd name="T24" fmla="*/ 37131 w 480"/>
                <a:gd name="T25" fmla="*/ 122162 h 436"/>
                <a:gd name="T26" fmla="*/ 37131 w 480"/>
                <a:gd name="T27" fmla="*/ 122162 h 436"/>
                <a:gd name="T28" fmla="*/ 58691 w 480"/>
                <a:gd name="T29" fmla="*/ 143720 h 436"/>
                <a:gd name="T30" fmla="*/ 228177 w 480"/>
                <a:gd name="T31" fmla="*/ 143720 h 436"/>
                <a:gd name="T32" fmla="*/ 249737 w 480"/>
                <a:gd name="T33" fmla="*/ 122162 h 436"/>
                <a:gd name="T34" fmla="*/ 37131 w 480"/>
                <a:gd name="T35" fmla="*/ 122162 h 436"/>
                <a:gd name="T36" fmla="*/ 0 w 480"/>
                <a:gd name="T37" fmla="*/ 80244 h 436"/>
                <a:gd name="T38" fmla="*/ 0 w 480"/>
                <a:gd name="T39" fmla="*/ 80244 h 436"/>
                <a:gd name="T40" fmla="*/ 15571 w 480"/>
                <a:gd name="T41" fmla="*/ 101203 h 436"/>
                <a:gd name="T42" fmla="*/ 265308 w 480"/>
                <a:gd name="T43" fmla="*/ 101203 h 436"/>
                <a:gd name="T44" fmla="*/ 286868 w 480"/>
                <a:gd name="T45" fmla="*/ 80244 h 436"/>
                <a:gd name="T46" fmla="*/ 0 w 480"/>
                <a:gd name="T47" fmla="*/ 80244 h 4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80" h="436">
                  <a:moveTo>
                    <a:pt x="239" y="328"/>
                  </a:moveTo>
                  <a:lnTo>
                    <a:pt x="239" y="328"/>
                  </a:lnTo>
                  <a:cubicBezTo>
                    <a:pt x="213" y="328"/>
                    <a:pt x="186" y="355"/>
                    <a:pt x="186" y="382"/>
                  </a:cubicBezTo>
                  <a:cubicBezTo>
                    <a:pt x="186" y="409"/>
                    <a:pt x="213" y="435"/>
                    <a:pt x="239" y="435"/>
                  </a:cubicBezTo>
                  <a:cubicBezTo>
                    <a:pt x="266" y="435"/>
                    <a:pt x="292" y="409"/>
                    <a:pt x="292" y="382"/>
                  </a:cubicBezTo>
                  <a:cubicBezTo>
                    <a:pt x="292" y="355"/>
                    <a:pt x="266" y="328"/>
                    <a:pt x="239" y="328"/>
                  </a:cubicBezTo>
                  <a:close/>
                  <a:moveTo>
                    <a:pt x="133" y="275"/>
                  </a:moveTo>
                  <a:lnTo>
                    <a:pt x="133" y="275"/>
                  </a:lnTo>
                  <a:cubicBezTo>
                    <a:pt x="168" y="311"/>
                    <a:pt x="168" y="311"/>
                    <a:pt x="168" y="311"/>
                  </a:cubicBezTo>
                  <a:cubicBezTo>
                    <a:pt x="204" y="275"/>
                    <a:pt x="266" y="275"/>
                    <a:pt x="310" y="311"/>
                  </a:cubicBezTo>
                  <a:cubicBezTo>
                    <a:pt x="345" y="275"/>
                    <a:pt x="345" y="275"/>
                    <a:pt x="345" y="275"/>
                  </a:cubicBezTo>
                  <a:cubicBezTo>
                    <a:pt x="283" y="222"/>
                    <a:pt x="195" y="222"/>
                    <a:pt x="133" y="275"/>
                  </a:cubicBezTo>
                  <a:close/>
                  <a:moveTo>
                    <a:pt x="62" y="204"/>
                  </a:moveTo>
                  <a:lnTo>
                    <a:pt x="62" y="204"/>
                  </a:lnTo>
                  <a:cubicBezTo>
                    <a:pt x="98" y="240"/>
                    <a:pt x="98" y="240"/>
                    <a:pt x="98" y="240"/>
                  </a:cubicBezTo>
                  <a:cubicBezTo>
                    <a:pt x="177" y="169"/>
                    <a:pt x="301" y="169"/>
                    <a:pt x="381" y="240"/>
                  </a:cubicBezTo>
                  <a:cubicBezTo>
                    <a:pt x="417" y="204"/>
                    <a:pt x="417" y="204"/>
                    <a:pt x="417" y="204"/>
                  </a:cubicBezTo>
                  <a:cubicBezTo>
                    <a:pt x="319" y="107"/>
                    <a:pt x="160" y="107"/>
                    <a:pt x="62" y="204"/>
                  </a:cubicBezTo>
                  <a:close/>
                  <a:moveTo>
                    <a:pt x="0" y="134"/>
                  </a:moveTo>
                  <a:lnTo>
                    <a:pt x="0" y="134"/>
                  </a:lnTo>
                  <a:cubicBezTo>
                    <a:pt x="26" y="169"/>
                    <a:pt x="26" y="169"/>
                    <a:pt x="26" y="169"/>
                  </a:cubicBezTo>
                  <a:cubicBezTo>
                    <a:pt x="142" y="54"/>
                    <a:pt x="328" y="54"/>
                    <a:pt x="443" y="169"/>
                  </a:cubicBezTo>
                  <a:cubicBezTo>
                    <a:pt x="479" y="134"/>
                    <a:pt x="479" y="134"/>
                    <a:pt x="479" y="134"/>
                  </a:cubicBezTo>
                  <a:cubicBezTo>
                    <a:pt x="345" y="0"/>
                    <a:pt x="133" y="0"/>
                    <a:pt x="0" y="134"/>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grpSp>
      <p:grpSp>
        <p:nvGrpSpPr>
          <p:cNvPr id="21" name="Group 25"/>
          <p:cNvGrpSpPr>
            <a:grpSpLocks/>
          </p:cNvGrpSpPr>
          <p:nvPr/>
        </p:nvGrpSpPr>
        <p:grpSpPr bwMode="auto">
          <a:xfrm>
            <a:off x="547688" y="3924836"/>
            <a:ext cx="413147" cy="413275"/>
            <a:chOff x="729881" y="5076304"/>
            <a:chExt cx="551992" cy="551992"/>
          </a:xfrm>
        </p:grpSpPr>
        <p:sp>
          <p:nvSpPr>
            <p:cNvPr id="68" name="Oval 67"/>
            <p:cNvSpPr>
              <a:spLocks noChangeAspect="1"/>
            </p:cNvSpPr>
            <p:nvPr/>
          </p:nvSpPr>
          <p:spPr>
            <a:xfrm>
              <a:off x="729881" y="5076304"/>
              <a:ext cx="551992" cy="5519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endParaRPr lang="zh-CN" altLang="zh-CN">
                <a:solidFill>
                  <a:srgbClr val="FFFFFF"/>
                </a:solidFill>
                <a:latin typeface="Arial" pitchFamily="34" charset="0"/>
              </a:endParaRPr>
            </a:p>
          </p:txBody>
        </p:sp>
        <p:sp>
          <p:nvSpPr>
            <p:cNvPr id="47" name="Freeform 154"/>
            <p:cNvSpPr>
              <a:spLocks noChangeArrowheads="1"/>
            </p:cNvSpPr>
            <p:nvPr/>
          </p:nvSpPr>
          <p:spPr bwMode="auto">
            <a:xfrm>
              <a:off x="897145" y="5211710"/>
              <a:ext cx="213623" cy="290103"/>
            </a:xfrm>
            <a:custGeom>
              <a:avLst/>
              <a:gdLst>
                <a:gd name="T0" fmla="*/ 208207 w 355"/>
                <a:gd name="T1" fmla="*/ 78632 h 487"/>
                <a:gd name="T2" fmla="*/ 208207 w 355"/>
                <a:gd name="T3" fmla="*/ 78632 h 487"/>
                <a:gd name="T4" fmla="*/ 69804 w 355"/>
                <a:gd name="T5" fmla="*/ 10127 h 487"/>
                <a:gd name="T6" fmla="*/ 5416 w 355"/>
                <a:gd name="T7" fmla="*/ 31572 h 487"/>
                <a:gd name="T8" fmla="*/ 0 w 355"/>
                <a:gd name="T9" fmla="*/ 47060 h 487"/>
                <a:gd name="T10" fmla="*/ 5416 w 355"/>
                <a:gd name="T11" fmla="*/ 205514 h 487"/>
                <a:gd name="T12" fmla="*/ 10832 w 355"/>
                <a:gd name="T13" fmla="*/ 216237 h 487"/>
                <a:gd name="T14" fmla="*/ 133590 w 355"/>
                <a:gd name="T15" fmla="*/ 289507 h 487"/>
                <a:gd name="T16" fmla="*/ 139005 w 355"/>
                <a:gd name="T17" fmla="*/ 289507 h 487"/>
                <a:gd name="T18" fmla="*/ 144421 w 355"/>
                <a:gd name="T19" fmla="*/ 289507 h 487"/>
                <a:gd name="T20" fmla="*/ 149235 w 355"/>
                <a:gd name="T21" fmla="*/ 284742 h 487"/>
                <a:gd name="T22" fmla="*/ 149235 w 355"/>
                <a:gd name="T23" fmla="*/ 120926 h 487"/>
                <a:gd name="T24" fmla="*/ 144421 w 355"/>
                <a:gd name="T25" fmla="*/ 110203 h 487"/>
                <a:gd name="T26" fmla="*/ 26477 w 355"/>
                <a:gd name="T27" fmla="*/ 41699 h 487"/>
                <a:gd name="T28" fmla="*/ 42725 w 355"/>
                <a:gd name="T29" fmla="*/ 31572 h 487"/>
                <a:gd name="T30" fmla="*/ 64388 w 355"/>
                <a:gd name="T31" fmla="*/ 26211 h 487"/>
                <a:gd name="T32" fmla="*/ 181128 w 355"/>
                <a:gd name="T33" fmla="*/ 89354 h 487"/>
                <a:gd name="T34" fmla="*/ 186544 w 355"/>
                <a:gd name="T35" fmla="*/ 94715 h 487"/>
                <a:gd name="T36" fmla="*/ 186544 w 355"/>
                <a:gd name="T37" fmla="*/ 253170 h 487"/>
                <a:gd name="T38" fmla="*/ 197376 w 355"/>
                <a:gd name="T39" fmla="*/ 263297 h 487"/>
                <a:gd name="T40" fmla="*/ 213021 w 355"/>
                <a:gd name="T41" fmla="*/ 253170 h 487"/>
                <a:gd name="T42" fmla="*/ 213021 w 355"/>
                <a:gd name="T43" fmla="*/ 83993 h 487"/>
                <a:gd name="T44" fmla="*/ 208207 w 355"/>
                <a:gd name="T45" fmla="*/ 78632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grpSp>
      <p:grpSp>
        <p:nvGrpSpPr>
          <p:cNvPr id="22" name="Group 26"/>
          <p:cNvGrpSpPr>
            <a:grpSpLocks/>
          </p:cNvGrpSpPr>
          <p:nvPr/>
        </p:nvGrpSpPr>
        <p:grpSpPr bwMode="auto">
          <a:xfrm>
            <a:off x="2609850" y="3924836"/>
            <a:ext cx="414338" cy="413275"/>
            <a:chOff x="3480075" y="5076304"/>
            <a:chExt cx="551992" cy="551992"/>
          </a:xfrm>
        </p:grpSpPr>
        <p:sp>
          <p:nvSpPr>
            <p:cNvPr id="71" name="Oval 70"/>
            <p:cNvSpPr>
              <a:spLocks noChangeAspect="1"/>
            </p:cNvSpPr>
            <p:nvPr/>
          </p:nvSpPr>
          <p:spPr>
            <a:xfrm>
              <a:off x="3480075" y="5076304"/>
              <a:ext cx="551992" cy="5519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endParaRPr lang="zh-CN" altLang="zh-CN">
                <a:solidFill>
                  <a:srgbClr val="FFFFFF"/>
                </a:solidFill>
                <a:latin typeface="Arial" pitchFamily="34" charset="0"/>
              </a:endParaRPr>
            </a:p>
          </p:txBody>
        </p:sp>
        <p:sp>
          <p:nvSpPr>
            <p:cNvPr id="48" name="Freeform 123"/>
            <p:cNvSpPr>
              <a:spLocks noChangeArrowheads="1"/>
            </p:cNvSpPr>
            <p:nvPr/>
          </p:nvSpPr>
          <p:spPr bwMode="auto">
            <a:xfrm>
              <a:off x="3619012" y="5225081"/>
              <a:ext cx="271641" cy="276915"/>
            </a:xfrm>
            <a:custGeom>
              <a:avLst/>
              <a:gdLst>
                <a:gd name="T0" fmla="*/ 165268 w 452"/>
                <a:gd name="T1" fmla="*/ 180414 h 462"/>
                <a:gd name="T2" fmla="*/ 165268 w 452"/>
                <a:gd name="T3" fmla="*/ 180414 h 462"/>
                <a:gd name="T4" fmla="*/ 260823 w 452"/>
                <a:gd name="T5" fmla="*/ 15584 h 462"/>
                <a:gd name="T6" fmla="*/ 260823 w 452"/>
                <a:gd name="T7" fmla="*/ 10789 h 462"/>
                <a:gd name="T8" fmla="*/ 255415 w 452"/>
                <a:gd name="T9" fmla="*/ 10789 h 462"/>
                <a:gd name="T10" fmla="*/ 95555 w 452"/>
                <a:gd name="T11" fmla="*/ 106690 h 462"/>
                <a:gd name="T12" fmla="*/ 5409 w 452"/>
                <a:gd name="T13" fmla="*/ 180414 h 462"/>
                <a:gd name="T14" fmla="*/ 21034 w 452"/>
                <a:gd name="T15" fmla="*/ 196598 h 462"/>
                <a:gd name="T16" fmla="*/ 52886 w 452"/>
                <a:gd name="T17" fmla="*/ 185809 h 462"/>
                <a:gd name="T18" fmla="*/ 90747 w 452"/>
                <a:gd name="T19" fmla="*/ 222971 h 462"/>
                <a:gd name="T20" fmla="*/ 79930 w 452"/>
                <a:gd name="T21" fmla="*/ 254738 h 462"/>
                <a:gd name="T22" fmla="*/ 90747 w 452"/>
                <a:gd name="T23" fmla="*/ 270921 h 462"/>
                <a:gd name="T24" fmla="*/ 165268 w 452"/>
                <a:gd name="T25" fmla="*/ 180414 h 462"/>
                <a:gd name="T26" fmla="*/ 180894 w 452"/>
                <a:gd name="T27" fmla="*/ 89907 h 462"/>
                <a:gd name="T28" fmla="*/ 180894 w 452"/>
                <a:gd name="T29" fmla="*/ 89907 h 462"/>
                <a:gd name="T30" fmla="*/ 180894 w 452"/>
                <a:gd name="T31" fmla="*/ 58140 h 462"/>
                <a:gd name="T32" fmla="*/ 212745 w 452"/>
                <a:gd name="T33" fmla="*/ 58140 h 462"/>
                <a:gd name="T34" fmla="*/ 212745 w 452"/>
                <a:gd name="T35" fmla="*/ 89907 h 462"/>
                <a:gd name="T36" fmla="*/ 180894 w 452"/>
                <a:gd name="T37" fmla="*/ 89907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grpSp>
    </p:spTree>
    <p:extLst>
      <p:ext uri="{BB962C8B-B14F-4D97-AF65-F5344CB8AC3E}">
        <p14:creationId xmlns:p14="http://schemas.microsoft.com/office/powerpoint/2010/main" val="10436144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2"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8" presetClass="emph" presetSubtype="0" fill="hold" nodeType="withEffect">
                                  <p:stCondLst>
                                    <p:cond delay="0"/>
                                  </p:stCondLst>
                                  <p:childTnLst>
                                    <p:animRot by="21600000">
                                      <p:cBhvr>
                                        <p:cTn id="30" dur="2000" fill="hold"/>
                                        <p:tgtEl>
                                          <p:spTgt spid="3"/>
                                        </p:tgtEl>
                                        <p:attrNameLst>
                                          <p:attrName>r</p:attrName>
                                        </p:attrNameLst>
                                      </p:cBhvr>
                                    </p:animRot>
                                  </p:childTnLst>
                                </p:cTn>
                              </p:par>
                              <p:par>
                                <p:cTn id="31" presetID="8" presetClass="emph" presetSubtype="0" fill="hold" nodeType="withEffect">
                                  <p:stCondLst>
                                    <p:cond delay="0"/>
                                  </p:stCondLst>
                                  <p:childTnLst>
                                    <p:animRot by="21600000">
                                      <p:cBhvr>
                                        <p:cTn id="32" dur="2000" fill="hold"/>
                                        <p:tgtEl>
                                          <p:spTgt spid="5"/>
                                        </p:tgtEl>
                                        <p:attrNameLst>
                                          <p:attrName>r</p:attrName>
                                        </p:attrNameLst>
                                      </p:cBhvr>
                                    </p:animRot>
                                  </p:childTnLst>
                                </p:cTn>
                              </p:par>
                              <p:par>
                                <p:cTn id="33" presetID="8" presetClass="emph" presetSubtype="0" fill="hold" nodeType="withEffect">
                                  <p:stCondLst>
                                    <p:cond delay="0"/>
                                  </p:stCondLst>
                                  <p:childTnLst>
                                    <p:animRot by="21600000">
                                      <p:cBhvr>
                                        <p:cTn id="34" dur="2000" fill="hold"/>
                                        <p:tgtEl>
                                          <p:spTgt spid="2"/>
                                        </p:tgtEl>
                                        <p:attrNameLst>
                                          <p:attrName>r</p:attrName>
                                        </p:attrNameLst>
                                      </p:cBhvr>
                                    </p:animRot>
                                  </p:childTnLst>
                                </p:cTn>
                              </p:par>
                              <p:par>
                                <p:cTn id="35" presetID="8" presetClass="emph" presetSubtype="0" fill="hold" nodeType="withEffect">
                                  <p:stCondLst>
                                    <p:cond delay="0"/>
                                  </p:stCondLst>
                                  <p:childTnLst>
                                    <p:animRot by="21600000">
                                      <p:cBhvr>
                                        <p:cTn id="36" dur="2000" fill="hold"/>
                                        <p:tgtEl>
                                          <p:spTgt spid="4"/>
                                        </p:tgtEl>
                                        <p:attrNameLst>
                                          <p:attrName>r</p:attrName>
                                        </p:attrNameLst>
                                      </p:cBhvr>
                                    </p:animRot>
                                  </p:childTnLst>
                                </p:cTn>
                              </p:par>
                              <p:par>
                                <p:cTn id="37" presetID="8" presetClass="emph" presetSubtype="0" fill="hold" nodeType="withEffect">
                                  <p:stCondLst>
                                    <p:cond delay="0"/>
                                  </p:stCondLst>
                                  <p:childTnLst>
                                    <p:animRot by="21600000">
                                      <p:cBhvr>
                                        <p:cTn id="38" dur="2000" fill="hold"/>
                                        <p:tgtEl>
                                          <p:spTgt spid="8"/>
                                        </p:tgtEl>
                                        <p:attrNameLst>
                                          <p:attrName>r</p:attrName>
                                        </p:attrNameLst>
                                      </p:cBhvr>
                                    </p:animRot>
                                  </p:childTnLst>
                                </p:cTn>
                              </p:par>
                            </p:childTnLst>
                          </p:cTn>
                        </p:par>
                        <p:par>
                          <p:cTn id="39" fill="hold" nodeType="afterGroup">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wipe(left)">
                                      <p:cBhvr>
                                        <p:cTn id="42" dur="500"/>
                                        <p:tgtEl>
                                          <p:spTgt spid="54"/>
                                        </p:tgtEl>
                                      </p:cBhvr>
                                    </p:animEffect>
                                  </p:childTnLst>
                                </p:cTn>
                              </p:par>
                            </p:childTnLst>
                          </p:cTn>
                        </p:par>
                        <p:par>
                          <p:cTn id="43" fill="hold" nodeType="afterGroup">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500"/>
                                        <p:tgtEl>
                                          <p:spTgt spid="55"/>
                                        </p:tgtEl>
                                      </p:cBhvr>
                                    </p:animEffect>
                                  </p:childTnLst>
                                </p:cTn>
                              </p:par>
                            </p:childTnLst>
                          </p:cTn>
                        </p:par>
                        <p:par>
                          <p:cTn id="47" fill="hold" nodeType="afterGroup">
                            <p:stCondLst>
                              <p:cond delay="5000"/>
                            </p:stCondLst>
                            <p:childTnLst>
                              <p:par>
                                <p:cTn id="48" presetID="22" presetClass="entr" presetSubtype="8"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randombar(horizontal)">
                                      <p:cBhvr>
                                        <p:cTn id="53" dur="500"/>
                                        <p:tgtEl>
                                          <p:spTgt spid="58"/>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randombar(horizontal)">
                                      <p:cBhvr>
                                        <p:cTn id="56" dur="500"/>
                                        <p:tgtEl>
                                          <p:spTgt spid="57"/>
                                        </p:tgtEl>
                                      </p:cBhvr>
                                    </p:animEffect>
                                  </p:childTnLst>
                                </p:cTn>
                              </p:par>
                            </p:childTnLst>
                          </p:cTn>
                        </p:par>
                        <p:par>
                          <p:cTn id="57" fill="hold" nodeType="afterGroup">
                            <p:stCondLst>
                              <p:cond delay="5500"/>
                            </p:stCondLst>
                            <p:childTnLst>
                              <p:par>
                                <p:cTn id="58" presetID="22" presetClass="entr" presetSubtype="8"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left)">
                                      <p:cBhvr>
                                        <p:cTn id="60" dur="500"/>
                                        <p:tgtEl>
                                          <p:spTgt spid="14"/>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randombar(horizontal)">
                                      <p:cBhvr>
                                        <p:cTn id="63" dur="500"/>
                                        <p:tgtEl>
                                          <p:spTgt spid="64"/>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randombar(horizontal)">
                                      <p:cBhvr>
                                        <p:cTn id="66" dur="500"/>
                                        <p:tgtEl>
                                          <p:spTgt spid="63"/>
                                        </p:tgtEl>
                                      </p:cBhvr>
                                    </p:animEffect>
                                  </p:childTnLst>
                                </p:cTn>
                              </p:par>
                            </p:childTnLst>
                          </p:cTn>
                        </p:par>
                        <p:par>
                          <p:cTn id="67" fill="hold" nodeType="afterGroup">
                            <p:stCondLst>
                              <p:cond delay="6000"/>
                            </p:stCondLst>
                            <p:childTnLst>
                              <p:par>
                                <p:cTn id="68" presetID="22" presetClass="entr" presetSubtype="8" fill="hold"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randombar(horizontal)">
                                      <p:cBhvr>
                                        <p:cTn id="73" dur="500"/>
                                        <p:tgtEl>
                                          <p:spTgt spid="61"/>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60"/>
                                        </p:tgtEl>
                                        <p:attrNameLst>
                                          <p:attrName>style.visibility</p:attrName>
                                        </p:attrNameLst>
                                      </p:cBhvr>
                                      <p:to>
                                        <p:strVal val="visible"/>
                                      </p:to>
                                    </p:set>
                                    <p:animEffect transition="in" filter="randombar(horizontal)">
                                      <p:cBhvr>
                                        <p:cTn id="76" dur="500"/>
                                        <p:tgtEl>
                                          <p:spTgt spid="60"/>
                                        </p:tgtEl>
                                      </p:cBhvr>
                                    </p:animEffect>
                                  </p:childTnLst>
                                </p:cTn>
                              </p:par>
                            </p:childTnLst>
                          </p:cTn>
                        </p:par>
                        <p:par>
                          <p:cTn id="77" fill="hold" nodeType="afterGroup">
                            <p:stCondLst>
                              <p:cond delay="6500"/>
                            </p:stCondLst>
                            <p:childTnLst>
                              <p:par>
                                <p:cTn id="78" presetID="22" presetClass="entr" presetSubtype="8" fill="hold"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left)">
                                      <p:cBhvr>
                                        <p:cTn id="80" dur="500"/>
                                        <p:tgtEl>
                                          <p:spTgt spid="20"/>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67"/>
                                        </p:tgtEl>
                                        <p:attrNameLst>
                                          <p:attrName>style.visibility</p:attrName>
                                        </p:attrNameLst>
                                      </p:cBhvr>
                                      <p:to>
                                        <p:strVal val="visible"/>
                                      </p:to>
                                    </p:set>
                                    <p:animEffect transition="in" filter="randombar(horizontal)">
                                      <p:cBhvr>
                                        <p:cTn id="83" dur="500"/>
                                        <p:tgtEl>
                                          <p:spTgt spid="67"/>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66"/>
                                        </p:tgtEl>
                                        <p:attrNameLst>
                                          <p:attrName>style.visibility</p:attrName>
                                        </p:attrNameLst>
                                      </p:cBhvr>
                                      <p:to>
                                        <p:strVal val="visible"/>
                                      </p:to>
                                    </p:set>
                                    <p:animEffect transition="in" filter="randombar(horizontal)">
                                      <p:cBhvr>
                                        <p:cTn id="86" dur="500"/>
                                        <p:tgtEl>
                                          <p:spTgt spid="66"/>
                                        </p:tgtEl>
                                      </p:cBhvr>
                                    </p:animEffect>
                                  </p:childTnLst>
                                </p:cTn>
                              </p:par>
                            </p:childTnLst>
                          </p:cTn>
                        </p:par>
                        <p:par>
                          <p:cTn id="87" fill="hold" nodeType="afterGroup">
                            <p:stCondLst>
                              <p:cond delay="7000"/>
                            </p:stCondLst>
                            <p:childTnLst>
                              <p:par>
                                <p:cTn id="88" presetID="22" presetClass="entr" presetSubtype="8" fill="hold" nodeType="after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wipe(left)">
                                      <p:cBhvr>
                                        <p:cTn id="90" dur="500"/>
                                        <p:tgtEl>
                                          <p:spTgt spid="21"/>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randombar(horizontal)">
                                      <p:cBhvr>
                                        <p:cTn id="93" dur="500"/>
                                        <p:tgtEl>
                                          <p:spTgt spid="70"/>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69"/>
                                        </p:tgtEl>
                                        <p:attrNameLst>
                                          <p:attrName>style.visibility</p:attrName>
                                        </p:attrNameLst>
                                      </p:cBhvr>
                                      <p:to>
                                        <p:strVal val="visible"/>
                                      </p:to>
                                    </p:set>
                                    <p:animEffect transition="in" filter="randombar(horizontal)">
                                      <p:cBhvr>
                                        <p:cTn id="96" dur="500"/>
                                        <p:tgtEl>
                                          <p:spTgt spid="69"/>
                                        </p:tgtEl>
                                      </p:cBhvr>
                                    </p:animEffect>
                                  </p:childTnLst>
                                </p:cTn>
                              </p:par>
                            </p:childTnLst>
                          </p:cTn>
                        </p:par>
                        <p:par>
                          <p:cTn id="97" fill="hold" nodeType="afterGroup">
                            <p:stCondLst>
                              <p:cond delay="7500"/>
                            </p:stCondLst>
                            <p:childTnLst>
                              <p:par>
                                <p:cTn id="98" presetID="22" presetClass="entr" presetSubtype="8" fill="hold"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par>
                                <p:cTn id="101" presetID="14" presetClass="entr" presetSubtype="10" fill="hold" grpId="0" nodeType="withEffect">
                                  <p:stCondLst>
                                    <p:cond delay="0"/>
                                  </p:stCondLst>
                                  <p:childTnLst>
                                    <p:set>
                                      <p:cBhvr>
                                        <p:cTn id="102" dur="1" fill="hold">
                                          <p:stCondLst>
                                            <p:cond delay="0"/>
                                          </p:stCondLst>
                                        </p:cTn>
                                        <p:tgtEl>
                                          <p:spTgt spid="73"/>
                                        </p:tgtEl>
                                        <p:attrNameLst>
                                          <p:attrName>style.visibility</p:attrName>
                                        </p:attrNameLst>
                                      </p:cBhvr>
                                      <p:to>
                                        <p:strVal val="visible"/>
                                      </p:to>
                                    </p:set>
                                    <p:animEffect transition="in" filter="randombar(horizontal)">
                                      <p:cBhvr>
                                        <p:cTn id="103" dur="500"/>
                                        <p:tgtEl>
                                          <p:spTgt spid="73"/>
                                        </p:tgtEl>
                                      </p:cBhvr>
                                    </p:animEffect>
                                  </p:childTnLst>
                                </p:cTn>
                              </p:par>
                              <p:par>
                                <p:cTn id="104" presetID="14" presetClass="entr" presetSubtype="10" fill="hold" grpId="0" nodeType="withEffect">
                                  <p:stCondLst>
                                    <p:cond delay="0"/>
                                  </p:stCondLst>
                                  <p:childTnLst>
                                    <p:set>
                                      <p:cBhvr>
                                        <p:cTn id="105" dur="1" fill="hold">
                                          <p:stCondLst>
                                            <p:cond delay="0"/>
                                          </p:stCondLst>
                                        </p:cTn>
                                        <p:tgtEl>
                                          <p:spTgt spid="72"/>
                                        </p:tgtEl>
                                        <p:attrNameLst>
                                          <p:attrName>style.visibility</p:attrName>
                                        </p:attrNameLst>
                                      </p:cBhvr>
                                      <p:to>
                                        <p:strVal val="visible"/>
                                      </p:to>
                                    </p:set>
                                    <p:animEffect transition="in" filter="randombar(horizontal)">
                                      <p:cBhvr>
                                        <p:cTn id="106"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7" grpId="0"/>
      <p:bldP spid="58" grpId="0"/>
      <p:bldP spid="60" grpId="0"/>
      <p:bldP spid="61" grpId="0"/>
      <p:bldP spid="63" grpId="0"/>
      <p:bldP spid="64" grpId="0"/>
      <p:bldP spid="66" grpId="0"/>
      <p:bldP spid="67" grpId="0"/>
      <p:bldP spid="69" grpId="0"/>
      <p:bldP spid="70" grpId="0"/>
      <p:bldP spid="72" grpId="0"/>
      <p:bldP spid="7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五边形 5"/>
          <p:cNvSpPr/>
          <p:nvPr/>
        </p:nvSpPr>
        <p:spPr>
          <a:xfrm rot="16200000" flipV="1">
            <a:off x="7548493" y="4248523"/>
            <a:ext cx="1212156" cy="625252"/>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bwMode="auto">
          <a:xfrm>
            <a:off x="662370" y="1890680"/>
            <a:ext cx="4629710" cy="507831"/>
          </a:xfrm>
          <a:prstGeom prst="rect">
            <a:avLst/>
          </a:prstGeom>
          <a:noFill/>
        </p:spPr>
        <p:txBody>
          <a:bodyPr wrap="square">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这里输入简单的文字概述这里输入简单文字概述简单的文字概述这里输入这里输入简单的文字概述这里输入简单文字概述简单的文字</a:t>
            </a:r>
          </a:p>
        </p:txBody>
      </p:sp>
      <p:sp>
        <p:nvSpPr>
          <p:cNvPr id="8" name="矩形 7"/>
          <p:cNvSpPr/>
          <p:nvPr/>
        </p:nvSpPr>
        <p:spPr bwMode="auto">
          <a:xfrm>
            <a:off x="734378" y="1566466"/>
            <a:ext cx="2020887" cy="276999"/>
          </a:xfrm>
          <a:prstGeom prst="rect">
            <a:avLst/>
          </a:prstGeom>
        </p:spPr>
        <p:txBody>
          <a:bodyPr>
            <a:spAutoFit/>
          </a:bodyPr>
          <a:lstStyle/>
          <a:p>
            <a:pPr>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sz="1200" dirty="0">
              <a:solidFill>
                <a:schemeClr val="tx1">
                  <a:lumMod val="75000"/>
                  <a:lumOff val="25000"/>
                </a:schemeClr>
              </a:solidFill>
            </a:endParaRPr>
          </a:p>
        </p:txBody>
      </p:sp>
      <p:sp>
        <p:nvSpPr>
          <p:cNvPr id="9" name="TextBox 8"/>
          <p:cNvSpPr txBox="1"/>
          <p:nvPr/>
        </p:nvSpPr>
        <p:spPr bwMode="auto">
          <a:xfrm>
            <a:off x="662370" y="2933677"/>
            <a:ext cx="4629710" cy="507831"/>
          </a:xfrm>
          <a:prstGeom prst="rect">
            <a:avLst/>
          </a:prstGeom>
          <a:noFill/>
        </p:spPr>
        <p:txBody>
          <a:bodyPr wrap="square">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这里输入简单的文字概述这里输入简单文字概述简单的文字概述这里输入这里输入简单的文字概述这里输入简单文字概述简单的文字</a:t>
            </a:r>
          </a:p>
        </p:txBody>
      </p:sp>
      <p:sp>
        <p:nvSpPr>
          <p:cNvPr id="10" name="矩形 9"/>
          <p:cNvSpPr/>
          <p:nvPr/>
        </p:nvSpPr>
        <p:spPr bwMode="auto">
          <a:xfrm>
            <a:off x="734378" y="2609462"/>
            <a:ext cx="2020887" cy="276999"/>
          </a:xfrm>
          <a:prstGeom prst="rect">
            <a:avLst/>
          </a:prstGeom>
        </p:spPr>
        <p:txBody>
          <a:bodyPr>
            <a:spAutoFit/>
          </a:bodyPr>
          <a:lstStyle/>
          <a:p>
            <a:pPr>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sz="1200" dirty="0">
              <a:solidFill>
                <a:schemeClr val="tx1">
                  <a:lumMod val="75000"/>
                  <a:lumOff val="25000"/>
                </a:schemeClr>
              </a:solidFill>
            </a:endParaRPr>
          </a:p>
        </p:txBody>
      </p:sp>
      <p:sp>
        <p:nvSpPr>
          <p:cNvPr id="11" name="TextBox 10"/>
          <p:cNvSpPr txBox="1"/>
          <p:nvPr/>
        </p:nvSpPr>
        <p:spPr bwMode="auto">
          <a:xfrm>
            <a:off x="662370" y="3980202"/>
            <a:ext cx="4629710" cy="507831"/>
          </a:xfrm>
          <a:prstGeom prst="rect">
            <a:avLst/>
          </a:prstGeom>
          <a:noFill/>
        </p:spPr>
        <p:txBody>
          <a:bodyPr wrap="square">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这里输入简单的文字概述这里输入简单文字概述简单的文字概述这里输入这里输入简单的文字概述这里输入简单文字概述简单的文字</a:t>
            </a:r>
          </a:p>
        </p:txBody>
      </p:sp>
      <p:sp>
        <p:nvSpPr>
          <p:cNvPr id="12" name="矩形 11"/>
          <p:cNvSpPr/>
          <p:nvPr/>
        </p:nvSpPr>
        <p:spPr bwMode="auto">
          <a:xfrm>
            <a:off x="734378" y="3655987"/>
            <a:ext cx="2020887" cy="276999"/>
          </a:xfrm>
          <a:prstGeom prst="rect">
            <a:avLst/>
          </a:prstGeom>
        </p:spPr>
        <p:txBody>
          <a:bodyPr>
            <a:spAutoFit/>
          </a:bodyPr>
          <a:lstStyle/>
          <a:p>
            <a:pPr>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sz="1200" dirty="0">
              <a:solidFill>
                <a:schemeClr val="tx1">
                  <a:lumMod val="75000"/>
                  <a:lumOff val="25000"/>
                </a:schemeClr>
              </a:solidFill>
            </a:endParaRPr>
          </a:p>
        </p:txBody>
      </p:sp>
      <p:grpSp>
        <p:nvGrpSpPr>
          <p:cNvPr id="2" name="组合 15"/>
          <p:cNvGrpSpPr/>
          <p:nvPr/>
        </p:nvGrpSpPr>
        <p:grpSpPr>
          <a:xfrm>
            <a:off x="7027037" y="1168388"/>
            <a:ext cx="625252" cy="3778334"/>
            <a:chOff x="7331124" y="625256"/>
            <a:chExt cx="625252" cy="4066685"/>
          </a:xfrm>
          <a:solidFill>
            <a:schemeClr val="accent2"/>
          </a:solidFill>
        </p:grpSpPr>
        <p:sp>
          <p:nvSpPr>
            <p:cNvPr id="17" name="五边形 16"/>
            <p:cNvSpPr/>
            <p:nvPr/>
          </p:nvSpPr>
          <p:spPr>
            <a:xfrm rot="5400000">
              <a:off x="5610407" y="2345973"/>
              <a:ext cx="406668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a:off x="7505249" y="1536332"/>
              <a:ext cx="369332" cy="1322622"/>
            </a:xfrm>
            <a:prstGeom prst="rect">
              <a:avLst/>
            </a:prstGeom>
            <a:grpFill/>
          </p:spPr>
          <p:txBody>
            <a:bodyPr vert="eaVert" wrap="none" rtlCol="0">
              <a:spAutoFit/>
            </a:bodyPr>
            <a:lstStyle/>
            <a:p>
              <a:r>
                <a:rPr lang="zh-CN" altLang="en-US" sz="1200" dirty="0">
                  <a:solidFill>
                    <a:schemeClr val="bg1">
                      <a:lumMod val="95000"/>
                    </a:schemeClr>
                  </a:solidFill>
                  <a:latin typeface="微软雅黑" pitchFamily="34" charset="-122"/>
                  <a:ea typeface="微软雅黑" pitchFamily="34" charset="-122"/>
                </a:rPr>
                <a:t>输入相关文字标题</a:t>
              </a:r>
            </a:p>
          </p:txBody>
        </p:sp>
      </p:grpSp>
      <p:grpSp>
        <p:nvGrpSpPr>
          <p:cNvPr id="3" name="组合 18"/>
          <p:cNvGrpSpPr/>
          <p:nvPr/>
        </p:nvGrpSpPr>
        <p:grpSpPr>
          <a:xfrm>
            <a:off x="6120172" y="2439519"/>
            <a:ext cx="625252" cy="2727708"/>
            <a:chOff x="6395020" y="2376256"/>
            <a:chExt cx="625252" cy="2726025"/>
          </a:xfrm>
          <a:solidFill>
            <a:schemeClr val="accent1"/>
          </a:solidFill>
        </p:grpSpPr>
        <p:sp>
          <p:nvSpPr>
            <p:cNvPr id="20" name="五边形 19"/>
            <p:cNvSpPr/>
            <p:nvPr/>
          </p:nvSpPr>
          <p:spPr>
            <a:xfrm rot="16200000" flipV="1">
              <a:off x="5344633" y="3426643"/>
              <a:ext cx="272602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25" name="TextBox 24"/>
            <p:cNvSpPr txBox="1"/>
            <p:nvPr/>
          </p:nvSpPr>
          <p:spPr>
            <a:xfrm>
              <a:off x="6569146" y="2921377"/>
              <a:ext cx="369332" cy="1322622"/>
            </a:xfrm>
            <a:prstGeom prst="rect">
              <a:avLst/>
            </a:prstGeom>
            <a:grpFill/>
          </p:spPr>
          <p:txBody>
            <a:bodyPr vert="eaVert" wrap="none" rtlCol="0">
              <a:spAutoFit/>
            </a:bodyPr>
            <a:lstStyle/>
            <a:p>
              <a:r>
                <a:rPr lang="zh-CN" altLang="en-US" sz="1200" dirty="0">
                  <a:solidFill>
                    <a:schemeClr val="bg1"/>
                  </a:solidFill>
                  <a:latin typeface="微软雅黑" pitchFamily="34" charset="-122"/>
                  <a:ea typeface="微软雅黑" pitchFamily="34" charset="-122"/>
                </a:rPr>
                <a:t>输入相关文字标题</a:t>
              </a:r>
            </a:p>
          </p:txBody>
        </p:sp>
      </p:grpSp>
    </p:spTree>
    <p:extLst>
      <p:ext uri="{BB962C8B-B14F-4D97-AF65-F5344CB8AC3E}">
        <p14:creationId xmlns:p14="http://schemas.microsoft.com/office/powerpoint/2010/main" val="20089327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2" presetClass="entr" presetSubtype="2"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1+#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1+#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167844" y="1924472"/>
            <a:ext cx="827702" cy="82795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3600" dirty="0">
                <a:solidFill>
                  <a:schemeClr val="bg1"/>
                </a:solidFill>
                <a:latin typeface="微软雅黑" panose="020B0503020204020204" pitchFamily="34" charset="-122"/>
                <a:ea typeface="微软雅黑" panose="020B0503020204020204" pitchFamily="34" charset="-122"/>
              </a:rPr>
              <a:t>4</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493771" y="1955625"/>
            <a:ext cx="2022445" cy="364891"/>
          </a:xfrm>
          <a:prstGeom prst="rect">
            <a:avLst/>
          </a:prstGeom>
          <a:noFill/>
          <a:ln w="9525" algn="ctr">
            <a:noFill/>
            <a:miter lim="800000"/>
          </a:ln>
        </p:spPr>
        <p:txBody>
          <a:bodyPr wrap="none" lIns="87043" tIns="43521" rIns="87043" bIns="43521">
            <a:spAutoFit/>
          </a:bodyPr>
          <a:lstStyle/>
          <a:p>
            <a:r>
              <a:rPr lang="zh-CN" altLang="en-US" dirty="0">
                <a:solidFill>
                  <a:schemeClr val="accent1"/>
                </a:solidFill>
                <a:latin typeface="微软雅黑" panose="020B0503020204020204" pitchFamily="34" charset="-122"/>
                <a:ea typeface="微软雅黑" panose="020B0503020204020204" pitchFamily="34" charset="-122"/>
              </a:rPr>
              <a:t>单击此处添加标题</a:t>
            </a:r>
          </a:p>
        </p:txBody>
      </p:sp>
      <p:sp>
        <p:nvSpPr>
          <p:cNvPr id="6" name="Line 34"/>
          <p:cNvSpPr>
            <a:spLocks noChangeShapeType="1"/>
          </p:cNvSpPr>
          <p:nvPr/>
        </p:nvSpPr>
        <p:spPr bwMode="auto">
          <a:xfrm>
            <a:off x="3959932" y="2339903"/>
            <a:ext cx="5184068" cy="0"/>
          </a:xfrm>
          <a:prstGeom prst="line">
            <a:avLst/>
          </a:prstGeom>
          <a:solidFill>
            <a:schemeClr val="accent1">
              <a:lumMod val="75000"/>
            </a:schemeClr>
          </a:solidFill>
          <a:ln w="19050">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7" name="文本框 7"/>
          <p:cNvSpPr txBox="1">
            <a:spLocks noChangeArrowheads="1"/>
          </p:cNvSpPr>
          <p:nvPr/>
        </p:nvSpPr>
        <p:spPr bwMode="auto">
          <a:xfrm>
            <a:off x="4502760" y="2475431"/>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添加小节标题</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502760" y="2799467"/>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添加小节标题</a:t>
            </a:r>
            <a:endParaRPr lang="zh-CN" altLang="en-US" sz="1200" dirty="0">
              <a:solidFill>
                <a:schemeClr val="tx1">
                  <a:lumMod val="65000"/>
                  <a:lumOff val="35000"/>
                </a:schemeClr>
              </a:solidFill>
            </a:endParaRPr>
          </a:p>
        </p:txBody>
      </p:sp>
      <p:sp>
        <p:nvSpPr>
          <p:cNvPr id="9" name="文本框 7"/>
          <p:cNvSpPr txBox="1">
            <a:spLocks noChangeArrowheads="1"/>
          </p:cNvSpPr>
          <p:nvPr/>
        </p:nvSpPr>
        <p:spPr bwMode="auto">
          <a:xfrm>
            <a:off x="5940152" y="2464532"/>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添加小节标题</a:t>
            </a:r>
            <a:endParaRPr lang="zh-CN" altLang="en-US" sz="1200" dirty="0">
              <a:solidFill>
                <a:schemeClr val="tx1">
                  <a:lumMod val="65000"/>
                  <a:lumOff val="35000"/>
                </a:schemeClr>
              </a:solidFill>
            </a:endParaRPr>
          </a:p>
        </p:txBody>
      </p:sp>
      <p:sp>
        <p:nvSpPr>
          <p:cNvPr id="10" name="文本框 7"/>
          <p:cNvSpPr txBox="1">
            <a:spLocks noChangeArrowheads="1"/>
          </p:cNvSpPr>
          <p:nvPr/>
        </p:nvSpPr>
        <p:spPr bwMode="auto">
          <a:xfrm>
            <a:off x="5940152" y="2813539"/>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添加小节标题</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1772792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ppt_y</p:attrName>
                                        </p:attrNameLst>
                                      </p:cBhvr>
                                      <p:tavLst>
                                        <p:tav tm="0">
                                          <p:val>
                                            <p:strVal val="#ppt_y-#ppt_h*1.125000"/>
                                          </p:val>
                                        </p:tav>
                                        <p:tav tm="100000">
                                          <p:val>
                                            <p:strVal val="#ppt_y"/>
                                          </p:val>
                                        </p:tav>
                                      </p:tavLst>
                                    </p:anim>
                                    <p:animEffect transition="in" filter="wipe(down)">
                                      <p:cBhvr>
                                        <p:cTn id="27" dur="500"/>
                                        <p:tgtEl>
                                          <p:spTgt spid="9"/>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ppt_y</p:attrName>
                                        </p:attrNameLst>
                                      </p:cBhvr>
                                      <p:tavLst>
                                        <p:tav tm="0">
                                          <p:val>
                                            <p:strVal val="#ppt_y-#ppt_h*1.125000"/>
                                          </p:val>
                                        </p:tav>
                                        <p:tav tm="100000">
                                          <p:val>
                                            <p:strVal val="#ppt_y"/>
                                          </p:val>
                                        </p:tav>
                                      </p:tavLst>
                                    </p:anim>
                                    <p:animEffect transition="in" filter="wipe(down)">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Elbow Connector 1"/>
          <p:cNvCxnSpPr/>
          <p:nvPr/>
        </p:nvCxnSpPr>
        <p:spPr>
          <a:xfrm rot="5400000" flipH="1" flipV="1">
            <a:off x="2339551" y="2235801"/>
            <a:ext cx="179840" cy="1989534"/>
          </a:xfrm>
          <a:prstGeom prst="bentConnector2">
            <a:avLst/>
          </a:prstGeom>
          <a:ln>
            <a:solidFill>
              <a:schemeClr val="bg1">
                <a:lumMod val="50000"/>
              </a:schemeClr>
            </a:solidFill>
            <a:headEnd type="oval"/>
            <a:tailEnd type="none"/>
          </a:ln>
          <a:effectLst/>
        </p:spPr>
        <p:style>
          <a:lnRef idx="2">
            <a:schemeClr val="accent1"/>
          </a:lnRef>
          <a:fillRef idx="0">
            <a:schemeClr val="accent1"/>
          </a:fillRef>
          <a:effectRef idx="1">
            <a:schemeClr val="accent1"/>
          </a:effectRef>
          <a:fontRef idx="minor">
            <a:schemeClr val="tx1"/>
          </a:fontRef>
        </p:style>
      </p:cxnSp>
      <p:grpSp>
        <p:nvGrpSpPr>
          <p:cNvPr id="2" name="Group 2"/>
          <p:cNvGrpSpPr>
            <a:grpSpLocks/>
          </p:cNvGrpSpPr>
          <p:nvPr/>
        </p:nvGrpSpPr>
        <p:grpSpPr bwMode="auto">
          <a:xfrm>
            <a:off x="1373982" y="1307710"/>
            <a:ext cx="2865835" cy="454959"/>
            <a:chOff x="687602" y="840984"/>
            <a:chExt cx="3554105" cy="682225"/>
          </a:xfrm>
        </p:grpSpPr>
        <p:cxnSp>
          <p:nvCxnSpPr>
            <p:cNvPr id="26" name="Straight Connector 3"/>
            <p:cNvCxnSpPr/>
            <p:nvPr/>
          </p:nvCxnSpPr>
          <p:spPr>
            <a:xfrm flipV="1">
              <a:off x="4231371" y="840984"/>
              <a:ext cx="0" cy="458984"/>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4"/>
            <p:cNvCxnSpPr/>
            <p:nvPr/>
          </p:nvCxnSpPr>
          <p:spPr>
            <a:xfrm flipH="1">
              <a:off x="687602" y="853486"/>
              <a:ext cx="3554105"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5"/>
            <p:cNvCxnSpPr/>
            <p:nvPr/>
          </p:nvCxnSpPr>
          <p:spPr>
            <a:xfrm>
              <a:off x="697938" y="840984"/>
              <a:ext cx="0" cy="682225"/>
            </a:xfrm>
            <a:prstGeom prst="line">
              <a:avLst/>
            </a:prstGeom>
            <a:ln>
              <a:solidFill>
                <a:schemeClr val="bg1">
                  <a:lumMod val="50000"/>
                </a:schemeClr>
              </a:solidFill>
              <a:tailEnd type="oval"/>
            </a:ln>
            <a:effectLst/>
          </p:spPr>
          <p:style>
            <a:lnRef idx="2">
              <a:schemeClr val="accent1"/>
            </a:lnRef>
            <a:fillRef idx="0">
              <a:schemeClr val="accent1"/>
            </a:fillRef>
            <a:effectRef idx="1">
              <a:schemeClr val="accent1"/>
            </a:effectRef>
            <a:fontRef idx="minor">
              <a:schemeClr val="tx1"/>
            </a:fontRef>
          </p:style>
        </p:cxnSp>
      </p:grpSp>
      <p:grpSp>
        <p:nvGrpSpPr>
          <p:cNvPr id="3" name="Group 6"/>
          <p:cNvGrpSpPr>
            <a:grpSpLocks/>
          </p:cNvGrpSpPr>
          <p:nvPr/>
        </p:nvGrpSpPr>
        <p:grpSpPr bwMode="auto">
          <a:xfrm>
            <a:off x="5766197" y="1387507"/>
            <a:ext cx="1876425" cy="1074275"/>
            <a:chOff x="7661892" y="1982230"/>
            <a:chExt cx="2501232" cy="1432427"/>
          </a:xfrm>
        </p:grpSpPr>
        <p:cxnSp>
          <p:nvCxnSpPr>
            <p:cNvPr id="31" name="Straight Connector 7"/>
            <p:cNvCxnSpPr/>
            <p:nvPr/>
          </p:nvCxnSpPr>
          <p:spPr>
            <a:xfrm flipH="1">
              <a:off x="7661892" y="3401953"/>
              <a:ext cx="280912"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8"/>
            <p:cNvCxnSpPr/>
            <p:nvPr/>
          </p:nvCxnSpPr>
          <p:spPr>
            <a:xfrm flipV="1">
              <a:off x="7939630" y="1982230"/>
              <a:ext cx="0" cy="1432427"/>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9"/>
            <p:cNvCxnSpPr/>
            <p:nvPr/>
          </p:nvCxnSpPr>
          <p:spPr>
            <a:xfrm>
              <a:off x="7933282" y="1996522"/>
              <a:ext cx="2229842"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10"/>
            <p:cNvCxnSpPr/>
            <p:nvPr/>
          </p:nvCxnSpPr>
          <p:spPr>
            <a:xfrm flipV="1">
              <a:off x="10155188" y="1982230"/>
              <a:ext cx="0" cy="273146"/>
            </a:xfrm>
            <a:prstGeom prst="line">
              <a:avLst/>
            </a:prstGeom>
            <a:ln>
              <a:solidFill>
                <a:schemeClr val="bg1">
                  <a:lumMod val="50000"/>
                </a:schemeClr>
              </a:solidFill>
              <a:headEnd type="oval" w="med" len="med"/>
              <a:tailEnd type="none"/>
            </a:ln>
            <a:effectLst/>
          </p:spPr>
          <p:style>
            <a:lnRef idx="2">
              <a:schemeClr val="accent1"/>
            </a:lnRef>
            <a:fillRef idx="0">
              <a:schemeClr val="accent1"/>
            </a:fillRef>
            <a:effectRef idx="1">
              <a:schemeClr val="accent1"/>
            </a:effectRef>
            <a:fontRef idx="minor">
              <a:schemeClr val="tx1"/>
            </a:fontRef>
          </p:style>
        </p:cxnSp>
      </p:grpSp>
      <p:grpSp>
        <p:nvGrpSpPr>
          <p:cNvPr id="4" name="Group 11"/>
          <p:cNvGrpSpPr>
            <a:grpSpLocks/>
          </p:cNvGrpSpPr>
          <p:nvPr/>
        </p:nvGrpSpPr>
        <p:grpSpPr bwMode="auto">
          <a:xfrm>
            <a:off x="4892279" y="2909595"/>
            <a:ext cx="2744390" cy="1424427"/>
            <a:chOff x="6496424" y="4011740"/>
            <a:chExt cx="3658298" cy="1899044"/>
          </a:xfrm>
        </p:grpSpPr>
        <p:cxnSp>
          <p:nvCxnSpPr>
            <p:cNvPr id="36" name="Straight Connector 12"/>
            <p:cNvCxnSpPr/>
            <p:nvPr/>
          </p:nvCxnSpPr>
          <p:spPr>
            <a:xfrm>
              <a:off x="6496424" y="5871088"/>
              <a:ext cx="1309369"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13"/>
            <p:cNvCxnSpPr/>
            <p:nvPr/>
          </p:nvCxnSpPr>
          <p:spPr>
            <a:xfrm flipV="1">
              <a:off x="6496424" y="5450313"/>
              <a:ext cx="0" cy="43189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14"/>
            <p:cNvCxnSpPr/>
            <p:nvPr/>
          </p:nvCxnSpPr>
          <p:spPr>
            <a:xfrm flipV="1">
              <a:off x="7812141" y="4062551"/>
              <a:ext cx="0" cy="1848233"/>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15"/>
            <p:cNvCxnSpPr/>
            <p:nvPr/>
          </p:nvCxnSpPr>
          <p:spPr>
            <a:xfrm flipV="1">
              <a:off x="7807380" y="4026030"/>
              <a:ext cx="2347342" cy="47635"/>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16"/>
            <p:cNvCxnSpPr/>
            <p:nvPr/>
          </p:nvCxnSpPr>
          <p:spPr>
            <a:xfrm flipV="1">
              <a:off x="10154722" y="4011740"/>
              <a:ext cx="0" cy="431890"/>
            </a:xfrm>
            <a:prstGeom prst="line">
              <a:avLst/>
            </a:prstGeom>
            <a:ln>
              <a:solidFill>
                <a:schemeClr val="bg1">
                  <a:lumMod val="50000"/>
                </a:schemeClr>
              </a:solidFill>
              <a:headEnd type="oval"/>
            </a:ln>
            <a:effectLst/>
          </p:spPr>
          <p:style>
            <a:lnRef idx="2">
              <a:schemeClr val="accent1"/>
            </a:lnRef>
            <a:fillRef idx="0">
              <a:schemeClr val="accent1"/>
            </a:fillRef>
            <a:effectRef idx="1">
              <a:schemeClr val="accent1"/>
            </a:effectRef>
            <a:fontRef idx="minor">
              <a:schemeClr val="tx1"/>
            </a:fontRef>
          </p:style>
        </p:cxnSp>
      </p:grpSp>
      <p:grpSp>
        <p:nvGrpSpPr>
          <p:cNvPr id="5" name="Group 47"/>
          <p:cNvGrpSpPr>
            <a:grpSpLocks/>
          </p:cNvGrpSpPr>
          <p:nvPr/>
        </p:nvGrpSpPr>
        <p:grpSpPr bwMode="auto">
          <a:xfrm>
            <a:off x="719572" y="1824649"/>
            <a:ext cx="2264603" cy="531871"/>
            <a:chOff x="1603804" y="2220559"/>
            <a:chExt cx="2955174" cy="708959"/>
          </a:xfrm>
        </p:grpSpPr>
        <p:sp>
          <p:nvSpPr>
            <p:cNvPr id="42" name="Text Placeholder 2"/>
            <p:cNvSpPr txBox="1">
              <a:spLocks/>
            </p:cNvSpPr>
            <p:nvPr/>
          </p:nvSpPr>
          <p:spPr>
            <a:xfrm>
              <a:off x="1603804" y="2220559"/>
              <a:ext cx="2014025"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点击此处添加标题</a:t>
              </a:r>
            </a:p>
          </p:txBody>
        </p:sp>
        <p:sp>
          <p:nvSpPr>
            <p:cNvPr id="43" name="TextBox 42"/>
            <p:cNvSpPr txBox="1"/>
            <p:nvPr/>
          </p:nvSpPr>
          <p:spPr>
            <a:xfrm>
              <a:off x="1679985" y="2560292"/>
              <a:ext cx="2878993" cy="369226"/>
            </a:xfrm>
            <a:prstGeom prst="rect">
              <a:avLst/>
            </a:prstGeom>
            <a:noFill/>
          </p:spPr>
          <p:txBody>
            <a:bodyPr lIns="0" tIns="0" rIns="0" bIns="0">
              <a:spAutoFit/>
            </a:bodyPr>
            <a:lstStyle/>
            <a:p>
              <a:pP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6" name="Group 50"/>
          <p:cNvGrpSpPr>
            <a:grpSpLocks/>
          </p:cNvGrpSpPr>
          <p:nvPr/>
        </p:nvGrpSpPr>
        <p:grpSpPr bwMode="auto">
          <a:xfrm>
            <a:off x="719572" y="3408825"/>
            <a:ext cx="2264603" cy="531871"/>
            <a:chOff x="1603804" y="2220559"/>
            <a:chExt cx="2955174" cy="708959"/>
          </a:xfrm>
        </p:grpSpPr>
        <p:sp>
          <p:nvSpPr>
            <p:cNvPr id="45" name="Text Placeholder 2"/>
            <p:cNvSpPr txBox="1">
              <a:spLocks/>
            </p:cNvSpPr>
            <p:nvPr/>
          </p:nvSpPr>
          <p:spPr>
            <a:xfrm>
              <a:off x="1603804" y="2220559"/>
              <a:ext cx="2014025"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点击此处添加标题</a:t>
              </a:r>
            </a:p>
          </p:txBody>
        </p:sp>
        <p:sp>
          <p:nvSpPr>
            <p:cNvPr id="46" name="TextBox 45"/>
            <p:cNvSpPr txBox="1"/>
            <p:nvPr/>
          </p:nvSpPr>
          <p:spPr>
            <a:xfrm>
              <a:off x="1679985" y="2560292"/>
              <a:ext cx="2878993" cy="369226"/>
            </a:xfrm>
            <a:prstGeom prst="rect">
              <a:avLst/>
            </a:prstGeom>
            <a:noFill/>
          </p:spPr>
          <p:txBody>
            <a:bodyPr lIns="0" tIns="0" rIns="0" bIns="0">
              <a:spAutoFit/>
            </a:bodyPr>
            <a:lstStyle/>
            <a:p>
              <a:pP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7" name="Group 53"/>
          <p:cNvGrpSpPr>
            <a:grpSpLocks/>
          </p:cNvGrpSpPr>
          <p:nvPr/>
        </p:nvGrpSpPr>
        <p:grpSpPr bwMode="auto">
          <a:xfrm>
            <a:off x="6514833" y="3292625"/>
            <a:ext cx="2089615" cy="576063"/>
            <a:chOff x="1679271" y="2161653"/>
            <a:chExt cx="2959965" cy="767865"/>
          </a:xfrm>
        </p:grpSpPr>
        <p:sp>
          <p:nvSpPr>
            <p:cNvPr id="48" name="Text Placeholder 2"/>
            <p:cNvSpPr txBox="1">
              <a:spLocks/>
            </p:cNvSpPr>
            <p:nvPr/>
          </p:nvSpPr>
          <p:spPr>
            <a:xfrm>
              <a:off x="2150911" y="2161653"/>
              <a:ext cx="2488325" cy="320850"/>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点击此处添加标题</a:t>
              </a:r>
            </a:p>
          </p:txBody>
        </p:sp>
        <p:sp>
          <p:nvSpPr>
            <p:cNvPr id="49" name="TextBox 48"/>
            <p:cNvSpPr txBox="1"/>
            <p:nvPr/>
          </p:nvSpPr>
          <p:spPr>
            <a:xfrm>
              <a:off x="1679271" y="2560292"/>
              <a:ext cx="2879022" cy="369226"/>
            </a:xfrm>
            <a:prstGeom prst="rect">
              <a:avLst/>
            </a:prstGeom>
            <a:noFill/>
          </p:spPr>
          <p:txBody>
            <a:bodyPr lIns="0" tIns="0" rIns="0" bIns="0">
              <a:spAutoFit/>
            </a:bodyPr>
            <a:lstStyle/>
            <a:p>
              <a:pPr algn="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8" name="Group 56"/>
          <p:cNvGrpSpPr>
            <a:grpSpLocks/>
          </p:cNvGrpSpPr>
          <p:nvPr/>
        </p:nvGrpSpPr>
        <p:grpSpPr bwMode="auto">
          <a:xfrm>
            <a:off x="6190797" y="1722474"/>
            <a:ext cx="2268252" cy="531871"/>
            <a:chOff x="1679271" y="2220559"/>
            <a:chExt cx="2959965" cy="708959"/>
          </a:xfrm>
        </p:grpSpPr>
        <p:sp>
          <p:nvSpPr>
            <p:cNvPr id="51" name="Text Placeholder 2"/>
            <p:cNvSpPr txBox="1">
              <a:spLocks/>
            </p:cNvSpPr>
            <p:nvPr/>
          </p:nvSpPr>
          <p:spPr>
            <a:xfrm>
              <a:off x="2625190" y="2220559"/>
              <a:ext cx="2014046"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点击此处添加标题</a:t>
              </a:r>
            </a:p>
          </p:txBody>
        </p:sp>
        <p:sp>
          <p:nvSpPr>
            <p:cNvPr id="52" name="TextBox 51"/>
            <p:cNvSpPr txBox="1"/>
            <p:nvPr/>
          </p:nvSpPr>
          <p:spPr>
            <a:xfrm>
              <a:off x="1679271" y="2560292"/>
              <a:ext cx="2879022" cy="369226"/>
            </a:xfrm>
            <a:prstGeom prst="rect">
              <a:avLst/>
            </a:prstGeom>
            <a:noFill/>
          </p:spPr>
          <p:txBody>
            <a:bodyPr lIns="0" tIns="0" rIns="0" bIns="0">
              <a:spAutoFit/>
            </a:bodyPr>
            <a:lstStyle/>
            <a:p>
              <a:pPr algn="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9" name="Group 17"/>
          <p:cNvGrpSpPr>
            <a:grpSpLocks/>
          </p:cNvGrpSpPr>
          <p:nvPr/>
        </p:nvGrpSpPr>
        <p:grpSpPr bwMode="auto">
          <a:xfrm>
            <a:off x="3200400" y="1447057"/>
            <a:ext cx="2731294" cy="2732137"/>
            <a:chOff x="4266588" y="1928705"/>
            <a:chExt cx="3641651" cy="3641446"/>
          </a:xfrm>
        </p:grpSpPr>
        <p:grpSp>
          <p:nvGrpSpPr>
            <p:cNvPr id="10" name="Group 28"/>
            <p:cNvGrpSpPr>
              <a:grpSpLocks/>
            </p:cNvGrpSpPr>
            <p:nvPr/>
          </p:nvGrpSpPr>
          <p:grpSpPr bwMode="auto">
            <a:xfrm>
              <a:off x="4266588" y="1928705"/>
              <a:ext cx="3641651" cy="3641446"/>
              <a:chOff x="4239694" y="2062055"/>
              <a:chExt cx="3641651" cy="3641446"/>
            </a:xfrm>
          </p:grpSpPr>
          <p:sp>
            <p:nvSpPr>
              <p:cNvPr id="59" name="Freeform 3"/>
              <p:cNvSpPr>
                <a:spLocks noChangeArrowheads="1"/>
              </p:cNvSpPr>
              <p:nvPr/>
            </p:nvSpPr>
            <p:spPr bwMode="auto">
              <a:xfrm rot="13978264">
                <a:off x="4254033" y="3385875"/>
                <a:ext cx="1858821" cy="1887500"/>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4"/>
              </a:solidFill>
              <a:ln>
                <a:noFill/>
              </a:ln>
              <a:effectLst/>
            </p:spPr>
            <p:txBody>
              <a:bodyPr wrap="none" anchor="ctr"/>
              <a:lstStyle/>
              <a:p>
                <a:pPr defTabSz="685783">
                  <a:defRPr/>
                </a:pPr>
                <a:endParaRPr lang="en-US">
                  <a:latin typeface="+mn-lt"/>
                </a:endParaRPr>
              </a:p>
            </p:txBody>
          </p:sp>
          <p:sp>
            <p:nvSpPr>
              <p:cNvPr id="60" name="Freeform 3"/>
              <p:cNvSpPr>
                <a:spLocks noChangeArrowheads="1"/>
              </p:cNvSpPr>
              <p:nvPr/>
            </p:nvSpPr>
            <p:spPr bwMode="auto">
              <a:xfrm rot="3202081">
                <a:off x="6007392" y="2500911"/>
                <a:ext cx="1860407" cy="1887499"/>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2"/>
              </a:solidFill>
              <a:ln>
                <a:noFill/>
              </a:ln>
              <a:effectLst/>
            </p:spPr>
            <p:txBody>
              <a:bodyPr wrap="none" anchor="ctr"/>
              <a:lstStyle/>
              <a:p>
                <a:pPr defTabSz="685783">
                  <a:defRPr/>
                </a:pPr>
                <a:endParaRPr lang="en-US">
                  <a:latin typeface="+mn-lt"/>
                </a:endParaRPr>
              </a:p>
            </p:txBody>
          </p:sp>
          <p:sp>
            <p:nvSpPr>
              <p:cNvPr id="61" name="Freeform 3"/>
              <p:cNvSpPr>
                <a:spLocks noChangeArrowheads="1"/>
              </p:cNvSpPr>
              <p:nvPr/>
            </p:nvSpPr>
            <p:spPr bwMode="auto">
              <a:xfrm rot="19397468">
                <a:off x="4695298" y="2062055"/>
                <a:ext cx="1860512" cy="1887392"/>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solidFill>
              <a:ln>
                <a:noFill/>
              </a:ln>
              <a:effectLst/>
            </p:spPr>
            <p:txBody>
              <a:bodyPr wrap="none" anchor="ctr"/>
              <a:lstStyle/>
              <a:p>
                <a:pPr defTabSz="685783">
                  <a:defRPr/>
                </a:pPr>
                <a:endParaRPr lang="en-US">
                  <a:latin typeface="+mn-lt"/>
                </a:endParaRPr>
              </a:p>
            </p:txBody>
          </p:sp>
          <p:sp>
            <p:nvSpPr>
              <p:cNvPr id="62" name="Freeform 35"/>
              <p:cNvSpPr>
                <a:spLocks noChangeArrowheads="1"/>
              </p:cNvSpPr>
              <p:nvPr/>
            </p:nvSpPr>
            <p:spPr bwMode="auto">
              <a:xfrm rot="8579122">
                <a:off x="5565230" y="3816108"/>
                <a:ext cx="1860512" cy="188739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3"/>
              </a:solidFill>
              <a:ln>
                <a:noFill/>
              </a:ln>
              <a:effectLst/>
            </p:spPr>
            <p:txBody>
              <a:bodyPr wrap="none" anchor="ctr"/>
              <a:lstStyle/>
              <a:p>
                <a:pPr defTabSz="685783">
                  <a:defRPr/>
                </a:pPr>
                <a:endParaRPr lang="en-US">
                  <a:latin typeface="+mn-lt"/>
                </a:endParaRPr>
              </a:p>
            </p:txBody>
          </p:sp>
        </p:grpSp>
        <p:sp>
          <p:nvSpPr>
            <p:cNvPr id="55" name="Freeform 11"/>
            <p:cNvSpPr>
              <a:spLocks noEditPoints="1"/>
            </p:cNvSpPr>
            <p:nvPr/>
          </p:nvSpPr>
          <p:spPr bwMode="auto">
            <a:xfrm>
              <a:off x="4845175" y="3947979"/>
              <a:ext cx="571344" cy="472924"/>
            </a:xfrm>
            <a:custGeom>
              <a:avLst/>
              <a:gdLst>
                <a:gd name="T0" fmla="*/ 517594 w 287"/>
                <a:gd name="T1" fmla="*/ 155646 h 237"/>
                <a:gd name="T2" fmla="*/ 485742 w 287"/>
                <a:gd name="T3" fmla="*/ 187573 h 237"/>
                <a:gd name="T4" fmla="*/ 517594 w 287"/>
                <a:gd name="T5" fmla="*/ 221496 h 237"/>
                <a:gd name="T6" fmla="*/ 551437 w 287"/>
                <a:gd name="T7" fmla="*/ 187573 h 237"/>
                <a:gd name="T8" fmla="*/ 517594 w 287"/>
                <a:gd name="T9" fmla="*/ 155646 h 237"/>
                <a:gd name="T10" fmla="*/ 53750 w 287"/>
                <a:gd name="T11" fmla="*/ 155646 h 237"/>
                <a:gd name="T12" fmla="*/ 21898 w 287"/>
                <a:gd name="T13" fmla="*/ 187573 h 237"/>
                <a:gd name="T14" fmla="*/ 53750 w 287"/>
                <a:gd name="T15" fmla="*/ 221496 h 237"/>
                <a:gd name="T16" fmla="*/ 85602 w 287"/>
                <a:gd name="T17" fmla="*/ 187573 h 237"/>
                <a:gd name="T18" fmla="*/ 53750 w 287"/>
                <a:gd name="T19" fmla="*/ 155646 h 237"/>
                <a:gd name="T20" fmla="*/ 422038 w 287"/>
                <a:gd name="T21" fmla="*/ 97778 h 237"/>
                <a:gd name="T22" fmla="*/ 374260 w 287"/>
                <a:gd name="T23" fmla="*/ 145669 h 237"/>
                <a:gd name="T24" fmla="*/ 422038 w 287"/>
                <a:gd name="T25" fmla="*/ 193560 h 237"/>
                <a:gd name="T26" fmla="*/ 469816 w 287"/>
                <a:gd name="T27" fmla="*/ 145669 h 237"/>
                <a:gd name="T28" fmla="*/ 422038 w 287"/>
                <a:gd name="T29" fmla="*/ 97778 h 237"/>
                <a:gd name="T30" fmla="*/ 571344 w 287"/>
                <a:gd name="T31" fmla="*/ 391110 h 237"/>
                <a:gd name="T32" fmla="*/ 515603 w 287"/>
                <a:gd name="T33" fmla="*/ 391110 h 237"/>
                <a:gd name="T34" fmla="*/ 515603 w 287"/>
                <a:gd name="T35" fmla="*/ 289342 h 237"/>
                <a:gd name="T36" fmla="*/ 503659 w 287"/>
                <a:gd name="T37" fmla="*/ 241451 h 237"/>
                <a:gd name="T38" fmla="*/ 517594 w 287"/>
                <a:gd name="T39" fmla="*/ 239455 h 237"/>
                <a:gd name="T40" fmla="*/ 571344 w 287"/>
                <a:gd name="T41" fmla="*/ 293333 h 237"/>
                <a:gd name="T42" fmla="*/ 571344 w 287"/>
                <a:gd name="T43" fmla="*/ 391110 h 237"/>
                <a:gd name="T44" fmla="*/ 149306 w 287"/>
                <a:gd name="T45" fmla="*/ 97778 h 237"/>
                <a:gd name="T46" fmla="*/ 101528 w 287"/>
                <a:gd name="T47" fmla="*/ 145669 h 237"/>
                <a:gd name="T48" fmla="*/ 149306 w 287"/>
                <a:gd name="T49" fmla="*/ 193560 h 237"/>
                <a:gd name="T50" fmla="*/ 197084 w 287"/>
                <a:gd name="T51" fmla="*/ 145669 h 237"/>
                <a:gd name="T52" fmla="*/ 149306 w 287"/>
                <a:gd name="T53" fmla="*/ 97778 h 237"/>
                <a:gd name="T54" fmla="*/ 53750 w 287"/>
                <a:gd name="T55" fmla="*/ 239455 h 237"/>
                <a:gd name="T56" fmla="*/ 67685 w 287"/>
                <a:gd name="T57" fmla="*/ 241451 h 237"/>
                <a:gd name="T58" fmla="*/ 55741 w 287"/>
                <a:gd name="T59" fmla="*/ 289342 h 237"/>
                <a:gd name="T60" fmla="*/ 55741 w 287"/>
                <a:gd name="T61" fmla="*/ 391110 h 237"/>
                <a:gd name="T62" fmla="*/ 0 w 287"/>
                <a:gd name="T63" fmla="*/ 391110 h 237"/>
                <a:gd name="T64" fmla="*/ 0 w 287"/>
                <a:gd name="T65" fmla="*/ 293333 h 237"/>
                <a:gd name="T66" fmla="*/ 53750 w 287"/>
                <a:gd name="T67" fmla="*/ 239455 h 237"/>
                <a:gd name="T68" fmla="*/ 286667 w 287"/>
                <a:gd name="T69" fmla="*/ 0 h 237"/>
                <a:gd name="T70" fmla="*/ 215001 w 287"/>
                <a:gd name="T71" fmla="*/ 71837 h 237"/>
                <a:gd name="T72" fmla="*/ 286667 w 287"/>
                <a:gd name="T73" fmla="*/ 143673 h 237"/>
                <a:gd name="T74" fmla="*/ 356343 w 287"/>
                <a:gd name="T75" fmla="*/ 71837 h 237"/>
                <a:gd name="T76" fmla="*/ 286667 w 287"/>
                <a:gd name="T77" fmla="*/ 0 h 237"/>
                <a:gd name="T78" fmla="*/ 499677 w 287"/>
                <a:gd name="T79" fmla="*/ 427028 h 237"/>
                <a:gd name="T80" fmla="*/ 414075 w 287"/>
                <a:gd name="T81" fmla="*/ 427028 h 237"/>
                <a:gd name="T82" fmla="*/ 414075 w 287"/>
                <a:gd name="T83" fmla="*/ 273378 h 237"/>
                <a:gd name="T84" fmla="*/ 400140 w 287"/>
                <a:gd name="T85" fmla="*/ 215510 h 237"/>
                <a:gd name="T86" fmla="*/ 422038 w 287"/>
                <a:gd name="T87" fmla="*/ 211519 h 237"/>
                <a:gd name="T88" fmla="*/ 499677 w 287"/>
                <a:gd name="T89" fmla="*/ 289342 h 237"/>
                <a:gd name="T90" fmla="*/ 499677 w 287"/>
                <a:gd name="T91" fmla="*/ 427028 h 237"/>
                <a:gd name="T92" fmla="*/ 157269 w 287"/>
                <a:gd name="T93" fmla="*/ 273378 h 237"/>
                <a:gd name="T94" fmla="*/ 157269 w 287"/>
                <a:gd name="T95" fmla="*/ 427028 h 237"/>
                <a:gd name="T96" fmla="*/ 73658 w 287"/>
                <a:gd name="T97" fmla="*/ 427028 h 237"/>
                <a:gd name="T98" fmla="*/ 73658 w 287"/>
                <a:gd name="T99" fmla="*/ 289342 h 237"/>
                <a:gd name="T100" fmla="*/ 149306 w 287"/>
                <a:gd name="T101" fmla="*/ 211519 h 237"/>
                <a:gd name="T102" fmla="*/ 171204 w 287"/>
                <a:gd name="T103" fmla="*/ 215510 h 237"/>
                <a:gd name="T104" fmla="*/ 157269 w 287"/>
                <a:gd name="T105" fmla="*/ 273378 h 237"/>
                <a:gd name="T106" fmla="*/ 175186 w 287"/>
                <a:gd name="T107" fmla="*/ 472924 h 237"/>
                <a:gd name="T108" fmla="*/ 398149 w 287"/>
                <a:gd name="T109" fmla="*/ 472924 h 237"/>
                <a:gd name="T110" fmla="*/ 398149 w 287"/>
                <a:gd name="T111" fmla="*/ 273378 h 237"/>
                <a:gd name="T112" fmla="*/ 286667 w 287"/>
                <a:gd name="T113" fmla="*/ 161632 h 237"/>
                <a:gd name="T114" fmla="*/ 175186 w 287"/>
                <a:gd name="T115" fmla="*/ 273378 h 237"/>
                <a:gd name="T116" fmla="*/ 175186 w 287"/>
                <a:gd name="T117" fmla="*/ 472924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Shape 719"/>
            <p:cNvSpPr>
              <a:spLocks/>
            </p:cNvSpPr>
            <p:nvPr/>
          </p:nvSpPr>
          <p:spPr bwMode="auto">
            <a:xfrm>
              <a:off x="6255015" y="4464163"/>
              <a:ext cx="536606" cy="461488"/>
            </a:xfrm>
            <a:custGeom>
              <a:avLst/>
              <a:gdLst>
                <a:gd name="T0" fmla="*/ 268303 w 21332"/>
                <a:gd name="T1" fmla="*/ 230744 h 21446"/>
                <a:gd name="T2" fmla="*/ 268303 w 21332"/>
                <a:gd name="T3" fmla="*/ 230744 h 21446"/>
                <a:gd name="T4" fmla="*/ 268303 w 21332"/>
                <a:gd name="T5" fmla="*/ 230744 h 21446"/>
                <a:gd name="T6" fmla="*/ 268303 w 21332"/>
                <a:gd name="T7" fmla="*/ 230744 h 2144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sp>
          <p:nvSpPr>
            <p:cNvPr id="57" name="Shape 1090"/>
            <p:cNvSpPr>
              <a:spLocks/>
            </p:cNvSpPr>
            <p:nvPr/>
          </p:nvSpPr>
          <p:spPr bwMode="auto">
            <a:xfrm>
              <a:off x="5403115" y="2570067"/>
              <a:ext cx="540523" cy="459118"/>
            </a:xfrm>
            <a:custGeom>
              <a:avLst/>
              <a:gdLst>
                <a:gd name="T0" fmla="*/ 270262 w 21600"/>
                <a:gd name="T1" fmla="*/ 229559 h 21600"/>
                <a:gd name="T2" fmla="*/ 270262 w 21600"/>
                <a:gd name="T3" fmla="*/ 229559 h 21600"/>
                <a:gd name="T4" fmla="*/ 270262 w 21600"/>
                <a:gd name="T5" fmla="*/ 229559 h 21600"/>
                <a:gd name="T6" fmla="*/ 270262 w 21600"/>
                <a:gd name="T7" fmla="*/ 2295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sp>
          <p:nvSpPr>
            <p:cNvPr id="58" name="Shape 3659"/>
            <p:cNvSpPr>
              <a:spLocks/>
            </p:cNvSpPr>
            <p:nvPr/>
          </p:nvSpPr>
          <p:spPr bwMode="auto">
            <a:xfrm>
              <a:off x="6770425" y="3007602"/>
              <a:ext cx="607596" cy="569645"/>
            </a:xfrm>
            <a:custGeom>
              <a:avLst/>
              <a:gdLst>
                <a:gd name="T0" fmla="*/ 303798 w 20993"/>
                <a:gd name="T1" fmla="*/ 284823 h 21440"/>
                <a:gd name="T2" fmla="*/ 303798 w 20993"/>
                <a:gd name="T3" fmla="*/ 284823 h 21440"/>
                <a:gd name="T4" fmla="*/ 303798 w 20993"/>
                <a:gd name="T5" fmla="*/ 284823 h 21440"/>
                <a:gd name="T6" fmla="*/ 303798 w 20993"/>
                <a:gd name="T7" fmla="*/ 284823 h 2144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grpSp>
    </p:spTree>
    <p:extLst>
      <p:ext uri="{BB962C8B-B14F-4D97-AF65-F5344CB8AC3E}">
        <p14:creationId xmlns:p14="http://schemas.microsoft.com/office/powerpoint/2010/main" val="279618498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2500"/>
                            </p:stCondLst>
                            <p:childTnLst>
                              <p:par>
                                <p:cTn id="26" presetID="22" presetClass="entr" presetSubtype="2"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right)">
                                      <p:cBhvr>
                                        <p:cTn id="28" dur="500"/>
                                        <p:tgtEl>
                                          <p:spTgt spid="19"/>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Rectangle 3"/>
          <p:cNvSpPr txBox="1">
            <a:spLocks noChangeArrowheads="1"/>
          </p:cNvSpPr>
          <p:nvPr/>
        </p:nvSpPr>
        <p:spPr bwMode="auto">
          <a:xfrm>
            <a:off x="952405" y="2464532"/>
            <a:ext cx="792088" cy="451387"/>
          </a:xfrm>
          <a:prstGeom prst="rect">
            <a:avLst/>
          </a:prstGeom>
          <a:noFill/>
          <a:ln w="9525">
            <a:noFill/>
            <a:miter lim="800000"/>
            <a:headEnd/>
            <a:tailEnd/>
          </a:ln>
        </p:spPr>
        <p:txBody>
          <a:bodyPr lIns="68562" tIns="34281" rIns="68562" bIns="34281" anchor="ctr"/>
          <a:lstStyle/>
          <a:p>
            <a:pPr algn="dist" eaLnBrk="1" hangingPunct="1"/>
            <a:r>
              <a:rPr lang="zh-CN" altLang="en-US" sz="2400" b="1" dirty="0">
                <a:solidFill>
                  <a:schemeClr val="accent1"/>
                </a:solidFill>
                <a:ea typeface="微软雅黑" pitchFamily="34" charset="-122"/>
              </a:rPr>
              <a:t>目录</a:t>
            </a:r>
          </a:p>
        </p:txBody>
      </p:sp>
      <p:sp>
        <p:nvSpPr>
          <p:cNvPr id="7174" name="Text Box 5"/>
          <p:cNvSpPr txBox="1">
            <a:spLocks noChangeArrowheads="1"/>
          </p:cNvSpPr>
          <p:nvPr/>
        </p:nvSpPr>
        <p:spPr bwMode="auto">
          <a:xfrm>
            <a:off x="1636480" y="2538911"/>
            <a:ext cx="1315340" cy="377008"/>
          </a:xfrm>
          <a:prstGeom prst="rect">
            <a:avLst/>
          </a:prstGeom>
          <a:noFill/>
          <a:ln w="9525">
            <a:noFill/>
            <a:miter lim="800000"/>
            <a:headEnd/>
            <a:tailEnd/>
          </a:ln>
          <a:effectLst/>
        </p:spPr>
        <p:txBody>
          <a:bodyPr wrap="square" lIns="68562" tIns="34281" rIns="68562" bIns="34281">
            <a:spAutoFit/>
          </a:bodyPr>
          <a:lstStyle/>
          <a:p>
            <a:pPr algn="ctr" eaLnBrk="1" hangingPunct="1"/>
            <a:r>
              <a:rPr lang="en-US" altLang="zh-CN" sz="2000" b="1" dirty="0">
                <a:solidFill>
                  <a:schemeClr val="accent1"/>
                </a:solidFill>
                <a:ea typeface="微软雅黑" pitchFamily="34" charset="-122"/>
              </a:rPr>
              <a:t>C</a:t>
            </a:r>
            <a:r>
              <a:rPr lang="zh-CN" altLang="en-US" sz="2000" b="1" dirty="0">
                <a:solidFill>
                  <a:schemeClr val="accent1"/>
                </a:solidFill>
                <a:ea typeface="微软雅黑" pitchFamily="34" charset="-122"/>
              </a:rPr>
              <a:t>ontents</a:t>
            </a:r>
          </a:p>
        </p:txBody>
      </p:sp>
      <p:sp>
        <p:nvSpPr>
          <p:cNvPr id="7181" name="TextBox 80"/>
          <p:cNvSpPr txBox="1">
            <a:spLocks noChangeArrowheads="1"/>
          </p:cNvSpPr>
          <p:nvPr/>
        </p:nvSpPr>
        <p:spPr bwMode="auto">
          <a:xfrm>
            <a:off x="4750404" y="1456420"/>
            <a:ext cx="3674024" cy="346230"/>
          </a:xfrm>
          <a:prstGeom prst="rect">
            <a:avLst/>
          </a:prstGeom>
          <a:noFill/>
          <a:ln w="9525">
            <a:noFill/>
            <a:miter lim="800000"/>
            <a:headEnd/>
            <a:tailEnd/>
          </a:ln>
        </p:spPr>
        <p:txBody>
          <a:bodyPr lIns="68562" tIns="34281" rIns="68562" bIns="34281">
            <a:spAutoFit/>
          </a:bodyPr>
          <a:lstStyle/>
          <a:p>
            <a:pPr eaLnBrk="1" hangingPunct="1"/>
            <a:r>
              <a:rPr lang="zh-CN" altLang="en-US" dirty="0">
                <a:solidFill>
                  <a:schemeClr val="tx1">
                    <a:lumMod val="75000"/>
                    <a:lumOff val="25000"/>
                  </a:schemeClr>
                </a:solidFill>
                <a:latin typeface="微软雅黑" pitchFamily="34" charset="-122"/>
                <a:ea typeface="微软雅黑" pitchFamily="34" charset="-122"/>
              </a:rPr>
              <a:t>请输入第一部分标题</a:t>
            </a:r>
          </a:p>
        </p:txBody>
      </p:sp>
      <p:sp>
        <p:nvSpPr>
          <p:cNvPr id="7182" name="TextBox 83"/>
          <p:cNvSpPr txBox="1">
            <a:spLocks noChangeArrowheads="1"/>
          </p:cNvSpPr>
          <p:nvPr/>
        </p:nvSpPr>
        <p:spPr bwMode="auto">
          <a:xfrm>
            <a:off x="4750404" y="2246048"/>
            <a:ext cx="3674024" cy="346230"/>
          </a:xfrm>
          <a:prstGeom prst="rect">
            <a:avLst/>
          </a:prstGeom>
          <a:noFill/>
          <a:ln w="9525">
            <a:noFill/>
            <a:miter lim="800000"/>
            <a:headEnd/>
            <a:tailEnd/>
          </a:ln>
        </p:spPr>
        <p:txBody>
          <a:bodyPr lIns="68562" tIns="34281" rIns="68562" bIns="34281">
            <a:spAutoFit/>
          </a:bodyPr>
          <a:lstStyle/>
          <a:p>
            <a:pPr eaLnBrk="1" hangingPunct="1"/>
            <a:r>
              <a:rPr lang="zh-CN" altLang="en-US" dirty="0">
                <a:solidFill>
                  <a:schemeClr val="tx1">
                    <a:lumMod val="75000"/>
                    <a:lumOff val="25000"/>
                  </a:schemeClr>
                </a:solidFill>
                <a:latin typeface="微软雅黑" pitchFamily="34" charset="-122"/>
                <a:ea typeface="微软雅黑" pitchFamily="34" charset="-122"/>
              </a:rPr>
              <a:t>请输入第二部分标题</a:t>
            </a:r>
          </a:p>
        </p:txBody>
      </p:sp>
      <p:sp>
        <p:nvSpPr>
          <p:cNvPr id="7183" name="TextBox 84"/>
          <p:cNvSpPr txBox="1">
            <a:spLocks noChangeArrowheads="1"/>
          </p:cNvSpPr>
          <p:nvPr/>
        </p:nvSpPr>
        <p:spPr bwMode="auto">
          <a:xfrm>
            <a:off x="4750404" y="3078552"/>
            <a:ext cx="3674024" cy="346230"/>
          </a:xfrm>
          <a:prstGeom prst="rect">
            <a:avLst/>
          </a:prstGeom>
          <a:noFill/>
          <a:ln w="9525">
            <a:noFill/>
            <a:miter lim="800000"/>
            <a:headEnd/>
            <a:tailEnd/>
          </a:ln>
        </p:spPr>
        <p:txBody>
          <a:bodyPr lIns="68562" tIns="34281" rIns="68562" bIns="34281">
            <a:spAutoFit/>
          </a:bodyPr>
          <a:lstStyle/>
          <a:p>
            <a:pPr eaLnBrk="1" hangingPunct="1"/>
            <a:r>
              <a:rPr lang="zh-CN" altLang="en-US" dirty="0">
                <a:solidFill>
                  <a:schemeClr val="tx1">
                    <a:lumMod val="75000"/>
                    <a:lumOff val="25000"/>
                  </a:schemeClr>
                </a:solidFill>
                <a:latin typeface="微软雅黑" pitchFamily="34" charset="-122"/>
                <a:ea typeface="微软雅黑" pitchFamily="34" charset="-122"/>
              </a:rPr>
              <a:t>请输入第三部分标题</a:t>
            </a:r>
          </a:p>
        </p:txBody>
      </p:sp>
      <p:sp>
        <p:nvSpPr>
          <p:cNvPr id="7184" name="TextBox 85"/>
          <p:cNvSpPr txBox="1">
            <a:spLocks noChangeArrowheads="1"/>
          </p:cNvSpPr>
          <p:nvPr/>
        </p:nvSpPr>
        <p:spPr bwMode="auto">
          <a:xfrm>
            <a:off x="4750404" y="3833641"/>
            <a:ext cx="3674024" cy="346230"/>
          </a:xfrm>
          <a:prstGeom prst="rect">
            <a:avLst/>
          </a:prstGeom>
          <a:noFill/>
          <a:ln w="9525">
            <a:noFill/>
            <a:miter lim="800000"/>
            <a:headEnd/>
            <a:tailEnd/>
          </a:ln>
        </p:spPr>
        <p:txBody>
          <a:bodyPr lIns="68562" tIns="34281" rIns="68562" bIns="34281">
            <a:spAutoFit/>
          </a:bodyPr>
          <a:lstStyle/>
          <a:p>
            <a:pPr eaLnBrk="1" hangingPunct="1"/>
            <a:r>
              <a:rPr lang="zh-CN" altLang="en-US" dirty="0">
                <a:solidFill>
                  <a:schemeClr val="tx1">
                    <a:lumMod val="75000"/>
                    <a:lumOff val="25000"/>
                  </a:schemeClr>
                </a:solidFill>
                <a:latin typeface="微软雅黑" pitchFamily="34" charset="-122"/>
                <a:ea typeface="微软雅黑" pitchFamily="34" charset="-122"/>
              </a:rPr>
              <a:t>请输入第四部分标题</a:t>
            </a:r>
          </a:p>
        </p:txBody>
      </p:sp>
      <p:grpSp>
        <p:nvGrpSpPr>
          <p:cNvPr id="2" name="组合 48"/>
          <p:cNvGrpSpPr>
            <a:grpSpLocks/>
          </p:cNvGrpSpPr>
          <p:nvPr/>
        </p:nvGrpSpPr>
        <p:grpSpPr bwMode="auto">
          <a:xfrm>
            <a:off x="4166037" y="3721091"/>
            <a:ext cx="437979" cy="418038"/>
            <a:chOff x="0" y="0"/>
            <a:chExt cx="650875" cy="620712"/>
          </a:xfrm>
          <a:solidFill>
            <a:schemeClr val="accent2"/>
          </a:solidFill>
        </p:grpSpPr>
        <p:sp>
          <p:nvSpPr>
            <p:cNvPr id="7194" name="Oval 11"/>
            <p:cNvSpPr>
              <a:spLocks noChangeArrowheads="1"/>
            </p:cNvSpPr>
            <p:nvPr/>
          </p:nvSpPr>
          <p:spPr bwMode="auto">
            <a:xfrm>
              <a:off x="0" y="0"/>
              <a:ext cx="650875" cy="620712"/>
            </a:xfrm>
            <a:prstGeom prst="ellipse">
              <a:avLst/>
            </a:prstGeom>
            <a:grpFill/>
            <a:ln w="9525">
              <a:noFill/>
              <a:round/>
              <a:headEnd/>
              <a:tailEnd/>
            </a:ln>
          </p:spPr>
          <p:txBody>
            <a:bodyPr/>
            <a:lstStyle/>
            <a:p>
              <a:pPr eaLnBrk="1" hangingPunct="1"/>
              <a:endParaRPr lang="zh-CN" altLang="en-US">
                <a:solidFill>
                  <a:schemeClr val="bg1"/>
                </a:solidFill>
              </a:endParaRPr>
            </a:p>
          </p:txBody>
        </p:sp>
        <p:sp>
          <p:nvSpPr>
            <p:cNvPr id="7195" name="Freeform 12"/>
            <p:cNvSpPr>
              <a:spLocks noEditPoints="1"/>
            </p:cNvSpPr>
            <p:nvPr/>
          </p:nvSpPr>
          <p:spPr bwMode="auto">
            <a:xfrm>
              <a:off x="98425" y="61002"/>
              <a:ext cx="469899" cy="425450"/>
            </a:xfrm>
            <a:custGeom>
              <a:avLst/>
              <a:gdLst>
                <a:gd name="T0" fmla="*/ 195997 w 573"/>
                <a:gd name="T1" fmla="*/ 385637 h 545"/>
                <a:gd name="T2" fmla="*/ 195997 w 573"/>
                <a:gd name="T3" fmla="*/ 405153 h 545"/>
                <a:gd name="T4" fmla="*/ 284564 w 573"/>
                <a:gd name="T5" fmla="*/ 395005 h 545"/>
                <a:gd name="T6" fmla="*/ 273903 w 573"/>
                <a:gd name="T7" fmla="*/ 355192 h 545"/>
                <a:gd name="T8" fmla="*/ 195997 w 573"/>
                <a:gd name="T9" fmla="*/ 355192 h 545"/>
                <a:gd name="T10" fmla="*/ 195997 w 573"/>
                <a:gd name="T11" fmla="*/ 374708 h 545"/>
                <a:gd name="T12" fmla="*/ 284564 w 573"/>
                <a:gd name="T13" fmla="*/ 365341 h 545"/>
                <a:gd name="T14" fmla="*/ 234540 w 573"/>
                <a:gd name="T15" fmla="*/ 425450 h 545"/>
                <a:gd name="T16" fmla="*/ 268983 w 573"/>
                <a:gd name="T17" fmla="*/ 413740 h 545"/>
                <a:gd name="T18" fmla="*/ 234540 w 573"/>
                <a:gd name="T19" fmla="*/ 425450 h 545"/>
                <a:gd name="T20" fmla="*/ 236180 w 573"/>
                <a:gd name="T21" fmla="*/ 113974 h 545"/>
                <a:gd name="T22" fmla="*/ 125471 w 573"/>
                <a:gd name="T23" fmla="*/ 212335 h 545"/>
                <a:gd name="T24" fmla="*/ 191076 w 573"/>
                <a:gd name="T25" fmla="*/ 344263 h 545"/>
                <a:gd name="T26" fmla="*/ 236180 w 573"/>
                <a:gd name="T27" fmla="*/ 347386 h 545"/>
                <a:gd name="T28" fmla="*/ 291125 w 573"/>
                <a:gd name="T29" fmla="*/ 315379 h 545"/>
                <a:gd name="T30" fmla="*/ 236180 w 573"/>
                <a:gd name="T31" fmla="*/ 113974 h 545"/>
                <a:gd name="T32" fmla="*/ 92668 w 573"/>
                <a:gd name="T33" fmla="*/ 230289 h 545"/>
                <a:gd name="T34" fmla="*/ 18042 w 573"/>
                <a:gd name="T35" fmla="*/ 216238 h 545"/>
                <a:gd name="T36" fmla="*/ 18042 w 573"/>
                <a:gd name="T37" fmla="*/ 244341 h 545"/>
                <a:gd name="T38" fmla="*/ 92668 w 573"/>
                <a:gd name="T39" fmla="*/ 230289 h 545"/>
                <a:gd name="T40" fmla="*/ 451858 w 573"/>
                <a:gd name="T41" fmla="*/ 216238 h 545"/>
                <a:gd name="T42" fmla="*/ 377232 w 573"/>
                <a:gd name="T43" fmla="*/ 230289 h 545"/>
                <a:gd name="T44" fmla="*/ 451858 w 573"/>
                <a:gd name="T45" fmla="*/ 244341 h 545"/>
                <a:gd name="T46" fmla="*/ 451858 w 573"/>
                <a:gd name="T47" fmla="*/ 216238 h 545"/>
                <a:gd name="T48" fmla="*/ 359191 w 573"/>
                <a:gd name="T49" fmla="*/ 129587 h 545"/>
                <a:gd name="T50" fmla="*/ 401834 w 573"/>
                <a:gd name="T51" fmla="*/ 69477 h 545"/>
                <a:gd name="T52" fmla="*/ 338689 w 573"/>
                <a:gd name="T53" fmla="*/ 110071 h 545"/>
                <a:gd name="T54" fmla="*/ 359191 w 573"/>
                <a:gd name="T55" fmla="*/ 129587 h 545"/>
                <a:gd name="T56" fmla="*/ 233720 w 573"/>
                <a:gd name="T57" fmla="*/ 88213 h 545"/>
                <a:gd name="T58" fmla="*/ 248481 w 573"/>
                <a:gd name="T59" fmla="*/ 17174 h 545"/>
                <a:gd name="T60" fmla="*/ 218959 w 573"/>
                <a:gd name="T61" fmla="*/ 17174 h 545"/>
                <a:gd name="T62" fmla="*/ 233720 w 573"/>
                <a:gd name="T63" fmla="*/ 88213 h 545"/>
                <a:gd name="T64" fmla="*/ 105789 w 573"/>
                <a:gd name="T65" fmla="*/ 124122 h 545"/>
                <a:gd name="T66" fmla="*/ 126291 w 573"/>
                <a:gd name="T67" fmla="*/ 104606 h 545"/>
                <a:gd name="T68" fmla="*/ 63145 w 573"/>
                <a:gd name="T69" fmla="*/ 64013 h 545"/>
                <a:gd name="T70" fmla="*/ 105789 w 573"/>
                <a:gd name="T71" fmla="*/ 124122 h 545"/>
                <a:gd name="T72" fmla="*/ 110709 w 573"/>
                <a:gd name="T73" fmla="*/ 330992 h 545"/>
                <a:gd name="T74" fmla="*/ 68066 w 573"/>
                <a:gd name="T75" fmla="*/ 390321 h 545"/>
                <a:gd name="T76" fmla="*/ 131211 w 573"/>
                <a:gd name="T77" fmla="*/ 350508 h 545"/>
                <a:gd name="T78" fmla="*/ 110709 w 573"/>
                <a:gd name="T79" fmla="*/ 330992 h 545"/>
                <a:gd name="T80" fmla="*/ 364111 w 573"/>
                <a:gd name="T81" fmla="*/ 336457 h 545"/>
                <a:gd name="T82" fmla="*/ 343609 w 573"/>
                <a:gd name="T83" fmla="*/ 355973 h 545"/>
                <a:gd name="T84" fmla="*/ 406755 w 573"/>
                <a:gd name="T85" fmla="*/ 396566 h 545"/>
                <a:gd name="T86" fmla="*/ 364111 w 573"/>
                <a:gd name="T87" fmla="*/ 336457 h 54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73" h="545">
                  <a:moveTo>
                    <a:pt x="334" y="494"/>
                  </a:moveTo>
                  <a:lnTo>
                    <a:pt x="239" y="494"/>
                  </a:lnTo>
                  <a:cubicBezTo>
                    <a:pt x="232" y="494"/>
                    <a:pt x="226" y="499"/>
                    <a:pt x="226" y="506"/>
                  </a:cubicBezTo>
                  <a:cubicBezTo>
                    <a:pt x="226" y="513"/>
                    <a:pt x="232" y="519"/>
                    <a:pt x="239" y="519"/>
                  </a:cubicBezTo>
                  <a:lnTo>
                    <a:pt x="334" y="519"/>
                  </a:lnTo>
                  <a:cubicBezTo>
                    <a:pt x="341" y="519"/>
                    <a:pt x="347" y="513"/>
                    <a:pt x="347" y="506"/>
                  </a:cubicBezTo>
                  <a:cubicBezTo>
                    <a:pt x="347" y="499"/>
                    <a:pt x="341" y="494"/>
                    <a:pt x="334" y="494"/>
                  </a:cubicBezTo>
                  <a:close/>
                  <a:moveTo>
                    <a:pt x="334" y="455"/>
                  </a:moveTo>
                  <a:lnTo>
                    <a:pt x="334" y="455"/>
                  </a:lnTo>
                  <a:lnTo>
                    <a:pt x="239" y="455"/>
                  </a:lnTo>
                  <a:cubicBezTo>
                    <a:pt x="232" y="455"/>
                    <a:pt x="226" y="461"/>
                    <a:pt x="226" y="468"/>
                  </a:cubicBezTo>
                  <a:cubicBezTo>
                    <a:pt x="226" y="475"/>
                    <a:pt x="232" y="480"/>
                    <a:pt x="239" y="480"/>
                  </a:cubicBezTo>
                  <a:lnTo>
                    <a:pt x="334" y="480"/>
                  </a:lnTo>
                  <a:cubicBezTo>
                    <a:pt x="341" y="480"/>
                    <a:pt x="347" y="475"/>
                    <a:pt x="347" y="468"/>
                  </a:cubicBezTo>
                  <a:cubicBezTo>
                    <a:pt x="347" y="461"/>
                    <a:pt x="341" y="455"/>
                    <a:pt x="334" y="455"/>
                  </a:cubicBezTo>
                  <a:close/>
                  <a:moveTo>
                    <a:pt x="286" y="545"/>
                  </a:moveTo>
                  <a:lnTo>
                    <a:pt x="286" y="545"/>
                  </a:lnTo>
                  <a:lnTo>
                    <a:pt x="328" y="530"/>
                  </a:lnTo>
                  <a:lnTo>
                    <a:pt x="245" y="530"/>
                  </a:lnTo>
                  <a:lnTo>
                    <a:pt x="286" y="545"/>
                  </a:lnTo>
                  <a:close/>
                  <a:moveTo>
                    <a:pt x="288" y="146"/>
                  </a:moveTo>
                  <a:lnTo>
                    <a:pt x="288" y="146"/>
                  </a:lnTo>
                  <a:lnTo>
                    <a:pt x="285" y="146"/>
                  </a:lnTo>
                  <a:cubicBezTo>
                    <a:pt x="215" y="146"/>
                    <a:pt x="153" y="203"/>
                    <a:pt x="153" y="272"/>
                  </a:cubicBezTo>
                  <a:cubicBezTo>
                    <a:pt x="153" y="342"/>
                    <a:pt x="211" y="382"/>
                    <a:pt x="217" y="404"/>
                  </a:cubicBezTo>
                  <a:cubicBezTo>
                    <a:pt x="223" y="425"/>
                    <a:pt x="217" y="436"/>
                    <a:pt x="233" y="441"/>
                  </a:cubicBezTo>
                  <a:cubicBezTo>
                    <a:pt x="249" y="446"/>
                    <a:pt x="285" y="445"/>
                    <a:pt x="285" y="445"/>
                  </a:cubicBezTo>
                  <a:lnTo>
                    <a:pt x="288" y="445"/>
                  </a:lnTo>
                  <a:cubicBezTo>
                    <a:pt x="288" y="445"/>
                    <a:pt x="324" y="446"/>
                    <a:pt x="340" y="441"/>
                  </a:cubicBezTo>
                  <a:cubicBezTo>
                    <a:pt x="355" y="436"/>
                    <a:pt x="349" y="425"/>
                    <a:pt x="355" y="404"/>
                  </a:cubicBezTo>
                  <a:cubicBezTo>
                    <a:pt x="361" y="382"/>
                    <a:pt x="420" y="342"/>
                    <a:pt x="420" y="272"/>
                  </a:cubicBezTo>
                  <a:cubicBezTo>
                    <a:pt x="420" y="203"/>
                    <a:pt x="358" y="146"/>
                    <a:pt x="288" y="146"/>
                  </a:cubicBezTo>
                  <a:close/>
                  <a:moveTo>
                    <a:pt x="113" y="295"/>
                  </a:moveTo>
                  <a:lnTo>
                    <a:pt x="113" y="295"/>
                  </a:lnTo>
                  <a:cubicBezTo>
                    <a:pt x="113" y="285"/>
                    <a:pt x="103" y="277"/>
                    <a:pt x="91" y="277"/>
                  </a:cubicBezTo>
                  <a:lnTo>
                    <a:pt x="22" y="277"/>
                  </a:lnTo>
                  <a:cubicBezTo>
                    <a:pt x="10" y="277"/>
                    <a:pt x="0" y="285"/>
                    <a:pt x="0" y="295"/>
                  </a:cubicBezTo>
                  <a:cubicBezTo>
                    <a:pt x="0" y="305"/>
                    <a:pt x="10" y="313"/>
                    <a:pt x="22" y="313"/>
                  </a:cubicBezTo>
                  <a:lnTo>
                    <a:pt x="91" y="313"/>
                  </a:lnTo>
                  <a:cubicBezTo>
                    <a:pt x="103" y="313"/>
                    <a:pt x="113" y="305"/>
                    <a:pt x="113" y="295"/>
                  </a:cubicBezTo>
                  <a:close/>
                  <a:moveTo>
                    <a:pt x="551" y="277"/>
                  </a:moveTo>
                  <a:lnTo>
                    <a:pt x="551" y="277"/>
                  </a:lnTo>
                  <a:lnTo>
                    <a:pt x="482" y="277"/>
                  </a:lnTo>
                  <a:cubicBezTo>
                    <a:pt x="470" y="277"/>
                    <a:pt x="460" y="285"/>
                    <a:pt x="460" y="295"/>
                  </a:cubicBezTo>
                  <a:cubicBezTo>
                    <a:pt x="460" y="305"/>
                    <a:pt x="470" y="313"/>
                    <a:pt x="482" y="313"/>
                  </a:cubicBezTo>
                  <a:lnTo>
                    <a:pt x="551" y="313"/>
                  </a:lnTo>
                  <a:cubicBezTo>
                    <a:pt x="563" y="313"/>
                    <a:pt x="573" y="305"/>
                    <a:pt x="573" y="295"/>
                  </a:cubicBezTo>
                  <a:cubicBezTo>
                    <a:pt x="573" y="285"/>
                    <a:pt x="563" y="277"/>
                    <a:pt x="551" y="277"/>
                  </a:cubicBezTo>
                  <a:close/>
                  <a:moveTo>
                    <a:pt x="438" y="166"/>
                  </a:moveTo>
                  <a:lnTo>
                    <a:pt x="438" y="166"/>
                  </a:lnTo>
                  <a:lnTo>
                    <a:pt x="487" y="117"/>
                  </a:lnTo>
                  <a:cubicBezTo>
                    <a:pt x="495" y="109"/>
                    <a:pt x="497" y="96"/>
                    <a:pt x="490" y="89"/>
                  </a:cubicBezTo>
                  <a:cubicBezTo>
                    <a:pt x="483" y="82"/>
                    <a:pt x="470" y="84"/>
                    <a:pt x="462" y="92"/>
                  </a:cubicBezTo>
                  <a:lnTo>
                    <a:pt x="413" y="141"/>
                  </a:lnTo>
                  <a:cubicBezTo>
                    <a:pt x="405" y="149"/>
                    <a:pt x="403" y="162"/>
                    <a:pt x="410" y="169"/>
                  </a:cubicBezTo>
                  <a:cubicBezTo>
                    <a:pt x="417" y="176"/>
                    <a:pt x="430" y="175"/>
                    <a:pt x="438" y="166"/>
                  </a:cubicBezTo>
                  <a:close/>
                  <a:moveTo>
                    <a:pt x="285" y="113"/>
                  </a:moveTo>
                  <a:lnTo>
                    <a:pt x="285" y="113"/>
                  </a:lnTo>
                  <a:cubicBezTo>
                    <a:pt x="295" y="113"/>
                    <a:pt x="303" y="103"/>
                    <a:pt x="303" y="91"/>
                  </a:cubicBezTo>
                  <a:lnTo>
                    <a:pt x="303" y="22"/>
                  </a:lnTo>
                  <a:cubicBezTo>
                    <a:pt x="303" y="10"/>
                    <a:pt x="295" y="0"/>
                    <a:pt x="285" y="0"/>
                  </a:cubicBezTo>
                  <a:cubicBezTo>
                    <a:pt x="275" y="0"/>
                    <a:pt x="267" y="10"/>
                    <a:pt x="267" y="22"/>
                  </a:cubicBezTo>
                  <a:lnTo>
                    <a:pt x="267" y="91"/>
                  </a:lnTo>
                  <a:cubicBezTo>
                    <a:pt x="267" y="103"/>
                    <a:pt x="275" y="113"/>
                    <a:pt x="285" y="113"/>
                  </a:cubicBezTo>
                  <a:close/>
                  <a:moveTo>
                    <a:pt x="129" y="159"/>
                  </a:moveTo>
                  <a:lnTo>
                    <a:pt x="129" y="159"/>
                  </a:lnTo>
                  <a:cubicBezTo>
                    <a:pt x="137" y="168"/>
                    <a:pt x="150" y="169"/>
                    <a:pt x="157" y="162"/>
                  </a:cubicBezTo>
                  <a:cubicBezTo>
                    <a:pt x="164" y="155"/>
                    <a:pt x="162" y="142"/>
                    <a:pt x="154" y="134"/>
                  </a:cubicBezTo>
                  <a:lnTo>
                    <a:pt x="105" y="85"/>
                  </a:lnTo>
                  <a:cubicBezTo>
                    <a:pt x="97" y="77"/>
                    <a:pt x="84" y="75"/>
                    <a:pt x="77" y="82"/>
                  </a:cubicBezTo>
                  <a:cubicBezTo>
                    <a:pt x="70" y="89"/>
                    <a:pt x="71" y="102"/>
                    <a:pt x="80" y="110"/>
                  </a:cubicBezTo>
                  <a:lnTo>
                    <a:pt x="129" y="159"/>
                  </a:lnTo>
                  <a:close/>
                  <a:moveTo>
                    <a:pt x="135" y="424"/>
                  </a:moveTo>
                  <a:lnTo>
                    <a:pt x="135" y="424"/>
                  </a:lnTo>
                  <a:lnTo>
                    <a:pt x="86" y="472"/>
                  </a:lnTo>
                  <a:cubicBezTo>
                    <a:pt x="77" y="481"/>
                    <a:pt x="76" y="493"/>
                    <a:pt x="83" y="500"/>
                  </a:cubicBezTo>
                  <a:cubicBezTo>
                    <a:pt x="90" y="507"/>
                    <a:pt x="103" y="506"/>
                    <a:pt x="111" y="498"/>
                  </a:cubicBezTo>
                  <a:lnTo>
                    <a:pt x="160" y="449"/>
                  </a:lnTo>
                  <a:cubicBezTo>
                    <a:pt x="168" y="440"/>
                    <a:pt x="169" y="428"/>
                    <a:pt x="163" y="421"/>
                  </a:cubicBezTo>
                  <a:cubicBezTo>
                    <a:pt x="156" y="414"/>
                    <a:pt x="143" y="415"/>
                    <a:pt x="135" y="424"/>
                  </a:cubicBezTo>
                  <a:close/>
                  <a:moveTo>
                    <a:pt x="444" y="431"/>
                  </a:moveTo>
                  <a:lnTo>
                    <a:pt x="444" y="431"/>
                  </a:lnTo>
                  <a:cubicBezTo>
                    <a:pt x="436" y="422"/>
                    <a:pt x="423" y="421"/>
                    <a:pt x="416" y="428"/>
                  </a:cubicBezTo>
                  <a:cubicBezTo>
                    <a:pt x="409" y="435"/>
                    <a:pt x="410" y="448"/>
                    <a:pt x="419" y="456"/>
                  </a:cubicBezTo>
                  <a:lnTo>
                    <a:pt x="468" y="505"/>
                  </a:lnTo>
                  <a:cubicBezTo>
                    <a:pt x="476" y="513"/>
                    <a:pt x="489" y="514"/>
                    <a:pt x="496" y="508"/>
                  </a:cubicBezTo>
                  <a:cubicBezTo>
                    <a:pt x="503" y="501"/>
                    <a:pt x="501" y="488"/>
                    <a:pt x="493" y="480"/>
                  </a:cubicBezTo>
                  <a:lnTo>
                    <a:pt x="444" y="431"/>
                  </a:lnTo>
                  <a:close/>
                </a:path>
              </a:pathLst>
            </a:custGeom>
            <a:grpFill/>
            <a:ln w="9525">
              <a:noFill/>
              <a:round/>
              <a:headEnd/>
              <a:tailEnd/>
            </a:ln>
          </p:spPr>
          <p:txBody>
            <a:bodyPr/>
            <a:lstStyle/>
            <a:p>
              <a:r>
                <a:rPr lang="en-US" altLang="zh-CN" dirty="0">
                  <a:solidFill>
                    <a:schemeClr val="bg1"/>
                  </a:solidFill>
                </a:rPr>
                <a:t>4</a:t>
              </a:r>
              <a:endParaRPr lang="zh-CN" altLang="en-US" dirty="0">
                <a:solidFill>
                  <a:schemeClr val="bg1"/>
                </a:solidFill>
              </a:endParaRPr>
            </a:p>
          </p:txBody>
        </p:sp>
      </p:grpSp>
      <p:grpSp>
        <p:nvGrpSpPr>
          <p:cNvPr id="3" name="组合 46"/>
          <p:cNvGrpSpPr>
            <a:grpSpLocks/>
          </p:cNvGrpSpPr>
          <p:nvPr/>
        </p:nvGrpSpPr>
        <p:grpSpPr bwMode="auto">
          <a:xfrm>
            <a:off x="4166037" y="2182329"/>
            <a:ext cx="437979" cy="418038"/>
            <a:chOff x="0" y="0"/>
            <a:chExt cx="650875" cy="620712"/>
          </a:xfrm>
          <a:solidFill>
            <a:schemeClr val="accent2"/>
          </a:solidFill>
        </p:grpSpPr>
        <p:sp>
          <p:nvSpPr>
            <p:cNvPr id="7192" name="Oval 14"/>
            <p:cNvSpPr>
              <a:spLocks noChangeArrowheads="1"/>
            </p:cNvSpPr>
            <p:nvPr/>
          </p:nvSpPr>
          <p:spPr bwMode="auto">
            <a:xfrm>
              <a:off x="0" y="0"/>
              <a:ext cx="650875" cy="620712"/>
            </a:xfrm>
            <a:prstGeom prst="ellipse">
              <a:avLst/>
            </a:prstGeom>
            <a:grpFill/>
            <a:ln w="9525">
              <a:noFill/>
              <a:round/>
              <a:headEnd/>
              <a:tailEnd/>
            </a:ln>
          </p:spPr>
          <p:txBody>
            <a:bodyPr/>
            <a:lstStyle/>
            <a:p>
              <a:pPr eaLnBrk="1" hangingPunct="1"/>
              <a:endParaRPr lang="zh-CN" altLang="en-US">
                <a:solidFill>
                  <a:schemeClr val="bg1"/>
                </a:solidFill>
              </a:endParaRPr>
            </a:p>
          </p:txBody>
        </p:sp>
        <p:sp>
          <p:nvSpPr>
            <p:cNvPr id="5" name="Freeform 15"/>
            <p:cNvSpPr>
              <a:spLocks noEditPoints="1"/>
            </p:cNvSpPr>
            <p:nvPr/>
          </p:nvSpPr>
          <p:spPr bwMode="auto">
            <a:xfrm>
              <a:off x="124176" y="44805"/>
              <a:ext cx="446088" cy="393701"/>
            </a:xfrm>
            <a:custGeom>
              <a:avLst/>
              <a:gdLst>
                <a:gd name="T0" fmla="*/ 0 w 545"/>
                <a:gd name="T1" fmla="*/ 233102 h 505"/>
                <a:gd name="T2" fmla="*/ 171887 w 545"/>
                <a:gd name="T3" fmla="*/ 393700 h 505"/>
                <a:gd name="T4" fmla="*/ 300393 w 545"/>
                <a:gd name="T5" fmla="*/ 372651 h 505"/>
                <a:gd name="T6" fmla="*/ 271745 w 545"/>
                <a:gd name="T7" fmla="*/ 173852 h 505"/>
                <a:gd name="T8" fmla="*/ 264378 w 545"/>
                <a:gd name="T9" fmla="*/ 365634 h 505"/>
                <a:gd name="T10" fmla="*/ 175161 w 545"/>
                <a:gd name="T11" fmla="*/ 329772 h 505"/>
                <a:gd name="T12" fmla="*/ 150606 w 545"/>
                <a:gd name="T13" fmla="*/ 229983 h 505"/>
                <a:gd name="T14" fmla="*/ 30285 w 545"/>
                <a:gd name="T15" fmla="*/ 226085 h 505"/>
                <a:gd name="T16" fmla="*/ 34377 w 545"/>
                <a:gd name="T17" fmla="*/ 72503 h 505"/>
                <a:gd name="T18" fmla="*/ 175161 w 545"/>
                <a:gd name="T19" fmla="*/ 41319 h 505"/>
                <a:gd name="T20" fmla="*/ 0 w 545"/>
                <a:gd name="T21" fmla="*/ 69385 h 505"/>
                <a:gd name="T22" fmla="*/ 251282 w 545"/>
                <a:gd name="T23" fmla="*/ 81079 h 505"/>
                <a:gd name="T24" fmla="*/ 235730 w 545"/>
                <a:gd name="T25" fmla="*/ 64707 h 505"/>
                <a:gd name="T26" fmla="*/ 248008 w 545"/>
                <a:gd name="T27" fmla="*/ 55352 h 505"/>
                <a:gd name="T28" fmla="*/ 278293 w 545"/>
                <a:gd name="T29" fmla="*/ 55352 h 505"/>
                <a:gd name="T30" fmla="*/ 290570 w 545"/>
                <a:gd name="T31" fmla="*/ 64707 h 505"/>
                <a:gd name="T32" fmla="*/ 275837 w 545"/>
                <a:gd name="T33" fmla="*/ 81079 h 505"/>
                <a:gd name="T34" fmla="*/ 290570 w 545"/>
                <a:gd name="T35" fmla="*/ 98230 h 505"/>
                <a:gd name="T36" fmla="*/ 278293 w 545"/>
                <a:gd name="T37" fmla="*/ 107585 h 505"/>
                <a:gd name="T38" fmla="*/ 248008 w 545"/>
                <a:gd name="T39" fmla="*/ 107585 h 505"/>
                <a:gd name="T40" fmla="*/ 235730 w 545"/>
                <a:gd name="T41" fmla="*/ 98230 h 505"/>
                <a:gd name="T42" fmla="*/ 364236 w 545"/>
                <a:gd name="T43" fmla="*/ 148125 h 505"/>
                <a:gd name="T44" fmla="*/ 440357 w 545"/>
                <a:gd name="T45" fmla="*/ 241677 h 505"/>
                <a:gd name="T46" fmla="*/ 409254 w 545"/>
                <a:gd name="T47" fmla="*/ 250253 h 505"/>
                <a:gd name="T48" fmla="*/ 364236 w 545"/>
                <a:gd name="T49" fmla="*/ 148125 h 505"/>
                <a:gd name="T50" fmla="*/ 318400 w 545"/>
                <a:gd name="T51" fmla="*/ 28845 h 505"/>
                <a:gd name="T52" fmla="*/ 351959 w 545"/>
                <a:gd name="T53" fmla="*/ 147345 h 505"/>
                <a:gd name="T54" fmla="*/ 336407 w 545"/>
                <a:gd name="T55" fmla="*/ 165276 h 505"/>
                <a:gd name="T56" fmla="*/ 307759 w 545"/>
                <a:gd name="T57" fmla="*/ 141888 h 505"/>
                <a:gd name="T58" fmla="*/ 207901 w 545"/>
                <a:gd name="T59" fmla="*/ 28845 h 505"/>
                <a:gd name="T60" fmla="*/ 300393 w 545"/>
                <a:gd name="T61" fmla="*/ 45997 h 505"/>
                <a:gd name="T62" fmla="*/ 226727 w 545"/>
                <a:gd name="T63" fmla="*/ 116161 h 505"/>
                <a:gd name="T64" fmla="*/ 142420 w 545"/>
                <a:gd name="T65" fmla="*/ 343026 h 505"/>
                <a:gd name="T66" fmla="*/ 54840 w 545"/>
                <a:gd name="T67" fmla="*/ 257269 h 505"/>
                <a:gd name="T68" fmla="*/ 142420 w 545"/>
                <a:gd name="T69" fmla="*/ 343026 h 505"/>
                <a:gd name="T70" fmla="*/ 51566 w 545"/>
                <a:gd name="T71" fmla="*/ 111483 h 505"/>
                <a:gd name="T72" fmla="*/ 175161 w 545"/>
                <a:gd name="T73" fmla="*/ 118500 h 505"/>
                <a:gd name="T74" fmla="*/ 111317 w 545"/>
                <a:gd name="T75" fmla="*/ 95112 h 505"/>
                <a:gd name="T76" fmla="*/ 51566 w 545"/>
                <a:gd name="T77" fmla="*/ 180868 h 505"/>
                <a:gd name="T78" fmla="*/ 56477 w 545"/>
                <a:gd name="T79" fmla="*/ 200358 h 505"/>
                <a:gd name="T80" fmla="*/ 176798 w 545"/>
                <a:gd name="T81" fmla="*/ 178529 h 505"/>
                <a:gd name="T82" fmla="*/ 51566 w 545"/>
                <a:gd name="T83" fmla="*/ 180868 h 505"/>
                <a:gd name="T84" fmla="*/ 51566 w 545"/>
                <a:gd name="T85" fmla="*/ 152802 h 505"/>
                <a:gd name="T86" fmla="*/ 176798 w 545"/>
                <a:gd name="T87" fmla="*/ 159039 h 505"/>
                <a:gd name="T88" fmla="*/ 183346 w 545"/>
                <a:gd name="T89" fmla="*/ 148125 h 505"/>
                <a:gd name="T90" fmla="*/ 109680 w 545"/>
                <a:gd name="T91" fmla="*/ 137990 h 505"/>
                <a:gd name="T92" fmla="*/ 51566 w 545"/>
                <a:gd name="T93" fmla="*/ 145786 h 50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45" h="505">
                  <a:moveTo>
                    <a:pt x="0" y="89"/>
                  </a:moveTo>
                  <a:cubicBezTo>
                    <a:pt x="0" y="159"/>
                    <a:pt x="0" y="229"/>
                    <a:pt x="0" y="299"/>
                  </a:cubicBezTo>
                  <a:cubicBezTo>
                    <a:pt x="0" y="304"/>
                    <a:pt x="92" y="392"/>
                    <a:pt x="103" y="404"/>
                  </a:cubicBezTo>
                  <a:cubicBezTo>
                    <a:pt x="115" y="416"/>
                    <a:pt x="202" y="505"/>
                    <a:pt x="210" y="505"/>
                  </a:cubicBezTo>
                  <a:cubicBezTo>
                    <a:pt x="252" y="505"/>
                    <a:pt x="294" y="505"/>
                    <a:pt x="336" y="505"/>
                  </a:cubicBezTo>
                  <a:cubicBezTo>
                    <a:pt x="354" y="505"/>
                    <a:pt x="360" y="489"/>
                    <a:pt x="367" y="478"/>
                  </a:cubicBezTo>
                  <a:cubicBezTo>
                    <a:pt x="367" y="391"/>
                    <a:pt x="367" y="304"/>
                    <a:pt x="367" y="217"/>
                  </a:cubicBezTo>
                  <a:cubicBezTo>
                    <a:pt x="359" y="220"/>
                    <a:pt x="336" y="210"/>
                    <a:pt x="332" y="223"/>
                  </a:cubicBezTo>
                  <a:cubicBezTo>
                    <a:pt x="329" y="229"/>
                    <a:pt x="332" y="327"/>
                    <a:pt x="332" y="347"/>
                  </a:cubicBezTo>
                  <a:cubicBezTo>
                    <a:pt x="332" y="367"/>
                    <a:pt x="337" y="469"/>
                    <a:pt x="323" y="469"/>
                  </a:cubicBezTo>
                  <a:cubicBezTo>
                    <a:pt x="289" y="469"/>
                    <a:pt x="255" y="469"/>
                    <a:pt x="220" y="469"/>
                  </a:cubicBezTo>
                  <a:cubicBezTo>
                    <a:pt x="209" y="469"/>
                    <a:pt x="214" y="434"/>
                    <a:pt x="214" y="423"/>
                  </a:cubicBezTo>
                  <a:cubicBezTo>
                    <a:pt x="214" y="405"/>
                    <a:pt x="214" y="388"/>
                    <a:pt x="214" y="370"/>
                  </a:cubicBezTo>
                  <a:cubicBezTo>
                    <a:pt x="214" y="322"/>
                    <a:pt x="214" y="315"/>
                    <a:pt x="184" y="295"/>
                  </a:cubicBezTo>
                  <a:cubicBezTo>
                    <a:pt x="171" y="295"/>
                    <a:pt x="171" y="290"/>
                    <a:pt x="159" y="290"/>
                  </a:cubicBezTo>
                  <a:cubicBezTo>
                    <a:pt x="119" y="290"/>
                    <a:pt x="78" y="290"/>
                    <a:pt x="37" y="290"/>
                  </a:cubicBezTo>
                  <a:cubicBezTo>
                    <a:pt x="37" y="227"/>
                    <a:pt x="37" y="164"/>
                    <a:pt x="37" y="101"/>
                  </a:cubicBezTo>
                  <a:cubicBezTo>
                    <a:pt x="37" y="96"/>
                    <a:pt x="39" y="97"/>
                    <a:pt x="42" y="93"/>
                  </a:cubicBezTo>
                  <a:cubicBezTo>
                    <a:pt x="88" y="93"/>
                    <a:pt x="134" y="93"/>
                    <a:pt x="180" y="93"/>
                  </a:cubicBezTo>
                  <a:cubicBezTo>
                    <a:pt x="189" y="87"/>
                    <a:pt x="214" y="66"/>
                    <a:pt x="214" y="53"/>
                  </a:cubicBezTo>
                  <a:cubicBezTo>
                    <a:pt x="156" y="53"/>
                    <a:pt x="98" y="53"/>
                    <a:pt x="39" y="53"/>
                  </a:cubicBezTo>
                  <a:cubicBezTo>
                    <a:pt x="23" y="53"/>
                    <a:pt x="0" y="75"/>
                    <a:pt x="0" y="89"/>
                  </a:cubicBezTo>
                  <a:close/>
                  <a:moveTo>
                    <a:pt x="288" y="123"/>
                  </a:moveTo>
                  <a:lnTo>
                    <a:pt x="307" y="104"/>
                  </a:lnTo>
                  <a:lnTo>
                    <a:pt x="288" y="86"/>
                  </a:lnTo>
                  <a:cubicBezTo>
                    <a:pt x="287" y="85"/>
                    <a:pt x="287" y="84"/>
                    <a:pt x="288" y="83"/>
                  </a:cubicBezTo>
                  <a:lnTo>
                    <a:pt x="300" y="71"/>
                  </a:lnTo>
                  <a:cubicBezTo>
                    <a:pt x="301" y="70"/>
                    <a:pt x="302" y="70"/>
                    <a:pt x="303" y="71"/>
                  </a:cubicBezTo>
                  <a:lnTo>
                    <a:pt x="322" y="89"/>
                  </a:lnTo>
                  <a:lnTo>
                    <a:pt x="340" y="71"/>
                  </a:lnTo>
                  <a:cubicBezTo>
                    <a:pt x="341" y="70"/>
                    <a:pt x="342" y="70"/>
                    <a:pt x="343" y="71"/>
                  </a:cubicBezTo>
                  <a:lnTo>
                    <a:pt x="355" y="83"/>
                  </a:lnTo>
                  <a:cubicBezTo>
                    <a:pt x="356" y="84"/>
                    <a:pt x="356" y="85"/>
                    <a:pt x="355" y="86"/>
                  </a:cubicBezTo>
                  <a:lnTo>
                    <a:pt x="337" y="104"/>
                  </a:lnTo>
                  <a:lnTo>
                    <a:pt x="355" y="123"/>
                  </a:lnTo>
                  <a:cubicBezTo>
                    <a:pt x="356" y="124"/>
                    <a:pt x="356" y="125"/>
                    <a:pt x="355" y="126"/>
                  </a:cubicBezTo>
                  <a:lnTo>
                    <a:pt x="343" y="138"/>
                  </a:lnTo>
                  <a:cubicBezTo>
                    <a:pt x="342" y="139"/>
                    <a:pt x="341" y="139"/>
                    <a:pt x="340" y="138"/>
                  </a:cubicBezTo>
                  <a:lnTo>
                    <a:pt x="322" y="119"/>
                  </a:lnTo>
                  <a:lnTo>
                    <a:pt x="303" y="138"/>
                  </a:lnTo>
                  <a:cubicBezTo>
                    <a:pt x="302" y="139"/>
                    <a:pt x="301" y="139"/>
                    <a:pt x="300" y="138"/>
                  </a:cubicBezTo>
                  <a:lnTo>
                    <a:pt x="288" y="126"/>
                  </a:lnTo>
                  <a:cubicBezTo>
                    <a:pt x="287" y="125"/>
                    <a:pt x="287" y="124"/>
                    <a:pt x="288" y="123"/>
                  </a:cubicBezTo>
                  <a:close/>
                  <a:moveTo>
                    <a:pt x="445" y="190"/>
                  </a:moveTo>
                  <a:lnTo>
                    <a:pt x="538" y="283"/>
                  </a:lnTo>
                  <a:cubicBezTo>
                    <a:pt x="545" y="290"/>
                    <a:pt x="545" y="303"/>
                    <a:pt x="538" y="310"/>
                  </a:cubicBezTo>
                  <a:lnTo>
                    <a:pt x="527" y="321"/>
                  </a:lnTo>
                  <a:cubicBezTo>
                    <a:pt x="520" y="328"/>
                    <a:pt x="508" y="328"/>
                    <a:pt x="500" y="321"/>
                  </a:cubicBezTo>
                  <a:lnTo>
                    <a:pt x="407" y="228"/>
                  </a:lnTo>
                  <a:lnTo>
                    <a:pt x="445" y="190"/>
                  </a:lnTo>
                  <a:close/>
                  <a:moveTo>
                    <a:pt x="254" y="37"/>
                  </a:moveTo>
                  <a:cubicBezTo>
                    <a:pt x="292" y="0"/>
                    <a:pt x="352" y="0"/>
                    <a:pt x="389" y="37"/>
                  </a:cubicBezTo>
                  <a:cubicBezTo>
                    <a:pt x="422" y="70"/>
                    <a:pt x="425" y="122"/>
                    <a:pt x="399" y="159"/>
                  </a:cubicBezTo>
                  <a:lnTo>
                    <a:pt x="430" y="189"/>
                  </a:lnTo>
                  <a:cubicBezTo>
                    <a:pt x="431" y="190"/>
                    <a:pt x="431" y="193"/>
                    <a:pt x="430" y="194"/>
                  </a:cubicBezTo>
                  <a:lnTo>
                    <a:pt x="411" y="212"/>
                  </a:lnTo>
                  <a:cubicBezTo>
                    <a:pt x="410" y="214"/>
                    <a:pt x="408" y="214"/>
                    <a:pt x="406" y="212"/>
                  </a:cubicBezTo>
                  <a:lnTo>
                    <a:pt x="376" y="182"/>
                  </a:lnTo>
                  <a:cubicBezTo>
                    <a:pt x="339" y="208"/>
                    <a:pt x="288" y="205"/>
                    <a:pt x="254" y="172"/>
                  </a:cubicBezTo>
                  <a:cubicBezTo>
                    <a:pt x="217" y="134"/>
                    <a:pt x="217" y="74"/>
                    <a:pt x="254" y="37"/>
                  </a:cubicBezTo>
                  <a:close/>
                  <a:moveTo>
                    <a:pt x="277" y="59"/>
                  </a:moveTo>
                  <a:cubicBezTo>
                    <a:pt x="302" y="35"/>
                    <a:pt x="342" y="35"/>
                    <a:pt x="367" y="59"/>
                  </a:cubicBezTo>
                  <a:cubicBezTo>
                    <a:pt x="391" y="84"/>
                    <a:pt x="391" y="124"/>
                    <a:pt x="367" y="149"/>
                  </a:cubicBezTo>
                  <a:cubicBezTo>
                    <a:pt x="342" y="174"/>
                    <a:pt x="302" y="174"/>
                    <a:pt x="277" y="149"/>
                  </a:cubicBezTo>
                  <a:cubicBezTo>
                    <a:pt x="252" y="124"/>
                    <a:pt x="252" y="84"/>
                    <a:pt x="277" y="59"/>
                  </a:cubicBezTo>
                  <a:close/>
                  <a:moveTo>
                    <a:pt x="174" y="440"/>
                  </a:moveTo>
                  <a:cubicBezTo>
                    <a:pt x="173" y="403"/>
                    <a:pt x="173" y="367"/>
                    <a:pt x="172" y="330"/>
                  </a:cubicBezTo>
                  <a:cubicBezTo>
                    <a:pt x="137" y="330"/>
                    <a:pt x="102" y="330"/>
                    <a:pt x="67" y="330"/>
                  </a:cubicBezTo>
                  <a:cubicBezTo>
                    <a:pt x="66" y="331"/>
                    <a:pt x="66" y="332"/>
                    <a:pt x="65" y="332"/>
                  </a:cubicBezTo>
                  <a:cubicBezTo>
                    <a:pt x="101" y="368"/>
                    <a:pt x="138" y="404"/>
                    <a:pt x="174" y="440"/>
                  </a:cubicBezTo>
                  <a:close/>
                  <a:moveTo>
                    <a:pt x="63" y="129"/>
                  </a:moveTo>
                  <a:cubicBezTo>
                    <a:pt x="63" y="133"/>
                    <a:pt x="63" y="138"/>
                    <a:pt x="63" y="143"/>
                  </a:cubicBezTo>
                  <a:cubicBezTo>
                    <a:pt x="63" y="148"/>
                    <a:pt x="66" y="152"/>
                    <a:pt x="71" y="152"/>
                  </a:cubicBezTo>
                  <a:cubicBezTo>
                    <a:pt x="119" y="152"/>
                    <a:pt x="166" y="152"/>
                    <a:pt x="214" y="152"/>
                  </a:cubicBezTo>
                  <a:cubicBezTo>
                    <a:pt x="227" y="152"/>
                    <a:pt x="224" y="130"/>
                    <a:pt x="220" y="122"/>
                  </a:cubicBezTo>
                  <a:cubicBezTo>
                    <a:pt x="192" y="122"/>
                    <a:pt x="164" y="122"/>
                    <a:pt x="136" y="122"/>
                  </a:cubicBezTo>
                  <a:cubicBezTo>
                    <a:pt x="119" y="122"/>
                    <a:pt x="63" y="118"/>
                    <a:pt x="63" y="129"/>
                  </a:cubicBezTo>
                  <a:close/>
                  <a:moveTo>
                    <a:pt x="63" y="232"/>
                  </a:moveTo>
                  <a:cubicBezTo>
                    <a:pt x="63" y="238"/>
                    <a:pt x="63" y="244"/>
                    <a:pt x="63" y="251"/>
                  </a:cubicBezTo>
                  <a:cubicBezTo>
                    <a:pt x="63" y="255"/>
                    <a:pt x="64" y="257"/>
                    <a:pt x="69" y="257"/>
                  </a:cubicBezTo>
                  <a:cubicBezTo>
                    <a:pt x="120" y="257"/>
                    <a:pt x="171" y="257"/>
                    <a:pt x="222" y="257"/>
                  </a:cubicBezTo>
                  <a:cubicBezTo>
                    <a:pt x="224" y="252"/>
                    <a:pt x="228" y="229"/>
                    <a:pt x="216" y="229"/>
                  </a:cubicBezTo>
                  <a:cubicBezTo>
                    <a:pt x="168" y="229"/>
                    <a:pt x="121" y="229"/>
                    <a:pt x="73" y="229"/>
                  </a:cubicBezTo>
                  <a:cubicBezTo>
                    <a:pt x="70" y="229"/>
                    <a:pt x="65" y="231"/>
                    <a:pt x="63" y="232"/>
                  </a:cubicBezTo>
                  <a:close/>
                  <a:moveTo>
                    <a:pt x="63" y="187"/>
                  </a:moveTo>
                  <a:cubicBezTo>
                    <a:pt x="63" y="190"/>
                    <a:pt x="63" y="193"/>
                    <a:pt x="63" y="196"/>
                  </a:cubicBezTo>
                  <a:cubicBezTo>
                    <a:pt x="63" y="201"/>
                    <a:pt x="64" y="200"/>
                    <a:pt x="67" y="204"/>
                  </a:cubicBezTo>
                  <a:cubicBezTo>
                    <a:pt x="117" y="204"/>
                    <a:pt x="166" y="204"/>
                    <a:pt x="216" y="204"/>
                  </a:cubicBezTo>
                  <a:cubicBezTo>
                    <a:pt x="219" y="203"/>
                    <a:pt x="222" y="201"/>
                    <a:pt x="224" y="200"/>
                  </a:cubicBezTo>
                  <a:cubicBezTo>
                    <a:pt x="224" y="197"/>
                    <a:pt x="224" y="193"/>
                    <a:pt x="224" y="190"/>
                  </a:cubicBezTo>
                  <a:cubicBezTo>
                    <a:pt x="224" y="183"/>
                    <a:pt x="222" y="181"/>
                    <a:pt x="220" y="177"/>
                  </a:cubicBezTo>
                  <a:cubicBezTo>
                    <a:pt x="191" y="177"/>
                    <a:pt x="163" y="177"/>
                    <a:pt x="134" y="177"/>
                  </a:cubicBezTo>
                  <a:cubicBezTo>
                    <a:pt x="120" y="177"/>
                    <a:pt x="106" y="177"/>
                    <a:pt x="92" y="177"/>
                  </a:cubicBezTo>
                  <a:cubicBezTo>
                    <a:pt x="74" y="177"/>
                    <a:pt x="63" y="171"/>
                    <a:pt x="63" y="187"/>
                  </a:cubicBezTo>
                  <a:close/>
                </a:path>
              </a:pathLst>
            </a:custGeom>
            <a:grpFill/>
            <a:ln w="9525">
              <a:noFill/>
              <a:round/>
              <a:headEnd/>
              <a:tailEnd/>
            </a:ln>
          </p:spPr>
          <p:txBody>
            <a:bodyPr/>
            <a:lstStyle/>
            <a:p>
              <a:r>
                <a:rPr lang="en-US" altLang="zh-CN" dirty="0">
                  <a:solidFill>
                    <a:schemeClr val="bg1"/>
                  </a:solidFill>
                </a:rPr>
                <a:t>2</a:t>
              </a:r>
              <a:endParaRPr lang="zh-CN" altLang="en-US" dirty="0">
                <a:solidFill>
                  <a:schemeClr val="bg1"/>
                </a:solidFill>
              </a:endParaRPr>
            </a:p>
          </p:txBody>
        </p:sp>
      </p:grpSp>
      <p:grpSp>
        <p:nvGrpSpPr>
          <p:cNvPr id="4" name="组合 47"/>
          <p:cNvGrpSpPr>
            <a:grpSpLocks/>
          </p:cNvGrpSpPr>
          <p:nvPr/>
        </p:nvGrpSpPr>
        <p:grpSpPr bwMode="auto">
          <a:xfrm>
            <a:off x="4166037" y="2951711"/>
            <a:ext cx="437979" cy="418038"/>
            <a:chOff x="0" y="0"/>
            <a:chExt cx="650875" cy="620712"/>
          </a:xfrm>
          <a:solidFill>
            <a:schemeClr val="accent1"/>
          </a:solidFill>
        </p:grpSpPr>
        <p:sp>
          <p:nvSpPr>
            <p:cNvPr id="7188" name="Oval 20"/>
            <p:cNvSpPr>
              <a:spLocks noChangeArrowheads="1"/>
            </p:cNvSpPr>
            <p:nvPr/>
          </p:nvSpPr>
          <p:spPr bwMode="auto">
            <a:xfrm>
              <a:off x="0" y="0"/>
              <a:ext cx="650875" cy="620712"/>
            </a:xfrm>
            <a:prstGeom prst="ellipse">
              <a:avLst/>
            </a:prstGeom>
            <a:grpFill/>
            <a:ln w="9525">
              <a:noFill/>
              <a:round/>
              <a:headEnd/>
              <a:tailEnd/>
            </a:ln>
          </p:spPr>
          <p:txBody>
            <a:bodyPr/>
            <a:lstStyle/>
            <a:p>
              <a:pPr eaLnBrk="1" hangingPunct="1"/>
              <a:endParaRPr lang="zh-CN" altLang="en-US">
                <a:solidFill>
                  <a:schemeClr val="bg1"/>
                </a:solidFill>
              </a:endParaRPr>
            </a:p>
          </p:txBody>
        </p:sp>
        <p:sp>
          <p:nvSpPr>
            <p:cNvPr id="7189" name="Freeform 21"/>
            <p:cNvSpPr>
              <a:spLocks noEditPoints="1"/>
            </p:cNvSpPr>
            <p:nvPr/>
          </p:nvSpPr>
          <p:spPr bwMode="auto">
            <a:xfrm>
              <a:off x="124176" y="153682"/>
              <a:ext cx="373061" cy="265112"/>
            </a:xfrm>
            <a:custGeom>
              <a:avLst/>
              <a:gdLst>
                <a:gd name="T0" fmla="*/ 75598 w 454"/>
                <a:gd name="T1" fmla="*/ 139615 h 338"/>
                <a:gd name="T2" fmla="*/ 135584 w 454"/>
                <a:gd name="T3" fmla="*/ 40002 h 338"/>
                <a:gd name="T4" fmla="*/ 151197 w 454"/>
                <a:gd name="T5" fmla="*/ 23531 h 338"/>
                <a:gd name="T6" fmla="*/ 287603 w 454"/>
                <a:gd name="T7" fmla="*/ 33727 h 338"/>
                <a:gd name="T8" fmla="*/ 280207 w 454"/>
                <a:gd name="T9" fmla="*/ 18040 h 338"/>
                <a:gd name="T10" fmla="*/ 311433 w 454"/>
                <a:gd name="T11" fmla="*/ 8628 h 338"/>
                <a:gd name="T12" fmla="*/ 332798 w 454"/>
                <a:gd name="T13" fmla="*/ 10197 h 338"/>
                <a:gd name="T14" fmla="*/ 326224 w 454"/>
                <a:gd name="T15" fmla="*/ 40002 h 338"/>
                <a:gd name="T16" fmla="*/ 314720 w 454"/>
                <a:gd name="T17" fmla="*/ 55689 h 338"/>
                <a:gd name="T18" fmla="*/ 236656 w 454"/>
                <a:gd name="T19" fmla="*/ 124712 h 338"/>
                <a:gd name="T20" fmla="*/ 235834 w 454"/>
                <a:gd name="T21" fmla="*/ 124712 h 338"/>
                <a:gd name="T22" fmla="*/ 360736 w 454"/>
                <a:gd name="T23" fmla="*/ 242366 h 338"/>
                <a:gd name="T24" fmla="*/ 360736 w 454"/>
                <a:gd name="T25" fmla="*/ 265112 h 338"/>
                <a:gd name="T26" fmla="*/ 289246 w 454"/>
                <a:gd name="T27" fmla="*/ 265112 h 338"/>
                <a:gd name="T28" fmla="*/ 211183 w 454"/>
                <a:gd name="T29" fmla="*/ 265112 h 338"/>
                <a:gd name="T30" fmla="*/ 133941 w 454"/>
                <a:gd name="T31" fmla="*/ 265112 h 338"/>
                <a:gd name="T32" fmla="*/ 55877 w 454"/>
                <a:gd name="T33" fmla="*/ 265112 h 338"/>
                <a:gd name="T34" fmla="*/ 0 w 454"/>
                <a:gd name="T35" fmla="*/ 254131 h 338"/>
                <a:gd name="T36" fmla="*/ 11504 w 454"/>
                <a:gd name="T37" fmla="*/ 0 h 338"/>
                <a:gd name="T38" fmla="*/ 23830 w 454"/>
                <a:gd name="T39" fmla="*/ 242366 h 338"/>
                <a:gd name="T40" fmla="*/ 55877 w 454"/>
                <a:gd name="T41" fmla="*/ 192167 h 338"/>
                <a:gd name="T42" fmla="*/ 89568 w 454"/>
                <a:gd name="T43" fmla="*/ 181186 h 338"/>
                <a:gd name="T44" fmla="*/ 101072 w 454"/>
                <a:gd name="T45" fmla="*/ 242366 h 338"/>
                <a:gd name="T46" fmla="*/ 133941 w 454"/>
                <a:gd name="T47" fmla="*/ 114516 h 338"/>
                <a:gd name="T48" fmla="*/ 167631 w 454"/>
                <a:gd name="T49" fmla="*/ 103535 h 338"/>
                <a:gd name="T50" fmla="*/ 179135 w 454"/>
                <a:gd name="T51" fmla="*/ 242366 h 338"/>
                <a:gd name="T52" fmla="*/ 211183 w 454"/>
                <a:gd name="T53" fmla="*/ 152165 h 338"/>
                <a:gd name="T54" fmla="*/ 244873 w 454"/>
                <a:gd name="T55" fmla="*/ 141184 h 338"/>
                <a:gd name="T56" fmla="*/ 256377 w 454"/>
                <a:gd name="T57" fmla="*/ 242366 h 338"/>
                <a:gd name="T58" fmla="*/ 289246 w 454"/>
                <a:gd name="T59" fmla="*/ 88632 h 338"/>
                <a:gd name="T60" fmla="*/ 322937 w 454"/>
                <a:gd name="T61" fmla="*/ 77651 h 338"/>
                <a:gd name="T62" fmla="*/ 334441 w 454"/>
                <a:gd name="T63" fmla="*/ 242366 h 33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54" h="338">
                  <a:moveTo>
                    <a:pt x="186" y="71"/>
                  </a:moveTo>
                  <a:lnTo>
                    <a:pt x="92" y="178"/>
                  </a:lnTo>
                  <a:lnTo>
                    <a:pt x="70" y="159"/>
                  </a:lnTo>
                  <a:lnTo>
                    <a:pt x="165" y="51"/>
                  </a:lnTo>
                  <a:lnTo>
                    <a:pt x="184" y="30"/>
                  </a:lnTo>
                  <a:lnTo>
                    <a:pt x="284" y="118"/>
                  </a:lnTo>
                  <a:lnTo>
                    <a:pt x="350" y="43"/>
                  </a:lnTo>
                  <a:lnTo>
                    <a:pt x="339" y="33"/>
                  </a:lnTo>
                  <a:cubicBezTo>
                    <a:pt x="334" y="29"/>
                    <a:pt x="335" y="24"/>
                    <a:pt x="341" y="23"/>
                  </a:cubicBezTo>
                  <a:lnTo>
                    <a:pt x="359" y="17"/>
                  </a:lnTo>
                  <a:cubicBezTo>
                    <a:pt x="364" y="16"/>
                    <a:pt x="373" y="13"/>
                    <a:pt x="379" y="11"/>
                  </a:cubicBezTo>
                  <a:lnTo>
                    <a:pt x="397" y="5"/>
                  </a:lnTo>
                  <a:cubicBezTo>
                    <a:pt x="402" y="4"/>
                    <a:pt x="406" y="7"/>
                    <a:pt x="405" y="13"/>
                  </a:cubicBezTo>
                  <a:lnTo>
                    <a:pt x="401" y="30"/>
                  </a:lnTo>
                  <a:cubicBezTo>
                    <a:pt x="400" y="36"/>
                    <a:pt x="398" y="45"/>
                    <a:pt x="397" y="51"/>
                  </a:cubicBezTo>
                  <a:lnTo>
                    <a:pt x="393" y="68"/>
                  </a:lnTo>
                  <a:cubicBezTo>
                    <a:pt x="392" y="73"/>
                    <a:pt x="387" y="75"/>
                    <a:pt x="383" y="71"/>
                  </a:cubicBezTo>
                  <a:lnTo>
                    <a:pt x="372" y="62"/>
                  </a:lnTo>
                  <a:lnTo>
                    <a:pt x="288" y="159"/>
                  </a:lnTo>
                  <a:lnTo>
                    <a:pt x="287" y="159"/>
                  </a:lnTo>
                  <a:lnTo>
                    <a:pt x="186" y="71"/>
                  </a:lnTo>
                  <a:close/>
                  <a:moveTo>
                    <a:pt x="439" y="309"/>
                  </a:moveTo>
                  <a:cubicBezTo>
                    <a:pt x="447" y="309"/>
                    <a:pt x="454" y="316"/>
                    <a:pt x="454" y="324"/>
                  </a:cubicBezTo>
                  <a:cubicBezTo>
                    <a:pt x="454" y="331"/>
                    <a:pt x="447" y="338"/>
                    <a:pt x="439" y="338"/>
                  </a:cubicBezTo>
                  <a:lnTo>
                    <a:pt x="407" y="338"/>
                  </a:lnTo>
                  <a:lnTo>
                    <a:pt x="352" y="338"/>
                  </a:lnTo>
                  <a:lnTo>
                    <a:pt x="312" y="338"/>
                  </a:lnTo>
                  <a:lnTo>
                    <a:pt x="257" y="338"/>
                  </a:lnTo>
                  <a:lnTo>
                    <a:pt x="218" y="338"/>
                  </a:lnTo>
                  <a:lnTo>
                    <a:pt x="163" y="338"/>
                  </a:lnTo>
                  <a:lnTo>
                    <a:pt x="123" y="338"/>
                  </a:lnTo>
                  <a:lnTo>
                    <a:pt x="68" y="338"/>
                  </a:lnTo>
                  <a:lnTo>
                    <a:pt x="14" y="338"/>
                  </a:lnTo>
                  <a:cubicBezTo>
                    <a:pt x="7" y="338"/>
                    <a:pt x="0" y="331"/>
                    <a:pt x="0" y="324"/>
                  </a:cubicBezTo>
                  <a:lnTo>
                    <a:pt x="0" y="14"/>
                  </a:lnTo>
                  <a:cubicBezTo>
                    <a:pt x="0" y="7"/>
                    <a:pt x="6" y="0"/>
                    <a:pt x="14" y="0"/>
                  </a:cubicBezTo>
                  <a:cubicBezTo>
                    <a:pt x="22" y="0"/>
                    <a:pt x="28" y="7"/>
                    <a:pt x="28" y="14"/>
                  </a:cubicBezTo>
                  <a:lnTo>
                    <a:pt x="29" y="309"/>
                  </a:lnTo>
                  <a:lnTo>
                    <a:pt x="68" y="309"/>
                  </a:lnTo>
                  <a:lnTo>
                    <a:pt x="68" y="245"/>
                  </a:lnTo>
                  <a:cubicBezTo>
                    <a:pt x="68" y="237"/>
                    <a:pt x="75" y="231"/>
                    <a:pt x="83" y="231"/>
                  </a:cubicBezTo>
                  <a:lnTo>
                    <a:pt x="109" y="231"/>
                  </a:lnTo>
                  <a:cubicBezTo>
                    <a:pt x="117" y="231"/>
                    <a:pt x="123" y="237"/>
                    <a:pt x="123" y="245"/>
                  </a:cubicBezTo>
                  <a:lnTo>
                    <a:pt x="123" y="309"/>
                  </a:lnTo>
                  <a:lnTo>
                    <a:pt x="163" y="309"/>
                  </a:lnTo>
                  <a:lnTo>
                    <a:pt x="163" y="146"/>
                  </a:lnTo>
                  <a:cubicBezTo>
                    <a:pt x="163" y="138"/>
                    <a:pt x="169" y="132"/>
                    <a:pt x="177" y="132"/>
                  </a:cubicBezTo>
                  <a:lnTo>
                    <a:pt x="204" y="132"/>
                  </a:lnTo>
                  <a:cubicBezTo>
                    <a:pt x="211" y="132"/>
                    <a:pt x="218" y="138"/>
                    <a:pt x="218" y="146"/>
                  </a:cubicBezTo>
                  <a:lnTo>
                    <a:pt x="218" y="309"/>
                  </a:lnTo>
                  <a:lnTo>
                    <a:pt x="257" y="309"/>
                  </a:lnTo>
                  <a:lnTo>
                    <a:pt x="257" y="194"/>
                  </a:lnTo>
                  <a:cubicBezTo>
                    <a:pt x="257" y="187"/>
                    <a:pt x="263" y="180"/>
                    <a:pt x="271" y="180"/>
                  </a:cubicBezTo>
                  <a:lnTo>
                    <a:pt x="298" y="180"/>
                  </a:lnTo>
                  <a:cubicBezTo>
                    <a:pt x="306" y="180"/>
                    <a:pt x="312" y="187"/>
                    <a:pt x="312" y="194"/>
                  </a:cubicBezTo>
                  <a:lnTo>
                    <a:pt x="312" y="309"/>
                  </a:lnTo>
                  <a:lnTo>
                    <a:pt x="352" y="309"/>
                  </a:lnTo>
                  <a:lnTo>
                    <a:pt x="352" y="113"/>
                  </a:lnTo>
                  <a:cubicBezTo>
                    <a:pt x="352" y="105"/>
                    <a:pt x="358" y="99"/>
                    <a:pt x="366" y="99"/>
                  </a:cubicBezTo>
                  <a:lnTo>
                    <a:pt x="393" y="99"/>
                  </a:lnTo>
                  <a:cubicBezTo>
                    <a:pt x="401" y="99"/>
                    <a:pt x="407" y="105"/>
                    <a:pt x="407" y="113"/>
                  </a:cubicBezTo>
                  <a:lnTo>
                    <a:pt x="407" y="309"/>
                  </a:lnTo>
                  <a:lnTo>
                    <a:pt x="439" y="309"/>
                  </a:lnTo>
                  <a:close/>
                </a:path>
              </a:pathLst>
            </a:custGeom>
            <a:grpFill/>
            <a:ln w="9525">
              <a:noFill/>
              <a:round/>
              <a:headEnd/>
              <a:tailEnd/>
            </a:ln>
          </p:spPr>
          <p:txBody>
            <a:bodyPr/>
            <a:lstStyle/>
            <a:p>
              <a:r>
                <a:rPr lang="en-US" altLang="zh-CN" dirty="0">
                  <a:solidFill>
                    <a:schemeClr val="bg1"/>
                  </a:solidFill>
                </a:rPr>
                <a:t>3</a:t>
              </a:r>
              <a:endParaRPr lang="zh-CN" altLang="en-US" dirty="0">
                <a:solidFill>
                  <a:schemeClr val="bg1"/>
                </a:solidFill>
              </a:endParaRPr>
            </a:p>
          </p:txBody>
        </p:sp>
      </p:grpSp>
      <p:grpSp>
        <p:nvGrpSpPr>
          <p:cNvPr id="7" name="组合 45"/>
          <p:cNvGrpSpPr>
            <a:grpSpLocks/>
          </p:cNvGrpSpPr>
          <p:nvPr/>
        </p:nvGrpSpPr>
        <p:grpSpPr bwMode="auto">
          <a:xfrm>
            <a:off x="4166037" y="1412949"/>
            <a:ext cx="437979" cy="418038"/>
            <a:chOff x="0" y="0"/>
            <a:chExt cx="650875" cy="620712"/>
          </a:xfrm>
          <a:solidFill>
            <a:schemeClr val="accent1"/>
          </a:solidFill>
        </p:grpSpPr>
        <p:sp>
          <p:nvSpPr>
            <p:cNvPr id="6" name="Oval 17"/>
            <p:cNvSpPr>
              <a:spLocks noChangeArrowheads="1"/>
            </p:cNvSpPr>
            <p:nvPr/>
          </p:nvSpPr>
          <p:spPr bwMode="auto">
            <a:xfrm>
              <a:off x="0" y="0"/>
              <a:ext cx="650875" cy="620712"/>
            </a:xfrm>
            <a:prstGeom prst="ellipse">
              <a:avLst/>
            </a:prstGeom>
            <a:grpFill/>
            <a:ln w="9525">
              <a:noFill/>
              <a:round/>
              <a:headEnd/>
              <a:tailEnd/>
            </a:ln>
          </p:spPr>
          <p:txBody>
            <a:bodyPr/>
            <a:lstStyle/>
            <a:p>
              <a:pPr eaLnBrk="1" hangingPunct="1"/>
              <a:endParaRPr lang="zh-CN" altLang="en-US" dirty="0">
                <a:solidFill>
                  <a:schemeClr val="bg1"/>
                </a:solidFill>
              </a:endParaRPr>
            </a:p>
          </p:txBody>
        </p:sp>
        <p:sp>
          <p:nvSpPr>
            <p:cNvPr id="7191" name="Freeform 18"/>
            <p:cNvSpPr>
              <a:spLocks noEditPoints="1"/>
            </p:cNvSpPr>
            <p:nvPr/>
          </p:nvSpPr>
          <p:spPr bwMode="auto">
            <a:xfrm>
              <a:off x="147696" y="73025"/>
              <a:ext cx="190500" cy="465137"/>
            </a:xfrm>
            <a:custGeom>
              <a:avLst/>
              <a:gdLst>
                <a:gd name="T0" fmla="*/ 1635 w 233"/>
                <a:gd name="T1" fmla="*/ 165451 h 596"/>
                <a:gd name="T2" fmla="*/ 1635 w 233"/>
                <a:gd name="T3" fmla="*/ 177158 h 596"/>
                <a:gd name="T4" fmla="*/ 44150 w 233"/>
                <a:gd name="T5" fmla="*/ 295003 h 596"/>
                <a:gd name="T6" fmla="*/ 84212 w 233"/>
                <a:gd name="T7" fmla="*/ 295003 h 596"/>
                <a:gd name="T8" fmla="*/ 89118 w 233"/>
                <a:gd name="T9" fmla="*/ 290320 h 596"/>
                <a:gd name="T10" fmla="*/ 89118 w 233"/>
                <a:gd name="T11" fmla="*/ 135015 h 596"/>
                <a:gd name="T12" fmla="*/ 73584 w 233"/>
                <a:gd name="T13" fmla="*/ 119406 h 596"/>
                <a:gd name="T14" fmla="*/ 97294 w 233"/>
                <a:gd name="T15" fmla="*/ 98334 h 596"/>
                <a:gd name="T16" fmla="*/ 114464 w 233"/>
                <a:gd name="T17" fmla="*/ 120967 h 596"/>
                <a:gd name="T18" fmla="*/ 98929 w 233"/>
                <a:gd name="T19" fmla="*/ 134234 h 596"/>
                <a:gd name="T20" fmla="*/ 98929 w 233"/>
                <a:gd name="T21" fmla="*/ 290320 h 596"/>
                <a:gd name="T22" fmla="*/ 104652 w 233"/>
                <a:gd name="T23" fmla="*/ 295003 h 596"/>
                <a:gd name="T24" fmla="*/ 150438 w 233"/>
                <a:gd name="T25" fmla="*/ 295003 h 596"/>
                <a:gd name="T26" fmla="*/ 190500 w 233"/>
                <a:gd name="T27" fmla="*/ 177158 h 596"/>
                <a:gd name="T28" fmla="*/ 188865 w 233"/>
                <a:gd name="T29" fmla="*/ 166232 h 596"/>
                <a:gd name="T30" fmla="*/ 97294 w 233"/>
                <a:gd name="T31" fmla="*/ 3122 h 596"/>
                <a:gd name="T32" fmla="*/ 90753 w 233"/>
                <a:gd name="T33" fmla="*/ 3122 h 596"/>
                <a:gd name="T34" fmla="*/ 46603 w 233"/>
                <a:gd name="T35" fmla="*/ 83506 h 596"/>
                <a:gd name="T36" fmla="*/ 1635 w 233"/>
                <a:gd name="T37" fmla="*/ 165451 h 596"/>
                <a:gd name="T38" fmla="*/ 14717 w 233"/>
                <a:gd name="T39" fmla="*/ 357437 h 596"/>
                <a:gd name="T40" fmla="*/ 14717 w 233"/>
                <a:gd name="T41" fmla="*/ 459674 h 596"/>
                <a:gd name="T42" fmla="*/ 20440 w 233"/>
                <a:gd name="T43" fmla="*/ 464357 h 596"/>
                <a:gd name="T44" fmla="*/ 120187 w 233"/>
                <a:gd name="T45" fmla="*/ 464357 h 596"/>
                <a:gd name="T46" fmla="*/ 125092 w 233"/>
                <a:gd name="T47" fmla="*/ 459674 h 596"/>
                <a:gd name="T48" fmla="*/ 125092 w 233"/>
                <a:gd name="T49" fmla="*/ 351194 h 596"/>
                <a:gd name="T50" fmla="*/ 147167 w 233"/>
                <a:gd name="T51" fmla="*/ 351194 h 596"/>
                <a:gd name="T52" fmla="*/ 147167 w 233"/>
                <a:gd name="T53" fmla="*/ 462796 h 596"/>
                <a:gd name="T54" fmla="*/ 156161 w 233"/>
                <a:gd name="T55" fmla="*/ 464357 h 596"/>
                <a:gd name="T56" fmla="*/ 173330 w 233"/>
                <a:gd name="T57" fmla="*/ 464357 h 596"/>
                <a:gd name="T58" fmla="*/ 179871 w 233"/>
                <a:gd name="T59" fmla="*/ 458113 h 596"/>
                <a:gd name="T60" fmla="*/ 179871 w 233"/>
                <a:gd name="T61" fmla="*/ 357437 h 596"/>
                <a:gd name="T62" fmla="*/ 167607 w 233"/>
                <a:gd name="T63" fmla="*/ 326220 h 596"/>
                <a:gd name="T64" fmla="*/ 148803 w 233"/>
                <a:gd name="T65" fmla="*/ 308270 h 596"/>
                <a:gd name="T66" fmla="*/ 44150 w 233"/>
                <a:gd name="T67" fmla="*/ 309051 h 596"/>
                <a:gd name="T68" fmla="*/ 14717 w 233"/>
                <a:gd name="T69" fmla="*/ 357437 h 59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33" h="596">
                  <a:moveTo>
                    <a:pt x="2" y="212"/>
                  </a:moveTo>
                  <a:cubicBezTo>
                    <a:pt x="0" y="217"/>
                    <a:pt x="0" y="222"/>
                    <a:pt x="2" y="227"/>
                  </a:cubicBezTo>
                  <a:cubicBezTo>
                    <a:pt x="7" y="243"/>
                    <a:pt x="38" y="378"/>
                    <a:pt x="54" y="378"/>
                  </a:cubicBezTo>
                  <a:cubicBezTo>
                    <a:pt x="70" y="378"/>
                    <a:pt x="86" y="378"/>
                    <a:pt x="103" y="378"/>
                  </a:cubicBezTo>
                  <a:cubicBezTo>
                    <a:pt x="107" y="378"/>
                    <a:pt x="109" y="377"/>
                    <a:pt x="109" y="372"/>
                  </a:cubicBezTo>
                  <a:cubicBezTo>
                    <a:pt x="109" y="306"/>
                    <a:pt x="109" y="241"/>
                    <a:pt x="109" y="173"/>
                  </a:cubicBezTo>
                  <a:cubicBezTo>
                    <a:pt x="103" y="170"/>
                    <a:pt x="90" y="164"/>
                    <a:pt x="90" y="153"/>
                  </a:cubicBezTo>
                  <a:cubicBezTo>
                    <a:pt x="89" y="135"/>
                    <a:pt x="101" y="124"/>
                    <a:pt x="119" y="126"/>
                  </a:cubicBezTo>
                  <a:cubicBezTo>
                    <a:pt x="135" y="127"/>
                    <a:pt x="143" y="141"/>
                    <a:pt x="140" y="155"/>
                  </a:cubicBezTo>
                  <a:cubicBezTo>
                    <a:pt x="141" y="163"/>
                    <a:pt x="129" y="170"/>
                    <a:pt x="121" y="172"/>
                  </a:cubicBezTo>
                  <a:cubicBezTo>
                    <a:pt x="121" y="239"/>
                    <a:pt x="121" y="305"/>
                    <a:pt x="121" y="372"/>
                  </a:cubicBezTo>
                  <a:cubicBezTo>
                    <a:pt x="121" y="377"/>
                    <a:pt x="123" y="378"/>
                    <a:pt x="128" y="378"/>
                  </a:cubicBezTo>
                  <a:cubicBezTo>
                    <a:pt x="147" y="378"/>
                    <a:pt x="166" y="378"/>
                    <a:pt x="184" y="378"/>
                  </a:cubicBezTo>
                  <a:cubicBezTo>
                    <a:pt x="196" y="378"/>
                    <a:pt x="228" y="247"/>
                    <a:pt x="233" y="227"/>
                  </a:cubicBezTo>
                  <a:cubicBezTo>
                    <a:pt x="233" y="222"/>
                    <a:pt x="233" y="217"/>
                    <a:pt x="231" y="213"/>
                  </a:cubicBezTo>
                  <a:cubicBezTo>
                    <a:pt x="194" y="143"/>
                    <a:pt x="157" y="73"/>
                    <a:pt x="119" y="4"/>
                  </a:cubicBezTo>
                  <a:cubicBezTo>
                    <a:pt x="115" y="0"/>
                    <a:pt x="113" y="1"/>
                    <a:pt x="111" y="4"/>
                  </a:cubicBezTo>
                  <a:cubicBezTo>
                    <a:pt x="103" y="20"/>
                    <a:pt x="65" y="92"/>
                    <a:pt x="57" y="107"/>
                  </a:cubicBezTo>
                  <a:cubicBezTo>
                    <a:pt x="51" y="117"/>
                    <a:pt x="2" y="210"/>
                    <a:pt x="2" y="212"/>
                  </a:cubicBezTo>
                  <a:close/>
                  <a:moveTo>
                    <a:pt x="18" y="458"/>
                  </a:moveTo>
                  <a:cubicBezTo>
                    <a:pt x="18" y="502"/>
                    <a:pt x="18" y="545"/>
                    <a:pt x="18" y="589"/>
                  </a:cubicBezTo>
                  <a:cubicBezTo>
                    <a:pt x="18" y="593"/>
                    <a:pt x="20" y="595"/>
                    <a:pt x="25" y="595"/>
                  </a:cubicBezTo>
                  <a:cubicBezTo>
                    <a:pt x="65" y="595"/>
                    <a:pt x="106" y="595"/>
                    <a:pt x="147" y="595"/>
                  </a:cubicBezTo>
                  <a:cubicBezTo>
                    <a:pt x="151" y="595"/>
                    <a:pt x="153" y="593"/>
                    <a:pt x="153" y="589"/>
                  </a:cubicBezTo>
                  <a:cubicBezTo>
                    <a:pt x="153" y="542"/>
                    <a:pt x="153" y="496"/>
                    <a:pt x="153" y="450"/>
                  </a:cubicBezTo>
                  <a:cubicBezTo>
                    <a:pt x="162" y="450"/>
                    <a:pt x="171" y="450"/>
                    <a:pt x="180" y="450"/>
                  </a:cubicBezTo>
                  <a:cubicBezTo>
                    <a:pt x="180" y="497"/>
                    <a:pt x="180" y="545"/>
                    <a:pt x="180" y="593"/>
                  </a:cubicBezTo>
                  <a:cubicBezTo>
                    <a:pt x="181" y="596"/>
                    <a:pt x="185" y="595"/>
                    <a:pt x="191" y="595"/>
                  </a:cubicBezTo>
                  <a:cubicBezTo>
                    <a:pt x="198" y="595"/>
                    <a:pt x="205" y="595"/>
                    <a:pt x="212" y="595"/>
                  </a:cubicBezTo>
                  <a:cubicBezTo>
                    <a:pt x="217" y="595"/>
                    <a:pt x="220" y="591"/>
                    <a:pt x="220" y="587"/>
                  </a:cubicBezTo>
                  <a:cubicBezTo>
                    <a:pt x="220" y="544"/>
                    <a:pt x="220" y="501"/>
                    <a:pt x="220" y="458"/>
                  </a:cubicBezTo>
                  <a:cubicBezTo>
                    <a:pt x="220" y="444"/>
                    <a:pt x="211" y="428"/>
                    <a:pt x="205" y="418"/>
                  </a:cubicBezTo>
                  <a:cubicBezTo>
                    <a:pt x="195" y="402"/>
                    <a:pt x="190" y="397"/>
                    <a:pt x="182" y="395"/>
                  </a:cubicBezTo>
                  <a:cubicBezTo>
                    <a:pt x="158" y="395"/>
                    <a:pt x="68" y="395"/>
                    <a:pt x="54" y="396"/>
                  </a:cubicBezTo>
                  <a:cubicBezTo>
                    <a:pt x="45" y="398"/>
                    <a:pt x="18" y="437"/>
                    <a:pt x="18" y="458"/>
                  </a:cubicBezTo>
                  <a:close/>
                </a:path>
              </a:pathLst>
            </a:custGeom>
            <a:grpFill/>
            <a:ln w="9525">
              <a:noFill/>
              <a:round/>
              <a:headEnd/>
              <a:tailEnd/>
            </a:ln>
          </p:spPr>
          <p:txBody>
            <a:bodyPr/>
            <a:lstStyle/>
            <a:p>
              <a:r>
                <a:rPr lang="en-US" altLang="zh-CN" dirty="0">
                  <a:solidFill>
                    <a:schemeClr val="bg1"/>
                  </a:solidFill>
                </a:rPr>
                <a:t>1</a:t>
              </a:r>
              <a:endParaRPr lang="zh-CN" altLang="en-US" dirty="0">
                <a:solidFill>
                  <a:schemeClr val="bg1"/>
                </a:solidFill>
              </a:endParaRPr>
            </a:p>
          </p:txBody>
        </p:sp>
      </p:grpSp>
    </p:spTree>
    <p:extLst>
      <p:ext uri="{BB962C8B-B14F-4D97-AF65-F5344CB8AC3E}">
        <p14:creationId xmlns:p14="http://schemas.microsoft.com/office/powerpoint/2010/main" val="12331613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7173"/>
                                        </p:tgtEl>
                                        <p:attrNameLst>
                                          <p:attrName>style.visibility</p:attrName>
                                        </p:attrNameLst>
                                      </p:cBhvr>
                                      <p:to>
                                        <p:strVal val="visible"/>
                                      </p:to>
                                    </p:set>
                                    <p:anim calcmode="lin" valueType="num">
                                      <p:cBhvr>
                                        <p:cTn id="7" dur="300" fill="hold"/>
                                        <p:tgtEl>
                                          <p:spTgt spid="7173"/>
                                        </p:tgtEl>
                                        <p:attrNameLst>
                                          <p:attrName>ppt_w</p:attrName>
                                        </p:attrNameLst>
                                      </p:cBhvr>
                                      <p:tavLst>
                                        <p:tav tm="0">
                                          <p:val>
                                            <p:fltVal val="0"/>
                                          </p:val>
                                        </p:tav>
                                        <p:tav tm="100000">
                                          <p:val>
                                            <p:strVal val="#ppt_w"/>
                                          </p:val>
                                        </p:tav>
                                      </p:tavLst>
                                    </p:anim>
                                    <p:anim calcmode="lin" valueType="num">
                                      <p:cBhvr>
                                        <p:cTn id="8" dur="300" fill="hold"/>
                                        <p:tgtEl>
                                          <p:spTgt spid="7173"/>
                                        </p:tgtEl>
                                        <p:attrNameLst>
                                          <p:attrName>ppt_h</p:attrName>
                                        </p:attrNameLst>
                                      </p:cBhvr>
                                      <p:tavLst>
                                        <p:tav tm="0">
                                          <p:val>
                                            <p:fltVal val="0"/>
                                          </p:val>
                                        </p:tav>
                                        <p:tav tm="100000">
                                          <p:val>
                                            <p:strVal val="#ppt_h"/>
                                          </p:val>
                                        </p:tav>
                                      </p:tavLst>
                                    </p:anim>
                                    <p:anim calcmode="lin" valueType="num">
                                      <p:cBhvr>
                                        <p:cTn id="9" dur="300" fill="hold"/>
                                        <p:tgtEl>
                                          <p:spTgt spid="7173"/>
                                        </p:tgtEl>
                                        <p:attrNameLst>
                                          <p:attrName>style.rotation</p:attrName>
                                        </p:attrNameLst>
                                      </p:cBhvr>
                                      <p:tavLst>
                                        <p:tav tm="0">
                                          <p:val>
                                            <p:fltVal val="90"/>
                                          </p:val>
                                        </p:tav>
                                        <p:tav tm="100000">
                                          <p:val>
                                            <p:fltVal val="0"/>
                                          </p:val>
                                        </p:tav>
                                      </p:tavLst>
                                    </p:anim>
                                    <p:animEffect transition="in" filter="fade">
                                      <p:cBhvr>
                                        <p:cTn id="10" dur="300"/>
                                        <p:tgtEl>
                                          <p:spTgt spid="717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174"/>
                                        </p:tgtEl>
                                        <p:attrNameLst>
                                          <p:attrName>style.visibility</p:attrName>
                                        </p:attrNameLst>
                                      </p:cBhvr>
                                      <p:to>
                                        <p:strVal val="visible"/>
                                      </p:to>
                                    </p:set>
                                    <p:anim calcmode="lin" valueType="num">
                                      <p:cBhvr>
                                        <p:cTn id="13" dur="300" fill="hold"/>
                                        <p:tgtEl>
                                          <p:spTgt spid="7174"/>
                                        </p:tgtEl>
                                        <p:attrNameLst>
                                          <p:attrName>ppt_w</p:attrName>
                                        </p:attrNameLst>
                                      </p:cBhvr>
                                      <p:tavLst>
                                        <p:tav tm="0">
                                          <p:val>
                                            <p:fltVal val="0"/>
                                          </p:val>
                                        </p:tav>
                                        <p:tav tm="100000">
                                          <p:val>
                                            <p:strVal val="#ppt_w"/>
                                          </p:val>
                                        </p:tav>
                                      </p:tavLst>
                                    </p:anim>
                                    <p:anim calcmode="lin" valueType="num">
                                      <p:cBhvr>
                                        <p:cTn id="14" dur="300" fill="hold"/>
                                        <p:tgtEl>
                                          <p:spTgt spid="7174"/>
                                        </p:tgtEl>
                                        <p:attrNameLst>
                                          <p:attrName>ppt_h</p:attrName>
                                        </p:attrNameLst>
                                      </p:cBhvr>
                                      <p:tavLst>
                                        <p:tav tm="0">
                                          <p:val>
                                            <p:fltVal val="0"/>
                                          </p:val>
                                        </p:tav>
                                        <p:tav tm="100000">
                                          <p:val>
                                            <p:strVal val="#ppt_h"/>
                                          </p:val>
                                        </p:tav>
                                      </p:tavLst>
                                    </p:anim>
                                    <p:anim calcmode="lin" valueType="num">
                                      <p:cBhvr>
                                        <p:cTn id="15" dur="300" fill="hold"/>
                                        <p:tgtEl>
                                          <p:spTgt spid="7174"/>
                                        </p:tgtEl>
                                        <p:attrNameLst>
                                          <p:attrName>style.rotation</p:attrName>
                                        </p:attrNameLst>
                                      </p:cBhvr>
                                      <p:tavLst>
                                        <p:tav tm="0">
                                          <p:val>
                                            <p:fltVal val="90"/>
                                          </p:val>
                                        </p:tav>
                                        <p:tav tm="100000">
                                          <p:val>
                                            <p:fltVal val="0"/>
                                          </p:val>
                                        </p:tav>
                                      </p:tavLst>
                                    </p:anim>
                                    <p:animEffect transition="in" filter="fade">
                                      <p:cBhvr>
                                        <p:cTn id="16" dur="300"/>
                                        <p:tgtEl>
                                          <p:spTgt spid="7174"/>
                                        </p:tgtEl>
                                      </p:cBhvr>
                                    </p:animEffect>
                                  </p:childTnLst>
                                </p:cTn>
                              </p:par>
                            </p:childTnLst>
                          </p:cTn>
                        </p:par>
                        <p:par>
                          <p:cTn id="17" fill="hold" nodeType="afterGroup">
                            <p:stCondLst>
                              <p:cond delay="300"/>
                            </p:stCondLst>
                            <p:childTnLst>
                              <p:par>
                                <p:cTn id="18" presetID="2" presetClass="entr" presetSubtype="6"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1+#ppt_w/2"/>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6" fill="hold" nodeType="withEffect">
                                  <p:stCondLst>
                                    <p:cond delay="10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1+#ppt_w/2"/>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par>
                                <p:cTn id="26" presetID="2" presetClass="entr" presetSubtype="6" fill="hold" nodeType="withEffect">
                                  <p:stCondLst>
                                    <p:cond delay="20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1+#ppt_w/2"/>
                                          </p:val>
                                        </p:tav>
                                        <p:tav tm="100000">
                                          <p:val>
                                            <p:strVal val="#ppt_x"/>
                                          </p:val>
                                        </p:tav>
                                      </p:tavLst>
                                    </p:anim>
                                    <p:anim calcmode="lin" valueType="num">
                                      <p:cBhvr additive="base">
                                        <p:cTn id="29" dur="500" fill="hold"/>
                                        <p:tgtEl>
                                          <p:spTgt spid="4"/>
                                        </p:tgtEl>
                                        <p:attrNameLst>
                                          <p:attrName>ppt_y</p:attrName>
                                        </p:attrNameLst>
                                      </p:cBhvr>
                                      <p:tavLst>
                                        <p:tav tm="0">
                                          <p:val>
                                            <p:strVal val="1+#ppt_h/2"/>
                                          </p:val>
                                        </p:tav>
                                        <p:tav tm="100000">
                                          <p:val>
                                            <p:strVal val="#ppt_y"/>
                                          </p:val>
                                        </p:tav>
                                      </p:tavLst>
                                    </p:anim>
                                  </p:childTnLst>
                                </p:cTn>
                              </p:par>
                              <p:par>
                                <p:cTn id="30" presetID="2" presetClass="entr" presetSubtype="6" fill="hold" nodeType="withEffect">
                                  <p:stCondLst>
                                    <p:cond delay="30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1+#ppt_w/2"/>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100"/>
                            </p:stCondLst>
                            <p:childTnLst>
                              <p:par>
                                <p:cTn id="35" presetID="2" presetClass="entr" presetSubtype="3" fill="hold" grpId="0" nodeType="afterEffect">
                                  <p:stCondLst>
                                    <p:cond delay="0"/>
                                  </p:stCondLst>
                                  <p:childTnLst>
                                    <p:set>
                                      <p:cBhvr>
                                        <p:cTn id="36" dur="1" fill="hold">
                                          <p:stCondLst>
                                            <p:cond delay="0"/>
                                          </p:stCondLst>
                                        </p:cTn>
                                        <p:tgtEl>
                                          <p:spTgt spid="7181"/>
                                        </p:tgtEl>
                                        <p:attrNameLst>
                                          <p:attrName>style.visibility</p:attrName>
                                        </p:attrNameLst>
                                      </p:cBhvr>
                                      <p:to>
                                        <p:strVal val="visible"/>
                                      </p:to>
                                    </p:set>
                                    <p:anim calcmode="lin" valueType="num">
                                      <p:cBhvr additive="base">
                                        <p:cTn id="37" dur="500" fill="hold"/>
                                        <p:tgtEl>
                                          <p:spTgt spid="7181"/>
                                        </p:tgtEl>
                                        <p:attrNameLst>
                                          <p:attrName>ppt_x</p:attrName>
                                        </p:attrNameLst>
                                      </p:cBhvr>
                                      <p:tavLst>
                                        <p:tav tm="0">
                                          <p:val>
                                            <p:strVal val="1+#ppt_w/2"/>
                                          </p:val>
                                        </p:tav>
                                        <p:tav tm="100000">
                                          <p:val>
                                            <p:strVal val="#ppt_x"/>
                                          </p:val>
                                        </p:tav>
                                      </p:tavLst>
                                    </p:anim>
                                    <p:anim calcmode="lin" valueType="num">
                                      <p:cBhvr additive="base">
                                        <p:cTn id="38" dur="500" fill="hold"/>
                                        <p:tgtEl>
                                          <p:spTgt spid="7181"/>
                                        </p:tgtEl>
                                        <p:attrNameLst>
                                          <p:attrName>ppt_y</p:attrName>
                                        </p:attrNameLst>
                                      </p:cBhvr>
                                      <p:tavLst>
                                        <p:tav tm="0">
                                          <p:val>
                                            <p:strVal val="0-#ppt_h/2"/>
                                          </p:val>
                                        </p:tav>
                                        <p:tav tm="100000">
                                          <p:val>
                                            <p:strVal val="#ppt_y"/>
                                          </p:val>
                                        </p:tav>
                                      </p:tavLst>
                                    </p:anim>
                                  </p:childTnLst>
                                </p:cTn>
                              </p:par>
                              <p:par>
                                <p:cTn id="39" presetID="2" presetClass="entr" presetSubtype="3" fill="hold" grpId="0" nodeType="withEffect">
                                  <p:stCondLst>
                                    <p:cond delay="100"/>
                                  </p:stCondLst>
                                  <p:childTnLst>
                                    <p:set>
                                      <p:cBhvr>
                                        <p:cTn id="40" dur="1" fill="hold">
                                          <p:stCondLst>
                                            <p:cond delay="0"/>
                                          </p:stCondLst>
                                        </p:cTn>
                                        <p:tgtEl>
                                          <p:spTgt spid="7182"/>
                                        </p:tgtEl>
                                        <p:attrNameLst>
                                          <p:attrName>style.visibility</p:attrName>
                                        </p:attrNameLst>
                                      </p:cBhvr>
                                      <p:to>
                                        <p:strVal val="visible"/>
                                      </p:to>
                                    </p:set>
                                    <p:anim calcmode="lin" valueType="num">
                                      <p:cBhvr additive="base">
                                        <p:cTn id="41" dur="500" fill="hold"/>
                                        <p:tgtEl>
                                          <p:spTgt spid="7182"/>
                                        </p:tgtEl>
                                        <p:attrNameLst>
                                          <p:attrName>ppt_x</p:attrName>
                                        </p:attrNameLst>
                                      </p:cBhvr>
                                      <p:tavLst>
                                        <p:tav tm="0">
                                          <p:val>
                                            <p:strVal val="1+#ppt_w/2"/>
                                          </p:val>
                                        </p:tav>
                                        <p:tav tm="100000">
                                          <p:val>
                                            <p:strVal val="#ppt_x"/>
                                          </p:val>
                                        </p:tav>
                                      </p:tavLst>
                                    </p:anim>
                                    <p:anim calcmode="lin" valueType="num">
                                      <p:cBhvr additive="base">
                                        <p:cTn id="42" dur="500" fill="hold"/>
                                        <p:tgtEl>
                                          <p:spTgt spid="7182"/>
                                        </p:tgtEl>
                                        <p:attrNameLst>
                                          <p:attrName>ppt_y</p:attrName>
                                        </p:attrNameLst>
                                      </p:cBhvr>
                                      <p:tavLst>
                                        <p:tav tm="0">
                                          <p:val>
                                            <p:strVal val="0-#ppt_h/2"/>
                                          </p:val>
                                        </p:tav>
                                        <p:tav tm="100000">
                                          <p:val>
                                            <p:strVal val="#ppt_y"/>
                                          </p:val>
                                        </p:tav>
                                      </p:tavLst>
                                    </p:anim>
                                  </p:childTnLst>
                                </p:cTn>
                              </p:par>
                              <p:par>
                                <p:cTn id="43" presetID="2" presetClass="entr" presetSubtype="3" fill="hold" grpId="0" nodeType="withEffect">
                                  <p:stCondLst>
                                    <p:cond delay="200"/>
                                  </p:stCondLst>
                                  <p:childTnLst>
                                    <p:set>
                                      <p:cBhvr>
                                        <p:cTn id="44" dur="1" fill="hold">
                                          <p:stCondLst>
                                            <p:cond delay="0"/>
                                          </p:stCondLst>
                                        </p:cTn>
                                        <p:tgtEl>
                                          <p:spTgt spid="7183"/>
                                        </p:tgtEl>
                                        <p:attrNameLst>
                                          <p:attrName>style.visibility</p:attrName>
                                        </p:attrNameLst>
                                      </p:cBhvr>
                                      <p:to>
                                        <p:strVal val="visible"/>
                                      </p:to>
                                    </p:set>
                                    <p:anim calcmode="lin" valueType="num">
                                      <p:cBhvr additive="base">
                                        <p:cTn id="45" dur="500" fill="hold"/>
                                        <p:tgtEl>
                                          <p:spTgt spid="7183"/>
                                        </p:tgtEl>
                                        <p:attrNameLst>
                                          <p:attrName>ppt_x</p:attrName>
                                        </p:attrNameLst>
                                      </p:cBhvr>
                                      <p:tavLst>
                                        <p:tav tm="0">
                                          <p:val>
                                            <p:strVal val="1+#ppt_w/2"/>
                                          </p:val>
                                        </p:tav>
                                        <p:tav tm="100000">
                                          <p:val>
                                            <p:strVal val="#ppt_x"/>
                                          </p:val>
                                        </p:tav>
                                      </p:tavLst>
                                    </p:anim>
                                    <p:anim calcmode="lin" valueType="num">
                                      <p:cBhvr additive="base">
                                        <p:cTn id="46" dur="500" fill="hold"/>
                                        <p:tgtEl>
                                          <p:spTgt spid="7183"/>
                                        </p:tgtEl>
                                        <p:attrNameLst>
                                          <p:attrName>ppt_y</p:attrName>
                                        </p:attrNameLst>
                                      </p:cBhvr>
                                      <p:tavLst>
                                        <p:tav tm="0">
                                          <p:val>
                                            <p:strVal val="0-#ppt_h/2"/>
                                          </p:val>
                                        </p:tav>
                                        <p:tav tm="100000">
                                          <p:val>
                                            <p:strVal val="#ppt_y"/>
                                          </p:val>
                                        </p:tav>
                                      </p:tavLst>
                                    </p:anim>
                                  </p:childTnLst>
                                </p:cTn>
                              </p:par>
                              <p:par>
                                <p:cTn id="47" presetID="2" presetClass="entr" presetSubtype="3" fill="hold" grpId="0" nodeType="withEffect">
                                  <p:stCondLst>
                                    <p:cond delay="300"/>
                                  </p:stCondLst>
                                  <p:childTnLst>
                                    <p:set>
                                      <p:cBhvr>
                                        <p:cTn id="48" dur="1" fill="hold">
                                          <p:stCondLst>
                                            <p:cond delay="0"/>
                                          </p:stCondLst>
                                        </p:cTn>
                                        <p:tgtEl>
                                          <p:spTgt spid="7184"/>
                                        </p:tgtEl>
                                        <p:attrNameLst>
                                          <p:attrName>style.visibility</p:attrName>
                                        </p:attrNameLst>
                                      </p:cBhvr>
                                      <p:to>
                                        <p:strVal val="visible"/>
                                      </p:to>
                                    </p:set>
                                    <p:anim calcmode="lin" valueType="num">
                                      <p:cBhvr additive="base">
                                        <p:cTn id="49" dur="500" fill="hold"/>
                                        <p:tgtEl>
                                          <p:spTgt spid="7184"/>
                                        </p:tgtEl>
                                        <p:attrNameLst>
                                          <p:attrName>ppt_x</p:attrName>
                                        </p:attrNameLst>
                                      </p:cBhvr>
                                      <p:tavLst>
                                        <p:tav tm="0">
                                          <p:val>
                                            <p:strVal val="1+#ppt_w/2"/>
                                          </p:val>
                                        </p:tav>
                                        <p:tav tm="100000">
                                          <p:val>
                                            <p:strVal val="#ppt_x"/>
                                          </p:val>
                                        </p:tav>
                                      </p:tavLst>
                                    </p:anim>
                                    <p:anim calcmode="lin" valueType="num">
                                      <p:cBhvr additive="base">
                                        <p:cTn id="50" dur="500" fill="hold"/>
                                        <p:tgtEl>
                                          <p:spTgt spid="718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autoUpdateAnimBg="0"/>
      <p:bldP spid="7174" grpId="0" autoUpdateAnimBg="0"/>
      <p:bldP spid="7181" grpId="0" autoUpdateAnimBg="0"/>
      <p:bldP spid="7182" grpId="0" autoUpdateAnimBg="0"/>
      <p:bldP spid="7183" grpId="0" autoUpdateAnimBg="0"/>
      <p:bldP spid="7184"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a:grpSpLocks noChangeAspect="1"/>
          </p:cNvGrpSpPr>
          <p:nvPr/>
        </p:nvGrpSpPr>
        <p:grpSpPr bwMode="auto">
          <a:xfrm>
            <a:off x="1099325" y="1373079"/>
            <a:ext cx="477972" cy="442687"/>
            <a:chOff x="5518" y="593"/>
            <a:chExt cx="1120" cy="1037"/>
          </a:xfrm>
          <a:solidFill>
            <a:schemeClr val="accent1"/>
          </a:solidFill>
        </p:grpSpPr>
        <p:sp>
          <p:nvSpPr>
            <p:cNvPr id="3" name="Freeform 26"/>
            <p:cNvSpPr>
              <a:spLocks noEditPoints="1"/>
            </p:cNvSpPr>
            <p:nvPr/>
          </p:nvSpPr>
          <p:spPr bwMode="auto">
            <a:xfrm>
              <a:off x="5968" y="593"/>
              <a:ext cx="670" cy="671"/>
            </a:xfrm>
            <a:custGeom>
              <a:avLst/>
              <a:gdLst>
                <a:gd name="T0" fmla="*/ 3433 w 282"/>
                <a:gd name="T1" fmla="*/ 352 h 282"/>
                <a:gd name="T2" fmla="*/ 2202 w 282"/>
                <a:gd name="T3" fmla="*/ 352 h 282"/>
                <a:gd name="T4" fmla="*/ 0 w 282"/>
                <a:gd name="T5" fmla="*/ 2560 h 282"/>
                <a:gd name="T6" fmla="*/ 1235 w 282"/>
                <a:gd name="T7" fmla="*/ 3800 h 282"/>
                <a:gd name="T8" fmla="*/ 3433 w 282"/>
                <a:gd name="T9" fmla="*/ 1601 h 282"/>
                <a:gd name="T10" fmla="*/ 3433 w 282"/>
                <a:gd name="T11" fmla="*/ 352 h 282"/>
                <a:gd name="T12" fmla="*/ 739 w 282"/>
                <a:gd name="T13" fmla="*/ 2586 h 282"/>
                <a:gd name="T14" fmla="*/ 592 w 282"/>
                <a:gd name="T15" fmla="*/ 2441 h 282"/>
                <a:gd name="T16" fmla="*/ 2457 w 282"/>
                <a:gd name="T17" fmla="*/ 566 h 282"/>
                <a:gd name="T18" fmla="*/ 2602 w 282"/>
                <a:gd name="T19" fmla="*/ 566 h 282"/>
                <a:gd name="T20" fmla="*/ 2602 w 282"/>
                <a:gd name="T21" fmla="*/ 714 h 282"/>
                <a:gd name="T22" fmla="*/ 739 w 282"/>
                <a:gd name="T23" fmla="*/ 2586 h 282"/>
                <a:gd name="T24" fmla="*/ 1045 w 282"/>
                <a:gd name="T25" fmla="*/ 2898 h 282"/>
                <a:gd name="T26" fmla="*/ 898 w 282"/>
                <a:gd name="T27" fmla="*/ 2746 h 282"/>
                <a:gd name="T28" fmla="*/ 2913 w 282"/>
                <a:gd name="T29" fmla="*/ 726 h 282"/>
                <a:gd name="T30" fmla="*/ 3060 w 282"/>
                <a:gd name="T31" fmla="*/ 726 h 282"/>
                <a:gd name="T32" fmla="*/ 3060 w 282"/>
                <a:gd name="T33" fmla="*/ 878 h 282"/>
                <a:gd name="T34" fmla="*/ 1045 w 282"/>
                <a:gd name="T35" fmla="*/ 2898 h 282"/>
                <a:gd name="T36" fmla="*/ 1354 w 282"/>
                <a:gd name="T37" fmla="*/ 3205 h 282"/>
                <a:gd name="T38" fmla="*/ 1207 w 282"/>
                <a:gd name="T39" fmla="*/ 3058 h 282"/>
                <a:gd name="T40" fmla="*/ 3070 w 282"/>
                <a:gd name="T41" fmla="*/ 1183 h 282"/>
                <a:gd name="T42" fmla="*/ 3217 w 282"/>
                <a:gd name="T43" fmla="*/ 1183 h 282"/>
                <a:gd name="T44" fmla="*/ 3217 w 282"/>
                <a:gd name="T45" fmla="*/ 1337 h 282"/>
                <a:gd name="T46" fmla="*/ 1354 w 282"/>
                <a:gd name="T47" fmla="*/ 3205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82" h="282">
                  <a:moveTo>
                    <a:pt x="256" y="26"/>
                  </a:moveTo>
                  <a:cubicBezTo>
                    <a:pt x="231" y="0"/>
                    <a:pt x="189" y="0"/>
                    <a:pt x="164" y="26"/>
                  </a:cubicBezTo>
                  <a:cubicBezTo>
                    <a:pt x="0" y="190"/>
                    <a:pt x="0" y="190"/>
                    <a:pt x="0" y="190"/>
                  </a:cubicBezTo>
                  <a:cubicBezTo>
                    <a:pt x="92" y="282"/>
                    <a:pt x="92" y="282"/>
                    <a:pt x="92" y="282"/>
                  </a:cubicBezTo>
                  <a:cubicBezTo>
                    <a:pt x="256" y="119"/>
                    <a:pt x="256" y="119"/>
                    <a:pt x="256" y="119"/>
                  </a:cubicBezTo>
                  <a:cubicBezTo>
                    <a:pt x="282" y="93"/>
                    <a:pt x="282"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Freeform 27"/>
            <p:cNvSpPr>
              <a:spLocks/>
            </p:cNvSpPr>
            <p:nvPr/>
          </p:nvSpPr>
          <p:spPr bwMode="auto">
            <a:xfrm>
              <a:off x="5597" y="1166"/>
              <a:ext cx="463" cy="464"/>
            </a:xfrm>
            <a:custGeom>
              <a:avLst/>
              <a:gdLst>
                <a:gd name="T0" fmla="*/ 299 w 463"/>
                <a:gd name="T1" fmla="*/ 276 h 464"/>
                <a:gd name="T2" fmla="*/ 280 w 463"/>
                <a:gd name="T3" fmla="*/ 255 h 464"/>
                <a:gd name="T4" fmla="*/ 463 w 463"/>
                <a:gd name="T5" fmla="*/ 71 h 464"/>
                <a:gd name="T6" fmla="*/ 390 w 463"/>
                <a:gd name="T7" fmla="*/ 0 h 464"/>
                <a:gd name="T8" fmla="*/ 206 w 463"/>
                <a:gd name="T9" fmla="*/ 183 h 464"/>
                <a:gd name="T10" fmla="*/ 187 w 463"/>
                <a:gd name="T11" fmla="*/ 164 h 464"/>
                <a:gd name="T12" fmla="*/ 145 w 463"/>
                <a:gd name="T13" fmla="*/ 186 h 464"/>
                <a:gd name="T14" fmla="*/ 0 w 463"/>
                <a:gd name="T15" fmla="*/ 419 h 464"/>
                <a:gd name="T16" fmla="*/ 42 w 463"/>
                <a:gd name="T17" fmla="*/ 464 h 464"/>
                <a:gd name="T18" fmla="*/ 275 w 463"/>
                <a:gd name="T19" fmla="*/ 319 h 464"/>
                <a:gd name="T20" fmla="*/ 299 w 463"/>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3" h="464">
                  <a:moveTo>
                    <a:pt x="299" y="276"/>
                  </a:moveTo>
                  <a:lnTo>
                    <a:pt x="280" y="255"/>
                  </a:lnTo>
                  <a:lnTo>
                    <a:pt x="463" y="71"/>
                  </a:lnTo>
                  <a:lnTo>
                    <a:pt x="390" y="0"/>
                  </a:lnTo>
                  <a:lnTo>
                    <a:pt x="206" y="183"/>
                  </a:lnTo>
                  <a:lnTo>
                    <a:pt x="187" y="164"/>
                  </a:lnTo>
                  <a:lnTo>
                    <a:pt x="145" y="186"/>
                  </a:lnTo>
                  <a:lnTo>
                    <a:pt x="0" y="419"/>
                  </a:lnTo>
                  <a:lnTo>
                    <a:pt x="42" y="464"/>
                  </a:lnTo>
                  <a:lnTo>
                    <a:pt x="275" y="319"/>
                  </a:lnTo>
                  <a:lnTo>
                    <a:pt x="299"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28"/>
            <p:cNvSpPr>
              <a:spLocks/>
            </p:cNvSpPr>
            <p:nvPr/>
          </p:nvSpPr>
          <p:spPr bwMode="auto">
            <a:xfrm>
              <a:off x="5518" y="602"/>
              <a:ext cx="490" cy="493"/>
            </a:xfrm>
            <a:custGeom>
              <a:avLst/>
              <a:gdLst>
                <a:gd name="T0" fmla="*/ 1387 w 206"/>
                <a:gd name="T1" fmla="*/ 0 h 207"/>
                <a:gd name="T2" fmla="*/ 1035 w 206"/>
                <a:gd name="T3" fmla="*/ 40 h 207"/>
                <a:gd name="T4" fmla="*/ 1075 w 206"/>
                <a:gd name="T5" fmla="*/ 69 h 207"/>
                <a:gd name="T6" fmla="*/ 1572 w 206"/>
                <a:gd name="T7" fmla="*/ 579 h 207"/>
                <a:gd name="T8" fmla="*/ 1572 w 206"/>
                <a:gd name="T9" fmla="*/ 1515 h 207"/>
                <a:gd name="T10" fmla="*/ 645 w 206"/>
                <a:gd name="T11" fmla="*/ 1515 h 207"/>
                <a:gd name="T12" fmla="*/ 147 w 206"/>
                <a:gd name="T13" fmla="*/ 998 h 207"/>
                <a:gd name="T14" fmla="*/ 78 w 206"/>
                <a:gd name="T15" fmla="*/ 919 h 207"/>
                <a:gd name="T16" fmla="*/ 0 w 206"/>
                <a:gd name="T17" fmla="*/ 1391 h 207"/>
                <a:gd name="T18" fmla="*/ 1387 w 206"/>
                <a:gd name="T19" fmla="*/ 2796 h 207"/>
                <a:gd name="T20" fmla="*/ 2773 w 206"/>
                <a:gd name="T21" fmla="*/ 1391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6" h="207">
                  <a:moveTo>
                    <a:pt x="103" y="0"/>
                  </a:moveTo>
                  <a:cubicBezTo>
                    <a:pt x="94" y="0"/>
                    <a:pt x="86" y="1"/>
                    <a:pt x="77" y="3"/>
                  </a:cubicBezTo>
                  <a:cubicBezTo>
                    <a:pt x="78" y="4"/>
                    <a:pt x="79" y="5"/>
                    <a:pt x="80" y="5"/>
                  </a:cubicBezTo>
                  <a:cubicBezTo>
                    <a:pt x="117" y="43"/>
                    <a:pt x="117" y="43"/>
                    <a:pt x="117" y="43"/>
                  </a:cubicBezTo>
                  <a:cubicBezTo>
                    <a:pt x="136" y="62"/>
                    <a:pt x="136" y="93"/>
                    <a:pt x="117" y="112"/>
                  </a:cubicBezTo>
                  <a:cubicBezTo>
                    <a:pt x="98" y="131"/>
                    <a:pt x="67" y="131"/>
                    <a:pt x="48" y="112"/>
                  </a:cubicBezTo>
                  <a:cubicBezTo>
                    <a:pt x="11" y="74"/>
                    <a:pt x="11" y="74"/>
                    <a:pt x="11" y="74"/>
                  </a:cubicBezTo>
                  <a:cubicBezTo>
                    <a:pt x="9" y="72"/>
                    <a:pt x="7" y="70"/>
                    <a:pt x="6" y="68"/>
                  </a:cubicBezTo>
                  <a:cubicBezTo>
                    <a:pt x="2" y="79"/>
                    <a:pt x="0" y="91"/>
                    <a:pt x="0" y="103"/>
                  </a:cubicBezTo>
                  <a:cubicBezTo>
                    <a:pt x="0" y="161"/>
                    <a:pt x="46" y="207"/>
                    <a:pt x="103" y="207"/>
                  </a:cubicBezTo>
                  <a:cubicBezTo>
                    <a:pt x="160" y="207"/>
                    <a:pt x="206" y="161"/>
                    <a:pt x="206" y="103"/>
                  </a:cubicBezTo>
                  <a:cubicBezTo>
                    <a:pt x="206" y="46"/>
                    <a:pt x="160" y="0"/>
                    <a:pt x="10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29"/>
            <p:cNvSpPr>
              <a:spLocks noEditPoints="1"/>
            </p:cNvSpPr>
            <p:nvPr/>
          </p:nvSpPr>
          <p:spPr bwMode="auto">
            <a:xfrm>
              <a:off x="6125" y="1185"/>
              <a:ext cx="444" cy="445"/>
            </a:xfrm>
            <a:custGeom>
              <a:avLst/>
              <a:gdLst>
                <a:gd name="T0" fmla="*/ 2194 w 187"/>
                <a:gd name="T1" fmla="*/ 2208 h 187"/>
                <a:gd name="T2" fmla="*/ 2194 w 187"/>
                <a:gd name="T3" fmla="*/ 1121 h 187"/>
                <a:gd name="T4" fmla="*/ 1083 w 187"/>
                <a:gd name="T5" fmla="*/ 0 h 187"/>
                <a:gd name="T6" fmla="*/ 0 w 187"/>
                <a:gd name="T7" fmla="*/ 1092 h 187"/>
                <a:gd name="T8" fmla="*/ 1111 w 187"/>
                <a:gd name="T9" fmla="*/ 2208 h 187"/>
                <a:gd name="T10" fmla="*/ 2194 w 187"/>
                <a:gd name="T11" fmla="*/ 2208 h 187"/>
                <a:gd name="T12" fmla="*/ 1460 w 187"/>
                <a:gd name="T13" fmla="*/ 1466 h 187"/>
                <a:gd name="T14" fmla="*/ 1916 w 187"/>
                <a:gd name="T15" fmla="*/ 1466 h 187"/>
                <a:gd name="T16" fmla="*/ 1916 w 187"/>
                <a:gd name="T17" fmla="*/ 1925 h 187"/>
                <a:gd name="T18" fmla="*/ 1460 w 187"/>
                <a:gd name="T19" fmla="*/ 1925 h 187"/>
                <a:gd name="T20" fmla="*/ 1460 w 187"/>
                <a:gd name="T21" fmla="*/ 1466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7" h="187">
                  <a:moveTo>
                    <a:pt x="164" y="164"/>
                  </a:moveTo>
                  <a:cubicBezTo>
                    <a:pt x="187" y="142"/>
                    <a:pt x="187" y="105"/>
                    <a:pt x="164" y="83"/>
                  </a:cubicBezTo>
                  <a:cubicBezTo>
                    <a:pt x="81" y="0"/>
                    <a:pt x="81" y="0"/>
                    <a:pt x="81" y="0"/>
                  </a:cubicBezTo>
                  <a:cubicBezTo>
                    <a:pt x="0" y="81"/>
                    <a:pt x="0" y="81"/>
                    <a:pt x="0" y="81"/>
                  </a:cubicBezTo>
                  <a:cubicBezTo>
                    <a:pt x="83" y="164"/>
                    <a:pt x="83" y="164"/>
                    <a:pt x="83" y="164"/>
                  </a:cubicBezTo>
                  <a:cubicBezTo>
                    <a:pt x="105" y="187"/>
                    <a:pt x="142" y="187"/>
                    <a:pt x="164" y="164"/>
                  </a:cubicBezTo>
                  <a:close/>
                  <a:moveTo>
                    <a:pt x="109" y="109"/>
                  </a:moveTo>
                  <a:cubicBezTo>
                    <a:pt x="118" y="100"/>
                    <a:pt x="133" y="100"/>
                    <a:pt x="143" y="109"/>
                  </a:cubicBezTo>
                  <a:cubicBezTo>
                    <a:pt x="152" y="118"/>
                    <a:pt x="152" y="133"/>
                    <a:pt x="143" y="143"/>
                  </a:cubicBezTo>
                  <a:cubicBezTo>
                    <a:pt x="133" y="152"/>
                    <a:pt x="118" y="152"/>
                    <a:pt x="109" y="143"/>
                  </a:cubicBezTo>
                  <a:cubicBezTo>
                    <a:pt x="100" y="133"/>
                    <a:pt x="100"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 name="Group 13"/>
          <p:cNvGrpSpPr>
            <a:grpSpLocks noChangeAspect="1"/>
          </p:cNvGrpSpPr>
          <p:nvPr/>
        </p:nvGrpSpPr>
        <p:grpSpPr bwMode="auto">
          <a:xfrm>
            <a:off x="1118835" y="2057116"/>
            <a:ext cx="453619" cy="504778"/>
            <a:chOff x="2568" y="615"/>
            <a:chExt cx="897" cy="1115"/>
          </a:xfrm>
          <a:solidFill>
            <a:schemeClr val="accent2"/>
          </a:solidFill>
        </p:grpSpPr>
        <p:sp>
          <p:nvSpPr>
            <p:cNvPr id="8" name="Freeform 14"/>
            <p:cNvSpPr>
              <a:spLocks/>
            </p:cNvSpPr>
            <p:nvPr/>
          </p:nvSpPr>
          <p:spPr bwMode="auto">
            <a:xfrm>
              <a:off x="2584" y="615"/>
              <a:ext cx="836" cy="262"/>
            </a:xfrm>
            <a:custGeom>
              <a:avLst/>
              <a:gdLst>
                <a:gd name="T0" fmla="*/ 4742 w 351"/>
                <a:gd name="T1" fmla="*/ 555 h 110"/>
                <a:gd name="T2" fmla="*/ 3970 w 351"/>
                <a:gd name="T3" fmla="*/ 69 h 110"/>
                <a:gd name="T4" fmla="*/ 555 w 351"/>
                <a:gd name="T5" fmla="*/ 743 h 110"/>
                <a:gd name="T6" fmla="*/ 29 w 351"/>
                <a:gd name="T7" fmla="*/ 1486 h 110"/>
                <a:gd name="T8" fmla="*/ 4742 w 351"/>
                <a:gd name="T9" fmla="*/ 555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1" h="110">
                  <a:moveTo>
                    <a:pt x="351" y="41"/>
                  </a:moveTo>
                  <a:cubicBezTo>
                    <a:pt x="343" y="16"/>
                    <a:pt x="319" y="0"/>
                    <a:pt x="294" y="5"/>
                  </a:cubicBezTo>
                  <a:cubicBezTo>
                    <a:pt x="41" y="55"/>
                    <a:pt x="41" y="55"/>
                    <a:pt x="41" y="55"/>
                  </a:cubicBezTo>
                  <a:cubicBezTo>
                    <a:pt x="17" y="60"/>
                    <a:pt x="0" y="84"/>
                    <a:pt x="2" y="110"/>
                  </a:cubicBezTo>
                  <a:lnTo>
                    <a:pt x="35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5"/>
            <p:cNvSpPr>
              <a:spLocks/>
            </p:cNvSpPr>
            <p:nvPr/>
          </p:nvSpPr>
          <p:spPr bwMode="auto">
            <a:xfrm>
              <a:off x="2894" y="615"/>
              <a:ext cx="169" cy="71"/>
            </a:xfrm>
            <a:custGeom>
              <a:avLst/>
              <a:gdLst>
                <a:gd name="T0" fmla="*/ 957 w 71"/>
                <a:gd name="T1" fmla="*/ 225 h 30"/>
                <a:gd name="T2" fmla="*/ 957 w 71"/>
                <a:gd name="T3" fmla="*/ 213 h 30"/>
                <a:gd name="T4" fmla="*/ 743 w 71"/>
                <a:gd name="T5" fmla="*/ 28 h 30"/>
                <a:gd name="T6" fmla="*/ 148 w 71"/>
                <a:gd name="T7" fmla="*/ 135 h 30"/>
                <a:gd name="T8" fmla="*/ 29 w 71"/>
                <a:gd name="T9" fmla="*/ 386 h 30"/>
                <a:gd name="T10" fmla="*/ 29 w 71"/>
                <a:gd name="T11" fmla="*/ 398 h 30"/>
                <a:gd name="T12" fmla="*/ 957 w 71"/>
                <a:gd name="T13" fmla="*/ 225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30">
                  <a:moveTo>
                    <a:pt x="71" y="17"/>
                  </a:moveTo>
                  <a:cubicBezTo>
                    <a:pt x="71" y="16"/>
                    <a:pt x="71" y="16"/>
                    <a:pt x="71" y="16"/>
                  </a:cubicBezTo>
                  <a:cubicBezTo>
                    <a:pt x="69" y="7"/>
                    <a:pt x="62" y="0"/>
                    <a:pt x="55" y="2"/>
                  </a:cubicBezTo>
                  <a:cubicBezTo>
                    <a:pt x="11" y="10"/>
                    <a:pt x="11" y="10"/>
                    <a:pt x="11" y="10"/>
                  </a:cubicBezTo>
                  <a:cubicBezTo>
                    <a:pt x="4" y="12"/>
                    <a:pt x="0" y="20"/>
                    <a:pt x="2" y="29"/>
                  </a:cubicBezTo>
                  <a:cubicBezTo>
                    <a:pt x="2" y="30"/>
                    <a:pt x="2" y="30"/>
                    <a:pt x="2" y="30"/>
                  </a:cubicBezTo>
                  <a:lnTo>
                    <a:pt x="71"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6"/>
            <p:cNvSpPr>
              <a:spLocks noEditPoints="1"/>
            </p:cNvSpPr>
            <p:nvPr/>
          </p:nvSpPr>
          <p:spPr bwMode="auto">
            <a:xfrm>
              <a:off x="2568" y="898"/>
              <a:ext cx="897" cy="832"/>
            </a:xfrm>
            <a:custGeom>
              <a:avLst/>
              <a:gdLst>
                <a:gd name="T0" fmla="*/ 0 w 377"/>
                <a:gd name="T1" fmla="*/ 254 h 350"/>
                <a:gd name="T2" fmla="*/ 928 w 377"/>
                <a:gd name="T3" fmla="*/ 4215 h 350"/>
                <a:gd name="T4" fmla="*/ 4109 w 377"/>
                <a:gd name="T5" fmla="*/ 4702 h 350"/>
                <a:gd name="T6" fmla="*/ 4756 w 377"/>
                <a:gd name="T7" fmla="*/ 509 h 350"/>
                <a:gd name="T8" fmla="*/ 4823 w 377"/>
                <a:gd name="T9" fmla="*/ 0 h 350"/>
                <a:gd name="T10" fmla="*/ 2072 w 377"/>
                <a:gd name="T11" fmla="*/ 1022 h 350"/>
                <a:gd name="T12" fmla="*/ 2208 w 377"/>
                <a:gd name="T13" fmla="*/ 1022 h 350"/>
                <a:gd name="T14" fmla="*/ 2774 w 377"/>
                <a:gd name="T15" fmla="*/ 1034 h 350"/>
                <a:gd name="T16" fmla="*/ 2158 w 377"/>
                <a:gd name="T17" fmla="*/ 1802 h 350"/>
                <a:gd name="T18" fmla="*/ 2020 w 377"/>
                <a:gd name="T19" fmla="*/ 1921 h 350"/>
                <a:gd name="T20" fmla="*/ 1630 w 377"/>
                <a:gd name="T21" fmla="*/ 1559 h 350"/>
                <a:gd name="T22" fmla="*/ 1592 w 377"/>
                <a:gd name="T23" fmla="*/ 2056 h 350"/>
                <a:gd name="T24" fmla="*/ 2032 w 377"/>
                <a:gd name="T25" fmla="*/ 2380 h 350"/>
                <a:gd name="T26" fmla="*/ 2129 w 377"/>
                <a:gd name="T27" fmla="*/ 2565 h 350"/>
                <a:gd name="T28" fmla="*/ 2011 w 377"/>
                <a:gd name="T29" fmla="*/ 2553 h 350"/>
                <a:gd name="T30" fmla="*/ 1806 w 377"/>
                <a:gd name="T31" fmla="*/ 2741 h 350"/>
                <a:gd name="T32" fmla="*/ 1268 w 377"/>
                <a:gd name="T33" fmla="*/ 2646 h 350"/>
                <a:gd name="T34" fmla="*/ 1309 w 377"/>
                <a:gd name="T35" fmla="*/ 2187 h 350"/>
                <a:gd name="T36" fmla="*/ 2372 w 377"/>
                <a:gd name="T37" fmla="*/ 3357 h 350"/>
                <a:gd name="T38" fmla="*/ 1563 w 377"/>
                <a:gd name="T39" fmla="*/ 3345 h 350"/>
                <a:gd name="T40" fmla="*/ 1228 w 377"/>
                <a:gd name="T41" fmla="*/ 2769 h 350"/>
                <a:gd name="T42" fmla="*/ 1252 w 377"/>
                <a:gd name="T43" fmla="*/ 2791 h 350"/>
                <a:gd name="T44" fmla="*/ 2303 w 377"/>
                <a:gd name="T45" fmla="*/ 2898 h 350"/>
                <a:gd name="T46" fmla="*/ 2667 w 377"/>
                <a:gd name="T47" fmla="*/ 1909 h 350"/>
                <a:gd name="T48" fmla="*/ 2451 w 377"/>
                <a:gd name="T49" fmla="*/ 1864 h 350"/>
                <a:gd name="T50" fmla="*/ 2548 w 377"/>
                <a:gd name="T51" fmla="*/ 1785 h 350"/>
                <a:gd name="T52" fmla="*/ 2532 w 377"/>
                <a:gd name="T53" fmla="*/ 1628 h 350"/>
                <a:gd name="T54" fmla="*/ 2532 w 377"/>
                <a:gd name="T55" fmla="*/ 1502 h 350"/>
                <a:gd name="T56" fmla="*/ 3046 w 377"/>
                <a:gd name="T57" fmla="*/ 1288 h 350"/>
                <a:gd name="T58" fmla="*/ 3300 w 377"/>
                <a:gd name="T59" fmla="*/ 1357 h 350"/>
                <a:gd name="T60" fmla="*/ 3181 w 377"/>
                <a:gd name="T61" fmla="*/ 1707 h 350"/>
                <a:gd name="T62" fmla="*/ 2667 w 377"/>
                <a:gd name="T63" fmla="*/ 1909 h 350"/>
                <a:gd name="T64" fmla="*/ 3233 w 377"/>
                <a:gd name="T65" fmla="*/ 3316 h 350"/>
                <a:gd name="T66" fmla="*/ 3086 w 377"/>
                <a:gd name="T67" fmla="*/ 3521 h 350"/>
                <a:gd name="T68" fmla="*/ 2815 w 377"/>
                <a:gd name="T69" fmla="*/ 3278 h 350"/>
                <a:gd name="T70" fmla="*/ 2831 w 377"/>
                <a:gd name="T71" fmla="*/ 2729 h 350"/>
                <a:gd name="T72" fmla="*/ 2910 w 377"/>
                <a:gd name="T73" fmla="*/ 2527 h 350"/>
                <a:gd name="T74" fmla="*/ 2979 w 377"/>
                <a:gd name="T75" fmla="*/ 2646 h 350"/>
                <a:gd name="T76" fmla="*/ 3086 w 377"/>
                <a:gd name="T77" fmla="*/ 2712 h 350"/>
                <a:gd name="T78" fmla="*/ 3205 w 377"/>
                <a:gd name="T79" fmla="*/ 2700 h 350"/>
                <a:gd name="T80" fmla="*/ 3436 w 377"/>
                <a:gd name="T81" fmla="*/ 3197 h 350"/>
                <a:gd name="T82" fmla="*/ 3838 w 377"/>
                <a:gd name="T83" fmla="*/ 2634 h 350"/>
                <a:gd name="T84" fmla="*/ 3595 w 377"/>
                <a:gd name="T85" fmla="*/ 3114 h 350"/>
                <a:gd name="T86" fmla="*/ 3136 w 377"/>
                <a:gd name="T87" fmla="*/ 2254 h 350"/>
                <a:gd name="T88" fmla="*/ 3419 w 377"/>
                <a:gd name="T89" fmla="*/ 1883 h 350"/>
                <a:gd name="T90" fmla="*/ 3878 w 377"/>
                <a:gd name="T91" fmla="*/ 2536 h 3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50">
                  <a:moveTo>
                    <a:pt x="358" y="0"/>
                  </a:moveTo>
                  <a:cubicBezTo>
                    <a:pt x="19" y="0"/>
                    <a:pt x="19" y="0"/>
                    <a:pt x="19" y="0"/>
                  </a:cubicBezTo>
                  <a:cubicBezTo>
                    <a:pt x="9" y="0"/>
                    <a:pt x="0" y="8"/>
                    <a:pt x="0" y="19"/>
                  </a:cubicBezTo>
                  <a:cubicBezTo>
                    <a:pt x="0" y="29"/>
                    <a:pt x="9" y="38"/>
                    <a:pt x="19" y="38"/>
                  </a:cubicBezTo>
                  <a:cubicBezTo>
                    <a:pt x="24" y="38"/>
                    <a:pt x="24" y="38"/>
                    <a:pt x="24" y="38"/>
                  </a:cubicBezTo>
                  <a:cubicBezTo>
                    <a:pt x="69" y="314"/>
                    <a:pt x="69" y="314"/>
                    <a:pt x="69" y="314"/>
                  </a:cubicBezTo>
                  <a:cubicBezTo>
                    <a:pt x="61" y="315"/>
                    <a:pt x="54" y="323"/>
                    <a:pt x="54" y="332"/>
                  </a:cubicBezTo>
                  <a:cubicBezTo>
                    <a:pt x="54" y="342"/>
                    <a:pt x="62" y="350"/>
                    <a:pt x="72" y="350"/>
                  </a:cubicBezTo>
                  <a:cubicBezTo>
                    <a:pt x="305" y="350"/>
                    <a:pt x="305" y="350"/>
                    <a:pt x="305" y="350"/>
                  </a:cubicBezTo>
                  <a:cubicBezTo>
                    <a:pt x="315" y="350"/>
                    <a:pt x="323" y="342"/>
                    <a:pt x="323" y="332"/>
                  </a:cubicBezTo>
                  <a:cubicBezTo>
                    <a:pt x="323" y="323"/>
                    <a:pt x="317" y="315"/>
                    <a:pt x="308" y="314"/>
                  </a:cubicBezTo>
                  <a:cubicBezTo>
                    <a:pt x="353" y="38"/>
                    <a:pt x="353" y="38"/>
                    <a:pt x="353" y="38"/>
                  </a:cubicBezTo>
                  <a:cubicBezTo>
                    <a:pt x="358" y="38"/>
                    <a:pt x="358" y="38"/>
                    <a:pt x="358" y="38"/>
                  </a:cubicBezTo>
                  <a:cubicBezTo>
                    <a:pt x="369" y="38"/>
                    <a:pt x="377" y="29"/>
                    <a:pt x="377" y="19"/>
                  </a:cubicBezTo>
                  <a:cubicBezTo>
                    <a:pt x="377" y="8"/>
                    <a:pt x="369" y="0"/>
                    <a:pt x="358" y="0"/>
                  </a:cubicBezTo>
                  <a:close/>
                  <a:moveTo>
                    <a:pt x="121" y="116"/>
                  </a:moveTo>
                  <a:cubicBezTo>
                    <a:pt x="141" y="86"/>
                    <a:pt x="141" y="86"/>
                    <a:pt x="141" y="86"/>
                  </a:cubicBezTo>
                  <a:cubicBezTo>
                    <a:pt x="148" y="76"/>
                    <a:pt x="154" y="76"/>
                    <a:pt x="154" y="76"/>
                  </a:cubicBezTo>
                  <a:cubicBezTo>
                    <a:pt x="155" y="76"/>
                    <a:pt x="155" y="76"/>
                    <a:pt x="155" y="76"/>
                  </a:cubicBezTo>
                  <a:cubicBezTo>
                    <a:pt x="156" y="76"/>
                    <a:pt x="157" y="76"/>
                    <a:pt x="157" y="76"/>
                  </a:cubicBezTo>
                  <a:cubicBezTo>
                    <a:pt x="159" y="76"/>
                    <a:pt x="162" y="76"/>
                    <a:pt x="164" y="76"/>
                  </a:cubicBezTo>
                  <a:cubicBezTo>
                    <a:pt x="165" y="76"/>
                    <a:pt x="165" y="76"/>
                    <a:pt x="165" y="76"/>
                  </a:cubicBezTo>
                  <a:cubicBezTo>
                    <a:pt x="207" y="77"/>
                    <a:pt x="207" y="77"/>
                    <a:pt x="207" y="77"/>
                  </a:cubicBezTo>
                  <a:cubicBezTo>
                    <a:pt x="207" y="77"/>
                    <a:pt x="206" y="77"/>
                    <a:pt x="206" y="77"/>
                  </a:cubicBezTo>
                  <a:cubicBezTo>
                    <a:pt x="205" y="77"/>
                    <a:pt x="205" y="77"/>
                    <a:pt x="205" y="78"/>
                  </a:cubicBezTo>
                  <a:cubicBezTo>
                    <a:pt x="205" y="78"/>
                    <a:pt x="204" y="78"/>
                    <a:pt x="204" y="78"/>
                  </a:cubicBezTo>
                  <a:cubicBezTo>
                    <a:pt x="191" y="83"/>
                    <a:pt x="171" y="115"/>
                    <a:pt x="160" y="134"/>
                  </a:cubicBezTo>
                  <a:cubicBezTo>
                    <a:pt x="160" y="134"/>
                    <a:pt x="160" y="134"/>
                    <a:pt x="160" y="134"/>
                  </a:cubicBezTo>
                  <a:cubicBezTo>
                    <a:pt x="158" y="137"/>
                    <a:pt x="157" y="140"/>
                    <a:pt x="157" y="140"/>
                  </a:cubicBezTo>
                  <a:cubicBezTo>
                    <a:pt x="155" y="142"/>
                    <a:pt x="153" y="143"/>
                    <a:pt x="150" y="143"/>
                  </a:cubicBezTo>
                  <a:cubicBezTo>
                    <a:pt x="148" y="144"/>
                    <a:pt x="146" y="144"/>
                    <a:pt x="144" y="142"/>
                  </a:cubicBezTo>
                  <a:cubicBezTo>
                    <a:pt x="123" y="127"/>
                    <a:pt x="123" y="127"/>
                    <a:pt x="123" y="127"/>
                  </a:cubicBezTo>
                  <a:cubicBezTo>
                    <a:pt x="119" y="124"/>
                    <a:pt x="118" y="119"/>
                    <a:pt x="121" y="116"/>
                  </a:cubicBezTo>
                  <a:close/>
                  <a:moveTo>
                    <a:pt x="92" y="156"/>
                  </a:moveTo>
                  <a:cubicBezTo>
                    <a:pt x="108" y="154"/>
                    <a:pt x="108" y="154"/>
                    <a:pt x="108" y="154"/>
                  </a:cubicBezTo>
                  <a:cubicBezTo>
                    <a:pt x="118" y="153"/>
                    <a:pt x="118" y="153"/>
                    <a:pt x="118" y="153"/>
                  </a:cubicBezTo>
                  <a:cubicBezTo>
                    <a:pt x="130" y="152"/>
                    <a:pt x="130" y="152"/>
                    <a:pt x="130" y="152"/>
                  </a:cubicBezTo>
                  <a:cubicBezTo>
                    <a:pt x="133" y="151"/>
                    <a:pt x="137" y="153"/>
                    <a:pt x="138" y="155"/>
                  </a:cubicBezTo>
                  <a:cubicBezTo>
                    <a:pt x="151" y="177"/>
                    <a:pt x="151" y="177"/>
                    <a:pt x="151" y="177"/>
                  </a:cubicBezTo>
                  <a:cubicBezTo>
                    <a:pt x="151" y="177"/>
                    <a:pt x="151" y="177"/>
                    <a:pt x="151" y="177"/>
                  </a:cubicBezTo>
                  <a:cubicBezTo>
                    <a:pt x="155" y="185"/>
                    <a:pt x="155" y="185"/>
                    <a:pt x="155" y="185"/>
                  </a:cubicBezTo>
                  <a:cubicBezTo>
                    <a:pt x="158" y="191"/>
                    <a:pt x="158" y="191"/>
                    <a:pt x="158" y="191"/>
                  </a:cubicBezTo>
                  <a:cubicBezTo>
                    <a:pt x="160" y="193"/>
                    <a:pt x="159" y="194"/>
                    <a:pt x="156" y="193"/>
                  </a:cubicBezTo>
                  <a:cubicBezTo>
                    <a:pt x="151" y="191"/>
                    <a:pt x="151" y="191"/>
                    <a:pt x="151" y="191"/>
                  </a:cubicBezTo>
                  <a:cubicBezTo>
                    <a:pt x="149" y="190"/>
                    <a:pt x="149" y="190"/>
                    <a:pt x="149" y="190"/>
                  </a:cubicBezTo>
                  <a:cubicBezTo>
                    <a:pt x="148" y="189"/>
                    <a:pt x="148" y="189"/>
                    <a:pt x="148" y="189"/>
                  </a:cubicBezTo>
                  <a:cubicBezTo>
                    <a:pt x="145" y="188"/>
                    <a:pt x="142" y="190"/>
                    <a:pt x="140" y="192"/>
                  </a:cubicBezTo>
                  <a:cubicBezTo>
                    <a:pt x="134" y="204"/>
                    <a:pt x="134" y="204"/>
                    <a:pt x="134" y="204"/>
                  </a:cubicBezTo>
                  <a:cubicBezTo>
                    <a:pt x="134" y="204"/>
                    <a:pt x="133" y="206"/>
                    <a:pt x="129" y="205"/>
                  </a:cubicBezTo>
                  <a:cubicBezTo>
                    <a:pt x="129" y="205"/>
                    <a:pt x="103" y="205"/>
                    <a:pt x="95" y="198"/>
                  </a:cubicBezTo>
                  <a:cubicBezTo>
                    <a:pt x="95" y="198"/>
                    <a:pt x="94" y="198"/>
                    <a:pt x="94" y="197"/>
                  </a:cubicBezTo>
                  <a:cubicBezTo>
                    <a:pt x="94" y="197"/>
                    <a:pt x="90" y="192"/>
                    <a:pt x="95" y="180"/>
                  </a:cubicBezTo>
                  <a:cubicBezTo>
                    <a:pt x="100" y="171"/>
                    <a:pt x="100" y="171"/>
                    <a:pt x="100" y="171"/>
                  </a:cubicBezTo>
                  <a:cubicBezTo>
                    <a:pt x="101" y="168"/>
                    <a:pt x="100" y="165"/>
                    <a:pt x="97" y="163"/>
                  </a:cubicBezTo>
                  <a:cubicBezTo>
                    <a:pt x="91" y="159"/>
                    <a:pt x="91" y="159"/>
                    <a:pt x="91" y="159"/>
                  </a:cubicBezTo>
                  <a:cubicBezTo>
                    <a:pt x="88" y="157"/>
                    <a:pt x="89" y="156"/>
                    <a:pt x="92" y="156"/>
                  </a:cubicBezTo>
                  <a:close/>
                  <a:moveTo>
                    <a:pt x="176" y="250"/>
                  </a:moveTo>
                  <a:cubicBezTo>
                    <a:pt x="175" y="254"/>
                    <a:pt x="172" y="258"/>
                    <a:pt x="167" y="257"/>
                  </a:cubicBezTo>
                  <a:cubicBezTo>
                    <a:pt x="132" y="255"/>
                    <a:pt x="132" y="255"/>
                    <a:pt x="132" y="255"/>
                  </a:cubicBezTo>
                  <a:cubicBezTo>
                    <a:pt x="120" y="255"/>
                    <a:pt x="116" y="249"/>
                    <a:pt x="116" y="249"/>
                  </a:cubicBezTo>
                  <a:cubicBezTo>
                    <a:pt x="115" y="248"/>
                    <a:pt x="114" y="245"/>
                    <a:pt x="112" y="243"/>
                  </a:cubicBezTo>
                  <a:cubicBezTo>
                    <a:pt x="112" y="243"/>
                    <a:pt x="112" y="243"/>
                    <a:pt x="112" y="243"/>
                  </a:cubicBezTo>
                  <a:cubicBezTo>
                    <a:pt x="91" y="206"/>
                    <a:pt x="91" y="206"/>
                    <a:pt x="91" y="206"/>
                  </a:cubicBezTo>
                  <a:cubicBezTo>
                    <a:pt x="91" y="206"/>
                    <a:pt x="92" y="207"/>
                    <a:pt x="92" y="207"/>
                  </a:cubicBezTo>
                  <a:cubicBezTo>
                    <a:pt x="92" y="207"/>
                    <a:pt x="93" y="208"/>
                    <a:pt x="93" y="208"/>
                  </a:cubicBezTo>
                  <a:cubicBezTo>
                    <a:pt x="93" y="208"/>
                    <a:pt x="93" y="208"/>
                    <a:pt x="93" y="208"/>
                  </a:cubicBezTo>
                  <a:cubicBezTo>
                    <a:pt x="105" y="217"/>
                    <a:pt x="143" y="217"/>
                    <a:pt x="164" y="217"/>
                  </a:cubicBezTo>
                  <a:cubicBezTo>
                    <a:pt x="164" y="217"/>
                    <a:pt x="164" y="217"/>
                    <a:pt x="164" y="217"/>
                  </a:cubicBezTo>
                  <a:cubicBezTo>
                    <a:pt x="168" y="217"/>
                    <a:pt x="171" y="216"/>
                    <a:pt x="171" y="216"/>
                  </a:cubicBezTo>
                  <a:cubicBezTo>
                    <a:pt x="175" y="216"/>
                    <a:pt x="178" y="219"/>
                    <a:pt x="178" y="224"/>
                  </a:cubicBezTo>
                  <a:lnTo>
                    <a:pt x="176" y="250"/>
                  </a:lnTo>
                  <a:close/>
                  <a:moveTo>
                    <a:pt x="198" y="142"/>
                  </a:moveTo>
                  <a:cubicBezTo>
                    <a:pt x="189" y="142"/>
                    <a:pt x="189" y="142"/>
                    <a:pt x="189" y="142"/>
                  </a:cubicBezTo>
                  <a:cubicBezTo>
                    <a:pt x="183" y="142"/>
                    <a:pt x="183" y="142"/>
                    <a:pt x="183" y="142"/>
                  </a:cubicBezTo>
                  <a:cubicBezTo>
                    <a:pt x="180" y="142"/>
                    <a:pt x="179" y="140"/>
                    <a:pt x="182" y="139"/>
                  </a:cubicBezTo>
                  <a:cubicBezTo>
                    <a:pt x="186" y="135"/>
                    <a:pt x="186" y="135"/>
                    <a:pt x="186" y="135"/>
                  </a:cubicBezTo>
                  <a:cubicBezTo>
                    <a:pt x="188" y="134"/>
                    <a:pt x="188" y="134"/>
                    <a:pt x="188" y="134"/>
                  </a:cubicBezTo>
                  <a:cubicBezTo>
                    <a:pt x="189" y="133"/>
                    <a:pt x="189" y="133"/>
                    <a:pt x="189" y="133"/>
                  </a:cubicBezTo>
                  <a:cubicBezTo>
                    <a:pt x="192" y="131"/>
                    <a:pt x="192" y="128"/>
                    <a:pt x="191" y="126"/>
                  </a:cubicBezTo>
                  <a:cubicBezTo>
                    <a:pt x="190" y="125"/>
                    <a:pt x="190" y="125"/>
                    <a:pt x="190" y="125"/>
                  </a:cubicBezTo>
                  <a:cubicBezTo>
                    <a:pt x="188" y="121"/>
                    <a:pt x="188" y="121"/>
                    <a:pt x="188" y="121"/>
                  </a:cubicBezTo>
                  <a:cubicBezTo>
                    <a:pt x="188" y="121"/>
                    <a:pt x="188" y="121"/>
                    <a:pt x="188" y="121"/>
                  </a:cubicBezTo>
                  <a:cubicBezTo>
                    <a:pt x="186" y="117"/>
                    <a:pt x="186" y="117"/>
                    <a:pt x="186" y="117"/>
                  </a:cubicBezTo>
                  <a:cubicBezTo>
                    <a:pt x="186" y="117"/>
                    <a:pt x="185" y="115"/>
                    <a:pt x="188" y="112"/>
                  </a:cubicBezTo>
                  <a:cubicBezTo>
                    <a:pt x="188" y="112"/>
                    <a:pt x="201" y="90"/>
                    <a:pt x="211" y="87"/>
                  </a:cubicBezTo>
                  <a:cubicBezTo>
                    <a:pt x="212" y="86"/>
                    <a:pt x="212" y="86"/>
                    <a:pt x="213" y="86"/>
                  </a:cubicBezTo>
                  <a:cubicBezTo>
                    <a:pt x="213" y="86"/>
                    <a:pt x="219" y="86"/>
                    <a:pt x="226" y="96"/>
                  </a:cubicBezTo>
                  <a:cubicBezTo>
                    <a:pt x="230" y="102"/>
                    <a:pt x="230" y="102"/>
                    <a:pt x="230" y="102"/>
                  </a:cubicBezTo>
                  <a:cubicBezTo>
                    <a:pt x="232" y="104"/>
                    <a:pt x="235" y="105"/>
                    <a:pt x="238" y="104"/>
                  </a:cubicBezTo>
                  <a:cubicBezTo>
                    <a:pt x="245" y="101"/>
                    <a:pt x="245" y="101"/>
                    <a:pt x="245" y="101"/>
                  </a:cubicBezTo>
                  <a:cubicBezTo>
                    <a:pt x="248" y="99"/>
                    <a:pt x="249" y="100"/>
                    <a:pt x="247" y="103"/>
                  </a:cubicBezTo>
                  <a:cubicBezTo>
                    <a:pt x="240" y="118"/>
                    <a:pt x="240" y="118"/>
                    <a:pt x="240" y="118"/>
                  </a:cubicBezTo>
                  <a:cubicBezTo>
                    <a:pt x="236" y="127"/>
                    <a:pt x="236" y="127"/>
                    <a:pt x="236" y="127"/>
                  </a:cubicBezTo>
                  <a:cubicBezTo>
                    <a:pt x="231" y="138"/>
                    <a:pt x="231" y="138"/>
                    <a:pt x="231" y="138"/>
                  </a:cubicBezTo>
                  <a:cubicBezTo>
                    <a:pt x="229" y="141"/>
                    <a:pt x="226" y="143"/>
                    <a:pt x="223" y="143"/>
                  </a:cubicBezTo>
                  <a:cubicBezTo>
                    <a:pt x="198" y="142"/>
                    <a:pt x="198" y="142"/>
                    <a:pt x="198" y="142"/>
                  </a:cubicBezTo>
                  <a:cubicBezTo>
                    <a:pt x="198" y="142"/>
                    <a:pt x="198" y="142"/>
                    <a:pt x="198" y="142"/>
                  </a:cubicBezTo>
                  <a:close/>
                  <a:moveTo>
                    <a:pt x="255" y="238"/>
                  </a:moveTo>
                  <a:cubicBezTo>
                    <a:pt x="255" y="238"/>
                    <a:pt x="253" y="244"/>
                    <a:pt x="240" y="247"/>
                  </a:cubicBezTo>
                  <a:cubicBezTo>
                    <a:pt x="234" y="248"/>
                    <a:pt x="234" y="248"/>
                    <a:pt x="234" y="248"/>
                  </a:cubicBezTo>
                  <a:cubicBezTo>
                    <a:pt x="231" y="249"/>
                    <a:pt x="229" y="251"/>
                    <a:pt x="229" y="254"/>
                  </a:cubicBezTo>
                  <a:cubicBezTo>
                    <a:pt x="229" y="262"/>
                    <a:pt x="229" y="262"/>
                    <a:pt x="229" y="262"/>
                  </a:cubicBezTo>
                  <a:cubicBezTo>
                    <a:pt x="229" y="265"/>
                    <a:pt x="228" y="266"/>
                    <a:pt x="226" y="263"/>
                  </a:cubicBezTo>
                  <a:cubicBezTo>
                    <a:pt x="215" y="251"/>
                    <a:pt x="215" y="251"/>
                    <a:pt x="215" y="251"/>
                  </a:cubicBezTo>
                  <a:cubicBezTo>
                    <a:pt x="209" y="244"/>
                    <a:pt x="209" y="244"/>
                    <a:pt x="209" y="244"/>
                  </a:cubicBezTo>
                  <a:cubicBezTo>
                    <a:pt x="200" y="234"/>
                    <a:pt x="200" y="234"/>
                    <a:pt x="200" y="234"/>
                  </a:cubicBezTo>
                  <a:cubicBezTo>
                    <a:pt x="198" y="232"/>
                    <a:pt x="198" y="228"/>
                    <a:pt x="199" y="225"/>
                  </a:cubicBezTo>
                  <a:cubicBezTo>
                    <a:pt x="210" y="203"/>
                    <a:pt x="210" y="203"/>
                    <a:pt x="210" y="203"/>
                  </a:cubicBezTo>
                  <a:cubicBezTo>
                    <a:pt x="210" y="203"/>
                    <a:pt x="210" y="203"/>
                    <a:pt x="210" y="203"/>
                  </a:cubicBezTo>
                  <a:cubicBezTo>
                    <a:pt x="213" y="195"/>
                    <a:pt x="213" y="195"/>
                    <a:pt x="213" y="195"/>
                  </a:cubicBezTo>
                  <a:cubicBezTo>
                    <a:pt x="216" y="188"/>
                    <a:pt x="216" y="188"/>
                    <a:pt x="216" y="188"/>
                  </a:cubicBezTo>
                  <a:cubicBezTo>
                    <a:pt x="217" y="186"/>
                    <a:pt x="219" y="186"/>
                    <a:pt x="219" y="189"/>
                  </a:cubicBezTo>
                  <a:cubicBezTo>
                    <a:pt x="221" y="195"/>
                    <a:pt x="221" y="195"/>
                    <a:pt x="221" y="195"/>
                  </a:cubicBezTo>
                  <a:cubicBezTo>
                    <a:pt x="221" y="197"/>
                    <a:pt x="221" y="197"/>
                    <a:pt x="221" y="197"/>
                  </a:cubicBezTo>
                  <a:cubicBezTo>
                    <a:pt x="221" y="198"/>
                    <a:pt x="221" y="198"/>
                    <a:pt x="221" y="198"/>
                  </a:cubicBezTo>
                  <a:cubicBezTo>
                    <a:pt x="222" y="201"/>
                    <a:pt x="225" y="203"/>
                    <a:pt x="228" y="202"/>
                  </a:cubicBezTo>
                  <a:cubicBezTo>
                    <a:pt x="229" y="202"/>
                    <a:pt x="229" y="202"/>
                    <a:pt x="229" y="202"/>
                  </a:cubicBezTo>
                  <a:cubicBezTo>
                    <a:pt x="233" y="202"/>
                    <a:pt x="233" y="202"/>
                    <a:pt x="233" y="202"/>
                  </a:cubicBezTo>
                  <a:cubicBezTo>
                    <a:pt x="233" y="202"/>
                    <a:pt x="233" y="202"/>
                    <a:pt x="233" y="202"/>
                  </a:cubicBezTo>
                  <a:cubicBezTo>
                    <a:pt x="238" y="201"/>
                    <a:pt x="238" y="201"/>
                    <a:pt x="238" y="201"/>
                  </a:cubicBezTo>
                  <a:cubicBezTo>
                    <a:pt x="238" y="201"/>
                    <a:pt x="240" y="201"/>
                    <a:pt x="242" y="205"/>
                  </a:cubicBezTo>
                  <a:cubicBezTo>
                    <a:pt x="242" y="205"/>
                    <a:pt x="256" y="226"/>
                    <a:pt x="255" y="236"/>
                  </a:cubicBezTo>
                  <a:cubicBezTo>
                    <a:pt x="255" y="237"/>
                    <a:pt x="255" y="238"/>
                    <a:pt x="255" y="238"/>
                  </a:cubicBezTo>
                  <a:close/>
                  <a:moveTo>
                    <a:pt x="288" y="189"/>
                  </a:moveTo>
                  <a:cubicBezTo>
                    <a:pt x="287" y="191"/>
                    <a:pt x="286" y="193"/>
                    <a:pt x="285" y="196"/>
                  </a:cubicBezTo>
                  <a:cubicBezTo>
                    <a:pt x="285" y="196"/>
                    <a:pt x="285" y="196"/>
                    <a:pt x="285" y="196"/>
                  </a:cubicBezTo>
                  <a:cubicBezTo>
                    <a:pt x="267" y="234"/>
                    <a:pt x="267" y="234"/>
                    <a:pt x="267" y="234"/>
                  </a:cubicBezTo>
                  <a:cubicBezTo>
                    <a:pt x="267" y="234"/>
                    <a:pt x="267" y="233"/>
                    <a:pt x="267" y="233"/>
                  </a:cubicBezTo>
                  <a:cubicBezTo>
                    <a:pt x="267" y="232"/>
                    <a:pt x="267" y="232"/>
                    <a:pt x="267" y="232"/>
                  </a:cubicBezTo>
                  <a:cubicBezTo>
                    <a:pt x="267" y="232"/>
                    <a:pt x="267" y="232"/>
                    <a:pt x="267" y="232"/>
                  </a:cubicBezTo>
                  <a:cubicBezTo>
                    <a:pt x="268" y="217"/>
                    <a:pt x="246" y="185"/>
                    <a:pt x="233" y="168"/>
                  </a:cubicBezTo>
                  <a:cubicBezTo>
                    <a:pt x="233" y="168"/>
                    <a:pt x="233" y="168"/>
                    <a:pt x="233" y="168"/>
                  </a:cubicBezTo>
                  <a:cubicBezTo>
                    <a:pt x="231" y="165"/>
                    <a:pt x="229" y="163"/>
                    <a:pt x="229" y="163"/>
                  </a:cubicBezTo>
                  <a:cubicBezTo>
                    <a:pt x="227" y="160"/>
                    <a:pt x="227" y="155"/>
                    <a:pt x="231" y="153"/>
                  </a:cubicBezTo>
                  <a:cubicBezTo>
                    <a:pt x="254" y="140"/>
                    <a:pt x="254" y="140"/>
                    <a:pt x="254" y="140"/>
                  </a:cubicBezTo>
                  <a:cubicBezTo>
                    <a:pt x="257" y="138"/>
                    <a:pt x="262" y="139"/>
                    <a:pt x="265" y="142"/>
                  </a:cubicBezTo>
                  <a:cubicBezTo>
                    <a:pt x="284" y="173"/>
                    <a:pt x="284" y="173"/>
                    <a:pt x="284" y="173"/>
                  </a:cubicBezTo>
                  <a:cubicBezTo>
                    <a:pt x="290" y="183"/>
                    <a:pt x="288" y="189"/>
                    <a:pt x="288" y="1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 name="Group 93"/>
          <p:cNvGrpSpPr>
            <a:grpSpLocks noChangeAspect="1"/>
          </p:cNvGrpSpPr>
          <p:nvPr/>
        </p:nvGrpSpPr>
        <p:grpSpPr bwMode="auto">
          <a:xfrm>
            <a:off x="1137552" y="3003618"/>
            <a:ext cx="428775" cy="415060"/>
            <a:chOff x="1" y="1"/>
            <a:chExt cx="1115" cy="1079"/>
          </a:xfrm>
          <a:solidFill>
            <a:schemeClr val="accent3"/>
          </a:solidFill>
        </p:grpSpPr>
        <p:sp>
          <p:nvSpPr>
            <p:cNvPr id="12" name="Freeform 94"/>
            <p:cNvSpPr>
              <a:spLocks/>
            </p:cNvSpPr>
            <p:nvPr/>
          </p:nvSpPr>
          <p:spPr bwMode="auto">
            <a:xfrm>
              <a:off x="1" y="184"/>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95"/>
            <p:cNvSpPr>
              <a:spLocks/>
            </p:cNvSpPr>
            <p:nvPr/>
          </p:nvSpPr>
          <p:spPr bwMode="auto">
            <a:xfrm>
              <a:off x="1" y="391"/>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96"/>
            <p:cNvSpPr>
              <a:spLocks/>
            </p:cNvSpPr>
            <p:nvPr/>
          </p:nvSpPr>
          <p:spPr bwMode="auto">
            <a:xfrm>
              <a:off x="1" y="595"/>
              <a:ext cx="174" cy="96"/>
            </a:xfrm>
            <a:custGeom>
              <a:avLst/>
              <a:gdLst>
                <a:gd name="T0" fmla="*/ 989 w 73"/>
                <a:gd name="T1" fmla="*/ 276 h 40"/>
                <a:gd name="T2" fmla="*/ 715 w 73"/>
                <a:gd name="T3" fmla="*/ 552 h 40"/>
                <a:gd name="T4" fmla="*/ 272 w 73"/>
                <a:gd name="T5" fmla="*/ 552 h 40"/>
                <a:gd name="T6" fmla="*/ 0 w 73"/>
                <a:gd name="T7" fmla="*/ 276 h 40"/>
                <a:gd name="T8" fmla="*/ 0 w 73"/>
                <a:gd name="T9" fmla="*/ 276 h 40"/>
                <a:gd name="T10" fmla="*/ 272 w 73"/>
                <a:gd name="T11" fmla="*/ 0 h 40"/>
                <a:gd name="T12" fmla="*/ 715 w 73"/>
                <a:gd name="T13" fmla="*/ 0 h 40"/>
                <a:gd name="T14" fmla="*/ 989 w 73"/>
                <a:gd name="T15" fmla="*/ 27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97"/>
            <p:cNvSpPr>
              <a:spLocks/>
            </p:cNvSpPr>
            <p:nvPr/>
          </p:nvSpPr>
          <p:spPr bwMode="auto">
            <a:xfrm>
              <a:off x="1" y="802"/>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98"/>
            <p:cNvSpPr>
              <a:spLocks/>
            </p:cNvSpPr>
            <p:nvPr/>
          </p:nvSpPr>
          <p:spPr bwMode="auto">
            <a:xfrm>
              <a:off x="1043" y="91"/>
              <a:ext cx="73" cy="203"/>
            </a:xfrm>
            <a:custGeom>
              <a:avLst/>
              <a:gdLst>
                <a:gd name="T0" fmla="*/ 78 w 31"/>
                <a:gd name="T1" fmla="*/ 0 h 85"/>
                <a:gd name="T2" fmla="*/ 0 w 31"/>
                <a:gd name="T3" fmla="*/ 12 h 85"/>
                <a:gd name="T4" fmla="*/ 0 w 31"/>
                <a:gd name="T5" fmla="*/ 1146 h 85"/>
                <a:gd name="T6" fmla="*/ 78 w 31"/>
                <a:gd name="T7" fmla="*/ 1158 h 85"/>
                <a:gd name="T8" fmla="*/ 405 w 31"/>
                <a:gd name="T9" fmla="*/ 817 h 85"/>
                <a:gd name="T10" fmla="*/ 405 w 31"/>
                <a:gd name="T11" fmla="*/ 353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99"/>
            <p:cNvSpPr>
              <a:spLocks/>
            </p:cNvSpPr>
            <p:nvPr/>
          </p:nvSpPr>
          <p:spPr bwMode="auto">
            <a:xfrm>
              <a:off x="1043" y="303"/>
              <a:ext cx="73" cy="200"/>
            </a:xfrm>
            <a:custGeom>
              <a:avLst/>
              <a:gdLst>
                <a:gd name="T0" fmla="*/ 78 w 31"/>
                <a:gd name="T1" fmla="*/ 0 h 84"/>
                <a:gd name="T2" fmla="*/ 0 w 31"/>
                <a:gd name="T3" fmla="*/ 12 h 84"/>
                <a:gd name="T4" fmla="*/ 0 w 31"/>
                <a:gd name="T5" fmla="*/ 1133 h 84"/>
                <a:gd name="T6" fmla="*/ 78 w 31"/>
                <a:gd name="T7" fmla="*/ 1133 h 84"/>
                <a:gd name="T8" fmla="*/ 405 w 31"/>
                <a:gd name="T9" fmla="*/ 793 h 84"/>
                <a:gd name="T10" fmla="*/ 405 w 31"/>
                <a:gd name="T11" fmla="*/ 340 h 84"/>
                <a:gd name="T12" fmla="*/ 78 w 31"/>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4">
                  <a:moveTo>
                    <a:pt x="6" y="0"/>
                  </a:moveTo>
                  <a:cubicBezTo>
                    <a:pt x="4" y="0"/>
                    <a:pt x="2" y="0"/>
                    <a:pt x="0" y="1"/>
                  </a:cubicBezTo>
                  <a:cubicBezTo>
                    <a:pt x="0" y="84"/>
                    <a:pt x="0" y="84"/>
                    <a:pt x="0" y="84"/>
                  </a:cubicBezTo>
                  <a:cubicBezTo>
                    <a:pt x="2" y="84"/>
                    <a:pt x="4" y="84"/>
                    <a:pt x="6" y="84"/>
                  </a:cubicBezTo>
                  <a:cubicBezTo>
                    <a:pt x="20" y="84"/>
                    <a:pt x="31" y="73"/>
                    <a:pt x="31" y="59"/>
                  </a:cubicBezTo>
                  <a:cubicBezTo>
                    <a:pt x="31" y="25"/>
                    <a:pt x="31" y="25"/>
                    <a:pt x="31" y="25"/>
                  </a:cubicBezTo>
                  <a:cubicBezTo>
                    <a:pt x="31" y="11"/>
                    <a:pt x="2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00"/>
            <p:cNvSpPr>
              <a:spLocks/>
            </p:cNvSpPr>
            <p:nvPr/>
          </p:nvSpPr>
          <p:spPr bwMode="auto">
            <a:xfrm>
              <a:off x="1043" y="512"/>
              <a:ext cx="73" cy="202"/>
            </a:xfrm>
            <a:custGeom>
              <a:avLst/>
              <a:gdLst>
                <a:gd name="T0" fmla="*/ 78 w 31"/>
                <a:gd name="T1" fmla="*/ 0 h 85"/>
                <a:gd name="T2" fmla="*/ 0 w 31"/>
                <a:gd name="T3" fmla="*/ 12 h 85"/>
                <a:gd name="T4" fmla="*/ 0 w 31"/>
                <a:gd name="T5" fmla="*/ 1129 h 85"/>
                <a:gd name="T6" fmla="*/ 78 w 31"/>
                <a:gd name="T7" fmla="*/ 1141 h 85"/>
                <a:gd name="T8" fmla="*/ 405 w 31"/>
                <a:gd name="T9" fmla="*/ 808 h 85"/>
                <a:gd name="T10" fmla="*/ 405 w 31"/>
                <a:gd name="T11" fmla="*/ 349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01"/>
            <p:cNvSpPr>
              <a:spLocks noEditPoints="1"/>
            </p:cNvSpPr>
            <p:nvPr/>
          </p:nvSpPr>
          <p:spPr bwMode="auto">
            <a:xfrm>
              <a:off x="72" y="1"/>
              <a:ext cx="949" cy="1079"/>
            </a:xfrm>
            <a:custGeom>
              <a:avLst/>
              <a:gdLst>
                <a:gd name="T0" fmla="*/ 4814 w 399"/>
                <a:gd name="T1" fmla="*/ 0 h 454"/>
                <a:gd name="T2" fmla="*/ 554 w 399"/>
                <a:gd name="T3" fmla="*/ 0 h 454"/>
                <a:gd name="T4" fmla="*/ 0 w 399"/>
                <a:gd name="T5" fmla="*/ 549 h 454"/>
                <a:gd name="T6" fmla="*/ 0 w 399"/>
                <a:gd name="T7" fmla="*/ 870 h 454"/>
                <a:gd name="T8" fmla="*/ 312 w 399"/>
                <a:gd name="T9" fmla="*/ 870 h 454"/>
                <a:gd name="T10" fmla="*/ 742 w 399"/>
                <a:gd name="T11" fmla="*/ 1305 h 454"/>
                <a:gd name="T12" fmla="*/ 312 w 399"/>
                <a:gd name="T13" fmla="*/ 1744 h 454"/>
                <a:gd name="T14" fmla="*/ 0 w 399"/>
                <a:gd name="T15" fmla="*/ 1744 h 454"/>
                <a:gd name="T16" fmla="*/ 0 w 399"/>
                <a:gd name="T17" fmla="*/ 2039 h 454"/>
                <a:gd name="T18" fmla="*/ 312 w 399"/>
                <a:gd name="T19" fmla="*/ 2039 h 454"/>
                <a:gd name="T20" fmla="*/ 742 w 399"/>
                <a:gd name="T21" fmla="*/ 2469 h 454"/>
                <a:gd name="T22" fmla="*/ 312 w 399"/>
                <a:gd name="T23" fmla="*/ 2897 h 454"/>
                <a:gd name="T24" fmla="*/ 0 w 399"/>
                <a:gd name="T25" fmla="*/ 2897 h 454"/>
                <a:gd name="T26" fmla="*/ 0 w 399"/>
                <a:gd name="T27" fmla="*/ 3197 h 454"/>
                <a:gd name="T28" fmla="*/ 312 w 399"/>
                <a:gd name="T29" fmla="*/ 3197 h 454"/>
                <a:gd name="T30" fmla="*/ 742 w 399"/>
                <a:gd name="T31" fmla="*/ 3627 h 454"/>
                <a:gd name="T32" fmla="*/ 312 w 399"/>
                <a:gd name="T33" fmla="*/ 4055 h 454"/>
                <a:gd name="T34" fmla="*/ 0 w 399"/>
                <a:gd name="T35" fmla="*/ 4055 h 454"/>
                <a:gd name="T36" fmla="*/ 0 w 399"/>
                <a:gd name="T37" fmla="*/ 4361 h 454"/>
                <a:gd name="T38" fmla="*/ 312 w 399"/>
                <a:gd name="T39" fmla="*/ 4361 h 454"/>
                <a:gd name="T40" fmla="*/ 742 w 399"/>
                <a:gd name="T41" fmla="*/ 4789 h 454"/>
                <a:gd name="T42" fmla="*/ 312 w 399"/>
                <a:gd name="T43" fmla="*/ 5224 h 454"/>
                <a:gd name="T44" fmla="*/ 0 w 399"/>
                <a:gd name="T45" fmla="*/ 5224 h 454"/>
                <a:gd name="T46" fmla="*/ 0 w 399"/>
                <a:gd name="T47" fmla="*/ 5547 h 454"/>
                <a:gd name="T48" fmla="*/ 554 w 399"/>
                <a:gd name="T49" fmla="*/ 6094 h 454"/>
                <a:gd name="T50" fmla="*/ 4814 w 399"/>
                <a:gd name="T51" fmla="*/ 6094 h 454"/>
                <a:gd name="T52" fmla="*/ 5368 w 399"/>
                <a:gd name="T53" fmla="*/ 5547 h 454"/>
                <a:gd name="T54" fmla="*/ 5368 w 399"/>
                <a:gd name="T55" fmla="*/ 549 h 454"/>
                <a:gd name="T56" fmla="*/ 4814 w 399"/>
                <a:gd name="T57" fmla="*/ 0 h 454"/>
                <a:gd name="T58" fmla="*/ 1979 w 399"/>
                <a:gd name="T59" fmla="*/ 780 h 454"/>
                <a:gd name="T60" fmla="*/ 2462 w 399"/>
                <a:gd name="T61" fmla="*/ 1005 h 454"/>
                <a:gd name="T62" fmla="*/ 2676 w 399"/>
                <a:gd name="T63" fmla="*/ 1580 h 454"/>
                <a:gd name="T64" fmla="*/ 2450 w 399"/>
                <a:gd name="T65" fmla="*/ 2068 h 454"/>
                <a:gd name="T66" fmla="*/ 2421 w 399"/>
                <a:gd name="T67" fmla="*/ 2080 h 454"/>
                <a:gd name="T68" fmla="*/ 1962 w 399"/>
                <a:gd name="T69" fmla="*/ 791 h 454"/>
                <a:gd name="T70" fmla="*/ 1979 w 399"/>
                <a:gd name="T71" fmla="*/ 780 h 454"/>
                <a:gd name="T72" fmla="*/ 3094 w 399"/>
                <a:gd name="T73" fmla="*/ 5157 h 454"/>
                <a:gd name="T74" fmla="*/ 1855 w 399"/>
                <a:gd name="T75" fmla="*/ 3677 h 454"/>
                <a:gd name="T76" fmla="*/ 1280 w 399"/>
                <a:gd name="T77" fmla="*/ 1842 h 454"/>
                <a:gd name="T78" fmla="*/ 1827 w 399"/>
                <a:gd name="T79" fmla="*/ 846 h 454"/>
                <a:gd name="T80" fmla="*/ 2274 w 399"/>
                <a:gd name="T81" fmla="*/ 2096 h 454"/>
                <a:gd name="T82" fmla="*/ 2245 w 399"/>
                <a:gd name="T83" fmla="*/ 2096 h 454"/>
                <a:gd name="T84" fmla="*/ 2462 w 399"/>
                <a:gd name="T85" fmla="*/ 3327 h 454"/>
                <a:gd name="T86" fmla="*/ 2462 w 399"/>
                <a:gd name="T87" fmla="*/ 3327 h 454"/>
                <a:gd name="T88" fmla="*/ 2478 w 399"/>
                <a:gd name="T89" fmla="*/ 3344 h 454"/>
                <a:gd name="T90" fmla="*/ 2478 w 399"/>
                <a:gd name="T91" fmla="*/ 3344 h 454"/>
                <a:gd name="T92" fmla="*/ 2478 w 399"/>
                <a:gd name="T93" fmla="*/ 3344 h 454"/>
                <a:gd name="T94" fmla="*/ 3406 w 399"/>
                <a:gd name="T95" fmla="*/ 4202 h 454"/>
                <a:gd name="T96" fmla="*/ 3418 w 399"/>
                <a:gd name="T97" fmla="*/ 4190 h 454"/>
                <a:gd name="T98" fmla="*/ 4226 w 399"/>
                <a:gd name="T99" fmla="*/ 5224 h 454"/>
                <a:gd name="T100" fmla="*/ 3094 w 399"/>
                <a:gd name="T101" fmla="*/ 5157 h 454"/>
                <a:gd name="T102" fmla="*/ 4362 w 399"/>
                <a:gd name="T103" fmla="*/ 5141 h 454"/>
                <a:gd name="T104" fmla="*/ 4345 w 399"/>
                <a:gd name="T105" fmla="*/ 5157 h 454"/>
                <a:gd name="T106" fmla="*/ 3513 w 399"/>
                <a:gd name="T107" fmla="*/ 4066 h 454"/>
                <a:gd name="T108" fmla="*/ 3525 w 399"/>
                <a:gd name="T109" fmla="*/ 4038 h 454"/>
                <a:gd name="T110" fmla="*/ 4062 w 399"/>
                <a:gd name="T111" fmla="*/ 4123 h 454"/>
                <a:gd name="T112" fmla="*/ 4441 w 399"/>
                <a:gd name="T113" fmla="*/ 4604 h 454"/>
                <a:gd name="T114" fmla="*/ 4362 w 399"/>
                <a:gd name="T115" fmla="*/ 5141 h 45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99" h="454">
                  <a:moveTo>
                    <a:pt x="358" y="0"/>
                  </a:moveTo>
                  <a:cubicBezTo>
                    <a:pt x="41" y="0"/>
                    <a:pt x="41" y="0"/>
                    <a:pt x="41" y="0"/>
                  </a:cubicBezTo>
                  <a:cubicBezTo>
                    <a:pt x="19" y="0"/>
                    <a:pt x="0" y="18"/>
                    <a:pt x="0" y="41"/>
                  </a:cubicBezTo>
                  <a:cubicBezTo>
                    <a:pt x="0" y="65"/>
                    <a:pt x="0" y="65"/>
                    <a:pt x="0" y="65"/>
                  </a:cubicBezTo>
                  <a:cubicBezTo>
                    <a:pt x="23" y="65"/>
                    <a:pt x="23" y="65"/>
                    <a:pt x="23" y="65"/>
                  </a:cubicBezTo>
                  <a:cubicBezTo>
                    <a:pt x="40" y="65"/>
                    <a:pt x="55" y="80"/>
                    <a:pt x="55" y="97"/>
                  </a:cubicBezTo>
                  <a:cubicBezTo>
                    <a:pt x="55" y="115"/>
                    <a:pt x="40" y="129"/>
                    <a:pt x="23" y="130"/>
                  </a:cubicBezTo>
                  <a:cubicBezTo>
                    <a:pt x="0" y="130"/>
                    <a:pt x="0" y="130"/>
                    <a:pt x="0" y="130"/>
                  </a:cubicBezTo>
                  <a:cubicBezTo>
                    <a:pt x="0" y="152"/>
                    <a:pt x="0" y="152"/>
                    <a:pt x="0" y="152"/>
                  </a:cubicBezTo>
                  <a:cubicBezTo>
                    <a:pt x="23" y="152"/>
                    <a:pt x="23" y="152"/>
                    <a:pt x="23" y="152"/>
                  </a:cubicBezTo>
                  <a:cubicBezTo>
                    <a:pt x="40" y="152"/>
                    <a:pt x="55" y="166"/>
                    <a:pt x="55" y="184"/>
                  </a:cubicBezTo>
                  <a:cubicBezTo>
                    <a:pt x="55" y="202"/>
                    <a:pt x="40" y="216"/>
                    <a:pt x="23" y="216"/>
                  </a:cubicBezTo>
                  <a:cubicBezTo>
                    <a:pt x="0" y="216"/>
                    <a:pt x="0" y="216"/>
                    <a:pt x="0" y="216"/>
                  </a:cubicBezTo>
                  <a:cubicBezTo>
                    <a:pt x="0" y="238"/>
                    <a:pt x="0" y="238"/>
                    <a:pt x="0" y="238"/>
                  </a:cubicBezTo>
                  <a:cubicBezTo>
                    <a:pt x="23" y="238"/>
                    <a:pt x="23" y="238"/>
                    <a:pt x="23" y="238"/>
                  </a:cubicBezTo>
                  <a:cubicBezTo>
                    <a:pt x="40" y="238"/>
                    <a:pt x="55" y="253"/>
                    <a:pt x="55" y="270"/>
                  </a:cubicBezTo>
                  <a:cubicBezTo>
                    <a:pt x="55" y="288"/>
                    <a:pt x="40" y="302"/>
                    <a:pt x="23" y="302"/>
                  </a:cubicBezTo>
                  <a:cubicBezTo>
                    <a:pt x="0" y="302"/>
                    <a:pt x="0" y="302"/>
                    <a:pt x="0" y="302"/>
                  </a:cubicBezTo>
                  <a:cubicBezTo>
                    <a:pt x="0" y="325"/>
                    <a:pt x="0" y="325"/>
                    <a:pt x="0" y="325"/>
                  </a:cubicBezTo>
                  <a:cubicBezTo>
                    <a:pt x="23" y="325"/>
                    <a:pt x="23" y="325"/>
                    <a:pt x="23" y="325"/>
                  </a:cubicBezTo>
                  <a:cubicBezTo>
                    <a:pt x="40" y="325"/>
                    <a:pt x="55" y="339"/>
                    <a:pt x="55" y="357"/>
                  </a:cubicBezTo>
                  <a:cubicBezTo>
                    <a:pt x="55" y="375"/>
                    <a:pt x="40" y="389"/>
                    <a:pt x="23" y="389"/>
                  </a:cubicBezTo>
                  <a:cubicBezTo>
                    <a:pt x="0" y="389"/>
                    <a:pt x="0" y="389"/>
                    <a:pt x="0" y="389"/>
                  </a:cubicBezTo>
                  <a:cubicBezTo>
                    <a:pt x="0" y="413"/>
                    <a:pt x="0" y="413"/>
                    <a:pt x="0" y="413"/>
                  </a:cubicBezTo>
                  <a:cubicBezTo>
                    <a:pt x="0" y="436"/>
                    <a:pt x="19" y="454"/>
                    <a:pt x="41" y="454"/>
                  </a:cubicBezTo>
                  <a:cubicBezTo>
                    <a:pt x="358" y="454"/>
                    <a:pt x="358" y="454"/>
                    <a:pt x="358" y="454"/>
                  </a:cubicBezTo>
                  <a:cubicBezTo>
                    <a:pt x="381" y="454"/>
                    <a:pt x="399" y="436"/>
                    <a:pt x="399" y="413"/>
                  </a:cubicBezTo>
                  <a:cubicBezTo>
                    <a:pt x="399" y="41"/>
                    <a:pt x="399" y="41"/>
                    <a:pt x="399" y="41"/>
                  </a:cubicBezTo>
                  <a:cubicBezTo>
                    <a:pt x="399" y="18"/>
                    <a:pt x="381" y="0"/>
                    <a:pt x="358" y="0"/>
                  </a:cubicBezTo>
                  <a:close/>
                  <a:moveTo>
                    <a:pt x="147" y="58"/>
                  </a:moveTo>
                  <a:cubicBezTo>
                    <a:pt x="161" y="53"/>
                    <a:pt x="178" y="60"/>
                    <a:pt x="183" y="75"/>
                  </a:cubicBezTo>
                  <a:cubicBezTo>
                    <a:pt x="199" y="118"/>
                    <a:pt x="199" y="118"/>
                    <a:pt x="199" y="118"/>
                  </a:cubicBezTo>
                  <a:cubicBezTo>
                    <a:pt x="204" y="133"/>
                    <a:pt x="197" y="149"/>
                    <a:pt x="182" y="154"/>
                  </a:cubicBezTo>
                  <a:cubicBezTo>
                    <a:pt x="182" y="155"/>
                    <a:pt x="181" y="155"/>
                    <a:pt x="180" y="155"/>
                  </a:cubicBezTo>
                  <a:cubicBezTo>
                    <a:pt x="163" y="123"/>
                    <a:pt x="152" y="85"/>
                    <a:pt x="146" y="59"/>
                  </a:cubicBezTo>
                  <a:cubicBezTo>
                    <a:pt x="146" y="58"/>
                    <a:pt x="146" y="58"/>
                    <a:pt x="147" y="58"/>
                  </a:cubicBezTo>
                  <a:close/>
                  <a:moveTo>
                    <a:pt x="230" y="384"/>
                  </a:moveTo>
                  <a:cubicBezTo>
                    <a:pt x="182" y="357"/>
                    <a:pt x="142" y="280"/>
                    <a:pt x="138" y="274"/>
                  </a:cubicBezTo>
                  <a:cubicBezTo>
                    <a:pt x="135" y="267"/>
                    <a:pt x="92" y="192"/>
                    <a:pt x="95" y="137"/>
                  </a:cubicBezTo>
                  <a:cubicBezTo>
                    <a:pt x="97" y="93"/>
                    <a:pt x="123" y="72"/>
                    <a:pt x="136" y="63"/>
                  </a:cubicBezTo>
                  <a:cubicBezTo>
                    <a:pt x="142" y="89"/>
                    <a:pt x="153" y="124"/>
                    <a:pt x="169" y="156"/>
                  </a:cubicBezTo>
                  <a:cubicBezTo>
                    <a:pt x="168" y="156"/>
                    <a:pt x="168" y="156"/>
                    <a:pt x="167" y="156"/>
                  </a:cubicBezTo>
                  <a:cubicBezTo>
                    <a:pt x="139" y="172"/>
                    <a:pt x="178" y="240"/>
                    <a:pt x="183" y="248"/>
                  </a:cubicBezTo>
                  <a:cubicBezTo>
                    <a:pt x="183" y="248"/>
                    <a:pt x="183" y="248"/>
                    <a:pt x="183" y="248"/>
                  </a:cubicBezTo>
                  <a:cubicBezTo>
                    <a:pt x="183" y="248"/>
                    <a:pt x="184" y="249"/>
                    <a:pt x="184" y="249"/>
                  </a:cubicBezTo>
                  <a:cubicBezTo>
                    <a:pt x="184" y="249"/>
                    <a:pt x="184" y="249"/>
                    <a:pt x="184" y="249"/>
                  </a:cubicBezTo>
                  <a:cubicBezTo>
                    <a:pt x="184" y="249"/>
                    <a:pt x="184" y="249"/>
                    <a:pt x="184" y="249"/>
                  </a:cubicBezTo>
                  <a:cubicBezTo>
                    <a:pt x="188" y="258"/>
                    <a:pt x="224" y="328"/>
                    <a:pt x="253" y="313"/>
                  </a:cubicBezTo>
                  <a:cubicBezTo>
                    <a:pt x="253" y="312"/>
                    <a:pt x="254" y="312"/>
                    <a:pt x="254" y="312"/>
                  </a:cubicBezTo>
                  <a:cubicBezTo>
                    <a:pt x="272" y="343"/>
                    <a:pt x="296" y="370"/>
                    <a:pt x="314" y="389"/>
                  </a:cubicBezTo>
                  <a:cubicBezTo>
                    <a:pt x="300" y="396"/>
                    <a:pt x="268" y="406"/>
                    <a:pt x="230" y="384"/>
                  </a:cubicBezTo>
                  <a:close/>
                  <a:moveTo>
                    <a:pt x="324" y="383"/>
                  </a:moveTo>
                  <a:cubicBezTo>
                    <a:pt x="324" y="383"/>
                    <a:pt x="324" y="383"/>
                    <a:pt x="323" y="384"/>
                  </a:cubicBezTo>
                  <a:cubicBezTo>
                    <a:pt x="304" y="364"/>
                    <a:pt x="279" y="335"/>
                    <a:pt x="261" y="303"/>
                  </a:cubicBezTo>
                  <a:cubicBezTo>
                    <a:pt x="261" y="302"/>
                    <a:pt x="262" y="302"/>
                    <a:pt x="262" y="301"/>
                  </a:cubicBezTo>
                  <a:cubicBezTo>
                    <a:pt x="275" y="292"/>
                    <a:pt x="292" y="294"/>
                    <a:pt x="302" y="307"/>
                  </a:cubicBezTo>
                  <a:cubicBezTo>
                    <a:pt x="330" y="343"/>
                    <a:pt x="330" y="343"/>
                    <a:pt x="330" y="343"/>
                  </a:cubicBezTo>
                  <a:cubicBezTo>
                    <a:pt x="339" y="356"/>
                    <a:pt x="337" y="374"/>
                    <a:pt x="324" y="3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 name="组合 1"/>
          <p:cNvGrpSpPr>
            <a:grpSpLocks/>
          </p:cNvGrpSpPr>
          <p:nvPr/>
        </p:nvGrpSpPr>
        <p:grpSpPr bwMode="auto">
          <a:xfrm>
            <a:off x="1164855" y="3688324"/>
            <a:ext cx="398316" cy="406165"/>
            <a:chOff x="1444625" y="2115707"/>
            <a:chExt cx="1719263" cy="1752600"/>
          </a:xfrm>
          <a:solidFill>
            <a:schemeClr val="accent4"/>
          </a:solidFill>
        </p:grpSpPr>
        <p:sp>
          <p:nvSpPr>
            <p:cNvPr id="21" name="Freeform 14"/>
            <p:cNvSpPr>
              <a:spLocks noEditPoints="1"/>
            </p:cNvSpPr>
            <p:nvPr/>
          </p:nvSpPr>
          <p:spPr bwMode="auto">
            <a:xfrm>
              <a:off x="2032000" y="2549095"/>
              <a:ext cx="547688" cy="550862"/>
            </a:xfrm>
            <a:custGeom>
              <a:avLst/>
              <a:gdLst>
                <a:gd name="T0" fmla="*/ 2147483646 w 145"/>
                <a:gd name="T1" fmla="*/ 1281214459 h 146"/>
                <a:gd name="T2" fmla="*/ 2147483646 w 145"/>
                <a:gd name="T3" fmla="*/ 2147483646 h 146"/>
                <a:gd name="T4" fmla="*/ 2147483646 w 145"/>
                <a:gd name="T5" fmla="*/ 2147483646 h 146"/>
                <a:gd name="T6" fmla="*/ 2147483646 w 145"/>
                <a:gd name="T7" fmla="*/ 2147483646 h 146"/>
                <a:gd name="T8" fmla="*/ 2147483646 w 145"/>
                <a:gd name="T9" fmla="*/ 2147483646 h 146"/>
                <a:gd name="T10" fmla="*/ 2147483646 w 145"/>
                <a:gd name="T11" fmla="*/ 2147483646 h 146"/>
                <a:gd name="T12" fmla="*/ 2147483646 w 145"/>
                <a:gd name="T13" fmla="*/ 1010737444 h 146"/>
                <a:gd name="T14" fmla="*/ 2147483646 w 145"/>
                <a:gd name="T15" fmla="*/ 569429068 h 146"/>
                <a:gd name="T16" fmla="*/ 1226957098 w 145"/>
                <a:gd name="T17" fmla="*/ 1110386871 h 146"/>
                <a:gd name="T18" fmla="*/ 684813967 w 145"/>
                <a:gd name="T19" fmla="*/ 2147483646 h 146"/>
                <a:gd name="T20" fmla="*/ 1184154336 w 145"/>
                <a:gd name="T21" fmla="*/ 2147483646 h 146"/>
                <a:gd name="T22" fmla="*/ 2147483646 w 145"/>
                <a:gd name="T23" fmla="*/ 2147483646 h 146"/>
                <a:gd name="T24" fmla="*/ 2147483646 w 145"/>
                <a:gd name="T25" fmla="*/ 2147483646 h 146"/>
                <a:gd name="T26" fmla="*/ 2147483646 w 145"/>
                <a:gd name="T27" fmla="*/ 2147483646 h 146"/>
                <a:gd name="T28" fmla="*/ 2147483646 w 145"/>
                <a:gd name="T29" fmla="*/ 2147483646 h 146"/>
                <a:gd name="T30" fmla="*/ 713346623 w 145"/>
                <a:gd name="T31" fmla="*/ 2147483646 h 146"/>
                <a:gd name="T32" fmla="*/ 0 w 145"/>
                <a:gd name="T33" fmla="*/ 2147483646 h 146"/>
                <a:gd name="T34" fmla="*/ 741879279 w 145"/>
                <a:gd name="T35" fmla="*/ 711785392 h 146"/>
                <a:gd name="T36" fmla="*/ 2147483646 w 145"/>
                <a:gd name="T37" fmla="*/ 0 h 146"/>
                <a:gd name="T38" fmla="*/ 2147483646 w 145"/>
                <a:gd name="T39" fmla="*/ 640607230 h 146"/>
                <a:gd name="T40" fmla="*/ 2147483646 w 145"/>
                <a:gd name="T41" fmla="*/ 2135359948 h 146"/>
                <a:gd name="T42" fmla="*/ 2147483646 w 145"/>
                <a:gd name="T43" fmla="*/ 2147483646 h 146"/>
                <a:gd name="T44" fmla="*/ 2147483646 w 145"/>
                <a:gd name="T45" fmla="*/ 2147483646 h 146"/>
                <a:gd name="T46" fmla="*/ 2147483646 w 145"/>
                <a:gd name="T47" fmla="*/ 2147483646 h 146"/>
                <a:gd name="T48" fmla="*/ 2147483646 w 145"/>
                <a:gd name="T49" fmla="*/ 2147483646 h 146"/>
                <a:gd name="T50" fmla="*/ 1597896737 w 145"/>
                <a:gd name="T51" fmla="*/ 2147483646 h 146"/>
                <a:gd name="T52" fmla="*/ 1284022410 w 145"/>
                <a:gd name="T53" fmla="*/ 2147483646 h 146"/>
                <a:gd name="T54" fmla="*/ 1626429393 w 145"/>
                <a:gd name="T55" fmla="*/ 1622873409 h 146"/>
                <a:gd name="T56" fmla="*/ 2147483646 w 145"/>
                <a:gd name="T57" fmla="*/ 1252743195 h 146"/>
                <a:gd name="T58" fmla="*/ 2147483646 w 145"/>
                <a:gd name="T59" fmla="*/ 1452045821 h 146"/>
                <a:gd name="T60" fmla="*/ 2147483646 w 145"/>
                <a:gd name="T61" fmla="*/ 1281214459 h 146"/>
                <a:gd name="T62" fmla="*/ 2147483646 w 145"/>
                <a:gd name="T63" fmla="*/ 1281214459 h 146"/>
                <a:gd name="T64" fmla="*/ 2147483646 w 145"/>
                <a:gd name="T65" fmla="*/ 2147483646 h 146"/>
                <a:gd name="T66" fmla="*/ 2147483646 w 145"/>
                <a:gd name="T67" fmla="*/ 2147483646 h 146"/>
                <a:gd name="T68" fmla="*/ 2147483646 w 145"/>
                <a:gd name="T69" fmla="*/ 2147483646 h 146"/>
                <a:gd name="T70" fmla="*/ 2147483646 w 145"/>
                <a:gd name="T71" fmla="*/ 2035710521 h 146"/>
                <a:gd name="T72" fmla="*/ 2147483646 w 145"/>
                <a:gd name="T73" fmla="*/ 1893354197 h 146"/>
                <a:gd name="T74" fmla="*/ 2111503435 w 145"/>
                <a:gd name="T75" fmla="*/ 2092653050 h 146"/>
                <a:gd name="T76" fmla="*/ 1968836377 w 145"/>
                <a:gd name="T77" fmla="*/ 2147483646 h 146"/>
                <a:gd name="T78" fmla="*/ 2068704451 w 145"/>
                <a:gd name="T79" fmla="*/ 2147483646 h 146"/>
                <a:gd name="T80" fmla="*/ 2147483646 w 145"/>
                <a:gd name="T81" fmla="*/ 2147483646 h 1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5" h="146">
                  <a:moveTo>
                    <a:pt x="108" y="38"/>
                  </a:moveTo>
                  <a:cubicBezTo>
                    <a:pt x="102" y="84"/>
                    <a:pt x="102" y="84"/>
                    <a:pt x="102" y="84"/>
                  </a:cubicBezTo>
                  <a:cubicBezTo>
                    <a:pt x="102" y="87"/>
                    <a:pt x="102" y="89"/>
                    <a:pt x="102" y="92"/>
                  </a:cubicBezTo>
                  <a:cubicBezTo>
                    <a:pt x="102" y="94"/>
                    <a:pt x="103" y="96"/>
                    <a:pt x="106" y="96"/>
                  </a:cubicBezTo>
                  <a:cubicBezTo>
                    <a:pt x="110" y="96"/>
                    <a:pt x="115" y="93"/>
                    <a:pt x="120" y="87"/>
                  </a:cubicBezTo>
                  <a:cubicBezTo>
                    <a:pt x="124" y="81"/>
                    <a:pt x="126" y="73"/>
                    <a:pt x="126" y="64"/>
                  </a:cubicBezTo>
                  <a:cubicBezTo>
                    <a:pt x="126" y="50"/>
                    <a:pt x="121" y="39"/>
                    <a:pt x="112" y="30"/>
                  </a:cubicBezTo>
                  <a:cubicBezTo>
                    <a:pt x="102" y="21"/>
                    <a:pt x="90" y="17"/>
                    <a:pt x="75" y="17"/>
                  </a:cubicBezTo>
                  <a:cubicBezTo>
                    <a:pt x="60" y="17"/>
                    <a:pt x="47" y="22"/>
                    <a:pt x="36" y="33"/>
                  </a:cubicBezTo>
                  <a:cubicBezTo>
                    <a:pt x="26" y="44"/>
                    <a:pt x="20" y="57"/>
                    <a:pt x="20" y="73"/>
                  </a:cubicBezTo>
                  <a:cubicBezTo>
                    <a:pt x="20" y="88"/>
                    <a:pt x="25" y="101"/>
                    <a:pt x="35" y="112"/>
                  </a:cubicBezTo>
                  <a:cubicBezTo>
                    <a:pt x="45" y="123"/>
                    <a:pt x="59" y="129"/>
                    <a:pt x="77" y="129"/>
                  </a:cubicBezTo>
                  <a:cubicBezTo>
                    <a:pt x="91" y="129"/>
                    <a:pt x="106" y="125"/>
                    <a:pt x="121" y="117"/>
                  </a:cubicBezTo>
                  <a:cubicBezTo>
                    <a:pt x="127" y="134"/>
                    <a:pt x="127" y="134"/>
                    <a:pt x="127" y="134"/>
                  </a:cubicBezTo>
                  <a:cubicBezTo>
                    <a:pt x="111" y="142"/>
                    <a:pt x="94" y="146"/>
                    <a:pt x="77" y="146"/>
                  </a:cubicBezTo>
                  <a:cubicBezTo>
                    <a:pt x="54" y="146"/>
                    <a:pt x="35" y="139"/>
                    <a:pt x="21" y="125"/>
                  </a:cubicBezTo>
                  <a:cubicBezTo>
                    <a:pt x="7" y="110"/>
                    <a:pt x="0" y="93"/>
                    <a:pt x="0" y="73"/>
                  </a:cubicBezTo>
                  <a:cubicBezTo>
                    <a:pt x="0" y="53"/>
                    <a:pt x="7" y="35"/>
                    <a:pt x="22" y="21"/>
                  </a:cubicBezTo>
                  <a:cubicBezTo>
                    <a:pt x="37" y="7"/>
                    <a:pt x="54" y="0"/>
                    <a:pt x="75" y="0"/>
                  </a:cubicBezTo>
                  <a:cubicBezTo>
                    <a:pt x="95" y="0"/>
                    <a:pt x="112" y="6"/>
                    <a:pt x="125" y="19"/>
                  </a:cubicBezTo>
                  <a:cubicBezTo>
                    <a:pt x="138" y="31"/>
                    <a:pt x="145" y="46"/>
                    <a:pt x="145" y="63"/>
                  </a:cubicBezTo>
                  <a:cubicBezTo>
                    <a:pt x="145" y="77"/>
                    <a:pt x="141" y="89"/>
                    <a:pt x="133" y="98"/>
                  </a:cubicBezTo>
                  <a:cubicBezTo>
                    <a:pt x="125" y="108"/>
                    <a:pt x="115" y="113"/>
                    <a:pt x="104" y="113"/>
                  </a:cubicBezTo>
                  <a:cubicBezTo>
                    <a:pt x="96" y="113"/>
                    <a:pt x="90" y="110"/>
                    <a:pt x="86" y="104"/>
                  </a:cubicBezTo>
                  <a:cubicBezTo>
                    <a:pt x="81" y="110"/>
                    <a:pt x="75" y="113"/>
                    <a:pt x="68" y="113"/>
                  </a:cubicBezTo>
                  <a:cubicBezTo>
                    <a:pt x="60" y="113"/>
                    <a:pt x="53" y="110"/>
                    <a:pt x="47" y="103"/>
                  </a:cubicBezTo>
                  <a:cubicBezTo>
                    <a:pt x="41" y="96"/>
                    <a:pt x="38" y="87"/>
                    <a:pt x="38" y="76"/>
                  </a:cubicBezTo>
                  <a:cubicBezTo>
                    <a:pt x="38" y="64"/>
                    <a:pt x="41" y="55"/>
                    <a:pt x="48" y="48"/>
                  </a:cubicBezTo>
                  <a:cubicBezTo>
                    <a:pt x="54" y="40"/>
                    <a:pt x="62" y="37"/>
                    <a:pt x="71" y="37"/>
                  </a:cubicBezTo>
                  <a:cubicBezTo>
                    <a:pt x="77" y="37"/>
                    <a:pt x="83" y="39"/>
                    <a:pt x="87" y="43"/>
                  </a:cubicBezTo>
                  <a:cubicBezTo>
                    <a:pt x="89" y="38"/>
                    <a:pt x="89" y="38"/>
                    <a:pt x="89" y="38"/>
                  </a:cubicBezTo>
                  <a:lnTo>
                    <a:pt x="108" y="38"/>
                  </a:lnTo>
                  <a:close/>
                  <a:moveTo>
                    <a:pt x="69" y="94"/>
                  </a:moveTo>
                  <a:cubicBezTo>
                    <a:pt x="74" y="94"/>
                    <a:pt x="78" y="92"/>
                    <a:pt x="81" y="87"/>
                  </a:cubicBezTo>
                  <a:cubicBezTo>
                    <a:pt x="84" y="83"/>
                    <a:pt x="86" y="77"/>
                    <a:pt x="86" y="72"/>
                  </a:cubicBezTo>
                  <a:cubicBezTo>
                    <a:pt x="86" y="67"/>
                    <a:pt x="85" y="63"/>
                    <a:pt x="82" y="60"/>
                  </a:cubicBezTo>
                  <a:cubicBezTo>
                    <a:pt x="79" y="57"/>
                    <a:pt x="76" y="56"/>
                    <a:pt x="73" y="56"/>
                  </a:cubicBezTo>
                  <a:cubicBezTo>
                    <a:pt x="68" y="56"/>
                    <a:pt x="65" y="58"/>
                    <a:pt x="62" y="62"/>
                  </a:cubicBezTo>
                  <a:cubicBezTo>
                    <a:pt x="60" y="65"/>
                    <a:pt x="58" y="70"/>
                    <a:pt x="58" y="77"/>
                  </a:cubicBezTo>
                  <a:cubicBezTo>
                    <a:pt x="58" y="82"/>
                    <a:pt x="59" y="86"/>
                    <a:pt x="61" y="89"/>
                  </a:cubicBezTo>
                  <a:cubicBezTo>
                    <a:pt x="63" y="92"/>
                    <a:pt x="66" y="94"/>
                    <a:pt x="6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15"/>
            <p:cNvSpPr>
              <a:spLocks/>
            </p:cNvSpPr>
            <p:nvPr/>
          </p:nvSpPr>
          <p:spPr bwMode="auto">
            <a:xfrm>
              <a:off x="1497013" y="2680857"/>
              <a:ext cx="98425" cy="142875"/>
            </a:xfrm>
            <a:custGeom>
              <a:avLst/>
              <a:gdLst>
                <a:gd name="T0" fmla="*/ 0 w 26"/>
                <a:gd name="T1" fmla="*/ 664421388 h 38"/>
                <a:gd name="T2" fmla="*/ 888497617 w 26"/>
                <a:gd name="T3" fmla="*/ 1272294355 h 38"/>
                <a:gd name="T4" fmla="*/ 888497617 w 26"/>
                <a:gd name="T5" fmla="*/ 0 h 38"/>
                <a:gd name="T6" fmla="*/ 0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0" y="20"/>
                  </a:moveTo>
                  <a:cubicBezTo>
                    <a:pt x="6" y="29"/>
                    <a:pt x="15" y="36"/>
                    <a:pt x="26" y="38"/>
                  </a:cubicBezTo>
                  <a:cubicBezTo>
                    <a:pt x="26" y="0"/>
                    <a:pt x="26" y="0"/>
                    <a:pt x="26" y="0"/>
                  </a:cubicBez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16"/>
            <p:cNvSpPr>
              <a:spLocks/>
            </p:cNvSpPr>
            <p:nvPr/>
          </p:nvSpPr>
          <p:spPr bwMode="auto">
            <a:xfrm>
              <a:off x="2138363" y="2115707"/>
              <a:ext cx="334963" cy="115887"/>
            </a:xfrm>
            <a:custGeom>
              <a:avLst/>
              <a:gdLst>
                <a:gd name="T0" fmla="*/ 2011415179 w 89"/>
                <a:gd name="T1" fmla="*/ 223598359 h 31"/>
                <a:gd name="T2" fmla="*/ 977376870 w 89"/>
                <a:gd name="T3" fmla="*/ 223598359 h 31"/>
                <a:gd name="T4" fmla="*/ 0 w 89"/>
                <a:gd name="T5" fmla="*/ 1020160738 h 31"/>
                <a:gd name="T6" fmla="*/ 2147483646 w 89"/>
                <a:gd name="T7" fmla="*/ 1020160738 h 31"/>
                <a:gd name="T8" fmla="*/ 2011415179 w 89"/>
                <a:gd name="T9" fmla="*/ 223598359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31">
                  <a:moveTo>
                    <a:pt x="60" y="7"/>
                  </a:moveTo>
                  <a:cubicBezTo>
                    <a:pt x="52" y="0"/>
                    <a:pt x="37" y="0"/>
                    <a:pt x="29" y="7"/>
                  </a:cubicBezTo>
                  <a:cubicBezTo>
                    <a:pt x="0" y="31"/>
                    <a:pt x="0" y="31"/>
                    <a:pt x="0" y="31"/>
                  </a:cubicBezTo>
                  <a:cubicBezTo>
                    <a:pt x="89" y="31"/>
                    <a:pt x="89" y="31"/>
                    <a:pt x="89" y="31"/>
                  </a:cubicBezTo>
                  <a:lnTo>
                    <a:pt x="6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17"/>
            <p:cNvSpPr>
              <a:spLocks/>
            </p:cNvSpPr>
            <p:nvPr/>
          </p:nvSpPr>
          <p:spPr bwMode="auto">
            <a:xfrm>
              <a:off x="3017838" y="2680857"/>
              <a:ext cx="96838" cy="142875"/>
            </a:xfrm>
            <a:custGeom>
              <a:avLst/>
              <a:gdLst>
                <a:gd name="T0" fmla="*/ 846203965 w 26"/>
                <a:gd name="T1" fmla="*/ 664421388 h 38"/>
                <a:gd name="T2" fmla="*/ 0 w 26"/>
                <a:gd name="T3" fmla="*/ 0 h 38"/>
                <a:gd name="T4" fmla="*/ 0 w 26"/>
                <a:gd name="T5" fmla="*/ 1272294355 h 38"/>
                <a:gd name="T6" fmla="*/ 846203965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26" y="20"/>
                  </a:moveTo>
                  <a:cubicBezTo>
                    <a:pt x="0" y="0"/>
                    <a:pt x="0" y="0"/>
                    <a:pt x="0" y="0"/>
                  </a:cubicBezTo>
                  <a:cubicBezTo>
                    <a:pt x="0" y="38"/>
                    <a:pt x="0" y="38"/>
                    <a:pt x="0" y="38"/>
                  </a:cubicBezTo>
                  <a:cubicBezTo>
                    <a:pt x="11" y="36"/>
                    <a:pt x="20" y="29"/>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8"/>
            <p:cNvSpPr>
              <a:spLocks/>
            </p:cNvSpPr>
            <p:nvPr/>
          </p:nvSpPr>
          <p:spPr bwMode="auto">
            <a:xfrm>
              <a:off x="1595438" y="2231595"/>
              <a:ext cx="1422400" cy="1176337"/>
            </a:xfrm>
            <a:custGeom>
              <a:avLst/>
              <a:gdLst>
                <a:gd name="T0" fmla="*/ 711754623 w 377"/>
                <a:gd name="T1" fmla="*/ 2147483646 h 312"/>
                <a:gd name="T2" fmla="*/ 711754623 w 377"/>
                <a:gd name="T3" fmla="*/ 1691614079 h 312"/>
                <a:gd name="T4" fmla="*/ 1010692545 w 377"/>
                <a:gd name="T5" fmla="*/ 1009282065 h 312"/>
                <a:gd name="T6" fmla="*/ 1765153125 w 377"/>
                <a:gd name="T7" fmla="*/ 710763929 h 312"/>
                <a:gd name="T8" fmla="*/ 2147483646 w 377"/>
                <a:gd name="T9" fmla="*/ 710763929 h 312"/>
                <a:gd name="T10" fmla="*/ 2147483646 w 377"/>
                <a:gd name="T11" fmla="*/ 1009282065 h 312"/>
                <a:gd name="T12" fmla="*/ 2147483646 w 377"/>
                <a:gd name="T13" fmla="*/ 1691614079 h 312"/>
                <a:gd name="T14" fmla="*/ 2147483646 w 377"/>
                <a:gd name="T15" fmla="*/ 2147483646 h 312"/>
                <a:gd name="T16" fmla="*/ 2147483646 w 377"/>
                <a:gd name="T17" fmla="*/ 2147483646 h 312"/>
                <a:gd name="T18" fmla="*/ 2147483646 w 377"/>
                <a:gd name="T19" fmla="*/ 1691614079 h 312"/>
                <a:gd name="T20" fmla="*/ 2147483646 w 377"/>
                <a:gd name="T21" fmla="*/ 0 h 312"/>
                <a:gd name="T22" fmla="*/ 1765153125 w 377"/>
                <a:gd name="T23" fmla="*/ 0 h 312"/>
                <a:gd name="T24" fmla="*/ 0 w 377"/>
                <a:gd name="T25" fmla="*/ 1691614079 h 312"/>
                <a:gd name="T26" fmla="*/ 0 w 377"/>
                <a:gd name="T27" fmla="*/ 2147483646 h 312"/>
                <a:gd name="T28" fmla="*/ 711754623 w 377"/>
                <a:gd name="T29" fmla="*/ 2147483646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7" h="312">
                  <a:moveTo>
                    <a:pt x="21" y="312"/>
                  </a:moveTo>
                  <a:cubicBezTo>
                    <a:pt x="21" y="50"/>
                    <a:pt x="21" y="50"/>
                    <a:pt x="21" y="50"/>
                  </a:cubicBezTo>
                  <a:cubicBezTo>
                    <a:pt x="21" y="42"/>
                    <a:pt x="24" y="35"/>
                    <a:pt x="30" y="30"/>
                  </a:cubicBezTo>
                  <a:cubicBezTo>
                    <a:pt x="35" y="24"/>
                    <a:pt x="43" y="21"/>
                    <a:pt x="52" y="21"/>
                  </a:cubicBezTo>
                  <a:cubicBezTo>
                    <a:pt x="325" y="21"/>
                    <a:pt x="325" y="21"/>
                    <a:pt x="325" y="21"/>
                  </a:cubicBezTo>
                  <a:cubicBezTo>
                    <a:pt x="334" y="21"/>
                    <a:pt x="342" y="24"/>
                    <a:pt x="347" y="30"/>
                  </a:cubicBezTo>
                  <a:cubicBezTo>
                    <a:pt x="353" y="35"/>
                    <a:pt x="356" y="42"/>
                    <a:pt x="356" y="50"/>
                  </a:cubicBezTo>
                  <a:cubicBezTo>
                    <a:pt x="356" y="312"/>
                    <a:pt x="356" y="312"/>
                    <a:pt x="356" y="312"/>
                  </a:cubicBezTo>
                  <a:cubicBezTo>
                    <a:pt x="377" y="312"/>
                    <a:pt x="377" y="312"/>
                    <a:pt x="377" y="312"/>
                  </a:cubicBezTo>
                  <a:cubicBezTo>
                    <a:pt x="377" y="50"/>
                    <a:pt x="377" y="50"/>
                    <a:pt x="377" y="50"/>
                  </a:cubicBezTo>
                  <a:cubicBezTo>
                    <a:pt x="377" y="22"/>
                    <a:pt x="353" y="0"/>
                    <a:pt x="325" y="0"/>
                  </a:cubicBezTo>
                  <a:cubicBezTo>
                    <a:pt x="52" y="0"/>
                    <a:pt x="52" y="0"/>
                    <a:pt x="52" y="0"/>
                  </a:cubicBezTo>
                  <a:cubicBezTo>
                    <a:pt x="24" y="0"/>
                    <a:pt x="0" y="22"/>
                    <a:pt x="0" y="50"/>
                  </a:cubicBezTo>
                  <a:cubicBezTo>
                    <a:pt x="0" y="312"/>
                    <a:pt x="0" y="312"/>
                    <a:pt x="0" y="312"/>
                  </a:cubicBezTo>
                  <a:lnTo>
                    <a:pt x="21" y="3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Freeform 19"/>
            <p:cNvSpPr>
              <a:spLocks noEditPoints="1"/>
            </p:cNvSpPr>
            <p:nvPr/>
          </p:nvSpPr>
          <p:spPr bwMode="auto">
            <a:xfrm>
              <a:off x="1444625" y="2809445"/>
              <a:ext cx="1719263" cy="1058862"/>
            </a:xfrm>
            <a:custGeom>
              <a:avLst/>
              <a:gdLst>
                <a:gd name="T0" fmla="*/ 2147483646 w 456"/>
                <a:gd name="T1" fmla="*/ 0 h 281"/>
                <a:gd name="T2" fmla="*/ 2147483646 w 456"/>
                <a:gd name="T3" fmla="*/ 2147483646 h 281"/>
                <a:gd name="T4" fmla="*/ 2147483646 w 456"/>
                <a:gd name="T5" fmla="*/ 2147483646 h 281"/>
                <a:gd name="T6" fmla="*/ 241658250 w 456"/>
                <a:gd name="T7" fmla="*/ 0 h 281"/>
                <a:gd name="T8" fmla="*/ 0 w 456"/>
                <a:gd name="T9" fmla="*/ 738362183 h 281"/>
                <a:gd name="T10" fmla="*/ 0 w 456"/>
                <a:gd name="T11" fmla="*/ 2147483646 h 281"/>
                <a:gd name="T12" fmla="*/ 1449957040 w 456"/>
                <a:gd name="T13" fmla="*/ 2147483646 h 281"/>
                <a:gd name="T14" fmla="*/ 2147483646 w 456"/>
                <a:gd name="T15" fmla="*/ 2147483646 h 281"/>
                <a:gd name="T16" fmla="*/ 2147483646 w 456"/>
                <a:gd name="T17" fmla="*/ 2147483646 h 281"/>
                <a:gd name="T18" fmla="*/ 2147483646 w 456"/>
                <a:gd name="T19" fmla="*/ 738362183 h 281"/>
                <a:gd name="T20" fmla="*/ 2147483646 w 456"/>
                <a:gd name="T21" fmla="*/ 0 h 281"/>
                <a:gd name="T22" fmla="*/ 2147483646 w 456"/>
                <a:gd name="T23" fmla="*/ 2147483646 h 281"/>
                <a:gd name="T24" fmla="*/ 1521034992 w 456"/>
                <a:gd name="T25" fmla="*/ 2147483646 h 281"/>
                <a:gd name="T26" fmla="*/ 1108788904 w 456"/>
                <a:gd name="T27" fmla="*/ 2147483646 h 281"/>
                <a:gd name="T28" fmla="*/ 1222512873 w 456"/>
                <a:gd name="T29" fmla="*/ 2147483646 h 281"/>
                <a:gd name="T30" fmla="*/ 2147483646 w 456"/>
                <a:gd name="T31" fmla="*/ 2147483646 h 281"/>
                <a:gd name="T32" fmla="*/ 2147483646 w 456"/>
                <a:gd name="T33" fmla="*/ 2147483646 h 281"/>
                <a:gd name="T34" fmla="*/ 2147483646 w 456"/>
                <a:gd name="T35" fmla="*/ 2147483646 h 281"/>
                <a:gd name="T36" fmla="*/ 2147483646 w 456"/>
                <a:gd name="T37" fmla="*/ 2147483646 h 281"/>
                <a:gd name="T38" fmla="*/ 2147483646 w 456"/>
                <a:gd name="T39" fmla="*/ 2147483646 h 281"/>
                <a:gd name="T40" fmla="*/ 2147483646 w 456"/>
                <a:gd name="T41" fmla="*/ 2147483646 h 281"/>
                <a:gd name="T42" fmla="*/ 2147483646 w 456"/>
                <a:gd name="T43" fmla="*/ 2147483646 h 281"/>
                <a:gd name="T44" fmla="*/ 2147483646 w 456"/>
                <a:gd name="T45" fmla="*/ 2147483646 h 281"/>
                <a:gd name="T46" fmla="*/ 2147483646 w 456"/>
                <a:gd name="T47" fmla="*/ 2147483646 h 281"/>
                <a:gd name="T48" fmla="*/ 2147483646 w 456"/>
                <a:gd name="T49" fmla="*/ 2147483646 h 2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6" h="281">
                  <a:moveTo>
                    <a:pt x="450" y="0"/>
                  </a:moveTo>
                  <a:cubicBezTo>
                    <a:pt x="245" y="169"/>
                    <a:pt x="245" y="169"/>
                    <a:pt x="245" y="169"/>
                  </a:cubicBezTo>
                  <a:cubicBezTo>
                    <a:pt x="236" y="176"/>
                    <a:pt x="221" y="176"/>
                    <a:pt x="212" y="169"/>
                  </a:cubicBezTo>
                  <a:cubicBezTo>
                    <a:pt x="7" y="0"/>
                    <a:pt x="7" y="0"/>
                    <a:pt x="7" y="0"/>
                  </a:cubicBezTo>
                  <a:cubicBezTo>
                    <a:pt x="3" y="7"/>
                    <a:pt x="0" y="14"/>
                    <a:pt x="0" y="22"/>
                  </a:cubicBezTo>
                  <a:cubicBezTo>
                    <a:pt x="0" y="239"/>
                    <a:pt x="0" y="239"/>
                    <a:pt x="0" y="239"/>
                  </a:cubicBezTo>
                  <a:cubicBezTo>
                    <a:pt x="0" y="262"/>
                    <a:pt x="19" y="281"/>
                    <a:pt x="43" y="281"/>
                  </a:cubicBezTo>
                  <a:cubicBezTo>
                    <a:pt x="414" y="281"/>
                    <a:pt x="414" y="281"/>
                    <a:pt x="414" y="281"/>
                  </a:cubicBezTo>
                  <a:cubicBezTo>
                    <a:pt x="437" y="281"/>
                    <a:pt x="456" y="262"/>
                    <a:pt x="456" y="239"/>
                  </a:cubicBezTo>
                  <a:cubicBezTo>
                    <a:pt x="456" y="22"/>
                    <a:pt x="456" y="22"/>
                    <a:pt x="456" y="22"/>
                  </a:cubicBezTo>
                  <a:cubicBezTo>
                    <a:pt x="456" y="14"/>
                    <a:pt x="454" y="7"/>
                    <a:pt x="450" y="0"/>
                  </a:cubicBezTo>
                  <a:close/>
                  <a:moveTo>
                    <a:pt x="151" y="182"/>
                  </a:moveTo>
                  <a:cubicBezTo>
                    <a:pt x="45" y="248"/>
                    <a:pt x="45" y="248"/>
                    <a:pt x="45" y="248"/>
                  </a:cubicBezTo>
                  <a:cubicBezTo>
                    <a:pt x="41" y="250"/>
                    <a:pt x="35" y="249"/>
                    <a:pt x="33" y="245"/>
                  </a:cubicBezTo>
                  <a:cubicBezTo>
                    <a:pt x="30" y="241"/>
                    <a:pt x="31" y="235"/>
                    <a:pt x="36" y="233"/>
                  </a:cubicBezTo>
                  <a:cubicBezTo>
                    <a:pt x="142" y="167"/>
                    <a:pt x="142" y="167"/>
                    <a:pt x="142" y="167"/>
                  </a:cubicBezTo>
                  <a:cubicBezTo>
                    <a:pt x="146" y="165"/>
                    <a:pt x="151" y="166"/>
                    <a:pt x="154" y="170"/>
                  </a:cubicBezTo>
                  <a:cubicBezTo>
                    <a:pt x="156" y="174"/>
                    <a:pt x="155" y="180"/>
                    <a:pt x="151" y="182"/>
                  </a:cubicBezTo>
                  <a:close/>
                  <a:moveTo>
                    <a:pt x="424" y="245"/>
                  </a:moveTo>
                  <a:cubicBezTo>
                    <a:pt x="422" y="249"/>
                    <a:pt x="416" y="250"/>
                    <a:pt x="412" y="248"/>
                  </a:cubicBezTo>
                  <a:cubicBezTo>
                    <a:pt x="306" y="182"/>
                    <a:pt x="306" y="182"/>
                    <a:pt x="306" y="182"/>
                  </a:cubicBezTo>
                  <a:cubicBezTo>
                    <a:pt x="302" y="180"/>
                    <a:pt x="301" y="174"/>
                    <a:pt x="303" y="170"/>
                  </a:cubicBezTo>
                  <a:cubicBezTo>
                    <a:pt x="306" y="166"/>
                    <a:pt x="311" y="165"/>
                    <a:pt x="315" y="167"/>
                  </a:cubicBezTo>
                  <a:cubicBezTo>
                    <a:pt x="421" y="233"/>
                    <a:pt x="421" y="233"/>
                    <a:pt x="421" y="233"/>
                  </a:cubicBezTo>
                  <a:cubicBezTo>
                    <a:pt x="426" y="235"/>
                    <a:pt x="427" y="241"/>
                    <a:pt x="424"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7" name="圆角矩形 26"/>
          <p:cNvSpPr/>
          <p:nvPr/>
        </p:nvSpPr>
        <p:spPr>
          <a:xfrm>
            <a:off x="1964743" y="1376955"/>
            <a:ext cx="3103898" cy="434936"/>
          </a:xfrm>
          <a:prstGeom prst="roundRect">
            <a:avLst>
              <a:gd name="adj" fmla="val 12912"/>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8" name="圆角矩形 27"/>
          <p:cNvSpPr/>
          <p:nvPr/>
        </p:nvSpPr>
        <p:spPr>
          <a:xfrm>
            <a:off x="1964742" y="2139750"/>
            <a:ext cx="3102462" cy="4349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9" name="圆角矩形 28"/>
          <p:cNvSpPr/>
          <p:nvPr/>
        </p:nvSpPr>
        <p:spPr>
          <a:xfrm>
            <a:off x="1964743" y="2949011"/>
            <a:ext cx="3103898" cy="4349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0" name="圆角矩形 29"/>
          <p:cNvSpPr/>
          <p:nvPr/>
        </p:nvSpPr>
        <p:spPr>
          <a:xfrm>
            <a:off x="1964742" y="3688324"/>
            <a:ext cx="3102462" cy="4349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1" name="组合 31"/>
          <p:cNvGrpSpPr/>
          <p:nvPr/>
        </p:nvGrpSpPr>
        <p:grpSpPr>
          <a:xfrm>
            <a:off x="1964742" y="1376955"/>
            <a:ext cx="2704564" cy="434936"/>
            <a:chOff x="1964742" y="1376955"/>
            <a:chExt cx="2704564" cy="434936"/>
          </a:xfrm>
          <a:solidFill>
            <a:schemeClr val="accent1"/>
          </a:solidFill>
        </p:grpSpPr>
        <p:sp>
          <p:nvSpPr>
            <p:cNvPr id="35" name="圆角矩形 34"/>
            <p:cNvSpPr/>
            <p:nvPr/>
          </p:nvSpPr>
          <p:spPr>
            <a:xfrm>
              <a:off x="1964742" y="1376955"/>
              <a:ext cx="2704564"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6" name="文本框 35"/>
            <p:cNvSpPr txBox="1"/>
            <p:nvPr/>
          </p:nvSpPr>
          <p:spPr>
            <a:xfrm>
              <a:off x="4080719" y="1479146"/>
              <a:ext cx="558392" cy="253916"/>
            </a:xfrm>
            <a:prstGeom prst="rect">
              <a:avLst/>
            </a:prstGeom>
            <a:grpFill/>
          </p:spPr>
          <p:txBody>
            <a:bodyPr wrap="square" lIns="68580" tIns="34290" rIns="68580" bIns="34290"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95%</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2"/>
          <p:cNvGrpSpPr/>
          <p:nvPr/>
        </p:nvGrpSpPr>
        <p:grpSpPr>
          <a:xfrm>
            <a:off x="1964742" y="2137533"/>
            <a:ext cx="1980129" cy="434936"/>
            <a:chOff x="1964742" y="2137533"/>
            <a:chExt cx="1980129" cy="434936"/>
          </a:xfrm>
          <a:solidFill>
            <a:schemeClr val="accent2"/>
          </a:solidFill>
        </p:grpSpPr>
        <p:sp>
          <p:nvSpPr>
            <p:cNvPr id="37" name="圆角矩形 36"/>
            <p:cNvSpPr/>
            <p:nvPr/>
          </p:nvSpPr>
          <p:spPr>
            <a:xfrm>
              <a:off x="1964742" y="2137533"/>
              <a:ext cx="1980128"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8" name="文本框 37"/>
            <p:cNvSpPr txBox="1"/>
            <p:nvPr/>
          </p:nvSpPr>
          <p:spPr>
            <a:xfrm>
              <a:off x="3386479" y="2241908"/>
              <a:ext cx="558392" cy="253916"/>
            </a:xfrm>
            <a:prstGeom prst="rect">
              <a:avLst/>
            </a:prstGeom>
            <a:grpFill/>
          </p:spPr>
          <p:txBody>
            <a:bodyPr wrap="square" lIns="68580" tIns="34290" rIns="68580" bIns="34290"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75%</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3"/>
          <p:cNvGrpSpPr/>
          <p:nvPr/>
        </p:nvGrpSpPr>
        <p:grpSpPr>
          <a:xfrm>
            <a:off x="1964742" y="2954443"/>
            <a:ext cx="1545467" cy="434936"/>
            <a:chOff x="1964742" y="2954443"/>
            <a:chExt cx="1545467" cy="434936"/>
          </a:xfrm>
          <a:solidFill>
            <a:schemeClr val="accent3"/>
          </a:solidFill>
        </p:grpSpPr>
        <p:sp>
          <p:nvSpPr>
            <p:cNvPr id="39" name="圆角矩形 38"/>
            <p:cNvSpPr/>
            <p:nvPr/>
          </p:nvSpPr>
          <p:spPr>
            <a:xfrm>
              <a:off x="1964742" y="2954443"/>
              <a:ext cx="1545467"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0" name="文本框 39"/>
            <p:cNvSpPr txBox="1"/>
            <p:nvPr/>
          </p:nvSpPr>
          <p:spPr>
            <a:xfrm>
              <a:off x="2951817" y="3058180"/>
              <a:ext cx="558392" cy="253916"/>
            </a:xfrm>
            <a:prstGeom prst="rect">
              <a:avLst/>
            </a:prstGeom>
            <a:grpFill/>
          </p:spPr>
          <p:txBody>
            <a:bodyPr wrap="square" lIns="68580" tIns="34290" rIns="68580" bIns="34290"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55%</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43"/>
          <p:cNvGrpSpPr/>
          <p:nvPr/>
        </p:nvGrpSpPr>
        <p:grpSpPr>
          <a:xfrm>
            <a:off x="1964742" y="3693608"/>
            <a:ext cx="1078662" cy="434936"/>
            <a:chOff x="1964742" y="3693608"/>
            <a:chExt cx="1078662" cy="434936"/>
          </a:xfrm>
          <a:solidFill>
            <a:schemeClr val="accent4"/>
          </a:solidFill>
        </p:grpSpPr>
        <p:sp>
          <p:nvSpPr>
            <p:cNvPr id="41" name="圆角矩形 40"/>
            <p:cNvSpPr/>
            <p:nvPr/>
          </p:nvSpPr>
          <p:spPr>
            <a:xfrm>
              <a:off x="1964742" y="3693608"/>
              <a:ext cx="1067506"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2" name="文本框 41"/>
            <p:cNvSpPr txBox="1"/>
            <p:nvPr/>
          </p:nvSpPr>
          <p:spPr>
            <a:xfrm>
              <a:off x="2485012" y="3788761"/>
              <a:ext cx="558392" cy="253916"/>
            </a:xfrm>
            <a:prstGeom prst="rect">
              <a:avLst/>
            </a:prstGeom>
            <a:grpFill/>
          </p:spPr>
          <p:txBody>
            <a:bodyPr wrap="square" lIns="68580" tIns="34290" rIns="68580" bIns="34290"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25%</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47" name="Text Box 10"/>
          <p:cNvSpPr txBox="1">
            <a:spLocks noChangeArrowheads="1"/>
          </p:cNvSpPr>
          <p:nvPr/>
        </p:nvSpPr>
        <p:spPr bwMode="auto">
          <a:xfrm>
            <a:off x="5272608" y="1859140"/>
            <a:ext cx="2971800" cy="600164"/>
          </a:xfrm>
          <a:prstGeom prst="rect">
            <a:avLst/>
          </a:prstGeom>
          <a:noFill/>
          <a:ln w="9525">
            <a:noFill/>
            <a:miter lim="800000"/>
            <a:headEnd/>
            <a:tailEnd/>
          </a:ln>
        </p:spPr>
        <p:txBody>
          <a:bodyPr lIns="45720" tIns="22860" rIns="45720" bIns="22860">
            <a:spAutoFit/>
          </a:bodyPr>
          <a:lstStyle>
            <a:lvl1pPr defTabSz="1449388">
              <a:defRPr>
                <a:solidFill>
                  <a:schemeClr val="tx1"/>
                </a:solidFill>
                <a:latin typeface="Calibri" pitchFamily="34" charset="0"/>
              </a:defRPr>
            </a:lvl1pPr>
            <a:lvl2pPr marL="742950" indent="-285750" defTabSz="1449388">
              <a:defRPr>
                <a:solidFill>
                  <a:schemeClr val="tx1"/>
                </a:solidFill>
                <a:latin typeface="Calibri" pitchFamily="34" charset="0"/>
              </a:defRPr>
            </a:lvl2pPr>
            <a:lvl3pPr marL="1143000" indent="-228600" defTabSz="1449388">
              <a:defRPr>
                <a:solidFill>
                  <a:schemeClr val="tx1"/>
                </a:solidFill>
                <a:latin typeface="Calibri" pitchFamily="34" charset="0"/>
              </a:defRPr>
            </a:lvl3pPr>
            <a:lvl4pPr marL="1600200" indent="-228600" defTabSz="1449388">
              <a:defRPr>
                <a:solidFill>
                  <a:schemeClr val="tx1"/>
                </a:solidFill>
                <a:latin typeface="Calibri" pitchFamily="34" charset="0"/>
              </a:defRPr>
            </a:lvl4pPr>
            <a:lvl5pPr marL="2057400" indent="-228600" defTabSz="1449388">
              <a:defRPr>
                <a:solidFill>
                  <a:schemeClr val="tx1"/>
                </a:solidFill>
                <a:latin typeface="Calibri" pitchFamily="34" charset="0"/>
              </a:defRPr>
            </a:lvl5pPr>
            <a:lvl6pPr marL="2514600" indent="-228600" defTabSz="1449388" fontAlgn="base">
              <a:spcBef>
                <a:spcPct val="0"/>
              </a:spcBef>
              <a:spcAft>
                <a:spcPct val="0"/>
              </a:spcAft>
              <a:defRPr>
                <a:solidFill>
                  <a:schemeClr val="tx1"/>
                </a:solidFill>
                <a:latin typeface="Calibri" pitchFamily="34" charset="0"/>
              </a:defRPr>
            </a:lvl6pPr>
            <a:lvl7pPr marL="2971800" indent="-228600" defTabSz="1449388" fontAlgn="base">
              <a:spcBef>
                <a:spcPct val="0"/>
              </a:spcBef>
              <a:spcAft>
                <a:spcPct val="0"/>
              </a:spcAft>
              <a:defRPr>
                <a:solidFill>
                  <a:schemeClr val="tx1"/>
                </a:solidFill>
                <a:latin typeface="Calibri" pitchFamily="34" charset="0"/>
              </a:defRPr>
            </a:lvl7pPr>
            <a:lvl8pPr marL="3429000" indent="-228600" defTabSz="1449388" fontAlgn="base">
              <a:spcBef>
                <a:spcPct val="0"/>
              </a:spcBef>
              <a:spcAft>
                <a:spcPct val="0"/>
              </a:spcAft>
              <a:defRPr>
                <a:solidFill>
                  <a:schemeClr val="tx1"/>
                </a:solidFill>
                <a:latin typeface="Calibri" pitchFamily="34" charset="0"/>
              </a:defRPr>
            </a:lvl8pPr>
            <a:lvl9pPr marL="3886200" indent="-228600" defTabSz="1449388" fontAlgn="base">
              <a:spcBef>
                <a:spcPct val="0"/>
              </a:spcBef>
              <a:spcAft>
                <a:spcPct val="0"/>
              </a:spcAft>
              <a:defRPr>
                <a:solidFill>
                  <a:schemeClr val="tx1"/>
                </a:solidFill>
                <a:latin typeface="Calibri" pitchFamily="34" charset="0"/>
              </a:defRPr>
            </a:lvl9pPr>
          </a:lstStyle>
          <a:p>
            <a:pPr>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鼠标点击修改的地方所有文字都可以随意更改成您的文字内容 鼠标点击修改的地方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fontAlgn="auto">
              <a:spcAft>
                <a:spcPts val="0"/>
              </a:spcAft>
              <a:defRPr/>
            </a:pP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58321" y="1561392"/>
            <a:ext cx="2031206" cy="253916"/>
          </a:xfrm>
          <a:prstGeom prst="rect">
            <a:avLst/>
          </a:prstGeom>
          <a:noFill/>
        </p:spPr>
        <p:txBody>
          <a:bodyPr lIns="68580" tIns="34290" rIns="68580" bIns="34290">
            <a:spAutoFit/>
          </a:bodyPr>
          <a:lstStyle/>
          <a:p>
            <a:pPr defTabSz="685783">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Text Box 10"/>
          <p:cNvSpPr txBox="1">
            <a:spLocks noChangeArrowheads="1"/>
          </p:cNvSpPr>
          <p:nvPr/>
        </p:nvSpPr>
        <p:spPr bwMode="auto">
          <a:xfrm>
            <a:off x="5272608" y="3326442"/>
            <a:ext cx="2971800" cy="600164"/>
          </a:xfrm>
          <a:prstGeom prst="rect">
            <a:avLst/>
          </a:prstGeom>
          <a:noFill/>
          <a:ln w="9525">
            <a:noFill/>
            <a:miter lim="800000"/>
            <a:headEnd/>
            <a:tailEnd/>
          </a:ln>
        </p:spPr>
        <p:txBody>
          <a:bodyPr lIns="45720" tIns="22860" rIns="45720" bIns="22860">
            <a:spAutoFit/>
          </a:bodyPr>
          <a:lstStyle>
            <a:lvl1pPr defTabSz="1449388">
              <a:defRPr>
                <a:solidFill>
                  <a:schemeClr val="tx1"/>
                </a:solidFill>
                <a:latin typeface="Calibri" pitchFamily="34" charset="0"/>
              </a:defRPr>
            </a:lvl1pPr>
            <a:lvl2pPr marL="742950" indent="-285750" defTabSz="1449388">
              <a:defRPr>
                <a:solidFill>
                  <a:schemeClr val="tx1"/>
                </a:solidFill>
                <a:latin typeface="Calibri" pitchFamily="34" charset="0"/>
              </a:defRPr>
            </a:lvl2pPr>
            <a:lvl3pPr marL="1143000" indent="-228600" defTabSz="1449388">
              <a:defRPr>
                <a:solidFill>
                  <a:schemeClr val="tx1"/>
                </a:solidFill>
                <a:latin typeface="Calibri" pitchFamily="34" charset="0"/>
              </a:defRPr>
            </a:lvl3pPr>
            <a:lvl4pPr marL="1600200" indent="-228600" defTabSz="1449388">
              <a:defRPr>
                <a:solidFill>
                  <a:schemeClr val="tx1"/>
                </a:solidFill>
                <a:latin typeface="Calibri" pitchFamily="34" charset="0"/>
              </a:defRPr>
            </a:lvl4pPr>
            <a:lvl5pPr marL="2057400" indent="-228600" defTabSz="1449388">
              <a:defRPr>
                <a:solidFill>
                  <a:schemeClr val="tx1"/>
                </a:solidFill>
                <a:latin typeface="Calibri" pitchFamily="34" charset="0"/>
              </a:defRPr>
            </a:lvl5pPr>
            <a:lvl6pPr marL="2514600" indent="-228600" defTabSz="1449388" fontAlgn="base">
              <a:spcBef>
                <a:spcPct val="0"/>
              </a:spcBef>
              <a:spcAft>
                <a:spcPct val="0"/>
              </a:spcAft>
              <a:defRPr>
                <a:solidFill>
                  <a:schemeClr val="tx1"/>
                </a:solidFill>
                <a:latin typeface="Calibri" pitchFamily="34" charset="0"/>
              </a:defRPr>
            </a:lvl6pPr>
            <a:lvl7pPr marL="2971800" indent="-228600" defTabSz="1449388" fontAlgn="base">
              <a:spcBef>
                <a:spcPct val="0"/>
              </a:spcBef>
              <a:spcAft>
                <a:spcPct val="0"/>
              </a:spcAft>
              <a:defRPr>
                <a:solidFill>
                  <a:schemeClr val="tx1"/>
                </a:solidFill>
                <a:latin typeface="Calibri" pitchFamily="34" charset="0"/>
              </a:defRPr>
            </a:lvl7pPr>
            <a:lvl8pPr marL="3429000" indent="-228600" defTabSz="1449388" fontAlgn="base">
              <a:spcBef>
                <a:spcPct val="0"/>
              </a:spcBef>
              <a:spcAft>
                <a:spcPct val="0"/>
              </a:spcAft>
              <a:defRPr>
                <a:solidFill>
                  <a:schemeClr val="tx1"/>
                </a:solidFill>
                <a:latin typeface="Calibri" pitchFamily="34" charset="0"/>
              </a:defRPr>
            </a:lvl8pPr>
            <a:lvl9pPr marL="3886200" indent="-228600" defTabSz="1449388" fontAlgn="base">
              <a:spcBef>
                <a:spcPct val="0"/>
              </a:spcBef>
              <a:spcAft>
                <a:spcPct val="0"/>
              </a:spcAft>
              <a:defRPr>
                <a:solidFill>
                  <a:schemeClr val="tx1"/>
                </a:solidFill>
                <a:latin typeface="Calibri" pitchFamily="34" charset="0"/>
              </a:defRPr>
            </a:lvl9pPr>
          </a:lstStyle>
          <a:p>
            <a:pPr>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鼠标点击修改的地方所有文字都可以随意更改成您的文字内容 鼠标点击修改的地方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fontAlgn="auto">
              <a:spcAft>
                <a:spcPts val="0"/>
              </a:spcAft>
              <a:defRPr/>
            </a:pP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5258321" y="3028695"/>
            <a:ext cx="2031206" cy="253916"/>
          </a:xfrm>
          <a:prstGeom prst="rect">
            <a:avLst/>
          </a:prstGeom>
          <a:noFill/>
        </p:spPr>
        <p:txBody>
          <a:bodyPr lIns="68580" tIns="34290" rIns="68580" bIns="34290">
            <a:spAutoFit/>
          </a:bodyPr>
          <a:lstStyle/>
          <a:p>
            <a:pPr defTabSz="685783">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009439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500"/>
                                        <p:tgtEl>
                                          <p:spTgt spid="31"/>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left)">
                                      <p:cBhvr>
                                        <p:cTn id="25" dur="500"/>
                                        <p:tgtEl>
                                          <p:spTgt spid="32"/>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left)">
                                      <p:cBhvr>
                                        <p:cTn id="36" dur="500"/>
                                        <p:tgtEl>
                                          <p:spTgt spid="33"/>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500"/>
                                        <p:tgtEl>
                                          <p:spTgt spid="48"/>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left)">
                                      <p:cBhvr>
                                        <p:cTn id="55" dur="500"/>
                                        <p:tgtEl>
                                          <p:spTgt spid="47"/>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ipe(left)">
                                      <p:cBhvr>
                                        <p:cTn id="6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47" grpId="0"/>
      <p:bldP spid="48" grpId="0"/>
      <p:bldP spid="49" grpId="0"/>
      <p:bldP spid="5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Freeform 6"/>
          <p:cNvSpPr>
            <a:spLocks noEditPoints="1"/>
          </p:cNvSpPr>
          <p:nvPr/>
        </p:nvSpPr>
        <p:spPr bwMode="auto">
          <a:xfrm>
            <a:off x="5648326" y="706875"/>
            <a:ext cx="3495675" cy="1928415"/>
          </a:xfrm>
          <a:custGeom>
            <a:avLst/>
            <a:gdLst>
              <a:gd name="T0" fmla="*/ 2828538 w 1158"/>
              <a:gd name="T1" fmla="*/ 0 h 637"/>
              <a:gd name="T2" fmla="*/ 2342525 w 1158"/>
              <a:gd name="T3" fmla="*/ 1830410 h 637"/>
              <a:gd name="T4" fmla="*/ 787885 w 1158"/>
              <a:gd name="T5" fmla="*/ 1830410 h 637"/>
              <a:gd name="T6" fmla="*/ 555444 w 1158"/>
              <a:gd name="T7" fmla="*/ 1830410 h 637"/>
              <a:gd name="T8" fmla="*/ 326022 w 1158"/>
              <a:gd name="T9" fmla="*/ 1600474 h 637"/>
              <a:gd name="T10" fmla="*/ 323003 w 1158"/>
              <a:gd name="T11" fmla="*/ 1600474 h 637"/>
              <a:gd name="T12" fmla="*/ 323003 w 1158"/>
              <a:gd name="T13" fmla="*/ 1370538 h 637"/>
              <a:gd name="T14" fmla="*/ 323003 w 1158"/>
              <a:gd name="T15" fmla="*/ 901590 h 637"/>
              <a:gd name="T16" fmla="*/ 552425 w 1158"/>
              <a:gd name="T17" fmla="*/ 629298 h 637"/>
              <a:gd name="T18" fmla="*/ 277722 w 1158"/>
              <a:gd name="T19" fmla="*/ 350955 h 637"/>
              <a:gd name="T20" fmla="*/ 0 w 1158"/>
              <a:gd name="T21" fmla="*/ 629298 h 637"/>
              <a:gd name="T22" fmla="*/ 229423 w 1158"/>
              <a:gd name="T23" fmla="*/ 901590 h 637"/>
              <a:gd name="T24" fmla="*/ 229423 w 1158"/>
              <a:gd name="T25" fmla="*/ 1600474 h 637"/>
              <a:gd name="T26" fmla="*/ 229423 w 1158"/>
              <a:gd name="T27" fmla="*/ 1600474 h 637"/>
              <a:gd name="T28" fmla="*/ 555444 w 1158"/>
              <a:gd name="T29" fmla="*/ 1927225 h 637"/>
              <a:gd name="T30" fmla="*/ 579594 w 1158"/>
              <a:gd name="T31" fmla="*/ 1924200 h 637"/>
              <a:gd name="T32" fmla="*/ 2342525 w 1158"/>
              <a:gd name="T33" fmla="*/ 1924200 h 637"/>
              <a:gd name="T34" fmla="*/ 2828538 w 1158"/>
              <a:gd name="T35" fmla="*/ 562738 h 637"/>
              <a:gd name="T36" fmla="*/ 3495675 w 1158"/>
              <a:gd name="T37" fmla="*/ 562738 h 637"/>
              <a:gd name="T38" fmla="*/ 3495675 w 1158"/>
              <a:gd name="T39" fmla="*/ 0 h 637"/>
              <a:gd name="T40" fmla="*/ 2828538 w 1158"/>
              <a:gd name="T41" fmla="*/ 0 h 637"/>
              <a:gd name="T42" fmla="*/ 96599 w 1158"/>
              <a:gd name="T43" fmla="*/ 629298 h 637"/>
              <a:gd name="T44" fmla="*/ 277722 w 1158"/>
              <a:gd name="T45" fmla="*/ 447770 h 637"/>
              <a:gd name="T46" fmla="*/ 458845 w 1158"/>
              <a:gd name="T47" fmla="*/ 629298 h 637"/>
              <a:gd name="T48" fmla="*/ 277722 w 1158"/>
              <a:gd name="T49" fmla="*/ 810826 h 637"/>
              <a:gd name="T50" fmla="*/ 96599 w 1158"/>
              <a:gd name="T51" fmla="*/ 629298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0"/>
                </a:moveTo>
                <a:cubicBezTo>
                  <a:pt x="776" y="605"/>
                  <a:pt x="776" y="605"/>
                  <a:pt x="776" y="605"/>
                </a:cubicBezTo>
                <a:cubicBezTo>
                  <a:pt x="261" y="605"/>
                  <a:pt x="261" y="605"/>
                  <a:pt x="261" y="605"/>
                </a:cubicBezTo>
                <a:cubicBezTo>
                  <a:pt x="184" y="605"/>
                  <a:pt x="184" y="605"/>
                  <a:pt x="184" y="605"/>
                </a:cubicBezTo>
                <a:cubicBezTo>
                  <a:pt x="142" y="605"/>
                  <a:pt x="108" y="571"/>
                  <a:pt x="108" y="529"/>
                </a:cubicBezTo>
                <a:cubicBezTo>
                  <a:pt x="107" y="529"/>
                  <a:pt x="107" y="529"/>
                  <a:pt x="107" y="529"/>
                </a:cubicBezTo>
                <a:cubicBezTo>
                  <a:pt x="107" y="453"/>
                  <a:pt x="107" y="453"/>
                  <a:pt x="107" y="453"/>
                </a:cubicBezTo>
                <a:cubicBezTo>
                  <a:pt x="107" y="298"/>
                  <a:pt x="107" y="298"/>
                  <a:pt x="107" y="298"/>
                </a:cubicBezTo>
                <a:cubicBezTo>
                  <a:pt x="150" y="290"/>
                  <a:pt x="183" y="253"/>
                  <a:pt x="183" y="208"/>
                </a:cubicBezTo>
                <a:cubicBezTo>
                  <a:pt x="183" y="157"/>
                  <a:pt x="142" y="116"/>
                  <a:pt x="92" y="116"/>
                </a:cubicBezTo>
                <a:cubicBezTo>
                  <a:pt x="41" y="116"/>
                  <a:pt x="0" y="157"/>
                  <a:pt x="0" y="208"/>
                </a:cubicBezTo>
                <a:cubicBezTo>
                  <a:pt x="0" y="253"/>
                  <a:pt x="33" y="290"/>
                  <a:pt x="76" y="298"/>
                </a:cubicBezTo>
                <a:cubicBezTo>
                  <a:pt x="76" y="529"/>
                  <a:pt x="76" y="529"/>
                  <a:pt x="76" y="529"/>
                </a:cubicBezTo>
                <a:cubicBezTo>
                  <a:pt x="76" y="529"/>
                  <a:pt x="76" y="529"/>
                  <a:pt x="76" y="529"/>
                </a:cubicBezTo>
                <a:cubicBezTo>
                  <a:pt x="76" y="588"/>
                  <a:pt x="125" y="637"/>
                  <a:pt x="184" y="637"/>
                </a:cubicBezTo>
                <a:cubicBezTo>
                  <a:pt x="187" y="637"/>
                  <a:pt x="190" y="637"/>
                  <a:pt x="192" y="636"/>
                </a:cubicBezTo>
                <a:cubicBezTo>
                  <a:pt x="776" y="636"/>
                  <a:pt x="776" y="636"/>
                  <a:pt x="776" y="636"/>
                </a:cubicBezTo>
                <a:cubicBezTo>
                  <a:pt x="937" y="186"/>
                  <a:pt x="937" y="186"/>
                  <a:pt x="937" y="186"/>
                </a:cubicBezTo>
                <a:cubicBezTo>
                  <a:pt x="1158" y="186"/>
                  <a:pt x="1158" y="186"/>
                  <a:pt x="1158" y="186"/>
                </a:cubicBezTo>
                <a:cubicBezTo>
                  <a:pt x="1158" y="0"/>
                  <a:pt x="1158" y="0"/>
                  <a:pt x="1158" y="0"/>
                </a:cubicBezTo>
                <a:lnTo>
                  <a:pt x="937" y="0"/>
                </a:lnTo>
                <a:close/>
                <a:moveTo>
                  <a:pt x="32" y="208"/>
                </a:moveTo>
                <a:cubicBezTo>
                  <a:pt x="32" y="175"/>
                  <a:pt x="59" y="148"/>
                  <a:pt x="92" y="148"/>
                </a:cubicBezTo>
                <a:cubicBezTo>
                  <a:pt x="125" y="148"/>
                  <a:pt x="152" y="175"/>
                  <a:pt x="152" y="208"/>
                </a:cubicBezTo>
                <a:cubicBezTo>
                  <a:pt x="152" y="241"/>
                  <a:pt x="125" y="268"/>
                  <a:pt x="92" y="268"/>
                </a:cubicBezTo>
                <a:cubicBezTo>
                  <a:pt x="59" y="268"/>
                  <a:pt x="32" y="241"/>
                  <a:pt x="32" y="208"/>
                </a:cubicBezTo>
                <a:close/>
              </a:path>
            </a:pathLst>
          </a:custGeom>
          <a:solidFill>
            <a:schemeClr val="accent1"/>
          </a:solidFill>
          <a:ln>
            <a:noFill/>
          </a:ln>
          <a:extLst/>
        </p:spPr>
        <p:txBody>
          <a:bodyPr/>
          <a:lstStyle/>
          <a:p>
            <a:endParaRPr lang="zh-CN" altLang="en-US"/>
          </a:p>
        </p:txBody>
      </p:sp>
      <p:sp>
        <p:nvSpPr>
          <p:cNvPr id="23559" name="Freeform 7"/>
          <p:cNvSpPr>
            <a:spLocks noEditPoints="1"/>
          </p:cNvSpPr>
          <p:nvPr/>
        </p:nvSpPr>
        <p:spPr bwMode="auto">
          <a:xfrm>
            <a:off x="3413126" y="1227896"/>
            <a:ext cx="5730875" cy="1574183"/>
          </a:xfrm>
          <a:custGeom>
            <a:avLst/>
            <a:gdLst>
              <a:gd name="T0" fmla="*/ 5063933 w 1899"/>
              <a:gd name="T1" fmla="*/ 447760 h 520"/>
              <a:gd name="T2" fmla="*/ 4578061 w 1899"/>
              <a:gd name="T3" fmla="*/ 1479424 h 520"/>
              <a:gd name="T4" fmla="*/ 784638 w 1899"/>
              <a:gd name="T5" fmla="*/ 1479424 h 520"/>
              <a:gd name="T6" fmla="*/ 787656 w 1899"/>
              <a:gd name="T7" fmla="*/ 1479424 h 520"/>
              <a:gd name="T8" fmla="*/ 555282 w 1899"/>
              <a:gd name="T9" fmla="*/ 1479424 h 520"/>
              <a:gd name="T10" fmla="*/ 325927 w 1899"/>
              <a:gd name="T11" fmla="*/ 1246468 h 520"/>
              <a:gd name="T12" fmla="*/ 322909 w 1899"/>
              <a:gd name="T13" fmla="*/ 1246468 h 520"/>
              <a:gd name="T14" fmla="*/ 322909 w 1899"/>
              <a:gd name="T15" fmla="*/ 1016537 h 520"/>
              <a:gd name="T16" fmla="*/ 322909 w 1899"/>
              <a:gd name="T17" fmla="*/ 1016537 h 520"/>
              <a:gd name="T18" fmla="*/ 322909 w 1899"/>
              <a:gd name="T19" fmla="*/ 547599 h 520"/>
              <a:gd name="T20" fmla="*/ 552264 w 1899"/>
              <a:gd name="T21" fmla="*/ 275312 h 520"/>
              <a:gd name="T22" fmla="*/ 277641 w 1899"/>
              <a:gd name="T23" fmla="*/ 0 h 520"/>
              <a:gd name="T24" fmla="*/ 0 w 1899"/>
              <a:gd name="T25" fmla="*/ 275312 h 520"/>
              <a:gd name="T26" fmla="*/ 229356 w 1899"/>
              <a:gd name="T27" fmla="*/ 547599 h 520"/>
              <a:gd name="T28" fmla="*/ 229356 w 1899"/>
              <a:gd name="T29" fmla="*/ 1246468 h 520"/>
              <a:gd name="T30" fmla="*/ 229356 w 1899"/>
              <a:gd name="T31" fmla="*/ 1246468 h 520"/>
              <a:gd name="T32" fmla="*/ 555282 w 1899"/>
              <a:gd name="T33" fmla="*/ 1573212 h 520"/>
              <a:gd name="T34" fmla="*/ 4578061 w 1899"/>
              <a:gd name="T35" fmla="*/ 1573212 h 520"/>
              <a:gd name="T36" fmla="*/ 5063933 w 1899"/>
              <a:gd name="T37" fmla="*/ 1010486 h 520"/>
              <a:gd name="T38" fmla="*/ 5730875 w 1899"/>
              <a:gd name="T39" fmla="*/ 1010486 h 520"/>
              <a:gd name="T40" fmla="*/ 5730875 w 1899"/>
              <a:gd name="T41" fmla="*/ 447760 h 520"/>
              <a:gd name="T42" fmla="*/ 5063933 w 1899"/>
              <a:gd name="T43" fmla="*/ 447760 h 520"/>
              <a:gd name="T44" fmla="*/ 96571 w 1899"/>
              <a:gd name="T45" fmla="*/ 275312 h 520"/>
              <a:gd name="T46" fmla="*/ 277641 w 1899"/>
              <a:gd name="T47" fmla="*/ 93788 h 520"/>
              <a:gd name="T48" fmla="*/ 458711 w 1899"/>
              <a:gd name="T49" fmla="*/ 275312 h 520"/>
              <a:gd name="T50" fmla="*/ 277641 w 1899"/>
              <a:gd name="T51" fmla="*/ 456837 h 520"/>
              <a:gd name="T52" fmla="*/ 96571 w 1899"/>
              <a:gd name="T53" fmla="*/ 275312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48"/>
                </a:moveTo>
                <a:cubicBezTo>
                  <a:pt x="1517" y="489"/>
                  <a:pt x="1517" y="489"/>
                  <a:pt x="1517" y="489"/>
                </a:cubicBezTo>
                <a:cubicBezTo>
                  <a:pt x="260" y="489"/>
                  <a:pt x="260" y="489"/>
                  <a:pt x="260" y="489"/>
                </a:cubicBezTo>
                <a:cubicBezTo>
                  <a:pt x="260" y="489"/>
                  <a:pt x="261" y="489"/>
                  <a:pt x="261" y="489"/>
                </a:cubicBezTo>
                <a:cubicBezTo>
                  <a:pt x="184" y="489"/>
                  <a:pt x="184" y="489"/>
                  <a:pt x="184" y="489"/>
                </a:cubicBezTo>
                <a:cubicBezTo>
                  <a:pt x="142" y="489"/>
                  <a:pt x="108" y="455"/>
                  <a:pt x="108" y="412"/>
                </a:cubicBezTo>
                <a:cubicBezTo>
                  <a:pt x="107" y="412"/>
                  <a:pt x="107" y="412"/>
                  <a:pt x="107" y="412"/>
                </a:cubicBezTo>
                <a:cubicBezTo>
                  <a:pt x="107" y="336"/>
                  <a:pt x="107" y="336"/>
                  <a:pt x="107" y="336"/>
                </a:cubicBezTo>
                <a:cubicBezTo>
                  <a:pt x="107" y="336"/>
                  <a:pt x="107" y="336"/>
                  <a:pt x="107" y="336"/>
                </a:cubicBezTo>
                <a:cubicBezTo>
                  <a:pt x="107" y="181"/>
                  <a:pt x="107" y="181"/>
                  <a:pt x="107" y="181"/>
                </a:cubicBezTo>
                <a:cubicBezTo>
                  <a:pt x="150" y="174"/>
                  <a:pt x="183" y="136"/>
                  <a:pt x="183" y="91"/>
                </a:cubicBezTo>
                <a:cubicBezTo>
                  <a:pt x="183" y="41"/>
                  <a:pt x="142" y="0"/>
                  <a:pt x="92" y="0"/>
                </a:cubicBezTo>
                <a:cubicBezTo>
                  <a:pt x="41" y="0"/>
                  <a:pt x="0" y="41"/>
                  <a:pt x="0" y="91"/>
                </a:cubicBezTo>
                <a:cubicBezTo>
                  <a:pt x="0" y="136"/>
                  <a:pt x="33" y="174"/>
                  <a:pt x="76" y="181"/>
                </a:cubicBezTo>
                <a:cubicBezTo>
                  <a:pt x="76" y="412"/>
                  <a:pt x="76" y="412"/>
                  <a:pt x="76" y="412"/>
                </a:cubicBezTo>
                <a:cubicBezTo>
                  <a:pt x="76" y="412"/>
                  <a:pt x="76" y="412"/>
                  <a:pt x="76" y="412"/>
                </a:cubicBezTo>
                <a:cubicBezTo>
                  <a:pt x="76" y="472"/>
                  <a:pt x="125" y="520"/>
                  <a:pt x="184" y="520"/>
                </a:cubicBezTo>
                <a:cubicBezTo>
                  <a:pt x="1517" y="520"/>
                  <a:pt x="1517" y="520"/>
                  <a:pt x="1517" y="520"/>
                </a:cubicBezTo>
                <a:cubicBezTo>
                  <a:pt x="1678" y="334"/>
                  <a:pt x="1678" y="334"/>
                  <a:pt x="1678" y="334"/>
                </a:cubicBezTo>
                <a:cubicBezTo>
                  <a:pt x="1899" y="334"/>
                  <a:pt x="1899" y="334"/>
                  <a:pt x="1899" y="334"/>
                </a:cubicBezTo>
                <a:cubicBezTo>
                  <a:pt x="1899" y="148"/>
                  <a:pt x="1899" y="148"/>
                  <a:pt x="1899" y="148"/>
                </a:cubicBezTo>
                <a:lnTo>
                  <a:pt x="1678" y="148"/>
                </a:lnTo>
                <a:close/>
                <a:moveTo>
                  <a:pt x="32" y="91"/>
                </a:moveTo>
                <a:cubicBezTo>
                  <a:pt x="32" y="58"/>
                  <a:pt x="59" y="31"/>
                  <a:pt x="92" y="31"/>
                </a:cubicBezTo>
                <a:cubicBezTo>
                  <a:pt x="125" y="31"/>
                  <a:pt x="152" y="58"/>
                  <a:pt x="152" y="91"/>
                </a:cubicBezTo>
                <a:cubicBezTo>
                  <a:pt x="152" y="125"/>
                  <a:pt x="125" y="151"/>
                  <a:pt x="92" y="151"/>
                </a:cubicBezTo>
                <a:cubicBezTo>
                  <a:pt x="59" y="151"/>
                  <a:pt x="32" y="125"/>
                  <a:pt x="32" y="91"/>
                </a:cubicBezTo>
                <a:close/>
              </a:path>
            </a:pathLst>
          </a:custGeom>
          <a:solidFill>
            <a:schemeClr val="accent2"/>
          </a:solidFill>
          <a:ln>
            <a:noFill/>
          </a:ln>
          <a:extLst/>
        </p:spPr>
        <p:txBody>
          <a:bodyPr/>
          <a:lstStyle/>
          <a:p>
            <a:endParaRPr lang="zh-CN" altLang="en-US"/>
          </a:p>
        </p:txBody>
      </p:sp>
      <p:sp>
        <p:nvSpPr>
          <p:cNvPr id="23560" name="Freeform 8"/>
          <p:cNvSpPr>
            <a:spLocks noEditPoints="1"/>
          </p:cNvSpPr>
          <p:nvPr/>
        </p:nvSpPr>
        <p:spPr bwMode="auto">
          <a:xfrm>
            <a:off x="2305050" y="2644821"/>
            <a:ext cx="6838950" cy="562322"/>
          </a:xfrm>
          <a:custGeom>
            <a:avLst/>
            <a:gdLst>
              <a:gd name="T0" fmla="*/ 6171956 w 2266"/>
              <a:gd name="T1" fmla="*/ 0 h 186"/>
              <a:gd name="T2" fmla="*/ 5686047 w 2266"/>
              <a:gd name="T3" fmla="*/ 232646 h 186"/>
              <a:gd name="T4" fmla="*/ 546271 w 2266"/>
              <a:gd name="T5" fmla="*/ 232646 h 186"/>
              <a:gd name="T6" fmla="*/ 274645 w 2266"/>
              <a:gd name="T7" fmla="*/ 6043 h 186"/>
              <a:gd name="T8" fmla="*/ 0 w 2266"/>
              <a:gd name="T9" fmla="*/ 280988 h 186"/>
              <a:gd name="T10" fmla="*/ 274645 w 2266"/>
              <a:gd name="T11" fmla="*/ 555932 h 186"/>
              <a:gd name="T12" fmla="*/ 546271 w 2266"/>
              <a:gd name="T13" fmla="*/ 326308 h 186"/>
              <a:gd name="T14" fmla="*/ 5686047 w 2266"/>
              <a:gd name="T15" fmla="*/ 326308 h 186"/>
              <a:gd name="T16" fmla="*/ 6171956 w 2266"/>
              <a:gd name="T17" fmla="*/ 561975 h 186"/>
              <a:gd name="T18" fmla="*/ 6838950 w 2266"/>
              <a:gd name="T19" fmla="*/ 561975 h 186"/>
              <a:gd name="T20" fmla="*/ 6838950 w 2266"/>
              <a:gd name="T21" fmla="*/ 0 h 186"/>
              <a:gd name="T22" fmla="*/ 6171956 w 2266"/>
              <a:gd name="T23" fmla="*/ 0 h 186"/>
              <a:gd name="T24" fmla="*/ 274645 w 2266"/>
              <a:gd name="T25" fmla="*/ 462270 h 186"/>
              <a:gd name="T26" fmla="*/ 93560 w 2266"/>
              <a:gd name="T27" fmla="*/ 280988 h 186"/>
              <a:gd name="T28" fmla="*/ 274645 w 2266"/>
              <a:gd name="T29" fmla="*/ 99705 h 186"/>
              <a:gd name="T30" fmla="*/ 455729 w 2266"/>
              <a:gd name="T31" fmla="*/ 280988 h 186"/>
              <a:gd name="T32" fmla="*/ 274645 w 2266"/>
              <a:gd name="T33" fmla="*/ 462270 h 1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66" h="186">
                <a:moveTo>
                  <a:pt x="2045" y="0"/>
                </a:moveTo>
                <a:cubicBezTo>
                  <a:pt x="1884" y="77"/>
                  <a:pt x="1884" y="77"/>
                  <a:pt x="1884" y="77"/>
                </a:cubicBezTo>
                <a:cubicBezTo>
                  <a:pt x="181" y="77"/>
                  <a:pt x="181" y="77"/>
                  <a:pt x="181" y="77"/>
                </a:cubicBezTo>
                <a:cubicBezTo>
                  <a:pt x="174" y="34"/>
                  <a:pt x="136" y="2"/>
                  <a:pt x="91" y="2"/>
                </a:cubicBezTo>
                <a:cubicBezTo>
                  <a:pt x="41" y="2"/>
                  <a:pt x="0" y="43"/>
                  <a:pt x="0" y="93"/>
                </a:cubicBezTo>
                <a:cubicBezTo>
                  <a:pt x="0" y="143"/>
                  <a:pt x="41" y="184"/>
                  <a:pt x="91" y="184"/>
                </a:cubicBezTo>
                <a:cubicBezTo>
                  <a:pt x="136" y="184"/>
                  <a:pt x="174" y="152"/>
                  <a:pt x="181" y="108"/>
                </a:cubicBezTo>
                <a:cubicBezTo>
                  <a:pt x="1884" y="108"/>
                  <a:pt x="1884" y="108"/>
                  <a:pt x="1884" y="108"/>
                </a:cubicBezTo>
                <a:cubicBezTo>
                  <a:pt x="2045" y="186"/>
                  <a:pt x="2045" y="186"/>
                  <a:pt x="2045" y="186"/>
                </a:cubicBezTo>
                <a:cubicBezTo>
                  <a:pt x="2266" y="186"/>
                  <a:pt x="2266" y="186"/>
                  <a:pt x="2266" y="186"/>
                </a:cubicBezTo>
                <a:cubicBezTo>
                  <a:pt x="2266" y="0"/>
                  <a:pt x="2266" y="0"/>
                  <a:pt x="2266" y="0"/>
                </a:cubicBezTo>
                <a:lnTo>
                  <a:pt x="2045" y="0"/>
                </a:lnTo>
                <a:close/>
                <a:moveTo>
                  <a:pt x="91" y="153"/>
                </a:moveTo>
                <a:cubicBezTo>
                  <a:pt x="58" y="153"/>
                  <a:pt x="31" y="126"/>
                  <a:pt x="31" y="93"/>
                </a:cubicBezTo>
                <a:cubicBezTo>
                  <a:pt x="31" y="60"/>
                  <a:pt x="58" y="33"/>
                  <a:pt x="91" y="33"/>
                </a:cubicBezTo>
                <a:cubicBezTo>
                  <a:pt x="124" y="33"/>
                  <a:pt x="151" y="60"/>
                  <a:pt x="151" y="93"/>
                </a:cubicBezTo>
                <a:cubicBezTo>
                  <a:pt x="151" y="126"/>
                  <a:pt x="124" y="153"/>
                  <a:pt x="91" y="153"/>
                </a:cubicBezTo>
                <a:close/>
              </a:path>
            </a:pathLst>
          </a:custGeom>
          <a:solidFill>
            <a:schemeClr val="accent3"/>
          </a:solidFill>
          <a:ln>
            <a:noFill/>
          </a:ln>
          <a:extLst/>
        </p:spPr>
        <p:txBody>
          <a:bodyPr/>
          <a:lstStyle/>
          <a:p>
            <a:endParaRPr lang="zh-CN" altLang="en-US"/>
          </a:p>
        </p:txBody>
      </p:sp>
      <p:sp>
        <p:nvSpPr>
          <p:cNvPr id="23561" name="Freeform 9"/>
          <p:cNvSpPr>
            <a:spLocks noEditPoints="1"/>
          </p:cNvSpPr>
          <p:nvPr/>
        </p:nvSpPr>
        <p:spPr bwMode="auto">
          <a:xfrm>
            <a:off x="3413126" y="3046706"/>
            <a:ext cx="5730875" cy="1574184"/>
          </a:xfrm>
          <a:custGeom>
            <a:avLst/>
            <a:gdLst>
              <a:gd name="T0" fmla="*/ 5063933 w 1899"/>
              <a:gd name="T1" fmla="*/ 565752 h 520"/>
              <a:gd name="T2" fmla="*/ 4578061 w 1899"/>
              <a:gd name="T3" fmla="*/ 0 h 520"/>
              <a:gd name="T4" fmla="*/ 555282 w 1899"/>
              <a:gd name="T5" fmla="*/ 0 h 520"/>
              <a:gd name="T6" fmla="*/ 229356 w 1899"/>
              <a:gd name="T7" fmla="*/ 326744 h 520"/>
              <a:gd name="T8" fmla="*/ 229356 w 1899"/>
              <a:gd name="T9" fmla="*/ 326744 h 520"/>
              <a:gd name="T10" fmla="*/ 229356 w 1899"/>
              <a:gd name="T11" fmla="*/ 1025614 h 520"/>
              <a:gd name="T12" fmla="*/ 0 w 1899"/>
              <a:gd name="T13" fmla="*/ 1297901 h 520"/>
              <a:gd name="T14" fmla="*/ 277641 w 1899"/>
              <a:gd name="T15" fmla="*/ 1573213 h 520"/>
              <a:gd name="T16" fmla="*/ 552264 w 1899"/>
              <a:gd name="T17" fmla="*/ 1297901 h 520"/>
              <a:gd name="T18" fmla="*/ 322909 w 1899"/>
              <a:gd name="T19" fmla="*/ 1025614 h 520"/>
              <a:gd name="T20" fmla="*/ 322909 w 1899"/>
              <a:gd name="T21" fmla="*/ 556675 h 520"/>
              <a:gd name="T22" fmla="*/ 322909 w 1899"/>
              <a:gd name="T23" fmla="*/ 556675 h 520"/>
              <a:gd name="T24" fmla="*/ 322909 w 1899"/>
              <a:gd name="T25" fmla="*/ 326744 h 520"/>
              <a:gd name="T26" fmla="*/ 325927 w 1899"/>
              <a:gd name="T27" fmla="*/ 326744 h 520"/>
              <a:gd name="T28" fmla="*/ 555282 w 1899"/>
              <a:gd name="T29" fmla="*/ 96813 h 520"/>
              <a:gd name="T30" fmla="*/ 787656 w 1899"/>
              <a:gd name="T31" fmla="*/ 96813 h 520"/>
              <a:gd name="T32" fmla="*/ 784638 w 1899"/>
              <a:gd name="T33" fmla="*/ 93788 h 520"/>
              <a:gd name="T34" fmla="*/ 4578061 w 1899"/>
              <a:gd name="T35" fmla="*/ 93788 h 520"/>
              <a:gd name="T36" fmla="*/ 5063933 w 1899"/>
              <a:gd name="T37" fmla="*/ 1128478 h 520"/>
              <a:gd name="T38" fmla="*/ 5730875 w 1899"/>
              <a:gd name="T39" fmla="*/ 1128478 h 520"/>
              <a:gd name="T40" fmla="*/ 5730875 w 1899"/>
              <a:gd name="T41" fmla="*/ 565752 h 520"/>
              <a:gd name="T42" fmla="*/ 5063933 w 1899"/>
              <a:gd name="T43" fmla="*/ 565752 h 520"/>
              <a:gd name="T44" fmla="*/ 458711 w 1899"/>
              <a:gd name="T45" fmla="*/ 1297901 h 520"/>
              <a:gd name="T46" fmla="*/ 277641 w 1899"/>
              <a:gd name="T47" fmla="*/ 1479425 h 520"/>
              <a:gd name="T48" fmla="*/ 96571 w 1899"/>
              <a:gd name="T49" fmla="*/ 1297901 h 520"/>
              <a:gd name="T50" fmla="*/ 277641 w 1899"/>
              <a:gd name="T51" fmla="*/ 1116376 h 520"/>
              <a:gd name="T52" fmla="*/ 458711 w 1899"/>
              <a:gd name="T53" fmla="*/ 1297901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87"/>
                </a:moveTo>
                <a:cubicBezTo>
                  <a:pt x="1517" y="0"/>
                  <a:pt x="1517" y="0"/>
                  <a:pt x="1517"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1517" y="31"/>
                  <a:pt x="1517" y="31"/>
                  <a:pt x="1517" y="31"/>
                </a:cubicBezTo>
                <a:cubicBezTo>
                  <a:pt x="1678" y="373"/>
                  <a:pt x="1678" y="373"/>
                  <a:pt x="1678" y="373"/>
                </a:cubicBezTo>
                <a:cubicBezTo>
                  <a:pt x="1899" y="373"/>
                  <a:pt x="1899" y="373"/>
                  <a:pt x="1899" y="373"/>
                </a:cubicBezTo>
                <a:cubicBezTo>
                  <a:pt x="1899" y="187"/>
                  <a:pt x="1899" y="187"/>
                  <a:pt x="1899" y="187"/>
                </a:cubicBezTo>
                <a:lnTo>
                  <a:pt x="1678" y="187"/>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chemeClr val="accent4"/>
          </a:solidFill>
          <a:ln>
            <a:noFill/>
          </a:ln>
          <a:extLst/>
        </p:spPr>
        <p:txBody>
          <a:bodyPr/>
          <a:lstStyle/>
          <a:p>
            <a:endParaRPr lang="zh-CN" altLang="en-US"/>
          </a:p>
        </p:txBody>
      </p:sp>
      <p:sp>
        <p:nvSpPr>
          <p:cNvPr id="23562" name="Freeform 10"/>
          <p:cNvSpPr>
            <a:spLocks noEditPoints="1"/>
          </p:cNvSpPr>
          <p:nvPr/>
        </p:nvSpPr>
        <p:spPr bwMode="auto">
          <a:xfrm>
            <a:off x="5648326" y="3216673"/>
            <a:ext cx="3495675" cy="1928415"/>
          </a:xfrm>
          <a:custGeom>
            <a:avLst/>
            <a:gdLst>
              <a:gd name="T0" fmla="*/ 2828538 w 1158"/>
              <a:gd name="T1" fmla="*/ 1364487 h 637"/>
              <a:gd name="T2" fmla="*/ 2342525 w 1158"/>
              <a:gd name="T3" fmla="*/ 0 h 637"/>
              <a:gd name="T4" fmla="*/ 555444 w 1158"/>
              <a:gd name="T5" fmla="*/ 0 h 637"/>
              <a:gd name="T6" fmla="*/ 229423 w 1158"/>
              <a:gd name="T7" fmla="*/ 326751 h 637"/>
              <a:gd name="T8" fmla="*/ 229423 w 1158"/>
              <a:gd name="T9" fmla="*/ 326751 h 637"/>
              <a:gd name="T10" fmla="*/ 229423 w 1158"/>
              <a:gd name="T11" fmla="*/ 1025635 h 637"/>
              <a:gd name="T12" fmla="*/ 0 w 1158"/>
              <a:gd name="T13" fmla="*/ 1297927 h 637"/>
              <a:gd name="T14" fmla="*/ 277722 w 1158"/>
              <a:gd name="T15" fmla="*/ 1573245 h 637"/>
              <a:gd name="T16" fmla="*/ 552425 w 1158"/>
              <a:gd name="T17" fmla="*/ 1297927 h 637"/>
              <a:gd name="T18" fmla="*/ 323003 w 1158"/>
              <a:gd name="T19" fmla="*/ 1025635 h 637"/>
              <a:gd name="T20" fmla="*/ 323003 w 1158"/>
              <a:gd name="T21" fmla="*/ 556687 h 637"/>
              <a:gd name="T22" fmla="*/ 323003 w 1158"/>
              <a:gd name="T23" fmla="*/ 326751 h 637"/>
              <a:gd name="T24" fmla="*/ 326022 w 1158"/>
              <a:gd name="T25" fmla="*/ 326751 h 637"/>
              <a:gd name="T26" fmla="*/ 555444 w 1158"/>
              <a:gd name="T27" fmla="*/ 96815 h 637"/>
              <a:gd name="T28" fmla="*/ 787885 w 1158"/>
              <a:gd name="T29" fmla="*/ 96815 h 637"/>
              <a:gd name="T30" fmla="*/ 784867 w 1158"/>
              <a:gd name="T31" fmla="*/ 93790 h 637"/>
              <a:gd name="T32" fmla="*/ 2342525 w 1158"/>
              <a:gd name="T33" fmla="*/ 93790 h 637"/>
              <a:gd name="T34" fmla="*/ 2828538 w 1158"/>
              <a:gd name="T35" fmla="*/ 1927225 h 637"/>
              <a:gd name="T36" fmla="*/ 3495675 w 1158"/>
              <a:gd name="T37" fmla="*/ 1927225 h 637"/>
              <a:gd name="T38" fmla="*/ 3495675 w 1158"/>
              <a:gd name="T39" fmla="*/ 1364487 h 637"/>
              <a:gd name="T40" fmla="*/ 2828538 w 1158"/>
              <a:gd name="T41" fmla="*/ 1364487 h 637"/>
              <a:gd name="T42" fmla="*/ 458845 w 1158"/>
              <a:gd name="T43" fmla="*/ 1297927 h 637"/>
              <a:gd name="T44" fmla="*/ 277722 w 1158"/>
              <a:gd name="T45" fmla="*/ 1479455 h 637"/>
              <a:gd name="T46" fmla="*/ 96599 w 1158"/>
              <a:gd name="T47" fmla="*/ 1297927 h 637"/>
              <a:gd name="T48" fmla="*/ 277722 w 1158"/>
              <a:gd name="T49" fmla="*/ 1116399 h 637"/>
              <a:gd name="T50" fmla="*/ 458845 w 1158"/>
              <a:gd name="T51" fmla="*/ 1297927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451"/>
                </a:moveTo>
                <a:cubicBezTo>
                  <a:pt x="776" y="0"/>
                  <a:pt x="776" y="0"/>
                  <a:pt x="776"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776" y="31"/>
                  <a:pt x="776" y="31"/>
                  <a:pt x="776" y="31"/>
                </a:cubicBezTo>
                <a:cubicBezTo>
                  <a:pt x="937" y="637"/>
                  <a:pt x="937" y="637"/>
                  <a:pt x="937" y="637"/>
                </a:cubicBezTo>
                <a:cubicBezTo>
                  <a:pt x="1158" y="637"/>
                  <a:pt x="1158" y="637"/>
                  <a:pt x="1158" y="637"/>
                </a:cubicBezTo>
                <a:cubicBezTo>
                  <a:pt x="1158" y="451"/>
                  <a:pt x="1158" y="451"/>
                  <a:pt x="1158" y="451"/>
                </a:cubicBezTo>
                <a:lnTo>
                  <a:pt x="937" y="451"/>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chemeClr val="accent1"/>
          </a:solidFill>
          <a:ln>
            <a:noFill/>
          </a:ln>
          <a:extLst/>
        </p:spPr>
        <p:txBody>
          <a:bodyPr/>
          <a:lstStyle/>
          <a:p>
            <a:endParaRPr lang="zh-CN" altLang="en-US"/>
          </a:p>
        </p:txBody>
      </p:sp>
      <p:sp>
        <p:nvSpPr>
          <p:cNvPr id="23563" name="Rectangle 11"/>
          <p:cNvSpPr>
            <a:spLocks noChangeArrowheads="1"/>
          </p:cNvSpPr>
          <p:nvPr/>
        </p:nvSpPr>
        <p:spPr bwMode="auto">
          <a:xfrm>
            <a:off x="6372225" y="1186868"/>
            <a:ext cx="1295400"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fontAlgn="auto">
              <a:spcBef>
                <a:spcPts val="0"/>
              </a:spcBef>
              <a:spcAft>
                <a:spcPts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p>
          <a:p>
            <a:pPr algn="just">
              <a:spcAft>
                <a:spcPts val="450"/>
              </a:spcAft>
              <a:buClr>
                <a:srgbClr val="00B050"/>
              </a:buClr>
              <a:buSzPct val="80000"/>
              <a:defRPr/>
            </a:pPr>
            <a:r>
              <a:rPr lang="zh-CN" altLang="en-US" sz="9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23564" name="Rectangle 12"/>
          <p:cNvSpPr>
            <a:spLocks noChangeArrowheads="1"/>
          </p:cNvSpPr>
          <p:nvPr/>
        </p:nvSpPr>
        <p:spPr bwMode="auto">
          <a:xfrm>
            <a:off x="6372225" y="3772641"/>
            <a:ext cx="1295400"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fontAlgn="auto">
              <a:spcBef>
                <a:spcPts val="0"/>
              </a:spcBef>
              <a:spcAft>
                <a:spcPts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p>
          <a:p>
            <a:pPr algn="just">
              <a:spcAft>
                <a:spcPts val="450"/>
              </a:spcAft>
              <a:buClr>
                <a:srgbClr val="00B050"/>
              </a:buClr>
              <a:buSzPct val="80000"/>
              <a:defRPr/>
            </a:pPr>
            <a:r>
              <a:rPr lang="zh-CN" altLang="en-US" sz="9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23565" name="Rectangle 13"/>
          <p:cNvSpPr>
            <a:spLocks noChangeArrowheads="1"/>
          </p:cNvSpPr>
          <p:nvPr/>
        </p:nvSpPr>
        <p:spPr bwMode="auto">
          <a:xfrm>
            <a:off x="4140200" y="1259938"/>
            <a:ext cx="1295400"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fontAlgn="auto">
              <a:spcBef>
                <a:spcPts val="0"/>
              </a:spcBef>
              <a:spcAft>
                <a:spcPts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p>
          <a:p>
            <a:pPr algn="just">
              <a:spcAft>
                <a:spcPts val="450"/>
              </a:spcAft>
              <a:buClr>
                <a:srgbClr val="00B050"/>
              </a:buClr>
              <a:buSzPct val="80000"/>
              <a:defRPr/>
            </a:pPr>
            <a:r>
              <a:rPr lang="zh-CN" altLang="en-US" sz="9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23566" name="Rectangle 14"/>
          <p:cNvSpPr>
            <a:spLocks noChangeArrowheads="1"/>
          </p:cNvSpPr>
          <p:nvPr/>
        </p:nvSpPr>
        <p:spPr bwMode="auto">
          <a:xfrm>
            <a:off x="4140200" y="3656682"/>
            <a:ext cx="1295400"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fontAlgn="auto">
              <a:spcBef>
                <a:spcPts val="0"/>
              </a:spcBef>
              <a:spcAft>
                <a:spcPts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p>
          <a:p>
            <a:pPr algn="just">
              <a:spcAft>
                <a:spcPts val="450"/>
              </a:spcAft>
              <a:buClr>
                <a:srgbClr val="00B050"/>
              </a:buClr>
              <a:buSzPct val="80000"/>
              <a:defRPr/>
            </a:pPr>
            <a:r>
              <a:rPr lang="zh-CN" altLang="en-US" sz="9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23567" name="Rectangle 15"/>
          <p:cNvSpPr>
            <a:spLocks noChangeArrowheads="1"/>
          </p:cNvSpPr>
          <p:nvPr/>
        </p:nvSpPr>
        <p:spPr bwMode="auto">
          <a:xfrm>
            <a:off x="827088" y="2392524"/>
            <a:ext cx="1295400"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fontAlgn="auto">
              <a:spcBef>
                <a:spcPts val="0"/>
              </a:spcBef>
              <a:spcAft>
                <a:spcPts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p>
          <a:p>
            <a:pPr algn="just">
              <a:spcAft>
                <a:spcPts val="450"/>
              </a:spcAft>
              <a:buClr>
                <a:srgbClr val="00B050"/>
              </a:buClr>
              <a:buSzPct val="80000"/>
              <a:defRPr/>
            </a:pPr>
            <a:r>
              <a:rPr lang="zh-CN" altLang="en-US" sz="9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23568" name="Text Box 16"/>
          <p:cNvSpPr txBox="1">
            <a:spLocks noChangeArrowheads="1"/>
          </p:cNvSpPr>
          <p:nvPr/>
        </p:nvSpPr>
        <p:spPr bwMode="auto">
          <a:xfrm>
            <a:off x="3530600" y="1316851"/>
            <a:ext cx="311150" cy="36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dirty="0">
                <a:solidFill>
                  <a:schemeClr val="tx1">
                    <a:lumMod val="75000"/>
                    <a:lumOff val="25000"/>
                  </a:schemeClr>
                </a:solidFill>
              </a:rPr>
              <a:t>2</a:t>
            </a:r>
          </a:p>
        </p:txBody>
      </p:sp>
      <p:sp>
        <p:nvSpPr>
          <p:cNvPr id="23569" name="Text Box 17"/>
          <p:cNvSpPr txBox="1">
            <a:spLocks noChangeArrowheads="1"/>
          </p:cNvSpPr>
          <p:nvPr/>
        </p:nvSpPr>
        <p:spPr bwMode="auto">
          <a:xfrm>
            <a:off x="3530600" y="4157054"/>
            <a:ext cx="311150" cy="36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dirty="0">
                <a:solidFill>
                  <a:schemeClr val="tx1">
                    <a:lumMod val="75000"/>
                    <a:lumOff val="25000"/>
                  </a:schemeClr>
                </a:solidFill>
              </a:rPr>
              <a:t>4</a:t>
            </a:r>
          </a:p>
        </p:txBody>
      </p:sp>
      <p:sp>
        <p:nvSpPr>
          <p:cNvPr id="23570" name="Text Box 18"/>
          <p:cNvSpPr txBox="1">
            <a:spLocks noChangeArrowheads="1"/>
          </p:cNvSpPr>
          <p:nvPr/>
        </p:nvSpPr>
        <p:spPr bwMode="auto">
          <a:xfrm>
            <a:off x="5772150" y="1153237"/>
            <a:ext cx="311150" cy="366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dirty="0">
                <a:solidFill>
                  <a:schemeClr val="tx1">
                    <a:lumMod val="75000"/>
                    <a:lumOff val="25000"/>
                  </a:schemeClr>
                </a:solidFill>
              </a:rPr>
              <a:t>1</a:t>
            </a:r>
          </a:p>
        </p:txBody>
      </p:sp>
      <p:sp>
        <p:nvSpPr>
          <p:cNvPr id="23571" name="Text Box 19"/>
          <p:cNvSpPr txBox="1">
            <a:spLocks noChangeArrowheads="1"/>
          </p:cNvSpPr>
          <p:nvPr/>
        </p:nvSpPr>
        <p:spPr bwMode="auto">
          <a:xfrm>
            <a:off x="5772150" y="4334963"/>
            <a:ext cx="311150" cy="36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a:solidFill>
                  <a:schemeClr val="tx1">
                    <a:lumMod val="75000"/>
                    <a:lumOff val="25000"/>
                  </a:schemeClr>
                </a:solidFill>
              </a:rPr>
              <a:t>5</a:t>
            </a:r>
          </a:p>
        </p:txBody>
      </p:sp>
      <p:sp>
        <p:nvSpPr>
          <p:cNvPr id="23572" name="Text Box 20"/>
          <p:cNvSpPr txBox="1">
            <a:spLocks noChangeArrowheads="1"/>
          </p:cNvSpPr>
          <p:nvPr/>
        </p:nvSpPr>
        <p:spPr bwMode="auto">
          <a:xfrm>
            <a:off x="2419350" y="2741718"/>
            <a:ext cx="311150" cy="366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dirty="0">
                <a:solidFill>
                  <a:schemeClr val="tx1">
                    <a:lumMod val="75000"/>
                    <a:lumOff val="25000"/>
                  </a:schemeClr>
                </a:solidFill>
              </a:rPr>
              <a:t>3</a:t>
            </a:r>
          </a:p>
        </p:txBody>
      </p:sp>
    </p:spTree>
    <p:extLst>
      <p:ext uri="{BB962C8B-B14F-4D97-AF65-F5344CB8AC3E}">
        <p14:creationId xmlns:p14="http://schemas.microsoft.com/office/powerpoint/2010/main" val="262281513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wipe(right)">
                                      <p:cBhvr>
                                        <p:cTn id="7" dur="500"/>
                                        <p:tgtEl>
                                          <p:spTgt spid="2355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3570"/>
                                        </p:tgtEl>
                                        <p:attrNameLst>
                                          <p:attrName>style.visibility</p:attrName>
                                        </p:attrNameLst>
                                      </p:cBhvr>
                                      <p:to>
                                        <p:strVal val="visible"/>
                                      </p:to>
                                    </p:set>
                                    <p:anim calcmode="lin" valueType="num">
                                      <p:cBhvr>
                                        <p:cTn id="11" dur="500" fill="hold"/>
                                        <p:tgtEl>
                                          <p:spTgt spid="23570"/>
                                        </p:tgtEl>
                                        <p:attrNameLst>
                                          <p:attrName>ppt_w</p:attrName>
                                        </p:attrNameLst>
                                      </p:cBhvr>
                                      <p:tavLst>
                                        <p:tav tm="0">
                                          <p:val>
                                            <p:fltVal val="0"/>
                                          </p:val>
                                        </p:tav>
                                        <p:tav tm="100000">
                                          <p:val>
                                            <p:strVal val="#ppt_w"/>
                                          </p:val>
                                        </p:tav>
                                      </p:tavLst>
                                    </p:anim>
                                    <p:anim calcmode="lin" valueType="num">
                                      <p:cBhvr>
                                        <p:cTn id="12" dur="500" fill="hold"/>
                                        <p:tgtEl>
                                          <p:spTgt spid="23570"/>
                                        </p:tgtEl>
                                        <p:attrNameLst>
                                          <p:attrName>ppt_h</p:attrName>
                                        </p:attrNameLst>
                                      </p:cBhvr>
                                      <p:tavLst>
                                        <p:tav tm="0">
                                          <p:val>
                                            <p:fltVal val="0"/>
                                          </p:val>
                                        </p:tav>
                                        <p:tav tm="100000">
                                          <p:val>
                                            <p:strVal val="#ppt_h"/>
                                          </p:val>
                                        </p:tav>
                                      </p:tavLst>
                                    </p:anim>
                                    <p:animEffect transition="in" filter="fade">
                                      <p:cBhvr>
                                        <p:cTn id="13" dur="500"/>
                                        <p:tgtEl>
                                          <p:spTgt spid="23570"/>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3563"/>
                                        </p:tgtEl>
                                        <p:attrNameLst>
                                          <p:attrName>style.visibility</p:attrName>
                                        </p:attrNameLst>
                                      </p:cBhvr>
                                      <p:to>
                                        <p:strVal val="visible"/>
                                      </p:to>
                                    </p:set>
                                    <p:animEffect transition="in" filter="fade">
                                      <p:cBhvr>
                                        <p:cTn id="17" dur="1000"/>
                                        <p:tgtEl>
                                          <p:spTgt spid="23563"/>
                                        </p:tgtEl>
                                      </p:cBhvr>
                                    </p:animEffect>
                                    <p:anim calcmode="lin" valueType="num">
                                      <p:cBhvr>
                                        <p:cTn id="18" dur="1000" fill="hold"/>
                                        <p:tgtEl>
                                          <p:spTgt spid="23563"/>
                                        </p:tgtEl>
                                        <p:attrNameLst>
                                          <p:attrName>ppt_x</p:attrName>
                                        </p:attrNameLst>
                                      </p:cBhvr>
                                      <p:tavLst>
                                        <p:tav tm="0">
                                          <p:val>
                                            <p:strVal val="#ppt_x"/>
                                          </p:val>
                                        </p:tav>
                                        <p:tav tm="100000">
                                          <p:val>
                                            <p:strVal val="#ppt_x"/>
                                          </p:val>
                                        </p:tav>
                                      </p:tavLst>
                                    </p:anim>
                                    <p:anim calcmode="lin" valueType="num">
                                      <p:cBhvr>
                                        <p:cTn id="19" dur="1000" fill="hold"/>
                                        <p:tgtEl>
                                          <p:spTgt spid="2356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3559"/>
                                        </p:tgtEl>
                                        <p:attrNameLst>
                                          <p:attrName>style.visibility</p:attrName>
                                        </p:attrNameLst>
                                      </p:cBhvr>
                                      <p:to>
                                        <p:strVal val="visible"/>
                                      </p:to>
                                    </p:set>
                                    <p:animEffect transition="in" filter="wipe(down)">
                                      <p:cBhvr>
                                        <p:cTn id="23" dur="500"/>
                                        <p:tgtEl>
                                          <p:spTgt spid="23559"/>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3568"/>
                                        </p:tgtEl>
                                        <p:attrNameLst>
                                          <p:attrName>style.visibility</p:attrName>
                                        </p:attrNameLst>
                                      </p:cBhvr>
                                      <p:to>
                                        <p:strVal val="visible"/>
                                      </p:to>
                                    </p:set>
                                    <p:anim calcmode="lin" valueType="num">
                                      <p:cBhvr>
                                        <p:cTn id="27" dur="500" fill="hold"/>
                                        <p:tgtEl>
                                          <p:spTgt spid="23568"/>
                                        </p:tgtEl>
                                        <p:attrNameLst>
                                          <p:attrName>ppt_w</p:attrName>
                                        </p:attrNameLst>
                                      </p:cBhvr>
                                      <p:tavLst>
                                        <p:tav tm="0">
                                          <p:val>
                                            <p:fltVal val="0"/>
                                          </p:val>
                                        </p:tav>
                                        <p:tav tm="100000">
                                          <p:val>
                                            <p:strVal val="#ppt_w"/>
                                          </p:val>
                                        </p:tav>
                                      </p:tavLst>
                                    </p:anim>
                                    <p:anim calcmode="lin" valueType="num">
                                      <p:cBhvr>
                                        <p:cTn id="28" dur="500" fill="hold"/>
                                        <p:tgtEl>
                                          <p:spTgt spid="23568"/>
                                        </p:tgtEl>
                                        <p:attrNameLst>
                                          <p:attrName>ppt_h</p:attrName>
                                        </p:attrNameLst>
                                      </p:cBhvr>
                                      <p:tavLst>
                                        <p:tav tm="0">
                                          <p:val>
                                            <p:fltVal val="0"/>
                                          </p:val>
                                        </p:tav>
                                        <p:tav tm="100000">
                                          <p:val>
                                            <p:strVal val="#ppt_h"/>
                                          </p:val>
                                        </p:tav>
                                      </p:tavLst>
                                    </p:anim>
                                    <p:animEffect transition="in" filter="fade">
                                      <p:cBhvr>
                                        <p:cTn id="29" dur="500"/>
                                        <p:tgtEl>
                                          <p:spTgt spid="23568"/>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23565"/>
                                        </p:tgtEl>
                                        <p:attrNameLst>
                                          <p:attrName>style.visibility</p:attrName>
                                        </p:attrNameLst>
                                      </p:cBhvr>
                                      <p:to>
                                        <p:strVal val="visible"/>
                                      </p:to>
                                    </p:set>
                                    <p:animEffect transition="in" filter="fade">
                                      <p:cBhvr>
                                        <p:cTn id="33" dur="1000"/>
                                        <p:tgtEl>
                                          <p:spTgt spid="23565"/>
                                        </p:tgtEl>
                                      </p:cBhvr>
                                    </p:animEffect>
                                    <p:anim calcmode="lin" valueType="num">
                                      <p:cBhvr>
                                        <p:cTn id="34" dur="1000" fill="hold"/>
                                        <p:tgtEl>
                                          <p:spTgt spid="23565"/>
                                        </p:tgtEl>
                                        <p:attrNameLst>
                                          <p:attrName>ppt_x</p:attrName>
                                        </p:attrNameLst>
                                      </p:cBhvr>
                                      <p:tavLst>
                                        <p:tav tm="0">
                                          <p:val>
                                            <p:strVal val="#ppt_x"/>
                                          </p:val>
                                        </p:tav>
                                        <p:tav tm="100000">
                                          <p:val>
                                            <p:strVal val="#ppt_x"/>
                                          </p:val>
                                        </p:tav>
                                      </p:tavLst>
                                    </p:anim>
                                    <p:anim calcmode="lin" valueType="num">
                                      <p:cBhvr>
                                        <p:cTn id="35" dur="1000" fill="hold"/>
                                        <p:tgtEl>
                                          <p:spTgt spid="23565"/>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23560"/>
                                        </p:tgtEl>
                                        <p:attrNameLst>
                                          <p:attrName>style.visibility</p:attrName>
                                        </p:attrNameLst>
                                      </p:cBhvr>
                                      <p:to>
                                        <p:strVal val="visible"/>
                                      </p:to>
                                    </p:set>
                                    <p:animEffect transition="in" filter="wipe(right)">
                                      <p:cBhvr>
                                        <p:cTn id="39" dur="500"/>
                                        <p:tgtEl>
                                          <p:spTgt spid="23560"/>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23572"/>
                                        </p:tgtEl>
                                        <p:attrNameLst>
                                          <p:attrName>style.visibility</p:attrName>
                                        </p:attrNameLst>
                                      </p:cBhvr>
                                      <p:to>
                                        <p:strVal val="visible"/>
                                      </p:to>
                                    </p:set>
                                    <p:anim calcmode="lin" valueType="num">
                                      <p:cBhvr>
                                        <p:cTn id="43" dur="500" fill="hold"/>
                                        <p:tgtEl>
                                          <p:spTgt spid="23572"/>
                                        </p:tgtEl>
                                        <p:attrNameLst>
                                          <p:attrName>ppt_w</p:attrName>
                                        </p:attrNameLst>
                                      </p:cBhvr>
                                      <p:tavLst>
                                        <p:tav tm="0">
                                          <p:val>
                                            <p:fltVal val="0"/>
                                          </p:val>
                                        </p:tav>
                                        <p:tav tm="100000">
                                          <p:val>
                                            <p:strVal val="#ppt_w"/>
                                          </p:val>
                                        </p:tav>
                                      </p:tavLst>
                                    </p:anim>
                                    <p:anim calcmode="lin" valueType="num">
                                      <p:cBhvr>
                                        <p:cTn id="44" dur="500" fill="hold"/>
                                        <p:tgtEl>
                                          <p:spTgt spid="23572"/>
                                        </p:tgtEl>
                                        <p:attrNameLst>
                                          <p:attrName>ppt_h</p:attrName>
                                        </p:attrNameLst>
                                      </p:cBhvr>
                                      <p:tavLst>
                                        <p:tav tm="0">
                                          <p:val>
                                            <p:fltVal val="0"/>
                                          </p:val>
                                        </p:tav>
                                        <p:tav tm="100000">
                                          <p:val>
                                            <p:strVal val="#ppt_h"/>
                                          </p:val>
                                        </p:tav>
                                      </p:tavLst>
                                    </p:anim>
                                    <p:animEffect transition="in" filter="fade">
                                      <p:cBhvr>
                                        <p:cTn id="45" dur="500"/>
                                        <p:tgtEl>
                                          <p:spTgt spid="23572"/>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23567"/>
                                        </p:tgtEl>
                                        <p:attrNameLst>
                                          <p:attrName>style.visibility</p:attrName>
                                        </p:attrNameLst>
                                      </p:cBhvr>
                                      <p:to>
                                        <p:strVal val="visible"/>
                                      </p:to>
                                    </p:set>
                                    <p:animEffect transition="in" filter="fade">
                                      <p:cBhvr>
                                        <p:cTn id="49" dur="1000"/>
                                        <p:tgtEl>
                                          <p:spTgt spid="23567"/>
                                        </p:tgtEl>
                                      </p:cBhvr>
                                    </p:animEffect>
                                    <p:anim calcmode="lin" valueType="num">
                                      <p:cBhvr>
                                        <p:cTn id="50" dur="1000" fill="hold"/>
                                        <p:tgtEl>
                                          <p:spTgt spid="23567"/>
                                        </p:tgtEl>
                                        <p:attrNameLst>
                                          <p:attrName>ppt_x</p:attrName>
                                        </p:attrNameLst>
                                      </p:cBhvr>
                                      <p:tavLst>
                                        <p:tav tm="0">
                                          <p:val>
                                            <p:strVal val="#ppt_x"/>
                                          </p:val>
                                        </p:tav>
                                        <p:tav tm="100000">
                                          <p:val>
                                            <p:strVal val="#ppt_x"/>
                                          </p:val>
                                        </p:tav>
                                      </p:tavLst>
                                    </p:anim>
                                    <p:anim calcmode="lin" valueType="num">
                                      <p:cBhvr>
                                        <p:cTn id="51" dur="1000" fill="hold"/>
                                        <p:tgtEl>
                                          <p:spTgt spid="23567"/>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22" presetClass="entr" presetSubtype="2" fill="hold" grpId="0" nodeType="afterEffect">
                                  <p:stCondLst>
                                    <p:cond delay="0"/>
                                  </p:stCondLst>
                                  <p:childTnLst>
                                    <p:set>
                                      <p:cBhvr>
                                        <p:cTn id="54" dur="1" fill="hold">
                                          <p:stCondLst>
                                            <p:cond delay="0"/>
                                          </p:stCondLst>
                                        </p:cTn>
                                        <p:tgtEl>
                                          <p:spTgt spid="23561"/>
                                        </p:tgtEl>
                                        <p:attrNameLst>
                                          <p:attrName>style.visibility</p:attrName>
                                        </p:attrNameLst>
                                      </p:cBhvr>
                                      <p:to>
                                        <p:strVal val="visible"/>
                                      </p:to>
                                    </p:set>
                                    <p:animEffect transition="in" filter="wipe(right)">
                                      <p:cBhvr>
                                        <p:cTn id="55" dur="500"/>
                                        <p:tgtEl>
                                          <p:spTgt spid="23561"/>
                                        </p:tgtEl>
                                      </p:cBhvr>
                                    </p:animEffect>
                                  </p:childTnLst>
                                </p:cTn>
                              </p:par>
                            </p:childTnLst>
                          </p:cTn>
                        </p:par>
                        <p:par>
                          <p:cTn id="56" fill="hold">
                            <p:stCondLst>
                              <p:cond delay="6500"/>
                            </p:stCondLst>
                            <p:childTnLst>
                              <p:par>
                                <p:cTn id="57" presetID="53" presetClass="entr" presetSubtype="16" fill="hold" grpId="0" nodeType="afterEffect">
                                  <p:stCondLst>
                                    <p:cond delay="0"/>
                                  </p:stCondLst>
                                  <p:childTnLst>
                                    <p:set>
                                      <p:cBhvr>
                                        <p:cTn id="58" dur="1" fill="hold">
                                          <p:stCondLst>
                                            <p:cond delay="0"/>
                                          </p:stCondLst>
                                        </p:cTn>
                                        <p:tgtEl>
                                          <p:spTgt spid="23569"/>
                                        </p:tgtEl>
                                        <p:attrNameLst>
                                          <p:attrName>style.visibility</p:attrName>
                                        </p:attrNameLst>
                                      </p:cBhvr>
                                      <p:to>
                                        <p:strVal val="visible"/>
                                      </p:to>
                                    </p:set>
                                    <p:anim calcmode="lin" valueType="num">
                                      <p:cBhvr>
                                        <p:cTn id="59" dur="500" fill="hold"/>
                                        <p:tgtEl>
                                          <p:spTgt spid="23569"/>
                                        </p:tgtEl>
                                        <p:attrNameLst>
                                          <p:attrName>ppt_w</p:attrName>
                                        </p:attrNameLst>
                                      </p:cBhvr>
                                      <p:tavLst>
                                        <p:tav tm="0">
                                          <p:val>
                                            <p:fltVal val="0"/>
                                          </p:val>
                                        </p:tav>
                                        <p:tav tm="100000">
                                          <p:val>
                                            <p:strVal val="#ppt_w"/>
                                          </p:val>
                                        </p:tav>
                                      </p:tavLst>
                                    </p:anim>
                                    <p:anim calcmode="lin" valueType="num">
                                      <p:cBhvr>
                                        <p:cTn id="60" dur="500" fill="hold"/>
                                        <p:tgtEl>
                                          <p:spTgt spid="23569"/>
                                        </p:tgtEl>
                                        <p:attrNameLst>
                                          <p:attrName>ppt_h</p:attrName>
                                        </p:attrNameLst>
                                      </p:cBhvr>
                                      <p:tavLst>
                                        <p:tav tm="0">
                                          <p:val>
                                            <p:fltVal val="0"/>
                                          </p:val>
                                        </p:tav>
                                        <p:tav tm="100000">
                                          <p:val>
                                            <p:strVal val="#ppt_h"/>
                                          </p:val>
                                        </p:tav>
                                      </p:tavLst>
                                    </p:anim>
                                    <p:animEffect transition="in" filter="fade">
                                      <p:cBhvr>
                                        <p:cTn id="61" dur="500"/>
                                        <p:tgtEl>
                                          <p:spTgt spid="23569"/>
                                        </p:tgtEl>
                                      </p:cBhvr>
                                    </p:animEffect>
                                  </p:childTnLst>
                                </p:cTn>
                              </p:par>
                            </p:childTnLst>
                          </p:cTn>
                        </p:par>
                        <p:par>
                          <p:cTn id="62" fill="hold">
                            <p:stCondLst>
                              <p:cond delay="7000"/>
                            </p:stCondLst>
                            <p:childTnLst>
                              <p:par>
                                <p:cTn id="63" presetID="42" presetClass="entr" presetSubtype="0" fill="hold" grpId="0" nodeType="afterEffect">
                                  <p:stCondLst>
                                    <p:cond delay="0"/>
                                  </p:stCondLst>
                                  <p:childTnLst>
                                    <p:set>
                                      <p:cBhvr>
                                        <p:cTn id="64" dur="1" fill="hold">
                                          <p:stCondLst>
                                            <p:cond delay="0"/>
                                          </p:stCondLst>
                                        </p:cTn>
                                        <p:tgtEl>
                                          <p:spTgt spid="23566"/>
                                        </p:tgtEl>
                                        <p:attrNameLst>
                                          <p:attrName>style.visibility</p:attrName>
                                        </p:attrNameLst>
                                      </p:cBhvr>
                                      <p:to>
                                        <p:strVal val="visible"/>
                                      </p:to>
                                    </p:set>
                                    <p:animEffect transition="in" filter="fade">
                                      <p:cBhvr>
                                        <p:cTn id="65" dur="1000"/>
                                        <p:tgtEl>
                                          <p:spTgt spid="23566"/>
                                        </p:tgtEl>
                                      </p:cBhvr>
                                    </p:animEffect>
                                    <p:anim calcmode="lin" valueType="num">
                                      <p:cBhvr>
                                        <p:cTn id="66" dur="1000" fill="hold"/>
                                        <p:tgtEl>
                                          <p:spTgt spid="23566"/>
                                        </p:tgtEl>
                                        <p:attrNameLst>
                                          <p:attrName>ppt_x</p:attrName>
                                        </p:attrNameLst>
                                      </p:cBhvr>
                                      <p:tavLst>
                                        <p:tav tm="0">
                                          <p:val>
                                            <p:strVal val="#ppt_x"/>
                                          </p:val>
                                        </p:tav>
                                        <p:tav tm="100000">
                                          <p:val>
                                            <p:strVal val="#ppt_x"/>
                                          </p:val>
                                        </p:tav>
                                      </p:tavLst>
                                    </p:anim>
                                    <p:anim calcmode="lin" valueType="num">
                                      <p:cBhvr>
                                        <p:cTn id="67" dur="1000" fill="hold"/>
                                        <p:tgtEl>
                                          <p:spTgt spid="23566"/>
                                        </p:tgtEl>
                                        <p:attrNameLst>
                                          <p:attrName>ppt_y</p:attrName>
                                        </p:attrNameLst>
                                      </p:cBhvr>
                                      <p:tavLst>
                                        <p:tav tm="0">
                                          <p:val>
                                            <p:strVal val="#ppt_y+.1"/>
                                          </p:val>
                                        </p:tav>
                                        <p:tav tm="100000">
                                          <p:val>
                                            <p:strVal val="#ppt_y"/>
                                          </p:val>
                                        </p:tav>
                                      </p:tavLst>
                                    </p:anim>
                                  </p:childTnLst>
                                </p:cTn>
                              </p:par>
                            </p:childTnLst>
                          </p:cTn>
                        </p:par>
                        <p:par>
                          <p:cTn id="68" fill="hold">
                            <p:stCondLst>
                              <p:cond delay="8000"/>
                            </p:stCondLst>
                            <p:childTnLst>
                              <p:par>
                                <p:cTn id="69" presetID="22" presetClass="entr" presetSubtype="2" fill="hold" grpId="0" nodeType="afterEffect">
                                  <p:stCondLst>
                                    <p:cond delay="0"/>
                                  </p:stCondLst>
                                  <p:childTnLst>
                                    <p:set>
                                      <p:cBhvr>
                                        <p:cTn id="70" dur="1" fill="hold">
                                          <p:stCondLst>
                                            <p:cond delay="0"/>
                                          </p:stCondLst>
                                        </p:cTn>
                                        <p:tgtEl>
                                          <p:spTgt spid="23562"/>
                                        </p:tgtEl>
                                        <p:attrNameLst>
                                          <p:attrName>style.visibility</p:attrName>
                                        </p:attrNameLst>
                                      </p:cBhvr>
                                      <p:to>
                                        <p:strVal val="visible"/>
                                      </p:to>
                                    </p:set>
                                    <p:animEffect transition="in" filter="wipe(right)">
                                      <p:cBhvr>
                                        <p:cTn id="71" dur="500"/>
                                        <p:tgtEl>
                                          <p:spTgt spid="23562"/>
                                        </p:tgtEl>
                                      </p:cBhvr>
                                    </p:animEffect>
                                  </p:childTnLst>
                                </p:cTn>
                              </p:par>
                            </p:childTnLst>
                          </p:cTn>
                        </p:par>
                        <p:par>
                          <p:cTn id="72" fill="hold">
                            <p:stCondLst>
                              <p:cond delay="8500"/>
                            </p:stCondLst>
                            <p:childTnLst>
                              <p:par>
                                <p:cTn id="73" presetID="53" presetClass="entr" presetSubtype="16" fill="hold" grpId="0" nodeType="afterEffect">
                                  <p:stCondLst>
                                    <p:cond delay="0"/>
                                  </p:stCondLst>
                                  <p:childTnLst>
                                    <p:set>
                                      <p:cBhvr>
                                        <p:cTn id="74" dur="1" fill="hold">
                                          <p:stCondLst>
                                            <p:cond delay="0"/>
                                          </p:stCondLst>
                                        </p:cTn>
                                        <p:tgtEl>
                                          <p:spTgt spid="23571"/>
                                        </p:tgtEl>
                                        <p:attrNameLst>
                                          <p:attrName>style.visibility</p:attrName>
                                        </p:attrNameLst>
                                      </p:cBhvr>
                                      <p:to>
                                        <p:strVal val="visible"/>
                                      </p:to>
                                    </p:set>
                                    <p:anim calcmode="lin" valueType="num">
                                      <p:cBhvr>
                                        <p:cTn id="75" dur="500" fill="hold"/>
                                        <p:tgtEl>
                                          <p:spTgt spid="23571"/>
                                        </p:tgtEl>
                                        <p:attrNameLst>
                                          <p:attrName>ppt_w</p:attrName>
                                        </p:attrNameLst>
                                      </p:cBhvr>
                                      <p:tavLst>
                                        <p:tav tm="0">
                                          <p:val>
                                            <p:fltVal val="0"/>
                                          </p:val>
                                        </p:tav>
                                        <p:tav tm="100000">
                                          <p:val>
                                            <p:strVal val="#ppt_w"/>
                                          </p:val>
                                        </p:tav>
                                      </p:tavLst>
                                    </p:anim>
                                    <p:anim calcmode="lin" valueType="num">
                                      <p:cBhvr>
                                        <p:cTn id="76" dur="500" fill="hold"/>
                                        <p:tgtEl>
                                          <p:spTgt spid="23571"/>
                                        </p:tgtEl>
                                        <p:attrNameLst>
                                          <p:attrName>ppt_h</p:attrName>
                                        </p:attrNameLst>
                                      </p:cBhvr>
                                      <p:tavLst>
                                        <p:tav tm="0">
                                          <p:val>
                                            <p:fltVal val="0"/>
                                          </p:val>
                                        </p:tav>
                                        <p:tav tm="100000">
                                          <p:val>
                                            <p:strVal val="#ppt_h"/>
                                          </p:val>
                                        </p:tav>
                                      </p:tavLst>
                                    </p:anim>
                                    <p:animEffect transition="in" filter="fade">
                                      <p:cBhvr>
                                        <p:cTn id="77" dur="500"/>
                                        <p:tgtEl>
                                          <p:spTgt spid="23571"/>
                                        </p:tgtEl>
                                      </p:cBhvr>
                                    </p:animEffect>
                                  </p:childTnLst>
                                </p:cTn>
                              </p:par>
                            </p:childTnLst>
                          </p:cTn>
                        </p:par>
                        <p:par>
                          <p:cTn id="78" fill="hold">
                            <p:stCondLst>
                              <p:cond delay="9000"/>
                            </p:stCondLst>
                            <p:childTnLst>
                              <p:par>
                                <p:cTn id="79" presetID="42" presetClass="entr" presetSubtype="0" fill="hold" grpId="0" nodeType="afterEffect">
                                  <p:stCondLst>
                                    <p:cond delay="0"/>
                                  </p:stCondLst>
                                  <p:childTnLst>
                                    <p:set>
                                      <p:cBhvr>
                                        <p:cTn id="80" dur="1" fill="hold">
                                          <p:stCondLst>
                                            <p:cond delay="0"/>
                                          </p:stCondLst>
                                        </p:cTn>
                                        <p:tgtEl>
                                          <p:spTgt spid="23564"/>
                                        </p:tgtEl>
                                        <p:attrNameLst>
                                          <p:attrName>style.visibility</p:attrName>
                                        </p:attrNameLst>
                                      </p:cBhvr>
                                      <p:to>
                                        <p:strVal val="visible"/>
                                      </p:to>
                                    </p:set>
                                    <p:animEffect transition="in" filter="fade">
                                      <p:cBhvr>
                                        <p:cTn id="81" dur="1000"/>
                                        <p:tgtEl>
                                          <p:spTgt spid="23564"/>
                                        </p:tgtEl>
                                      </p:cBhvr>
                                    </p:animEffect>
                                    <p:anim calcmode="lin" valueType="num">
                                      <p:cBhvr>
                                        <p:cTn id="82" dur="1000" fill="hold"/>
                                        <p:tgtEl>
                                          <p:spTgt spid="23564"/>
                                        </p:tgtEl>
                                        <p:attrNameLst>
                                          <p:attrName>ppt_x</p:attrName>
                                        </p:attrNameLst>
                                      </p:cBhvr>
                                      <p:tavLst>
                                        <p:tav tm="0">
                                          <p:val>
                                            <p:strVal val="#ppt_x"/>
                                          </p:val>
                                        </p:tav>
                                        <p:tav tm="100000">
                                          <p:val>
                                            <p:strVal val="#ppt_x"/>
                                          </p:val>
                                        </p:tav>
                                      </p:tavLst>
                                    </p:anim>
                                    <p:anim calcmode="lin" valueType="num">
                                      <p:cBhvr>
                                        <p:cTn id="83" dur="1000" fill="hold"/>
                                        <p:tgtEl>
                                          <p:spTgt spid="235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nimBg="1"/>
      <p:bldP spid="23559" grpId="0" animBg="1"/>
      <p:bldP spid="23560" grpId="0" animBg="1"/>
      <p:bldP spid="23561" grpId="0" animBg="1"/>
      <p:bldP spid="23562" grpId="0" animBg="1"/>
      <p:bldP spid="23563" grpId="0"/>
      <p:bldP spid="23564" grpId="0"/>
      <p:bldP spid="23565" grpId="0"/>
      <p:bldP spid="23566" grpId="0"/>
      <p:bldP spid="23567" grpId="0"/>
      <p:bldP spid="23568" grpId="0"/>
      <p:bldP spid="23569" grpId="0"/>
      <p:bldP spid="23570" grpId="0"/>
      <p:bldP spid="23571" grpId="0"/>
      <p:bldP spid="2357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flipH="1">
            <a:off x="4427984" y="2656203"/>
            <a:ext cx="2149434" cy="2150761"/>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7" name="椭圆 6"/>
          <p:cNvSpPr/>
          <p:nvPr/>
        </p:nvSpPr>
        <p:spPr>
          <a:xfrm>
            <a:off x="5917846" y="3055385"/>
            <a:ext cx="1750498" cy="1751579"/>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 name="椭圆 7"/>
          <p:cNvSpPr/>
          <p:nvPr/>
        </p:nvSpPr>
        <p:spPr>
          <a:xfrm>
            <a:off x="7147376" y="3351984"/>
            <a:ext cx="1454082" cy="145498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 name="TextBox 8"/>
          <p:cNvSpPr txBox="1"/>
          <p:nvPr/>
        </p:nvSpPr>
        <p:spPr bwMode="auto">
          <a:xfrm>
            <a:off x="400374" y="1503364"/>
            <a:ext cx="3811587" cy="507831"/>
          </a:xfrm>
          <a:prstGeom prst="rect">
            <a:avLst/>
          </a:prstGeom>
          <a:noFill/>
        </p:spPr>
        <p:txBody>
          <a:bodyPr>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这里输入简单的文字概述这里输入简单文字概述简单的文字概述这里输入简单的文字概述这里输入简单</a:t>
            </a:r>
          </a:p>
        </p:txBody>
      </p:sp>
      <p:sp>
        <p:nvSpPr>
          <p:cNvPr id="10" name="矩形 9"/>
          <p:cNvSpPr/>
          <p:nvPr/>
        </p:nvSpPr>
        <p:spPr bwMode="auto">
          <a:xfrm>
            <a:off x="390874" y="1213913"/>
            <a:ext cx="2020887" cy="276999"/>
          </a:xfrm>
          <a:prstGeom prst="rect">
            <a:avLst/>
          </a:prstGeom>
        </p:spPr>
        <p:txBody>
          <a:bodyPr>
            <a:spAutoFit/>
          </a:bodyPr>
          <a:lstStyle/>
          <a:p>
            <a:pPr fontAlgn="auto">
              <a:spcBef>
                <a:spcPts val="0"/>
              </a:spcBef>
              <a:spcAft>
                <a:spcPts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p>
        </p:txBody>
      </p:sp>
      <p:sp>
        <p:nvSpPr>
          <p:cNvPr id="11" name="TextBox 10"/>
          <p:cNvSpPr txBox="1"/>
          <p:nvPr/>
        </p:nvSpPr>
        <p:spPr bwMode="auto">
          <a:xfrm>
            <a:off x="400374" y="2656203"/>
            <a:ext cx="3811587" cy="507831"/>
          </a:xfrm>
          <a:prstGeom prst="rect">
            <a:avLst/>
          </a:prstGeom>
          <a:noFill/>
        </p:spPr>
        <p:txBody>
          <a:bodyPr>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这里输入简单的文字概述这里输入简单文字概述简单的文字概述这里输入简单的文字概述这里输入简单</a:t>
            </a:r>
          </a:p>
        </p:txBody>
      </p:sp>
      <p:sp>
        <p:nvSpPr>
          <p:cNvPr id="12" name="矩形 11"/>
          <p:cNvSpPr/>
          <p:nvPr/>
        </p:nvSpPr>
        <p:spPr bwMode="auto">
          <a:xfrm>
            <a:off x="390874" y="2366752"/>
            <a:ext cx="2020887" cy="276999"/>
          </a:xfrm>
          <a:prstGeom prst="rect">
            <a:avLst/>
          </a:prstGeom>
        </p:spPr>
        <p:txBody>
          <a:bodyPr>
            <a:spAutoFit/>
          </a:bodyPr>
          <a:lstStyle/>
          <a:p>
            <a:pPr fontAlgn="auto">
              <a:spcBef>
                <a:spcPts val="0"/>
              </a:spcBef>
              <a:spcAft>
                <a:spcPts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p>
        </p:txBody>
      </p:sp>
      <p:sp>
        <p:nvSpPr>
          <p:cNvPr id="13" name="TextBox 12"/>
          <p:cNvSpPr txBox="1"/>
          <p:nvPr/>
        </p:nvSpPr>
        <p:spPr bwMode="auto">
          <a:xfrm>
            <a:off x="400374" y="3986520"/>
            <a:ext cx="3811587" cy="507831"/>
          </a:xfrm>
          <a:prstGeom prst="rect">
            <a:avLst/>
          </a:prstGeom>
          <a:noFill/>
        </p:spPr>
        <p:txBody>
          <a:bodyPr>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这里输入简单的文字概述这里输入简单文字概述简单的文字概述这里输入简单的文字概述这里输入简单</a:t>
            </a:r>
          </a:p>
        </p:txBody>
      </p:sp>
      <p:sp>
        <p:nvSpPr>
          <p:cNvPr id="14" name="矩形 13"/>
          <p:cNvSpPr/>
          <p:nvPr/>
        </p:nvSpPr>
        <p:spPr bwMode="auto">
          <a:xfrm>
            <a:off x="395537" y="3663697"/>
            <a:ext cx="2020887" cy="276999"/>
          </a:xfrm>
          <a:prstGeom prst="rect">
            <a:avLst/>
          </a:prstGeom>
        </p:spPr>
        <p:txBody>
          <a:bodyPr>
            <a:spAutoFit/>
          </a:bodyPr>
          <a:lstStyle/>
          <a:p>
            <a:pPr fontAlgn="auto">
              <a:spcBef>
                <a:spcPts val="0"/>
              </a:spcBef>
              <a:spcAft>
                <a:spcPts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p>
        </p:txBody>
      </p:sp>
      <p:sp>
        <p:nvSpPr>
          <p:cNvPr id="15" name="矩形 14"/>
          <p:cNvSpPr/>
          <p:nvPr/>
        </p:nvSpPr>
        <p:spPr bwMode="auto">
          <a:xfrm>
            <a:off x="5225073" y="2295545"/>
            <a:ext cx="715079" cy="276999"/>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a:t>
            </a:r>
          </a:p>
        </p:txBody>
      </p:sp>
      <p:sp>
        <p:nvSpPr>
          <p:cNvPr id="16" name="矩形 15"/>
          <p:cNvSpPr/>
          <p:nvPr/>
        </p:nvSpPr>
        <p:spPr bwMode="auto">
          <a:xfrm>
            <a:off x="6521217" y="2727593"/>
            <a:ext cx="715079" cy="276999"/>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a:t>
            </a:r>
          </a:p>
        </p:txBody>
      </p:sp>
      <p:sp>
        <p:nvSpPr>
          <p:cNvPr id="17" name="矩形 16"/>
          <p:cNvSpPr/>
          <p:nvPr/>
        </p:nvSpPr>
        <p:spPr bwMode="auto">
          <a:xfrm>
            <a:off x="7601337" y="3015625"/>
            <a:ext cx="715079" cy="276999"/>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306994381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strVal val="4*#ppt_w"/>
                                          </p:val>
                                        </p:tav>
                                        <p:tav tm="100000">
                                          <p:val>
                                            <p:strVal val="#ppt_w"/>
                                          </p:val>
                                        </p:tav>
                                      </p:tavLst>
                                    </p:anim>
                                    <p:anim calcmode="lin" valueType="num">
                                      <p:cBhvr>
                                        <p:cTn id="13" dur="500" fill="hold"/>
                                        <p:tgtEl>
                                          <p:spTgt spid="7"/>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strVal val="4*#ppt_w"/>
                                          </p:val>
                                        </p:tav>
                                        <p:tav tm="100000">
                                          <p:val>
                                            <p:strVal val="#ppt_w"/>
                                          </p:val>
                                        </p:tav>
                                      </p:tavLst>
                                    </p:anim>
                                    <p:anim calcmode="lin" valueType="num">
                                      <p:cBhvr>
                                        <p:cTn id="18" dur="500" fill="hold"/>
                                        <p:tgtEl>
                                          <p:spTgt spid="8"/>
                                        </p:tgtEl>
                                        <p:attrNameLst>
                                          <p:attrName>ppt_h</p:attrName>
                                        </p:attrNameLst>
                                      </p:cBhvr>
                                      <p:tavLst>
                                        <p:tav tm="0">
                                          <p:val>
                                            <p:strVal val="4*#ppt_h"/>
                                          </p:val>
                                        </p:tav>
                                        <p:tav tm="100000">
                                          <p:val>
                                            <p:strVal val="#ppt_h"/>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1000"/>
                                        <p:tgtEl>
                                          <p:spTgt spid="11"/>
                                        </p:tgtEl>
                                      </p:cBhvr>
                                    </p:animEffect>
                                    <p:anim calcmode="lin" valueType="num">
                                      <p:cBhvr>
                                        <p:cTn id="51" dur="1000" fill="hold"/>
                                        <p:tgtEl>
                                          <p:spTgt spid="11"/>
                                        </p:tgtEl>
                                        <p:attrNameLst>
                                          <p:attrName>ppt_x</p:attrName>
                                        </p:attrNameLst>
                                      </p:cBhvr>
                                      <p:tavLst>
                                        <p:tav tm="0">
                                          <p:val>
                                            <p:strVal val="#ppt_x"/>
                                          </p:val>
                                        </p:tav>
                                        <p:tav tm="100000">
                                          <p:val>
                                            <p:strVal val="#ppt_x"/>
                                          </p:val>
                                        </p:tav>
                                      </p:tavLst>
                                    </p:anim>
                                    <p:anim calcmode="lin" valueType="num">
                                      <p:cBhvr>
                                        <p:cTn id="52" dur="1000" fill="hold"/>
                                        <p:tgtEl>
                                          <p:spTgt spid="1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1000"/>
                                        <p:tgtEl>
                                          <p:spTgt spid="13"/>
                                        </p:tgtEl>
                                      </p:cBhvr>
                                    </p:animEffect>
                                    <p:anim calcmode="lin" valueType="num">
                                      <p:cBhvr>
                                        <p:cTn id="61" dur="1000" fill="hold"/>
                                        <p:tgtEl>
                                          <p:spTgt spid="13"/>
                                        </p:tgtEl>
                                        <p:attrNameLst>
                                          <p:attrName>ppt_x</p:attrName>
                                        </p:attrNameLst>
                                      </p:cBhvr>
                                      <p:tavLst>
                                        <p:tav tm="0">
                                          <p:val>
                                            <p:strVal val="#ppt_x"/>
                                          </p:val>
                                        </p:tav>
                                        <p:tav tm="100000">
                                          <p:val>
                                            <p:strVal val="#ppt_x"/>
                                          </p:val>
                                        </p:tav>
                                      </p:tavLst>
                                    </p:anim>
                                    <p:anim calcmode="lin" valueType="num">
                                      <p:cBhvr>
                                        <p:cTn id="6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p:bldP spid="12" grpId="0"/>
      <p:bldP spid="13" grpId="0"/>
      <p:bldP spid="14" grpId="0"/>
      <p:bldP spid="15" grpId="0"/>
      <p:bldP spid="1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6"/>
          <p:cNvGrpSpPr>
            <a:grpSpLocks/>
          </p:cNvGrpSpPr>
          <p:nvPr/>
        </p:nvGrpSpPr>
        <p:grpSpPr bwMode="auto">
          <a:xfrm>
            <a:off x="827060" y="3370069"/>
            <a:ext cx="7461481" cy="470359"/>
            <a:chOff x="386" y="2371"/>
            <a:chExt cx="6803" cy="395"/>
          </a:xfrm>
        </p:grpSpPr>
        <p:sp>
          <p:nvSpPr>
            <p:cNvPr id="7" name="矩形 53"/>
            <p:cNvSpPr>
              <a:spLocks noChangeArrowheads="1"/>
            </p:cNvSpPr>
            <p:nvPr/>
          </p:nvSpPr>
          <p:spPr bwMode="auto">
            <a:xfrm>
              <a:off x="386" y="2371"/>
              <a:ext cx="6803" cy="363"/>
            </a:xfrm>
            <a:prstGeom prst="rect">
              <a:avLst/>
            </a:prstGeom>
            <a:noFill/>
            <a:ln w="25400" algn="ctr">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900" dirty="0">
                <a:solidFill>
                  <a:srgbClr val="FFFFFF"/>
                </a:solidFill>
                <a:latin typeface="微软雅黑" panose="020B0503020204020204" pitchFamily="34" charset="-122"/>
                <a:ea typeface="微软雅黑" panose="020B0503020204020204" pitchFamily="34" charset="-122"/>
              </a:endParaRPr>
            </a:p>
          </p:txBody>
        </p:sp>
        <p:sp>
          <p:nvSpPr>
            <p:cNvPr id="8" name="TextBox 146"/>
            <p:cNvSpPr txBox="1">
              <a:spLocks noChangeArrowheads="1"/>
            </p:cNvSpPr>
            <p:nvPr/>
          </p:nvSpPr>
          <p:spPr bwMode="auto">
            <a:xfrm>
              <a:off x="1882" y="2456"/>
              <a:ext cx="5306"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这里输入简单的文字概述这里输入简单文字概述简单的文字概述这里输入简单的文字概述这里输入简单</a:t>
              </a:r>
            </a:p>
            <a:p>
              <a:pPr eaLnBrk="1" hangingPunct="1"/>
              <a:r>
                <a:rPr lang="en-US" altLang="zh-CN" sz="900" dirty="0">
                  <a:solidFill>
                    <a:srgbClr val="404040"/>
                  </a:solidFill>
                  <a:latin typeface="微软雅黑" panose="020B0503020204020204" pitchFamily="34" charset="-122"/>
                  <a:ea typeface="微软雅黑" panose="020B0503020204020204" pitchFamily="34" charset="-122"/>
                </a:rPr>
                <a:t>.</a:t>
              </a:r>
            </a:p>
          </p:txBody>
        </p:sp>
        <p:sp>
          <p:nvSpPr>
            <p:cNvPr id="9" name="Rectangle 44"/>
            <p:cNvSpPr>
              <a:spLocks noChangeArrowheads="1"/>
            </p:cNvSpPr>
            <p:nvPr/>
          </p:nvSpPr>
          <p:spPr bwMode="auto">
            <a:xfrm>
              <a:off x="431" y="2411"/>
              <a:ext cx="1406" cy="27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defRPr/>
              </a:pPr>
              <a:r>
                <a:rPr lang="zh-CN" altLang="en-US" sz="1050" dirty="0">
                  <a:solidFill>
                    <a:schemeClr val="bg1"/>
                  </a:solidFill>
                  <a:latin typeface="微软雅黑" panose="020B0503020204020204" pitchFamily="34" charset="-122"/>
                  <a:ea typeface="微软雅黑" panose="020B0503020204020204" pitchFamily="34" charset="-122"/>
                </a:rPr>
                <a:t>输入相关标题</a:t>
              </a:r>
            </a:p>
          </p:txBody>
        </p:sp>
      </p:grpSp>
      <p:grpSp>
        <p:nvGrpSpPr>
          <p:cNvPr id="3" name="Group 55"/>
          <p:cNvGrpSpPr>
            <a:grpSpLocks/>
          </p:cNvGrpSpPr>
          <p:nvPr/>
        </p:nvGrpSpPr>
        <p:grpSpPr bwMode="auto">
          <a:xfrm>
            <a:off x="825871" y="1749416"/>
            <a:ext cx="7461481" cy="470361"/>
            <a:chOff x="386" y="2371"/>
            <a:chExt cx="6803" cy="395"/>
          </a:xfrm>
        </p:grpSpPr>
        <p:sp>
          <p:nvSpPr>
            <p:cNvPr id="11" name="矩形 53"/>
            <p:cNvSpPr>
              <a:spLocks noChangeArrowheads="1"/>
            </p:cNvSpPr>
            <p:nvPr/>
          </p:nvSpPr>
          <p:spPr bwMode="auto">
            <a:xfrm>
              <a:off x="386" y="2371"/>
              <a:ext cx="6803" cy="363"/>
            </a:xfrm>
            <a:prstGeom prst="rect">
              <a:avLst/>
            </a:prstGeom>
            <a:noFill/>
            <a:ln w="25400" algn="ctr">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900" dirty="0">
                <a:solidFill>
                  <a:srgbClr val="FFFFFF"/>
                </a:solidFill>
                <a:latin typeface="微软雅黑" panose="020B0503020204020204" pitchFamily="34" charset="-122"/>
                <a:ea typeface="微软雅黑" panose="020B0503020204020204" pitchFamily="34" charset="-122"/>
              </a:endParaRPr>
            </a:p>
          </p:txBody>
        </p:sp>
        <p:sp>
          <p:nvSpPr>
            <p:cNvPr id="12" name="TextBox 146"/>
            <p:cNvSpPr txBox="1">
              <a:spLocks noChangeArrowheads="1"/>
            </p:cNvSpPr>
            <p:nvPr/>
          </p:nvSpPr>
          <p:spPr bwMode="auto">
            <a:xfrm>
              <a:off x="1882" y="2456"/>
              <a:ext cx="5307"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这里输入简单的文字概述这里输入简单文字概述简单的文字概述这里输入简单的文字概述这里输入简单</a:t>
              </a:r>
            </a:p>
            <a:p>
              <a:pPr eaLnBrk="1" hangingPunct="1"/>
              <a:r>
                <a:rPr lang="en-US" altLang="zh-CN" sz="900" dirty="0">
                  <a:solidFill>
                    <a:srgbClr val="404040"/>
                  </a:solidFill>
                  <a:latin typeface="微软雅黑" panose="020B0503020204020204" pitchFamily="34" charset="-122"/>
                  <a:ea typeface="微软雅黑" panose="020B0503020204020204" pitchFamily="34" charset="-122"/>
                </a:rPr>
                <a:t>.</a:t>
              </a:r>
            </a:p>
          </p:txBody>
        </p:sp>
        <p:sp>
          <p:nvSpPr>
            <p:cNvPr id="13" name="Rectangle 58"/>
            <p:cNvSpPr>
              <a:spLocks noChangeArrowheads="1"/>
            </p:cNvSpPr>
            <p:nvPr/>
          </p:nvSpPr>
          <p:spPr bwMode="auto">
            <a:xfrm>
              <a:off x="431" y="2411"/>
              <a:ext cx="1406" cy="27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defRPr/>
              </a:pPr>
              <a:r>
                <a:rPr lang="zh-CN" altLang="en-US" sz="1050" dirty="0">
                  <a:solidFill>
                    <a:schemeClr val="bg1"/>
                  </a:solidFill>
                  <a:latin typeface="微软雅黑" panose="020B0503020204020204" pitchFamily="34" charset="-122"/>
                  <a:ea typeface="微软雅黑" panose="020B0503020204020204" pitchFamily="34" charset="-122"/>
                </a:rPr>
                <a:t>输入相关标题</a:t>
              </a:r>
            </a:p>
          </p:txBody>
        </p:sp>
      </p:grpSp>
      <p:grpSp>
        <p:nvGrpSpPr>
          <p:cNvPr id="6" name="Group 59"/>
          <p:cNvGrpSpPr>
            <a:grpSpLocks/>
          </p:cNvGrpSpPr>
          <p:nvPr/>
        </p:nvGrpSpPr>
        <p:grpSpPr bwMode="auto">
          <a:xfrm>
            <a:off x="825871" y="2830649"/>
            <a:ext cx="7461481" cy="470361"/>
            <a:chOff x="386" y="2371"/>
            <a:chExt cx="6803" cy="395"/>
          </a:xfrm>
        </p:grpSpPr>
        <p:sp>
          <p:nvSpPr>
            <p:cNvPr id="15" name="矩形 53"/>
            <p:cNvSpPr>
              <a:spLocks noChangeArrowheads="1"/>
            </p:cNvSpPr>
            <p:nvPr/>
          </p:nvSpPr>
          <p:spPr bwMode="auto">
            <a:xfrm>
              <a:off x="386" y="2371"/>
              <a:ext cx="6803" cy="363"/>
            </a:xfrm>
            <a:prstGeom prst="rect">
              <a:avLst/>
            </a:prstGeom>
            <a:noFill/>
            <a:ln w="25400" algn="ctr">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900" dirty="0">
                <a:solidFill>
                  <a:srgbClr val="FFFFFF"/>
                </a:solidFill>
                <a:latin typeface="微软雅黑" panose="020B0503020204020204" pitchFamily="34" charset="-122"/>
                <a:ea typeface="微软雅黑" panose="020B0503020204020204" pitchFamily="34" charset="-122"/>
              </a:endParaRPr>
            </a:p>
          </p:txBody>
        </p:sp>
        <p:sp>
          <p:nvSpPr>
            <p:cNvPr id="16" name="TextBox 146"/>
            <p:cNvSpPr txBox="1">
              <a:spLocks noChangeArrowheads="1"/>
            </p:cNvSpPr>
            <p:nvPr/>
          </p:nvSpPr>
          <p:spPr bwMode="auto">
            <a:xfrm>
              <a:off x="1882" y="2456"/>
              <a:ext cx="5307"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这里输入简单的文字概述这里输入简单文字概述简单的文字概述这里输入简单的文字概述这里输入简单</a:t>
              </a:r>
            </a:p>
            <a:p>
              <a:pPr eaLnBrk="1" hangingPunct="1"/>
              <a:r>
                <a:rPr lang="en-US" altLang="zh-CN" sz="900" dirty="0">
                  <a:solidFill>
                    <a:srgbClr val="404040"/>
                  </a:solidFill>
                  <a:latin typeface="微软雅黑" panose="020B0503020204020204" pitchFamily="34" charset="-122"/>
                  <a:ea typeface="微软雅黑" panose="020B0503020204020204" pitchFamily="34" charset="-122"/>
                </a:rPr>
                <a:t>.</a:t>
              </a:r>
            </a:p>
          </p:txBody>
        </p:sp>
        <p:sp>
          <p:nvSpPr>
            <p:cNvPr id="17" name="Rectangle 62"/>
            <p:cNvSpPr>
              <a:spLocks noChangeArrowheads="1"/>
            </p:cNvSpPr>
            <p:nvPr/>
          </p:nvSpPr>
          <p:spPr bwMode="auto">
            <a:xfrm>
              <a:off x="431" y="2411"/>
              <a:ext cx="1406" cy="27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defRPr/>
              </a:pPr>
              <a:r>
                <a:rPr lang="zh-CN" altLang="en-US" sz="1050" dirty="0">
                  <a:solidFill>
                    <a:schemeClr val="bg1"/>
                  </a:solidFill>
                  <a:latin typeface="微软雅黑" panose="020B0503020204020204" pitchFamily="34" charset="-122"/>
                  <a:ea typeface="微软雅黑" panose="020B0503020204020204" pitchFamily="34" charset="-122"/>
                </a:rPr>
                <a:t>输入相关标题</a:t>
              </a:r>
            </a:p>
          </p:txBody>
        </p:sp>
      </p:grpSp>
      <p:grpSp>
        <p:nvGrpSpPr>
          <p:cNvPr id="10" name="Group 63"/>
          <p:cNvGrpSpPr>
            <a:grpSpLocks/>
          </p:cNvGrpSpPr>
          <p:nvPr/>
        </p:nvGrpSpPr>
        <p:grpSpPr bwMode="auto">
          <a:xfrm>
            <a:off x="825871" y="2290033"/>
            <a:ext cx="7461481" cy="470361"/>
            <a:chOff x="386" y="2371"/>
            <a:chExt cx="6803" cy="395"/>
          </a:xfrm>
        </p:grpSpPr>
        <p:sp>
          <p:nvSpPr>
            <p:cNvPr id="19" name="矩形 53"/>
            <p:cNvSpPr>
              <a:spLocks noChangeArrowheads="1"/>
            </p:cNvSpPr>
            <p:nvPr/>
          </p:nvSpPr>
          <p:spPr bwMode="auto">
            <a:xfrm>
              <a:off x="386" y="2371"/>
              <a:ext cx="6803" cy="363"/>
            </a:xfrm>
            <a:prstGeom prst="rect">
              <a:avLst/>
            </a:prstGeom>
            <a:noFill/>
            <a:ln w="25400" algn="ctr">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900" dirty="0">
                <a:solidFill>
                  <a:srgbClr val="FFFFFF"/>
                </a:solidFill>
                <a:latin typeface="微软雅黑" panose="020B0503020204020204" pitchFamily="34" charset="-122"/>
                <a:ea typeface="微软雅黑" panose="020B0503020204020204" pitchFamily="34" charset="-122"/>
              </a:endParaRPr>
            </a:p>
          </p:txBody>
        </p:sp>
        <p:sp>
          <p:nvSpPr>
            <p:cNvPr id="20" name="TextBox 146"/>
            <p:cNvSpPr txBox="1">
              <a:spLocks noChangeArrowheads="1"/>
            </p:cNvSpPr>
            <p:nvPr/>
          </p:nvSpPr>
          <p:spPr bwMode="auto">
            <a:xfrm>
              <a:off x="1882" y="2456"/>
              <a:ext cx="5307"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这里输入简单的文字概述这里输入简单文字概述简单的文字概述这里输入简单的文字概述这里输入简单</a:t>
              </a:r>
            </a:p>
            <a:p>
              <a:pPr eaLnBrk="1" hangingPunct="1"/>
              <a:r>
                <a:rPr lang="en-US" altLang="zh-CN" sz="900" dirty="0">
                  <a:solidFill>
                    <a:srgbClr val="404040"/>
                  </a:solidFill>
                  <a:latin typeface="微软雅黑" panose="020B0503020204020204" pitchFamily="34" charset="-122"/>
                  <a:ea typeface="微软雅黑" panose="020B0503020204020204" pitchFamily="34" charset="-122"/>
                </a:rPr>
                <a:t>.</a:t>
              </a:r>
            </a:p>
          </p:txBody>
        </p:sp>
        <p:sp>
          <p:nvSpPr>
            <p:cNvPr id="21" name="Rectangle 66"/>
            <p:cNvSpPr>
              <a:spLocks noChangeArrowheads="1"/>
            </p:cNvSpPr>
            <p:nvPr/>
          </p:nvSpPr>
          <p:spPr bwMode="auto">
            <a:xfrm>
              <a:off x="431" y="2411"/>
              <a:ext cx="1406" cy="27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defRPr/>
              </a:pPr>
              <a:r>
                <a:rPr lang="zh-CN" altLang="en-US" sz="1050" dirty="0">
                  <a:solidFill>
                    <a:schemeClr val="bg1"/>
                  </a:solidFill>
                  <a:latin typeface="微软雅黑" panose="020B0503020204020204" pitchFamily="34" charset="-122"/>
                  <a:ea typeface="微软雅黑" panose="020B0503020204020204" pitchFamily="34" charset="-122"/>
                </a:rPr>
                <a:t>输入相关标题</a:t>
              </a:r>
            </a:p>
          </p:txBody>
        </p:sp>
      </p:grpSp>
    </p:spTree>
    <p:extLst>
      <p:ext uri="{BB962C8B-B14F-4D97-AF65-F5344CB8AC3E}">
        <p14:creationId xmlns:p14="http://schemas.microsoft.com/office/powerpoint/2010/main" val="336638819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6" presetClass="emph" presetSubtype="0" fill="hold" nodeType="withEffect">
                                  <p:stCondLst>
                                    <p:cond delay="400"/>
                                  </p:stCondLst>
                                  <p:childTnLst>
                                    <p:animEffect transition="out" filter="fade">
                                      <p:cBhvr>
                                        <p:cTn id="18" dur="500" tmFilter="0, 0; .2, .5; .8, .5; 1, 0"/>
                                        <p:tgtEl>
                                          <p:spTgt spid="3"/>
                                        </p:tgtEl>
                                      </p:cBhvr>
                                    </p:animEffect>
                                    <p:animScale>
                                      <p:cBhvr>
                                        <p:cTn id="19" dur="250" autoRev="1" fill="hold"/>
                                        <p:tgtEl>
                                          <p:spTgt spid="3"/>
                                        </p:tgtEl>
                                      </p:cBhvr>
                                      <p:by x="105000" y="105000"/>
                                    </p:animScale>
                                  </p:childTnLst>
                                </p:cTn>
                              </p:par>
                              <p:par>
                                <p:cTn id="20" presetID="2" presetClass="entr" presetSubtype="8" fill="hold" nodeType="withEffect">
                                  <p:stCondLst>
                                    <p:cond delay="60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par>
                                <p:cTn id="24" presetID="26" presetClass="emph" presetSubtype="0" fill="hold" nodeType="withEffect">
                                  <p:stCondLst>
                                    <p:cond delay="600"/>
                                  </p:stCondLst>
                                  <p:childTnLst>
                                    <p:animEffect transition="out" filter="fade">
                                      <p:cBhvr>
                                        <p:cTn id="25" dur="500" tmFilter="0, 0; .2, .5; .8, .5; 1, 0"/>
                                        <p:tgtEl>
                                          <p:spTgt spid="10"/>
                                        </p:tgtEl>
                                      </p:cBhvr>
                                    </p:animEffect>
                                    <p:animScale>
                                      <p:cBhvr>
                                        <p:cTn id="26" dur="250" autoRev="1" fill="hold"/>
                                        <p:tgtEl>
                                          <p:spTgt spid="10"/>
                                        </p:tgtEl>
                                      </p:cBhvr>
                                      <p:by x="105000" y="105000"/>
                                    </p:animScale>
                                  </p:childTnLst>
                                </p:cTn>
                              </p:par>
                              <p:par>
                                <p:cTn id="27" presetID="26" presetClass="emph" presetSubtype="0" fill="hold" nodeType="withEffect">
                                  <p:stCondLst>
                                    <p:cond delay="800"/>
                                  </p:stCondLst>
                                  <p:childTnLst>
                                    <p:animEffect transition="out" filter="fade">
                                      <p:cBhvr>
                                        <p:cTn id="28" dur="500" tmFilter="0, 0; .2, .5; .8, .5; 1, 0"/>
                                        <p:tgtEl>
                                          <p:spTgt spid="6"/>
                                        </p:tgtEl>
                                      </p:cBhvr>
                                    </p:animEffect>
                                    <p:animScale>
                                      <p:cBhvr>
                                        <p:cTn id="29" dur="250" autoRev="1" fill="hold"/>
                                        <p:tgtEl>
                                          <p:spTgt spid="6"/>
                                        </p:tgtEl>
                                      </p:cBhvr>
                                      <p:by x="105000" y="105000"/>
                                    </p:animScale>
                                  </p:childTnLst>
                                </p:cTn>
                              </p:par>
                              <p:par>
                                <p:cTn id="30" presetID="26" presetClass="emph" presetSubtype="0" fill="hold" nodeType="withEffect">
                                  <p:stCondLst>
                                    <p:cond delay="1000"/>
                                  </p:stCondLst>
                                  <p:childTnLst>
                                    <p:animEffect transition="out" filter="fade">
                                      <p:cBhvr>
                                        <p:cTn id="31" dur="500" tmFilter="0, 0; .2, .5; .8, .5; 1, 0"/>
                                        <p:tgtEl>
                                          <p:spTgt spid="2"/>
                                        </p:tgtEl>
                                      </p:cBhvr>
                                    </p:animEffect>
                                    <p:animScale>
                                      <p:cBhvr>
                                        <p:cTn id="32"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a:grpSpLocks/>
          </p:cNvGrpSpPr>
          <p:nvPr/>
        </p:nvGrpSpPr>
        <p:grpSpPr bwMode="auto">
          <a:xfrm>
            <a:off x="1529955" y="1986680"/>
            <a:ext cx="1458516" cy="864511"/>
            <a:chOff x="2032062" y="2598057"/>
            <a:chExt cx="1944852" cy="1153883"/>
          </a:xfrm>
        </p:grpSpPr>
        <p:sp>
          <p:nvSpPr>
            <p:cNvPr id="8" name="Wave 7"/>
            <p:cNvSpPr/>
            <p:nvPr/>
          </p:nvSpPr>
          <p:spPr>
            <a:xfrm>
              <a:off x="2046350" y="2598057"/>
              <a:ext cx="1930564" cy="842366"/>
            </a:xfrm>
            <a:prstGeom prst="wav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18" name="Wave 17"/>
            <p:cNvSpPr/>
            <p:nvPr/>
          </p:nvSpPr>
          <p:spPr>
            <a:xfrm>
              <a:off x="2032062" y="2909574"/>
              <a:ext cx="1930564" cy="842366"/>
            </a:xfrm>
            <a:prstGeom prst="wave">
              <a:avLst/>
            </a:prstGeom>
            <a:solidFill>
              <a:schemeClr val="bg1">
                <a:lumMod val="8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3" name="Group 22"/>
          <p:cNvGrpSpPr>
            <a:grpSpLocks/>
          </p:cNvGrpSpPr>
          <p:nvPr/>
        </p:nvGrpSpPr>
        <p:grpSpPr bwMode="auto">
          <a:xfrm>
            <a:off x="2971801" y="2208166"/>
            <a:ext cx="1457325" cy="864511"/>
            <a:chOff x="3955359" y="2598057"/>
            <a:chExt cx="1943217" cy="1153883"/>
          </a:xfrm>
        </p:grpSpPr>
        <p:sp>
          <p:nvSpPr>
            <p:cNvPr id="9" name="Wave 8"/>
            <p:cNvSpPr/>
            <p:nvPr/>
          </p:nvSpPr>
          <p:spPr>
            <a:xfrm>
              <a:off x="3968060" y="2598057"/>
              <a:ext cx="1930516" cy="842366"/>
            </a:xfrm>
            <a:prstGeom prst="wav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19" name="Wave 18"/>
            <p:cNvSpPr/>
            <p:nvPr/>
          </p:nvSpPr>
          <p:spPr>
            <a:xfrm>
              <a:off x="3955359" y="2909574"/>
              <a:ext cx="1930516" cy="842366"/>
            </a:xfrm>
            <a:prstGeom prst="wave">
              <a:avLst/>
            </a:prstGeom>
            <a:solidFill>
              <a:schemeClr val="bg1">
                <a:lumMod val="8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4" name="Group 23"/>
          <p:cNvGrpSpPr>
            <a:grpSpLocks/>
          </p:cNvGrpSpPr>
          <p:nvPr/>
        </p:nvGrpSpPr>
        <p:grpSpPr bwMode="auto">
          <a:xfrm>
            <a:off x="4423173" y="2440369"/>
            <a:ext cx="1447800" cy="864511"/>
            <a:chOff x="5889838" y="2598057"/>
            <a:chExt cx="1930462" cy="1153883"/>
          </a:xfrm>
        </p:grpSpPr>
        <p:sp>
          <p:nvSpPr>
            <p:cNvPr id="10" name="Wave 9"/>
            <p:cNvSpPr/>
            <p:nvPr/>
          </p:nvSpPr>
          <p:spPr>
            <a:xfrm>
              <a:off x="5889838" y="2598057"/>
              <a:ext cx="1930462" cy="842366"/>
            </a:xfrm>
            <a:prstGeom prst="wav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20" name="Wave 19"/>
            <p:cNvSpPr/>
            <p:nvPr/>
          </p:nvSpPr>
          <p:spPr>
            <a:xfrm>
              <a:off x="5889838" y="2909574"/>
              <a:ext cx="1930462" cy="842366"/>
            </a:xfrm>
            <a:prstGeom prst="wave">
              <a:avLst/>
            </a:prstGeom>
            <a:solidFill>
              <a:schemeClr val="bg1">
                <a:lumMod val="8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5" name="Group 24"/>
          <p:cNvGrpSpPr>
            <a:grpSpLocks/>
          </p:cNvGrpSpPr>
          <p:nvPr/>
        </p:nvGrpSpPr>
        <p:grpSpPr bwMode="auto">
          <a:xfrm>
            <a:off x="5870974" y="2208166"/>
            <a:ext cx="1447800" cy="864511"/>
            <a:chOff x="7820238" y="2598057"/>
            <a:chExt cx="1930462" cy="1153883"/>
          </a:xfrm>
        </p:grpSpPr>
        <p:sp>
          <p:nvSpPr>
            <p:cNvPr id="11" name="Wave 10"/>
            <p:cNvSpPr/>
            <p:nvPr/>
          </p:nvSpPr>
          <p:spPr>
            <a:xfrm>
              <a:off x="7820238" y="2598057"/>
              <a:ext cx="1930462" cy="842366"/>
            </a:xfrm>
            <a:prstGeom prst="wav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21" name="Wave 20"/>
            <p:cNvSpPr/>
            <p:nvPr/>
          </p:nvSpPr>
          <p:spPr>
            <a:xfrm>
              <a:off x="7820238" y="2909574"/>
              <a:ext cx="1930462" cy="842366"/>
            </a:xfrm>
            <a:prstGeom prst="wave">
              <a:avLst/>
            </a:prstGeom>
            <a:solidFill>
              <a:schemeClr val="bg1">
                <a:lumMod val="8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6" name="Group 1"/>
          <p:cNvGrpSpPr>
            <a:grpSpLocks/>
          </p:cNvGrpSpPr>
          <p:nvPr/>
        </p:nvGrpSpPr>
        <p:grpSpPr bwMode="auto">
          <a:xfrm>
            <a:off x="2265761" y="2834520"/>
            <a:ext cx="4298157" cy="802590"/>
            <a:chOff x="3020769" y="3778397"/>
            <a:chExt cx="5731897" cy="1069998"/>
          </a:xfrm>
        </p:grpSpPr>
        <p:cxnSp>
          <p:nvCxnSpPr>
            <p:cNvPr id="27" name="Straight Connector 26"/>
            <p:cNvCxnSpPr/>
            <p:nvPr/>
          </p:nvCxnSpPr>
          <p:spPr>
            <a:xfrm>
              <a:off x="3020769" y="3778397"/>
              <a:ext cx="0" cy="493724"/>
            </a:xfrm>
            <a:prstGeom prst="line">
              <a:avLst/>
            </a:prstGeom>
            <a:ln w="19050">
              <a:solidFill>
                <a:schemeClr val="bg2">
                  <a:lumMod val="75000"/>
                </a:schemeClr>
              </a:solidFill>
              <a:prstDash val="sysDot"/>
              <a:headEnd type="none" w="lg" len="sm"/>
              <a:tailEnd type="oval" w="lg" len="lg"/>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908643" y="4045103"/>
              <a:ext cx="0" cy="493724"/>
            </a:xfrm>
            <a:prstGeom prst="line">
              <a:avLst/>
            </a:prstGeom>
            <a:ln w="19050">
              <a:solidFill>
                <a:schemeClr val="bg2">
                  <a:lumMod val="75000"/>
                </a:schemeClr>
              </a:solidFill>
              <a:prstDash val="sysDot"/>
              <a:headEnd type="none" w="lg" len="sm"/>
              <a:tailEnd type="oval" w="lg" len="lg"/>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821922" y="4354672"/>
              <a:ext cx="0" cy="493723"/>
            </a:xfrm>
            <a:prstGeom prst="line">
              <a:avLst/>
            </a:prstGeom>
            <a:ln w="19050">
              <a:solidFill>
                <a:schemeClr val="bg2">
                  <a:lumMod val="75000"/>
                </a:schemeClr>
              </a:solidFill>
              <a:prstDash val="sysDot"/>
              <a:headEnd type="none" w="lg" len="sm"/>
              <a:tailEnd type="oval" w="lg" len="lg"/>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8752666" y="4045103"/>
              <a:ext cx="0" cy="493724"/>
            </a:xfrm>
            <a:prstGeom prst="line">
              <a:avLst/>
            </a:prstGeom>
            <a:ln w="19050">
              <a:solidFill>
                <a:schemeClr val="bg2">
                  <a:lumMod val="75000"/>
                </a:schemeClr>
              </a:solidFill>
              <a:prstDash val="sysDot"/>
              <a:headEnd type="none" w="lg" len="sm"/>
              <a:tailEnd type="oval" w="lg" len="lg"/>
            </a:ln>
          </p:spPr>
          <p:style>
            <a:lnRef idx="1">
              <a:schemeClr val="accent1"/>
            </a:lnRef>
            <a:fillRef idx="0">
              <a:schemeClr val="accent1"/>
            </a:fillRef>
            <a:effectRef idx="0">
              <a:schemeClr val="accent1"/>
            </a:effectRef>
            <a:fontRef idx="minor">
              <a:schemeClr val="tx1"/>
            </a:fontRef>
          </p:style>
        </p:cxnSp>
      </p:grpSp>
      <p:grpSp>
        <p:nvGrpSpPr>
          <p:cNvPr id="7" name="Group 2"/>
          <p:cNvGrpSpPr>
            <a:grpSpLocks/>
          </p:cNvGrpSpPr>
          <p:nvPr/>
        </p:nvGrpSpPr>
        <p:grpSpPr bwMode="auto">
          <a:xfrm>
            <a:off x="1970485" y="2128381"/>
            <a:ext cx="4870846" cy="1040747"/>
            <a:chOff x="2627333" y="2837255"/>
            <a:chExt cx="6493718" cy="1387229"/>
          </a:xfrm>
        </p:grpSpPr>
        <p:grpSp>
          <p:nvGrpSpPr>
            <p:cNvPr id="13" name="Group 12"/>
            <p:cNvGrpSpPr>
              <a:grpSpLocks/>
            </p:cNvGrpSpPr>
            <p:nvPr/>
          </p:nvGrpSpPr>
          <p:grpSpPr bwMode="auto">
            <a:xfrm>
              <a:off x="2627333" y="2837255"/>
              <a:ext cx="754247" cy="754246"/>
              <a:chOff x="2627333" y="2837255"/>
              <a:chExt cx="754247" cy="754246"/>
            </a:xfrm>
          </p:grpSpPr>
          <p:sp>
            <p:nvSpPr>
              <p:cNvPr id="41" name="Oval 40"/>
              <p:cNvSpPr>
                <a:spLocks/>
              </p:cNvSpPr>
              <p:nvPr/>
            </p:nvSpPr>
            <p:spPr>
              <a:xfrm>
                <a:off x="2771779" y="2989628"/>
                <a:ext cx="465085" cy="463468"/>
              </a:xfrm>
              <a:prstGeom prst="ellipse">
                <a:avLst/>
              </a:prstGeom>
              <a:noFill/>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40" name="Oval 4"/>
              <p:cNvSpPr/>
              <p:nvPr/>
            </p:nvSpPr>
            <p:spPr>
              <a:xfrm>
                <a:off x="2627333" y="2837255"/>
                <a:ext cx="753976" cy="753928"/>
              </a:xfrm>
              <a:prstGeom prst="rect">
                <a:avLst/>
              </a:prstGeom>
            </p:spPr>
            <p:style>
              <a:lnRef idx="0">
                <a:scrgbClr r="0" g="0" b="0"/>
              </a:lnRef>
              <a:fillRef idx="0">
                <a:scrgbClr r="0" g="0" b="0"/>
              </a:fillRef>
              <a:effectRef idx="0">
                <a:scrgbClr r="0" g="0" b="0"/>
              </a:effectRef>
              <a:fontRef idx="minor">
                <a:schemeClr val="tx1"/>
              </a:fontRef>
            </p:style>
            <p:txBody>
              <a:bodyPr lIns="143036" tIns="55870" rIns="143036" bIns="55870" anchor="ctr"/>
              <a:lstStyle/>
              <a:p>
                <a:pPr algn="ctr" defTabSz="1466753">
                  <a:lnSpc>
                    <a:spcPct val="90000"/>
                  </a:lnSpc>
                  <a:spcAft>
                    <a:spcPct val="35000"/>
                  </a:spcAft>
                </a:pPr>
                <a:r>
                  <a:rPr lang="id-ID" altLang="zh-CN" sz="1700" dirty="0">
                    <a:solidFill>
                      <a:srgbClr val="F2F2F2"/>
                    </a:solidFill>
                    <a:latin typeface="FontAwesome" pitchFamily="2" charset="0"/>
                  </a:rPr>
                  <a:t></a:t>
                </a:r>
              </a:p>
            </p:txBody>
          </p:sp>
        </p:grpSp>
        <p:grpSp>
          <p:nvGrpSpPr>
            <p:cNvPr id="14" name="Group 13"/>
            <p:cNvGrpSpPr>
              <a:grpSpLocks/>
            </p:cNvGrpSpPr>
            <p:nvPr/>
          </p:nvGrpSpPr>
          <p:grpSpPr bwMode="auto">
            <a:xfrm>
              <a:off x="4563417" y="3160751"/>
              <a:ext cx="754247" cy="754246"/>
              <a:chOff x="4563417" y="3160751"/>
              <a:chExt cx="754247" cy="754246"/>
            </a:xfrm>
          </p:grpSpPr>
          <p:sp>
            <p:nvSpPr>
              <p:cNvPr id="42" name="Oval 41"/>
              <p:cNvSpPr>
                <a:spLocks/>
              </p:cNvSpPr>
              <p:nvPr/>
            </p:nvSpPr>
            <p:spPr>
              <a:xfrm>
                <a:off x="4708306" y="3313421"/>
                <a:ext cx="465085" cy="463468"/>
              </a:xfrm>
              <a:prstGeom prst="ellipse">
                <a:avLst/>
              </a:prstGeom>
              <a:noFill/>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43" name="Oval 4"/>
              <p:cNvSpPr/>
              <p:nvPr/>
            </p:nvSpPr>
            <p:spPr>
              <a:xfrm>
                <a:off x="4563861" y="3161048"/>
                <a:ext cx="753976" cy="753928"/>
              </a:xfrm>
              <a:prstGeom prst="rect">
                <a:avLst/>
              </a:prstGeom>
            </p:spPr>
            <p:style>
              <a:lnRef idx="0">
                <a:scrgbClr r="0" g="0" b="0"/>
              </a:lnRef>
              <a:fillRef idx="0">
                <a:scrgbClr r="0" g="0" b="0"/>
              </a:fillRef>
              <a:effectRef idx="0">
                <a:scrgbClr r="0" g="0" b="0"/>
              </a:effectRef>
              <a:fontRef idx="minor">
                <a:schemeClr val="tx1"/>
              </a:fontRef>
            </p:style>
            <p:txBody>
              <a:bodyPr lIns="143036" tIns="55870" rIns="143036" bIns="55870" anchor="ctr"/>
              <a:lstStyle/>
              <a:p>
                <a:pPr algn="ctr" defTabSz="1466753">
                  <a:lnSpc>
                    <a:spcPct val="90000"/>
                  </a:lnSpc>
                  <a:spcAft>
                    <a:spcPct val="35000"/>
                  </a:spcAft>
                </a:pPr>
                <a:r>
                  <a:rPr lang="id-ID" altLang="zh-CN" dirty="0">
                    <a:solidFill>
                      <a:srgbClr val="F2F2F2"/>
                    </a:solidFill>
                    <a:latin typeface="FontAwesome" pitchFamily="2" charset="0"/>
                  </a:rPr>
                  <a:t></a:t>
                </a:r>
              </a:p>
            </p:txBody>
          </p:sp>
        </p:grpSp>
        <p:grpSp>
          <p:nvGrpSpPr>
            <p:cNvPr id="15" name="Group 14"/>
            <p:cNvGrpSpPr>
              <a:grpSpLocks/>
            </p:cNvGrpSpPr>
            <p:nvPr/>
          </p:nvGrpSpPr>
          <p:grpSpPr bwMode="auto">
            <a:xfrm>
              <a:off x="6445142" y="3470238"/>
              <a:ext cx="754247" cy="754246"/>
              <a:chOff x="6445142" y="3160751"/>
              <a:chExt cx="754247" cy="754246"/>
            </a:xfrm>
          </p:grpSpPr>
          <p:sp>
            <p:nvSpPr>
              <p:cNvPr id="44" name="Oval 43"/>
              <p:cNvSpPr>
                <a:spLocks/>
              </p:cNvSpPr>
              <p:nvPr/>
            </p:nvSpPr>
            <p:spPr>
              <a:xfrm>
                <a:off x="6589280" y="3313441"/>
                <a:ext cx="465084" cy="463468"/>
              </a:xfrm>
              <a:prstGeom prst="ellipse">
                <a:avLst/>
              </a:prstGeom>
              <a:noFill/>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45" name="Oval 4"/>
              <p:cNvSpPr/>
              <p:nvPr/>
            </p:nvSpPr>
            <p:spPr>
              <a:xfrm>
                <a:off x="6444833" y="3161068"/>
                <a:ext cx="753977" cy="753929"/>
              </a:xfrm>
              <a:prstGeom prst="rect">
                <a:avLst/>
              </a:prstGeom>
            </p:spPr>
            <p:style>
              <a:lnRef idx="0">
                <a:scrgbClr r="0" g="0" b="0"/>
              </a:lnRef>
              <a:fillRef idx="0">
                <a:scrgbClr r="0" g="0" b="0"/>
              </a:fillRef>
              <a:effectRef idx="0">
                <a:scrgbClr r="0" g="0" b="0"/>
              </a:effectRef>
              <a:fontRef idx="minor">
                <a:schemeClr val="tx1"/>
              </a:fontRef>
            </p:style>
            <p:txBody>
              <a:bodyPr lIns="143036" tIns="55870" rIns="143036" bIns="55870" anchor="ctr"/>
              <a:lstStyle/>
              <a:p>
                <a:pPr algn="ctr" eaLnBrk="1" hangingPunct="1"/>
                <a:r>
                  <a:rPr lang="id-ID" altLang="zh-CN" sz="1700" dirty="0">
                    <a:solidFill>
                      <a:srgbClr val="F2F2F2"/>
                    </a:solidFill>
                    <a:latin typeface="FontAwesome" pitchFamily="2" charset="0"/>
                  </a:rPr>
                  <a:t></a:t>
                </a:r>
              </a:p>
            </p:txBody>
          </p:sp>
        </p:grpSp>
        <p:grpSp>
          <p:nvGrpSpPr>
            <p:cNvPr id="16" name="Group 15"/>
            <p:cNvGrpSpPr>
              <a:grpSpLocks/>
            </p:cNvGrpSpPr>
            <p:nvPr/>
          </p:nvGrpSpPr>
          <p:grpSpPr bwMode="auto">
            <a:xfrm>
              <a:off x="8366804" y="3160815"/>
              <a:ext cx="754247" cy="754246"/>
              <a:chOff x="8366804" y="3160815"/>
              <a:chExt cx="754247" cy="754246"/>
            </a:xfrm>
          </p:grpSpPr>
          <p:sp>
            <p:nvSpPr>
              <p:cNvPr id="46" name="Oval 45"/>
              <p:cNvSpPr>
                <a:spLocks/>
              </p:cNvSpPr>
              <p:nvPr/>
            </p:nvSpPr>
            <p:spPr>
              <a:xfrm>
                <a:off x="8511520" y="3313421"/>
                <a:ext cx="465085" cy="463468"/>
              </a:xfrm>
              <a:prstGeom prst="ellipse">
                <a:avLst/>
              </a:prstGeom>
              <a:noFill/>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47" name="Oval 4"/>
              <p:cNvSpPr/>
              <p:nvPr/>
            </p:nvSpPr>
            <p:spPr>
              <a:xfrm>
                <a:off x="8367075" y="3161048"/>
                <a:ext cx="753976" cy="753928"/>
              </a:xfrm>
              <a:prstGeom prst="rect">
                <a:avLst/>
              </a:prstGeom>
            </p:spPr>
            <p:style>
              <a:lnRef idx="0">
                <a:scrgbClr r="0" g="0" b="0"/>
              </a:lnRef>
              <a:fillRef idx="0">
                <a:scrgbClr r="0" g="0" b="0"/>
              </a:fillRef>
              <a:effectRef idx="0">
                <a:scrgbClr r="0" g="0" b="0"/>
              </a:effectRef>
              <a:fontRef idx="minor">
                <a:schemeClr val="tx1"/>
              </a:fontRef>
            </p:style>
            <p:txBody>
              <a:bodyPr lIns="143036" tIns="55870" rIns="143036" bIns="55870" anchor="ctr"/>
              <a:lstStyle/>
              <a:p>
                <a:pPr algn="ctr" defTabSz="1466753">
                  <a:lnSpc>
                    <a:spcPct val="90000"/>
                  </a:lnSpc>
                  <a:spcAft>
                    <a:spcPct val="35000"/>
                  </a:spcAft>
                </a:pPr>
                <a:r>
                  <a:rPr lang="id-ID" altLang="zh-CN" dirty="0">
                    <a:solidFill>
                      <a:srgbClr val="F2F2F2"/>
                    </a:solidFill>
                    <a:latin typeface="FontAwesome" pitchFamily="2" charset="0"/>
                  </a:rPr>
                  <a:t></a:t>
                </a:r>
              </a:p>
            </p:txBody>
          </p:sp>
        </p:grpSp>
      </p:grpSp>
      <p:sp>
        <p:nvSpPr>
          <p:cNvPr id="48" name="TextBox 47"/>
          <p:cNvSpPr txBox="1"/>
          <p:nvPr/>
        </p:nvSpPr>
        <p:spPr>
          <a:xfrm>
            <a:off x="708422" y="2507053"/>
            <a:ext cx="609600" cy="284654"/>
          </a:xfrm>
          <a:prstGeom prst="rect">
            <a:avLst/>
          </a:prstGeom>
          <a:noFill/>
        </p:spPr>
        <p:txBody>
          <a:bodyPr lIns="68577" tIns="34289" rIns="68577" bIns="34289">
            <a:spAutoFit/>
          </a:bodyPr>
          <a:lstStyle/>
          <a:p>
            <a:pPr algn="r">
              <a:defRPr/>
            </a:pPr>
            <a:r>
              <a:rPr lang="id-ID" sz="1400" dirty="0">
                <a:solidFill>
                  <a:schemeClr val="tx1">
                    <a:lumMod val="75000"/>
                    <a:lumOff val="25000"/>
                  </a:schemeClr>
                </a:solidFill>
              </a:rPr>
              <a:t>START</a:t>
            </a:r>
          </a:p>
        </p:txBody>
      </p:sp>
      <p:sp>
        <p:nvSpPr>
          <p:cNvPr id="49" name="TextBox 48"/>
          <p:cNvSpPr txBox="1"/>
          <p:nvPr/>
        </p:nvSpPr>
        <p:spPr>
          <a:xfrm>
            <a:off x="7488325" y="2515386"/>
            <a:ext cx="1006077" cy="253882"/>
          </a:xfrm>
          <a:prstGeom prst="rect">
            <a:avLst/>
          </a:prstGeom>
          <a:noFill/>
        </p:spPr>
        <p:txBody>
          <a:bodyPr lIns="68577" tIns="34289" rIns="68577" bIns="34289">
            <a:spAutoFit/>
          </a:bodyPr>
          <a:lstStyle/>
          <a:p>
            <a:pPr algn="r">
              <a:defRPr/>
            </a:pPr>
            <a:r>
              <a:rPr lang="id-ID" sz="1200" dirty="0">
                <a:solidFill>
                  <a:schemeClr val="tx1">
                    <a:lumMod val="75000"/>
                    <a:lumOff val="25000"/>
                  </a:schemeClr>
                </a:solidFill>
              </a:rPr>
              <a:t>PROFITABLE</a:t>
            </a:r>
          </a:p>
        </p:txBody>
      </p:sp>
      <p:sp>
        <p:nvSpPr>
          <p:cNvPr id="12" name="Half Frame 11"/>
          <p:cNvSpPr/>
          <p:nvPr/>
        </p:nvSpPr>
        <p:spPr>
          <a:xfrm rot="8100000">
            <a:off x="1221582" y="2554686"/>
            <a:ext cx="189310" cy="189334"/>
          </a:xfrm>
          <a:prstGeom prst="halfFram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anchor="ctr"/>
          <a:lstStyle/>
          <a:p>
            <a:pPr algn="ctr">
              <a:defRPr/>
            </a:pPr>
            <a:endParaRPr lang="id-ID" dirty="0">
              <a:solidFill>
                <a:schemeClr val="tx1"/>
              </a:solidFill>
            </a:endParaRPr>
          </a:p>
        </p:txBody>
      </p:sp>
      <p:sp>
        <p:nvSpPr>
          <p:cNvPr id="51" name="Half Frame 50"/>
          <p:cNvSpPr/>
          <p:nvPr/>
        </p:nvSpPr>
        <p:spPr>
          <a:xfrm rot="8100000">
            <a:off x="7340203" y="2563019"/>
            <a:ext cx="189309" cy="188144"/>
          </a:xfrm>
          <a:prstGeom prst="halfFram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anchor="ctr"/>
          <a:lstStyle/>
          <a:p>
            <a:pPr algn="ctr">
              <a:defRPr/>
            </a:pPr>
            <a:endParaRPr lang="id-ID" dirty="0">
              <a:solidFill>
                <a:schemeClr val="tx1"/>
              </a:solidFill>
            </a:endParaRPr>
          </a:p>
        </p:txBody>
      </p:sp>
      <p:sp>
        <p:nvSpPr>
          <p:cNvPr id="65" name="Title 13"/>
          <p:cNvSpPr txBox="1">
            <a:spLocks/>
          </p:cNvSpPr>
          <p:nvPr/>
        </p:nvSpPr>
        <p:spPr>
          <a:xfrm>
            <a:off x="1540668" y="3384996"/>
            <a:ext cx="1453754" cy="526328"/>
          </a:xfrm>
          <a:prstGeom prst="rect">
            <a:avLst/>
          </a:prstGeom>
        </p:spPr>
        <p:txBody>
          <a:bodyPr lIns="68577" tIns="34289" rIns="68577" bIns="34289" anchor="ctr">
            <a:no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a:p>
            <a:pPr defTabSz="912613">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7" name="Title 13"/>
          <p:cNvSpPr txBox="1">
            <a:spLocks/>
          </p:cNvSpPr>
          <p:nvPr/>
        </p:nvSpPr>
        <p:spPr>
          <a:xfrm>
            <a:off x="2965849" y="3598147"/>
            <a:ext cx="1453753" cy="526328"/>
          </a:xfrm>
          <a:prstGeom prst="rect">
            <a:avLst/>
          </a:prstGeom>
        </p:spPr>
        <p:txBody>
          <a:bodyPr lIns="68577" tIns="34289" rIns="68577" bIns="34289" anchor="ctr">
            <a:no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a:p>
            <a:pPr defTabSz="912613">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8" name="Title 13"/>
          <p:cNvSpPr txBox="1">
            <a:spLocks/>
          </p:cNvSpPr>
          <p:nvPr/>
        </p:nvSpPr>
        <p:spPr>
          <a:xfrm>
            <a:off x="4388644" y="3810107"/>
            <a:ext cx="1453754" cy="526328"/>
          </a:xfrm>
          <a:prstGeom prst="rect">
            <a:avLst/>
          </a:prstGeom>
        </p:spPr>
        <p:txBody>
          <a:bodyPr lIns="68577" tIns="34289" rIns="68577" bIns="34289" anchor="ctr">
            <a:no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a:p>
            <a:pPr defTabSz="912613">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9" name="Title 13"/>
          <p:cNvSpPr txBox="1">
            <a:spLocks/>
          </p:cNvSpPr>
          <p:nvPr/>
        </p:nvSpPr>
        <p:spPr>
          <a:xfrm>
            <a:off x="5837637" y="3576713"/>
            <a:ext cx="1453753" cy="526328"/>
          </a:xfrm>
          <a:prstGeom prst="rect">
            <a:avLst/>
          </a:prstGeom>
        </p:spPr>
        <p:txBody>
          <a:bodyPr lIns="68577" tIns="34289" rIns="68577" bIns="34289" anchor="ctr">
            <a:no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a:p>
            <a:pPr defTabSz="912613">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29846593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250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22" presetClass="entr" presetSubtype="8" fill="hold" nodeType="withEffect">
                                  <p:stCondLst>
                                    <p:cond delay="300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par>
                                <p:cTn id="15" presetID="22" presetClass="entr" presetSubtype="8" fill="hold" nodeType="withEffect">
                                  <p:stCondLst>
                                    <p:cond delay="350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par>
                                <p:cTn id="18" presetID="22" presetClass="entr" presetSubtype="8" fill="hold" nodeType="withEffect">
                                  <p:stCondLst>
                                    <p:cond delay="400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par>
                                <p:cTn id="21" presetID="22" presetClass="entr" presetSubtype="8" fill="hold" nodeType="withEffect">
                                  <p:stCondLst>
                                    <p:cond delay="450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par>
                                <p:cTn id="24" presetID="22" presetClass="entr" presetSubtype="8" fill="hold" nodeType="withEffect">
                                  <p:stCondLst>
                                    <p:cond delay="5000"/>
                                  </p:stCondLst>
                                  <p:childTnLst>
                                    <p:set>
                                      <p:cBhvr>
                                        <p:cTn id="25" dur="1" fill="hold">
                                          <p:stCondLst>
                                            <p:cond delay="0"/>
                                          </p:stCondLst>
                                        </p:cTn>
                                        <p:tgtEl>
                                          <p:spTgt spid="51"/>
                                        </p:tgtEl>
                                        <p:attrNameLst>
                                          <p:attrName>style.visibility</p:attrName>
                                        </p:attrNameLst>
                                      </p:cBhvr>
                                      <p:to>
                                        <p:strVal val="visible"/>
                                      </p:to>
                                    </p:set>
                                    <p:animEffect transition="in" filter="wipe(left)">
                                      <p:cBhvr>
                                        <p:cTn id="26" dur="500"/>
                                        <p:tgtEl>
                                          <p:spTgt spid="51"/>
                                        </p:tgtEl>
                                      </p:cBhvr>
                                    </p:animEffect>
                                  </p:childTnLst>
                                </p:cTn>
                              </p:par>
                              <p:par>
                                <p:cTn id="27" presetID="22" presetClass="entr" presetSubtype="8" fill="hold" grpId="0" nodeType="withEffect">
                                  <p:stCondLst>
                                    <p:cond delay="5500"/>
                                  </p:stCondLst>
                                  <p:childTnLst>
                                    <p:set>
                                      <p:cBhvr>
                                        <p:cTn id="28" dur="1" fill="hold">
                                          <p:stCondLst>
                                            <p:cond delay="0"/>
                                          </p:stCondLst>
                                        </p:cTn>
                                        <p:tgtEl>
                                          <p:spTgt spid="49"/>
                                        </p:tgtEl>
                                        <p:attrNameLst>
                                          <p:attrName>style.visibility</p:attrName>
                                        </p:attrNameLst>
                                      </p:cBhvr>
                                      <p:to>
                                        <p:strVal val="visible"/>
                                      </p:to>
                                    </p:set>
                                    <p:animEffect transition="in" filter="wipe(left)">
                                      <p:cBhvr>
                                        <p:cTn id="29" dur="500"/>
                                        <p:tgtEl>
                                          <p:spTgt spid="49"/>
                                        </p:tgtEl>
                                      </p:cBhvr>
                                    </p:animEffect>
                                  </p:childTnLst>
                                </p:cTn>
                              </p:par>
                              <p:par>
                                <p:cTn id="30" presetID="22" presetClass="entr" presetSubtype="4" fill="hold" nodeType="withEffect">
                                  <p:stCondLst>
                                    <p:cond delay="600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65"/>
                                        </p:tgtEl>
                                        <p:attrNameLst>
                                          <p:attrName>style.visibility</p:attrName>
                                        </p:attrNameLst>
                                      </p:cBhvr>
                                      <p:to>
                                        <p:strVal val="visible"/>
                                      </p:to>
                                    </p:set>
                                    <p:animEffect transition="in" filter="wipe(down)">
                                      <p:cBhvr>
                                        <p:cTn id="35" dur="500"/>
                                        <p:tgtEl>
                                          <p:spTgt spid="65"/>
                                        </p:tgtEl>
                                      </p:cBhvr>
                                    </p:animEffect>
                                  </p:childTnLst>
                                </p:cTn>
                              </p:par>
                              <p:par>
                                <p:cTn id="36" presetID="22" presetClass="entr" presetSubtype="4" fill="hold" grpId="0" nodeType="withEffect">
                                  <p:stCondLst>
                                    <p:cond delay="6000"/>
                                  </p:stCondLst>
                                  <p:childTnLst>
                                    <p:set>
                                      <p:cBhvr>
                                        <p:cTn id="37" dur="1" fill="hold">
                                          <p:stCondLst>
                                            <p:cond delay="0"/>
                                          </p:stCondLst>
                                        </p:cTn>
                                        <p:tgtEl>
                                          <p:spTgt spid="67"/>
                                        </p:tgtEl>
                                        <p:attrNameLst>
                                          <p:attrName>style.visibility</p:attrName>
                                        </p:attrNameLst>
                                      </p:cBhvr>
                                      <p:to>
                                        <p:strVal val="visible"/>
                                      </p:to>
                                    </p:set>
                                    <p:animEffect transition="in" filter="wipe(down)">
                                      <p:cBhvr>
                                        <p:cTn id="38" dur="500"/>
                                        <p:tgtEl>
                                          <p:spTgt spid="67"/>
                                        </p:tgtEl>
                                      </p:cBhvr>
                                    </p:animEffect>
                                  </p:childTnLst>
                                </p:cTn>
                              </p:par>
                              <p:par>
                                <p:cTn id="39" presetID="22" presetClass="entr" presetSubtype="4" fill="hold" grpId="0" nodeType="withEffect">
                                  <p:stCondLst>
                                    <p:cond delay="6000"/>
                                  </p:stCondLst>
                                  <p:childTnLst>
                                    <p:set>
                                      <p:cBhvr>
                                        <p:cTn id="40" dur="1" fill="hold">
                                          <p:stCondLst>
                                            <p:cond delay="0"/>
                                          </p:stCondLst>
                                        </p:cTn>
                                        <p:tgtEl>
                                          <p:spTgt spid="68"/>
                                        </p:tgtEl>
                                        <p:attrNameLst>
                                          <p:attrName>style.visibility</p:attrName>
                                        </p:attrNameLst>
                                      </p:cBhvr>
                                      <p:to>
                                        <p:strVal val="visible"/>
                                      </p:to>
                                    </p:set>
                                    <p:animEffect transition="in" filter="wipe(down)">
                                      <p:cBhvr>
                                        <p:cTn id="41" dur="500"/>
                                        <p:tgtEl>
                                          <p:spTgt spid="68"/>
                                        </p:tgtEl>
                                      </p:cBhvr>
                                    </p:animEffect>
                                  </p:childTnLst>
                                </p:cTn>
                              </p:par>
                              <p:par>
                                <p:cTn id="42" presetID="22" presetClass="entr" presetSubtype="4" fill="hold" grpId="0" nodeType="withEffect">
                                  <p:stCondLst>
                                    <p:cond delay="6000"/>
                                  </p:stCondLst>
                                  <p:childTnLst>
                                    <p:set>
                                      <p:cBhvr>
                                        <p:cTn id="43" dur="1" fill="hold">
                                          <p:stCondLst>
                                            <p:cond delay="0"/>
                                          </p:stCondLst>
                                        </p:cTn>
                                        <p:tgtEl>
                                          <p:spTgt spid="69"/>
                                        </p:tgtEl>
                                        <p:attrNameLst>
                                          <p:attrName>style.visibility</p:attrName>
                                        </p:attrNameLst>
                                      </p:cBhvr>
                                      <p:to>
                                        <p:strVal val="visible"/>
                                      </p:to>
                                    </p:set>
                                    <p:animEffect transition="in" filter="wipe(down)">
                                      <p:cBhvr>
                                        <p:cTn id="44" dur="500"/>
                                        <p:tgtEl>
                                          <p:spTgt spid="69"/>
                                        </p:tgtEl>
                                      </p:cBhvr>
                                    </p:animEffect>
                                  </p:childTnLst>
                                </p:cTn>
                              </p:par>
                              <p:par>
                                <p:cTn id="45" presetID="14" presetClass="entr" presetSubtype="10" fill="hold" nodeType="withEffect">
                                  <p:stCondLst>
                                    <p:cond delay="6000"/>
                                  </p:stCondLst>
                                  <p:childTnLst>
                                    <p:set>
                                      <p:cBhvr>
                                        <p:cTn id="46" dur="1" fill="hold">
                                          <p:stCondLst>
                                            <p:cond delay="0"/>
                                          </p:stCondLst>
                                        </p:cTn>
                                        <p:tgtEl>
                                          <p:spTgt spid="7"/>
                                        </p:tgtEl>
                                        <p:attrNameLst>
                                          <p:attrName>style.visibility</p:attrName>
                                        </p:attrNameLst>
                                      </p:cBhvr>
                                      <p:to>
                                        <p:strVal val="visible"/>
                                      </p:to>
                                    </p:set>
                                    <p:animEffect transition="in" filter="randombar(horizontal)">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65" grpId="0"/>
      <p:bldP spid="67" grpId="0"/>
      <p:bldP spid="68" grpId="0"/>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1\ac7aeea6386bc5c25f4ac166e362a69f.png"/>
          <p:cNvPicPr>
            <a:picLocks noChangeAspect="1" noChangeArrowheads="1"/>
          </p:cNvPicPr>
          <p:nvPr/>
        </p:nvPicPr>
        <p:blipFill>
          <a:blip r:embed="rId2" cstate="print"/>
          <a:srcRect r="16552"/>
          <a:stretch>
            <a:fillRect/>
          </a:stretch>
        </p:blipFill>
        <p:spPr bwMode="auto">
          <a:xfrm>
            <a:off x="0" y="0"/>
            <a:ext cx="4293487" cy="5145088"/>
          </a:xfrm>
          <a:prstGeom prst="rect">
            <a:avLst/>
          </a:prstGeom>
          <a:noFill/>
        </p:spPr>
      </p:pic>
      <p:sp>
        <p:nvSpPr>
          <p:cNvPr id="3" name="文本框 1">
            <a:extLst>
              <a:ext uri="{FF2B5EF4-FFF2-40B4-BE49-F238E27FC236}">
                <a16:creationId xmlns:a16="http://schemas.microsoft.com/office/drawing/2014/main" id="{08A8E72C-3469-4369-A1B1-58CE8B7C0544}"/>
              </a:ext>
            </a:extLst>
          </p:cNvPr>
          <p:cNvSpPr txBox="1"/>
          <p:nvPr/>
        </p:nvSpPr>
        <p:spPr>
          <a:xfrm>
            <a:off x="4896036" y="1600436"/>
            <a:ext cx="2556284" cy="684803"/>
          </a:xfrm>
          <a:prstGeom prst="rect">
            <a:avLst/>
          </a:prstGeom>
          <a:noFill/>
        </p:spPr>
        <p:txBody>
          <a:bodyPr wrap="square" lIns="68580" tIns="34290" rIns="68580" bIns="34290" rtlCol="0">
            <a:spAutoFit/>
          </a:bodyPr>
          <a:lstStyle/>
          <a:p>
            <a:pPr algn="ctr"/>
            <a:r>
              <a:rPr lang="en-US" altLang="zh-CN" sz="4000" b="1" dirty="0">
                <a:solidFill>
                  <a:schemeClr val="accent2">
                    <a:lumMod val="75000"/>
                  </a:schemeClr>
                </a:solidFill>
                <a:latin typeface="方正姚体" panose="02010601030101010101" pitchFamily="2" charset="-122"/>
                <a:ea typeface="方正姚体" panose="02010601030101010101" pitchFamily="2" charset="-122"/>
              </a:rPr>
              <a:t>LOGO</a:t>
            </a:r>
          </a:p>
        </p:txBody>
      </p:sp>
      <p:sp>
        <p:nvSpPr>
          <p:cNvPr id="4" name="文本框 3">
            <a:extLst>
              <a:ext uri="{FF2B5EF4-FFF2-40B4-BE49-F238E27FC236}">
                <a16:creationId xmlns:a16="http://schemas.microsoft.com/office/drawing/2014/main" id="{B6F7B3EC-A73B-4524-AFE6-FB60B4BDCAD9}"/>
              </a:ext>
            </a:extLst>
          </p:cNvPr>
          <p:cNvSpPr txBox="1"/>
          <p:nvPr/>
        </p:nvSpPr>
        <p:spPr>
          <a:xfrm>
            <a:off x="3023828" y="2464532"/>
            <a:ext cx="4968551" cy="530915"/>
          </a:xfrm>
          <a:prstGeom prst="rect">
            <a:avLst/>
          </a:prstGeom>
          <a:noFill/>
        </p:spPr>
        <p:txBody>
          <a:bodyPr wrap="square" lIns="68580" tIns="34290" rIns="68580" bIns="34290" rtlCol="0">
            <a:spAutoFit/>
          </a:bodyPr>
          <a:lstStyle/>
          <a:p>
            <a:pPr algn="dist"/>
            <a:r>
              <a:rPr lang="zh-CN" altLang="en-US" sz="3000" dirty="0">
                <a:solidFill>
                  <a:schemeClr val="accent1"/>
                </a:solidFill>
                <a:latin typeface="锐字云字库美黑体1.0" panose="02010604000000000000" charset="-122"/>
                <a:ea typeface="锐字云字库美黑体1.0" panose="02010604000000000000" charset="-122"/>
              </a:rPr>
              <a:t>演讲完毕  谢谢您的观看</a:t>
            </a:r>
          </a:p>
        </p:txBody>
      </p:sp>
      <p:sp>
        <p:nvSpPr>
          <p:cNvPr id="5" name="文本框 66">
            <a:extLst>
              <a:ext uri="{FF2B5EF4-FFF2-40B4-BE49-F238E27FC236}">
                <a16:creationId xmlns:a16="http://schemas.microsoft.com/office/drawing/2014/main" id="{BCB2803C-D052-4CC0-9913-C210BB5E4FAE}"/>
              </a:ext>
            </a:extLst>
          </p:cNvPr>
          <p:cNvSpPr txBox="1">
            <a:spLocks noChangeArrowheads="1"/>
          </p:cNvSpPr>
          <p:nvPr/>
        </p:nvSpPr>
        <p:spPr bwMode="auto">
          <a:xfrm>
            <a:off x="3093410" y="3093395"/>
            <a:ext cx="500698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685800">
              <a:lnSpc>
                <a:spcPct val="130000"/>
              </a:lnSpc>
              <a:defRPr/>
            </a:pPr>
            <a:r>
              <a:rPr lang="zh-CN" altLang="en-US" sz="1000" dirty="0">
                <a:solidFill>
                  <a:schemeClr val="tx1">
                    <a:lumMod val="50000"/>
                    <a:lumOff val="50000"/>
                  </a:schemeClr>
                </a:solidFill>
                <a:sym typeface="+mn-ea"/>
              </a:rPr>
              <a:t>Here to add your text, mainly to avoid large sections o</a:t>
            </a:r>
            <a:r>
              <a:rPr lang="en-US" altLang="zh-CN" sz="1000" dirty="0">
                <a:solidFill>
                  <a:schemeClr val="tx1">
                    <a:lumMod val="50000"/>
                    <a:lumOff val="50000"/>
                  </a:schemeClr>
                </a:solidFill>
                <a:sym typeface="+mn-ea"/>
              </a:rPr>
              <a:t>f </a:t>
            </a:r>
            <a:r>
              <a:rPr lang="zh-CN" altLang="en-US" sz="1000" dirty="0">
                <a:solidFill>
                  <a:schemeClr val="tx1">
                    <a:lumMod val="50000"/>
                    <a:lumOff val="50000"/>
                  </a:schemeClr>
                </a:solidFill>
                <a:sym typeface="+mn-ea"/>
              </a:rPr>
              <a:t>text</a:t>
            </a:r>
            <a:r>
              <a:rPr lang="en-US" altLang="zh-CN" sz="1000" dirty="0">
                <a:solidFill>
                  <a:schemeClr val="tx1">
                    <a:lumMod val="50000"/>
                    <a:lumOff val="50000"/>
                  </a:schemeClr>
                </a:solidFill>
                <a:sym typeface="+mn-ea"/>
              </a:rPr>
              <a:t>.</a:t>
            </a:r>
            <a:r>
              <a:rPr lang="zh-CN" altLang="en-US" sz="1000" dirty="0">
                <a:solidFill>
                  <a:schemeClr val="tx1">
                    <a:lumMod val="50000"/>
                    <a:lumOff val="50000"/>
                  </a:schemeClr>
                </a:solidFill>
                <a:sym typeface="+mn-ea"/>
              </a:rPr>
              <a:t>Here to add your text</a:t>
            </a:r>
            <a:r>
              <a:rPr lang="en-US" altLang="zh-CN" sz="1000" dirty="0">
                <a:solidFill>
                  <a:schemeClr val="tx1">
                    <a:lumMod val="50000"/>
                    <a:lumOff val="50000"/>
                  </a:schemeClr>
                </a:solidFill>
                <a:sym typeface="+mn-ea"/>
              </a:rPr>
              <a:t>.</a:t>
            </a:r>
            <a:r>
              <a:rPr lang="zh-CN" altLang="en-US" sz="1000" dirty="0">
                <a:solidFill>
                  <a:schemeClr val="tx1">
                    <a:lumMod val="50000"/>
                    <a:lumOff val="50000"/>
                  </a:schemeClr>
                </a:solidFill>
                <a:sym typeface="+mn-ea"/>
              </a:rPr>
              <a:t>Here to add your textHere to add your text, mainly to avoid large sections o</a:t>
            </a:r>
            <a:r>
              <a:rPr lang="en-US" altLang="zh-CN" sz="1000" dirty="0">
                <a:solidFill>
                  <a:schemeClr val="tx1">
                    <a:lumMod val="50000"/>
                    <a:lumOff val="50000"/>
                  </a:schemeClr>
                </a:solidFill>
                <a:sym typeface="+mn-ea"/>
              </a:rPr>
              <a:t>f </a:t>
            </a:r>
            <a:r>
              <a:rPr lang="zh-CN" altLang="en-US" sz="1000" dirty="0">
                <a:solidFill>
                  <a:schemeClr val="tx1">
                    <a:lumMod val="50000"/>
                    <a:lumOff val="50000"/>
                  </a:schemeClr>
                </a:solidFill>
                <a:sym typeface="+mn-ea"/>
              </a:rPr>
              <a:t>text</a:t>
            </a:r>
            <a:r>
              <a:rPr lang="en-US" altLang="zh-CN" sz="1000" dirty="0">
                <a:solidFill>
                  <a:schemeClr val="tx1">
                    <a:lumMod val="50000"/>
                    <a:lumOff val="50000"/>
                  </a:schemeClr>
                </a:solidFill>
                <a:sym typeface="+mn-ea"/>
              </a:rPr>
              <a:t>.</a:t>
            </a:r>
            <a:endParaRPr lang="zh-CN" altLang="en-US" sz="1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6" name="文本框 5">
            <a:extLst>
              <a:ext uri="{FF2B5EF4-FFF2-40B4-BE49-F238E27FC236}">
                <a16:creationId xmlns:a16="http://schemas.microsoft.com/office/drawing/2014/main" id="{4B21A9AD-DC06-421F-9145-39EE056A90AE}"/>
              </a:ext>
            </a:extLst>
          </p:cNvPr>
          <p:cNvSpPr txBox="1"/>
          <p:nvPr/>
        </p:nvSpPr>
        <p:spPr>
          <a:xfrm>
            <a:off x="3131840" y="3709819"/>
            <a:ext cx="2232248" cy="238527"/>
          </a:xfrm>
          <a:prstGeom prst="rect">
            <a:avLst/>
          </a:prstGeom>
          <a:noFill/>
        </p:spPr>
        <p:txBody>
          <a:bodyPr wrap="square" lIns="68580" tIns="34290" rIns="68580" bIns="34290" rtlCol="0">
            <a:spAutoFit/>
          </a:bodyPr>
          <a:lstStyle/>
          <a:p>
            <a:r>
              <a:rPr lang="zh-CN" altLang="zh-CN" sz="1100" dirty="0">
                <a:solidFill>
                  <a:schemeClr val="accent1"/>
                </a:solidFill>
                <a:latin typeface="锐字云字库美黑体1.0" panose="02010604000000000000" charset="-122"/>
                <a:ea typeface="锐字云字库美黑体1.0" panose="02010604000000000000" charset="-122"/>
              </a:rPr>
              <a:t>汇报人：</a:t>
            </a:r>
            <a:r>
              <a:rPr lang="en-US" altLang="zh-CN" sz="1100" dirty="0">
                <a:solidFill>
                  <a:schemeClr val="accent1"/>
                </a:solidFill>
                <a:latin typeface="锐字云字库美黑体1.0" panose="02010604000000000000" charset="-122"/>
                <a:ea typeface="锐字云字库美黑体1.0" panose="02010604000000000000" charset="-122"/>
              </a:rPr>
              <a:t>xxx        </a:t>
            </a:r>
            <a:r>
              <a:rPr lang="zh-CN" altLang="en-US" sz="1100" dirty="0">
                <a:solidFill>
                  <a:schemeClr val="accent1"/>
                </a:solidFill>
                <a:latin typeface="锐字云字库美黑体1.0" panose="02010604000000000000" charset="-122"/>
                <a:ea typeface="锐字云字库美黑体1.0" panose="02010604000000000000" charset="-122"/>
              </a:rPr>
              <a:t>时间：</a:t>
            </a:r>
            <a:r>
              <a:rPr lang="en-US" altLang="zh-CN" sz="1100" dirty="0">
                <a:solidFill>
                  <a:schemeClr val="accent1"/>
                </a:solidFill>
                <a:latin typeface="锐字云字库美黑体1.0" panose="02010604000000000000" charset="-122"/>
                <a:ea typeface="锐字云字库美黑体1.0" panose="02010604000000000000" charset="-122"/>
              </a:rPr>
              <a:t>xxx</a:t>
            </a:r>
            <a:endParaRPr lang="zh-CN" altLang="zh-CN" sz="1100" dirty="0">
              <a:solidFill>
                <a:schemeClr val="accent1"/>
              </a:solidFill>
              <a:latin typeface="锐字云字库美黑体1.0" panose="02010604000000000000" charset="-122"/>
              <a:ea typeface="锐字云字库美黑体1.0" panose="02010604000000000000" charset="-122"/>
            </a:endParaRPr>
          </a:p>
        </p:txBody>
      </p:sp>
      <p:sp>
        <p:nvSpPr>
          <p:cNvPr id="2" name="矩形 1">
            <a:extLst>
              <a:ext uri="{FF2B5EF4-FFF2-40B4-BE49-F238E27FC236}">
                <a16:creationId xmlns:a16="http://schemas.microsoft.com/office/drawing/2014/main" id="{03CE672A-AB67-4372-BECB-DA50D10370E7}"/>
              </a:ext>
            </a:extLst>
          </p:cNvPr>
          <p:cNvSpPr/>
          <p:nvPr/>
        </p:nvSpPr>
        <p:spPr>
          <a:xfrm>
            <a:off x="7992379" y="1784474"/>
            <a:ext cx="1158669" cy="35602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15EDA137-796F-43AB-A866-FF8568028944}"/>
              </a:ext>
            </a:extLst>
          </p:cNvPr>
          <p:cNvSpPr/>
          <p:nvPr/>
        </p:nvSpPr>
        <p:spPr>
          <a:xfrm>
            <a:off x="7632340" y="1784474"/>
            <a:ext cx="277671" cy="35602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BADD2EBC-6C00-4628-B0F3-1EE2D9601E90}"/>
              </a:ext>
            </a:extLst>
          </p:cNvPr>
          <p:cNvSpPr/>
          <p:nvPr/>
        </p:nvSpPr>
        <p:spPr>
          <a:xfrm>
            <a:off x="7282661" y="1784474"/>
            <a:ext cx="277671" cy="35602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3A0AD43F-9A27-481D-AA15-825F9E44B973}"/>
              </a:ext>
            </a:extLst>
          </p:cNvPr>
          <p:cNvSpPr/>
          <p:nvPr/>
        </p:nvSpPr>
        <p:spPr>
          <a:xfrm>
            <a:off x="6922621" y="1784474"/>
            <a:ext cx="277671" cy="35602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5768001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p:cTn id="7" dur="1000" fill="hold"/>
                                        <p:tgtEl>
                                          <p:spTgt spid="15362"/>
                                        </p:tgtEl>
                                        <p:attrNameLst>
                                          <p:attrName>ppt_w</p:attrName>
                                        </p:attrNameLst>
                                      </p:cBhvr>
                                      <p:tavLst>
                                        <p:tav tm="0">
                                          <p:val>
                                            <p:strVal val="#ppt_w+.3"/>
                                          </p:val>
                                        </p:tav>
                                        <p:tav tm="100000">
                                          <p:val>
                                            <p:strVal val="#ppt_w"/>
                                          </p:val>
                                        </p:tav>
                                      </p:tavLst>
                                    </p:anim>
                                    <p:anim calcmode="lin" valueType="num">
                                      <p:cBhvr>
                                        <p:cTn id="8" dur="1000" fill="hold"/>
                                        <p:tgtEl>
                                          <p:spTgt spid="15362"/>
                                        </p:tgtEl>
                                        <p:attrNameLst>
                                          <p:attrName>ppt_h</p:attrName>
                                        </p:attrNameLst>
                                      </p:cBhvr>
                                      <p:tavLst>
                                        <p:tav tm="0">
                                          <p:val>
                                            <p:strVal val="#ppt_h"/>
                                          </p:val>
                                        </p:tav>
                                        <p:tav tm="100000">
                                          <p:val>
                                            <p:strVal val="#ppt_h"/>
                                          </p:val>
                                        </p:tav>
                                      </p:tavLst>
                                    </p:anim>
                                    <p:animEffect transition="in" filter="fade">
                                      <p:cBhvr>
                                        <p:cTn id="9" dur="1000"/>
                                        <p:tgtEl>
                                          <p:spTgt spid="15362"/>
                                        </p:tgtEl>
                                      </p:cBhvr>
                                    </p:animEffect>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10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20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1+#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200"/>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3"/>
                                        </p:tgtEl>
                                        <p:attrNameLst>
                                          <p:attrName>style.visibility</p:attrName>
                                        </p:attrNameLst>
                                      </p:cBhvr>
                                      <p:to>
                                        <p:strVal val="visible"/>
                                      </p:to>
                                    </p:set>
                                    <p:anim by="(-#ppt_w*2)" calcmode="lin" valueType="num">
                                      <p:cBhvr rctx="PPT">
                                        <p:cTn id="31" dur="500" autoRev="1" fill="hold">
                                          <p:stCondLst>
                                            <p:cond delay="0"/>
                                          </p:stCondLst>
                                        </p:cTn>
                                        <p:tgtEl>
                                          <p:spTgt spid="3"/>
                                        </p:tgtEl>
                                        <p:attrNameLst>
                                          <p:attrName>ppt_w</p:attrName>
                                        </p:attrNameLst>
                                      </p:cBhvr>
                                    </p:anim>
                                    <p:anim by="(#ppt_w*0.50)" calcmode="lin" valueType="num">
                                      <p:cBhvr>
                                        <p:cTn id="32" dur="500" decel="50000" autoRev="1" fill="hold">
                                          <p:stCondLst>
                                            <p:cond delay="0"/>
                                          </p:stCondLst>
                                        </p:cTn>
                                        <p:tgtEl>
                                          <p:spTgt spid="3"/>
                                        </p:tgtEl>
                                        <p:attrNameLst>
                                          <p:attrName>ppt_x</p:attrName>
                                        </p:attrNameLst>
                                      </p:cBhvr>
                                    </p:anim>
                                    <p:anim from="(-#ppt_h/2)" to="(#ppt_y)" calcmode="lin" valueType="num">
                                      <p:cBhvr>
                                        <p:cTn id="33" dur="1000" fill="hold">
                                          <p:stCondLst>
                                            <p:cond delay="0"/>
                                          </p:stCondLst>
                                        </p:cTn>
                                        <p:tgtEl>
                                          <p:spTgt spid="3"/>
                                        </p:tgtEl>
                                        <p:attrNameLst>
                                          <p:attrName>ppt_y</p:attrName>
                                        </p:attrNameLst>
                                      </p:cBhvr>
                                    </p:anim>
                                    <p:animRot by="21600000">
                                      <p:cBhvr>
                                        <p:cTn id="34" dur="1000" fill="hold">
                                          <p:stCondLst>
                                            <p:cond delay="0"/>
                                          </p:stCondLst>
                                        </p:cTn>
                                        <p:tgtEl>
                                          <p:spTgt spid="3"/>
                                        </p:tgtEl>
                                        <p:attrNameLst>
                                          <p:attrName>r</p:attrName>
                                        </p:attrNameLst>
                                      </p:cBhvr>
                                    </p:animRot>
                                  </p:childTnLst>
                                </p:cTn>
                              </p:par>
                            </p:childTnLst>
                          </p:cTn>
                        </p:par>
                        <p:par>
                          <p:cTn id="35" fill="hold">
                            <p:stCondLst>
                              <p:cond delay="3500"/>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4"/>
                                        </p:tgtEl>
                                        <p:attrNameLst>
                                          <p:attrName>style.visibility</p:attrName>
                                        </p:attrNameLst>
                                      </p:cBhvr>
                                      <p:to>
                                        <p:strVal val="visible"/>
                                      </p:to>
                                    </p:set>
                                    <p:anim by="(-#ppt_w*2)" calcmode="lin" valueType="num">
                                      <p:cBhvr rctx="PPT">
                                        <p:cTn id="38" dur="500" autoRev="1" fill="hold">
                                          <p:stCondLst>
                                            <p:cond delay="0"/>
                                          </p:stCondLst>
                                        </p:cTn>
                                        <p:tgtEl>
                                          <p:spTgt spid="4"/>
                                        </p:tgtEl>
                                        <p:attrNameLst>
                                          <p:attrName>ppt_w</p:attrName>
                                        </p:attrNameLst>
                                      </p:cBhvr>
                                    </p:anim>
                                    <p:anim by="(#ppt_w*0.50)" calcmode="lin" valueType="num">
                                      <p:cBhvr>
                                        <p:cTn id="39" dur="500" decel="50000" autoRev="1" fill="hold">
                                          <p:stCondLst>
                                            <p:cond delay="0"/>
                                          </p:stCondLst>
                                        </p:cTn>
                                        <p:tgtEl>
                                          <p:spTgt spid="4"/>
                                        </p:tgtEl>
                                        <p:attrNameLst>
                                          <p:attrName>ppt_x</p:attrName>
                                        </p:attrNameLst>
                                      </p:cBhvr>
                                    </p:anim>
                                    <p:anim from="(-#ppt_h/2)" to="(#ppt_y)" calcmode="lin" valueType="num">
                                      <p:cBhvr>
                                        <p:cTn id="40" dur="1000" fill="hold">
                                          <p:stCondLst>
                                            <p:cond delay="0"/>
                                          </p:stCondLst>
                                        </p:cTn>
                                        <p:tgtEl>
                                          <p:spTgt spid="4"/>
                                        </p:tgtEl>
                                        <p:attrNameLst>
                                          <p:attrName>ppt_y</p:attrName>
                                        </p:attrNameLst>
                                      </p:cBhvr>
                                    </p:anim>
                                    <p:animRot by="21600000">
                                      <p:cBhvr>
                                        <p:cTn id="41" dur="1000" fill="hold">
                                          <p:stCondLst>
                                            <p:cond delay="0"/>
                                          </p:stCondLst>
                                        </p:cTn>
                                        <p:tgtEl>
                                          <p:spTgt spid="4"/>
                                        </p:tgtEl>
                                        <p:attrNameLst>
                                          <p:attrName>r</p:attrName>
                                        </p:attrNameLst>
                                      </p:cBhvr>
                                    </p:animRot>
                                  </p:childTnLst>
                                </p:cTn>
                              </p:par>
                            </p:childTnLst>
                          </p:cTn>
                        </p:par>
                        <p:par>
                          <p:cTn id="42" fill="hold">
                            <p:stCondLst>
                              <p:cond delay="5400"/>
                            </p:stCondLst>
                            <p:childTnLst>
                              <p:par>
                                <p:cTn id="43" presetID="22" presetClass="entr" presetSubtype="4" fill="hold" grpId="0" nodeType="afterEffect">
                                  <p:stCondLst>
                                    <p:cond delay="0"/>
                                  </p:stCondLst>
                                  <p:iterate type="lt">
                                    <p:tmPct val="0"/>
                                  </p:iterate>
                                  <p:childTnLst>
                                    <p:set>
                                      <p:cBhvr>
                                        <p:cTn id="44" dur="1" fill="hold">
                                          <p:stCondLst>
                                            <p:cond delay="0"/>
                                          </p:stCondLst>
                                        </p:cTn>
                                        <p:tgtEl>
                                          <p:spTgt spid="5"/>
                                        </p:tgtEl>
                                        <p:attrNameLst>
                                          <p:attrName>style.visibility</p:attrName>
                                        </p:attrNameLst>
                                      </p:cBhvr>
                                      <p:to>
                                        <p:strVal val="visible"/>
                                      </p:to>
                                    </p:set>
                                    <p:animEffect transition="in" filter="wipe(down)">
                                      <p:cBhvr>
                                        <p:cTn id="45" dur="500"/>
                                        <p:tgtEl>
                                          <p:spTgt spid="5"/>
                                        </p:tgtEl>
                                      </p:cBhvr>
                                    </p:animEffect>
                                  </p:childTnLst>
                                </p:cTn>
                              </p:par>
                            </p:childTnLst>
                          </p:cTn>
                        </p:par>
                        <p:par>
                          <p:cTn id="46" fill="hold">
                            <p:stCondLst>
                              <p:cond delay="5900"/>
                            </p:stCondLst>
                            <p:childTnLst>
                              <p:par>
                                <p:cTn id="47" presetID="42"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anim calcmode="lin" valueType="num">
                                      <p:cBhvr>
                                        <p:cTn id="50" dur="500" fill="hold"/>
                                        <p:tgtEl>
                                          <p:spTgt spid="6"/>
                                        </p:tgtEl>
                                        <p:attrNameLst>
                                          <p:attrName>ppt_x</p:attrName>
                                        </p:attrNameLst>
                                      </p:cBhvr>
                                      <p:tavLst>
                                        <p:tav tm="0">
                                          <p:val>
                                            <p:strVal val="#ppt_x"/>
                                          </p:val>
                                        </p:tav>
                                        <p:tav tm="100000">
                                          <p:val>
                                            <p:strVal val="#ppt_x"/>
                                          </p:val>
                                        </p:tav>
                                      </p:tavLst>
                                    </p:anim>
                                    <p:anim calcmode="lin" valueType="num">
                                      <p:cBhvr>
                                        <p:cTn id="51"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2" grpId="0" animBg="1"/>
      <p:bldP spid="8" grpId="0" animBg="1"/>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167844" y="1924472"/>
            <a:ext cx="827702" cy="82795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3600" dirty="0">
                <a:solidFill>
                  <a:schemeClr val="bg1"/>
                </a:solidFill>
                <a:latin typeface="微软雅黑" panose="020B0503020204020204" pitchFamily="34" charset="-122"/>
                <a:ea typeface="微软雅黑" panose="020B0503020204020204" pitchFamily="34" charset="-122"/>
              </a:rPr>
              <a:t>1</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493771" y="1955625"/>
            <a:ext cx="2022445" cy="364891"/>
          </a:xfrm>
          <a:prstGeom prst="rect">
            <a:avLst/>
          </a:prstGeom>
          <a:noFill/>
          <a:ln w="9525" algn="ctr">
            <a:noFill/>
            <a:miter lim="800000"/>
          </a:ln>
        </p:spPr>
        <p:txBody>
          <a:bodyPr wrap="none" lIns="87043" tIns="43521" rIns="87043" bIns="43521">
            <a:spAutoFit/>
          </a:bodyPr>
          <a:lstStyle/>
          <a:p>
            <a:r>
              <a:rPr lang="zh-CN" altLang="en-US" dirty="0">
                <a:solidFill>
                  <a:schemeClr val="accent1"/>
                </a:solidFill>
                <a:latin typeface="微软雅黑" panose="020B0503020204020204" pitchFamily="34" charset="-122"/>
                <a:ea typeface="微软雅黑" panose="020B0503020204020204" pitchFamily="34" charset="-122"/>
              </a:rPr>
              <a:t>单击此处添加标题</a:t>
            </a:r>
          </a:p>
        </p:txBody>
      </p:sp>
      <p:sp>
        <p:nvSpPr>
          <p:cNvPr id="6" name="Line 34"/>
          <p:cNvSpPr>
            <a:spLocks noChangeShapeType="1"/>
          </p:cNvSpPr>
          <p:nvPr/>
        </p:nvSpPr>
        <p:spPr bwMode="auto">
          <a:xfrm>
            <a:off x="3959932" y="2339903"/>
            <a:ext cx="5184068" cy="0"/>
          </a:xfrm>
          <a:prstGeom prst="line">
            <a:avLst/>
          </a:prstGeom>
          <a:solidFill>
            <a:schemeClr val="accent1">
              <a:lumMod val="75000"/>
            </a:schemeClr>
          </a:solidFill>
          <a:ln w="19050">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7" name="文本框 7"/>
          <p:cNvSpPr txBox="1">
            <a:spLocks noChangeArrowheads="1"/>
          </p:cNvSpPr>
          <p:nvPr/>
        </p:nvSpPr>
        <p:spPr bwMode="auto">
          <a:xfrm>
            <a:off x="4502760" y="2475431"/>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添加小节标题</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502760" y="2799467"/>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添加小节标题</a:t>
            </a:r>
            <a:endParaRPr lang="zh-CN" altLang="en-US" sz="1200" dirty="0">
              <a:solidFill>
                <a:schemeClr val="tx1">
                  <a:lumMod val="65000"/>
                  <a:lumOff val="35000"/>
                </a:schemeClr>
              </a:solidFill>
            </a:endParaRPr>
          </a:p>
        </p:txBody>
      </p:sp>
      <p:sp>
        <p:nvSpPr>
          <p:cNvPr id="9" name="文本框 7"/>
          <p:cNvSpPr txBox="1">
            <a:spLocks noChangeArrowheads="1"/>
          </p:cNvSpPr>
          <p:nvPr/>
        </p:nvSpPr>
        <p:spPr bwMode="auto">
          <a:xfrm>
            <a:off x="5940152" y="2464532"/>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添加小节标题</a:t>
            </a:r>
            <a:endParaRPr lang="zh-CN" altLang="en-US" sz="1200" dirty="0">
              <a:solidFill>
                <a:schemeClr val="tx1">
                  <a:lumMod val="65000"/>
                  <a:lumOff val="35000"/>
                </a:schemeClr>
              </a:solidFill>
            </a:endParaRPr>
          </a:p>
        </p:txBody>
      </p:sp>
      <p:sp>
        <p:nvSpPr>
          <p:cNvPr id="10" name="文本框 7"/>
          <p:cNvSpPr txBox="1">
            <a:spLocks noChangeArrowheads="1"/>
          </p:cNvSpPr>
          <p:nvPr/>
        </p:nvSpPr>
        <p:spPr bwMode="auto">
          <a:xfrm>
            <a:off x="5940152" y="2813539"/>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添加小节标题</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18251040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ppt_y</p:attrName>
                                        </p:attrNameLst>
                                      </p:cBhvr>
                                      <p:tavLst>
                                        <p:tav tm="0">
                                          <p:val>
                                            <p:strVal val="#ppt_y-#ppt_h*1.125000"/>
                                          </p:val>
                                        </p:tav>
                                        <p:tav tm="100000">
                                          <p:val>
                                            <p:strVal val="#ppt_y"/>
                                          </p:val>
                                        </p:tav>
                                      </p:tavLst>
                                    </p:anim>
                                    <p:animEffect transition="in" filter="wipe(down)">
                                      <p:cBhvr>
                                        <p:cTn id="27" dur="500"/>
                                        <p:tgtEl>
                                          <p:spTgt spid="9"/>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ppt_y</p:attrName>
                                        </p:attrNameLst>
                                      </p:cBhvr>
                                      <p:tavLst>
                                        <p:tav tm="0">
                                          <p:val>
                                            <p:strVal val="#ppt_y-#ppt_h*1.125000"/>
                                          </p:val>
                                        </p:tav>
                                        <p:tav tm="100000">
                                          <p:val>
                                            <p:strVal val="#ppt_y"/>
                                          </p:val>
                                        </p:tav>
                                      </p:tavLst>
                                    </p:anim>
                                    <p:animEffect transition="in" filter="wipe(down)">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62"/>
          <p:cNvSpPr/>
          <p:nvPr/>
        </p:nvSpPr>
        <p:spPr bwMode="auto">
          <a:xfrm>
            <a:off x="3589140" y="1962043"/>
            <a:ext cx="1914525" cy="1761479"/>
          </a:xfrm>
          <a:custGeom>
            <a:avLst/>
            <a:gdLst>
              <a:gd name="T0" fmla="*/ 340 w 681"/>
              <a:gd name="T1" fmla="*/ 0 h 626"/>
              <a:gd name="T2" fmla="*/ 0 w 681"/>
              <a:gd name="T3" fmla="*/ 341 h 626"/>
              <a:gd name="T4" fmla="*/ 30 w 681"/>
              <a:gd name="T5" fmla="*/ 481 h 626"/>
              <a:gd name="T6" fmla="*/ 58 w 681"/>
              <a:gd name="T7" fmla="*/ 469 h 626"/>
              <a:gd name="T8" fmla="*/ 30 w 681"/>
              <a:gd name="T9" fmla="*/ 341 h 626"/>
              <a:gd name="T10" fmla="*/ 340 w 681"/>
              <a:gd name="T11" fmla="*/ 30 h 626"/>
              <a:gd name="T12" fmla="*/ 651 w 681"/>
              <a:gd name="T13" fmla="*/ 341 h 626"/>
              <a:gd name="T14" fmla="*/ 509 w 681"/>
              <a:gd name="T15" fmla="*/ 601 h 626"/>
              <a:gd name="T16" fmla="*/ 525 w 681"/>
              <a:gd name="T17" fmla="*/ 626 h 626"/>
              <a:gd name="T18" fmla="*/ 681 w 681"/>
              <a:gd name="T19" fmla="*/ 341 h 626"/>
              <a:gd name="T20" fmla="*/ 340 w 681"/>
              <a:gd name="T21"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1" h="626">
                <a:moveTo>
                  <a:pt x="340" y="0"/>
                </a:moveTo>
                <a:cubicBezTo>
                  <a:pt x="152" y="0"/>
                  <a:pt x="0" y="153"/>
                  <a:pt x="0" y="341"/>
                </a:cubicBezTo>
                <a:cubicBezTo>
                  <a:pt x="0" y="391"/>
                  <a:pt x="11" y="438"/>
                  <a:pt x="30" y="481"/>
                </a:cubicBezTo>
                <a:cubicBezTo>
                  <a:pt x="58" y="469"/>
                  <a:pt x="58" y="469"/>
                  <a:pt x="58" y="469"/>
                </a:cubicBezTo>
                <a:cubicBezTo>
                  <a:pt x="40" y="429"/>
                  <a:pt x="30" y="386"/>
                  <a:pt x="30" y="341"/>
                </a:cubicBezTo>
                <a:cubicBezTo>
                  <a:pt x="30" y="169"/>
                  <a:pt x="169" y="30"/>
                  <a:pt x="340" y="30"/>
                </a:cubicBezTo>
                <a:cubicBezTo>
                  <a:pt x="512" y="30"/>
                  <a:pt x="651" y="169"/>
                  <a:pt x="651" y="341"/>
                </a:cubicBezTo>
                <a:cubicBezTo>
                  <a:pt x="651" y="450"/>
                  <a:pt x="594" y="546"/>
                  <a:pt x="509" y="601"/>
                </a:cubicBezTo>
                <a:cubicBezTo>
                  <a:pt x="525" y="626"/>
                  <a:pt x="525" y="626"/>
                  <a:pt x="525" y="626"/>
                </a:cubicBezTo>
                <a:cubicBezTo>
                  <a:pt x="619" y="566"/>
                  <a:pt x="681" y="460"/>
                  <a:pt x="681" y="341"/>
                </a:cubicBezTo>
                <a:cubicBezTo>
                  <a:pt x="681" y="153"/>
                  <a:pt x="528" y="0"/>
                  <a:pt x="340" y="0"/>
                </a:cubicBezTo>
                <a:close/>
              </a:path>
            </a:pathLst>
          </a:custGeom>
          <a:solidFill>
            <a:schemeClr val="accent1"/>
          </a:solidFill>
          <a:ln>
            <a:noFill/>
          </a:ln>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24" name="Freeform 63"/>
          <p:cNvSpPr/>
          <p:nvPr/>
        </p:nvSpPr>
        <p:spPr bwMode="auto">
          <a:xfrm>
            <a:off x="3518895" y="1782204"/>
            <a:ext cx="2165747" cy="2275987"/>
          </a:xfrm>
          <a:custGeom>
            <a:avLst/>
            <a:gdLst>
              <a:gd name="T0" fmla="*/ 365 w 770"/>
              <a:gd name="T1" fmla="*/ 0 h 809"/>
              <a:gd name="T2" fmla="*/ 0 w 770"/>
              <a:gd name="T3" fmla="*/ 230 h 809"/>
              <a:gd name="T4" fmla="*/ 45 w 770"/>
              <a:gd name="T5" fmla="*/ 248 h 809"/>
              <a:gd name="T6" fmla="*/ 365 w 770"/>
              <a:gd name="T7" fmla="*/ 48 h 809"/>
              <a:gd name="T8" fmla="*/ 722 w 770"/>
              <a:gd name="T9" fmla="*/ 405 h 809"/>
              <a:gd name="T10" fmla="*/ 365 w 770"/>
              <a:gd name="T11" fmla="*/ 761 h 809"/>
              <a:gd name="T12" fmla="*/ 132 w 770"/>
              <a:gd name="T13" fmla="*/ 674 h 809"/>
              <a:gd name="T14" fmla="*/ 102 w 770"/>
              <a:gd name="T15" fmla="*/ 712 h 809"/>
              <a:gd name="T16" fmla="*/ 365 w 770"/>
              <a:gd name="T17" fmla="*/ 809 h 809"/>
              <a:gd name="T18" fmla="*/ 770 w 770"/>
              <a:gd name="T19" fmla="*/ 405 h 809"/>
              <a:gd name="T20" fmla="*/ 365 w 770"/>
              <a:gd name="T2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0" h="809">
                <a:moveTo>
                  <a:pt x="365" y="0"/>
                </a:moveTo>
                <a:cubicBezTo>
                  <a:pt x="204" y="0"/>
                  <a:pt x="65" y="94"/>
                  <a:pt x="0" y="230"/>
                </a:cubicBezTo>
                <a:cubicBezTo>
                  <a:pt x="45" y="248"/>
                  <a:pt x="45" y="248"/>
                  <a:pt x="45" y="248"/>
                </a:cubicBezTo>
                <a:cubicBezTo>
                  <a:pt x="103" y="130"/>
                  <a:pt x="224" y="48"/>
                  <a:pt x="365" y="48"/>
                </a:cubicBezTo>
                <a:cubicBezTo>
                  <a:pt x="562" y="48"/>
                  <a:pt x="722" y="208"/>
                  <a:pt x="722" y="405"/>
                </a:cubicBezTo>
                <a:cubicBezTo>
                  <a:pt x="722" y="602"/>
                  <a:pt x="562" y="761"/>
                  <a:pt x="365" y="761"/>
                </a:cubicBezTo>
                <a:cubicBezTo>
                  <a:pt x="276" y="761"/>
                  <a:pt x="194" y="728"/>
                  <a:pt x="132" y="674"/>
                </a:cubicBezTo>
                <a:cubicBezTo>
                  <a:pt x="102" y="712"/>
                  <a:pt x="102" y="712"/>
                  <a:pt x="102" y="712"/>
                </a:cubicBezTo>
                <a:cubicBezTo>
                  <a:pt x="173" y="772"/>
                  <a:pt x="265" y="809"/>
                  <a:pt x="365" y="809"/>
                </a:cubicBezTo>
                <a:cubicBezTo>
                  <a:pt x="589" y="809"/>
                  <a:pt x="770" y="628"/>
                  <a:pt x="770" y="405"/>
                </a:cubicBezTo>
                <a:cubicBezTo>
                  <a:pt x="770" y="181"/>
                  <a:pt x="589" y="0"/>
                  <a:pt x="365" y="0"/>
                </a:cubicBezTo>
                <a:close/>
              </a:path>
            </a:pathLst>
          </a:custGeom>
          <a:solidFill>
            <a:schemeClr val="accent2"/>
          </a:solidFill>
          <a:ln>
            <a:noFill/>
          </a:ln>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25" name="Freeform 64"/>
          <p:cNvSpPr/>
          <p:nvPr/>
        </p:nvSpPr>
        <p:spPr bwMode="auto">
          <a:xfrm>
            <a:off x="3242670" y="1616655"/>
            <a:ext cx="2607469" cy="2608274"/>
          </a:xfrm>
          <a:custGeom>
            <a:avLst/>
            <a:gdLst>
              <a:gd name="T0" fmla="*/ 463 w 927"/>
              <a:gd name="T1" fmla="*/ 0 h 927"/>
              <a:gd name="T2" fmla="*/ 259 w 927"/>
              <a:gd name="T3" fmla="*/ 48 h 927"/>
              <a:gd name="T4" fmla="*/ 279 w 927"/>
              <a:gd name="T5" fmla="*/ 87 h 927"/>
              <a:gd name="T6" fmla="*/ 463 w 927"/>
              <a:gd name="T7" fmla="*/ 45 h 927"/>
              <a:gd name="T8" fmla="*/ 882 w 927"/>
              <a:gd name="T9" fmla="*/ 464 h 927"/>
              <a:gd name="T10" fmla="*/ 463 w 927"/>
              <a:gd name="T11" fmla="*/ 883 h 927"/>
              <a:gd name="T12" fmla="*/ 44 w 927"/>
              <a:gd name="T13" fmla="*/ 464 h 927"/>
              <a:gd name="T14" fmla="*/ 48 w 927"/>
              <a:gd name="T15" fmla="*/ 411 h 927"/>
              <a:gd name="T16" fmla="*/ 3 w 927"/>
              <a:gd name="T17" fmla="*/ 409 h 927"/>
              <a:gd name="T18" fmla="*/ 0 w 927"/>
              <a:gd name="T19" fmla="*/ 464 h 927"/>
              <a:gd name="T20" fmla="*/ 463 w 927"/>
              <a:gd name="T21" fmla="*/ 927 h 927"/>
              <a:gd name="T22" fmla="*/ 927 w 927"/>
              <a:gd name="T23" fmla="*/ 464 h 927"/>
              <a:gd name="T24" fmla="*/ 463 w 927"/>
              <a:gd name="T25" fmla="*/ 0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7" h="927">
                <a:moveTo>
                  <a:pt x="463" y="0"/>
                </a:moveTo>
                <a:cubicBezTo>
                  <a:pt x="390" y="0"/>
                  <a:pt x="321" y="17"/>
                  <a:pt x="259" y="48"/>
                </a:cubicBezTo>
                <a:cubicBezTo>
                  <a:pt x="279" y="87"/>
                  <a:pt x="279" y="87"/>
                  <a:pt x="279" y="87"/>
                </a:cubicBezTo>
                <a:cubicBezTo>
                  <a:pt x="335" y="60"/>
                  <a:pt x="397" y="45"/>
                  <a:pt x="463" y="45"/>
                </a:cubicBezTo>
                <a:cubicBezTo>
                  <a:pt x="695" y="45"/>
                  <a:pt x="882" y="232"/>
                  <a:pt x="882" y="464"/>
                </a:cubicBezTo>
                <a:cubicBezTo>
                  <a:pt x="882" y="695"/>
                  <a:pt x="695" y="883"/>
                  <a:pt x="463" y="883"/>
                </a:cubicBezTo>
                <a:cubicBezTo>
                  <a:pt x="232" y="883"/>
                  <a:pt x="44" y="695"/>
                  <a:pt x="44" y="464"/>
                </a:cubicBezTo>
                <a:cubicBezTo>
                  <a:pt x="44" y="446"/>
                  <a:pt x="46" y="428"/>
                  <a:pt x="48" y="411"/>
                </a:cubicBezTo>
                <a:cubicBezTo>
                  <a:pt x="3" y="409"/>
                  <a:pt x="3" y="409"/>
                  <a:pt x="3" y="409"/>
                </a:cubicBezTo>
                <a:cubicBezTo>
                  <a:pt x="1" y="427"/>
                  <a:pt x="0" y="445"/>
                  <a:pt x="0" y="464"/>
                </a:cubicBezTo>
                <a:cubicBezTo>
                  <a:pt x="0" y="720"/>
                  <a:pt x="207" y="927"/>
                  <a:pt x="463" y="927"/>
                </a:cubicBezTo>
                <a:cubicBezTo>
                  <a:pt x="719" y="927"/>
                  <a:pt x="927" y="720"/>
                  <a:pt x="927" y="464"/>
                </a:cubicBezTo>
                <a:cubicBezTo>
                  <a:pt x="927" y="208"/>
                  <a:pt x="719" y="0"/>
                  <a:pt x="463" y="0"/>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rgbClr val="C00000"/>
              </a:solidFill>
              <a:latin typeface="Calibri" panose="020F0502020204030204" pitchFamily="34" charset="0"/>
              <a:ea typeface="微软雅黑" panose="020B0503020204020204" pitchFamily="34" charset="-122"/>
            </a:endParaRPr>
          </a:p>
        </p:txBody>
      </p:sp>
      <p:sp>
        <p:nvSpPr>
          <p:cNvPr id="26" name="Freeform 65"/>
          <p:cNvSpPr/>
          <p:nvPr/>
        </p:nvSpPr>
        <p:spPr bwMode="auto">
          <a:xfrm>
            <a:off x="5282209" y="1660721"/>
            <a:ext cx="708422" cy="267974"/>
          </a:xfrm>
          <a:custGeom>
            <a:avLst/>
            <a:gdLst>
              <a:gd name="T0" fmla="*/ 0 w 595"/>
              <a:gd name="T1" fmla="*/ 225 h 225"/>
              <a:gd name="T2" fmla="*/ 208 w 595"/>
              <a:gd name="T3" fmla="*/ 0 h 225"/>
              <a:gd name="T4" fmla="*/ 595 w 595"/>
              <a:gd name="T5" fmla="*/ 0 h 225"/>
            </a:gdLst>
            <a:ahLst/>
            <a:cxnLst>
              <a:cxn ang="0">
                <a:pos x="T0" y="T1"/>
              </a:cxn>
              <a:cxn ang="0">
                <a:pos x="T2" y="T3"/>
              </a:cxn>
              <a:cxn ang="0">
                <a:pos x="T4" y="T5"/>
              </a:cxn>
            </a:cxnLst>
            <a:rect l="0" t="0" r="r" b="b"/>
            <a:pathLst>
              <a:path w="595" h="225">
                <a:moveTo>
                  <a:pt x="0" y="225"/>
                </a:moveTo>
                <a:lnTo>
                  <a:pt x="208" y="0"/>
                </a:lnTo>
                <a:lnTo>
                  <a:pt x="595" y="0"/>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27" name="Line 66"/>
          <p:cNvSpPr>
            <a:spLocks noChangeShapeType="1"/>
          </p:cNvSpPr>
          <p:nvPr/>
        </p:nvSpPr>
        <p:spPr bwMode="auto">
          <a:xfrm>
            <a:off x="5802512" y="2814793"/>
            <a:ext cx="301229" cy="0"/>
          </a:xfrm>
          <a:prstGeom prst="line">
            <a:avLst/>
          </a:prstGeom>
          <a:noFill/>
          <a:ln w="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a:p>
        </p:txBody>
      </p:sp>
      <p:sp>
        <p:nvSpPr>
          <p:cNvPr id="28" name="Freeform 67"/>
          <p:cNvSpPr/>
          <p:nvPr/>
        </p:nvSpPr>
        <p:spPr bwMode="auto">
          <a:xfrm>
            <a:off x="5088137" y="3555590"/>
            <a:ext cx="809625" cy="529993"/>
          </a:xfrm>
          <a:custGeom>
            <a:avLst/>
            <a:gdLst>
              <a:gd name="T0" fmla="*/ 0 w 288"/>
              <a:gd name="T1" fmla="*/ 0 h 188"/>
              <a:gd name="T2" fmla="*/ 193 w 288"/>
              <a:gd name="T3" fmla="*/ 188 h 188"/>
              <a:gd name="T4" fmla="*/ 288 w 288"/>
              <a:gd name="T5" fmla="*/ 188 h 188"/>
            </a:gdLst>
            <a:ahLst/>
            <a:cxnLst>
              <a:cxn ang="0">
                <a:pos x="T0" y="T1"/>
              </a:cxn>
              <a:cxn ang="0">
                <a:pos x="T2" y="T3"/>
              </a:cxn>
              <a:cxn ang="0">
                <a:pos x="T4" y="T5"/>
              </a:cxn>
            </a:cxnLst>
            <a:rect l="0" t="0" r="r" b="b"/>
            <a:pathLst>
              <a:path w="288" h="188">
                <a:moveTo>
                  <a:pt x="0" y="0"/>
                </a:moveTo>
                <a:cubicBezTo>
                  <a:pt x="4" y="5"/>
                  <a:pt x="193" y="188"/>
                  <a:pt x="193" y="188"/>
                </a:cubicBezTo>
                <a:cubicBezTo>
                  <a:pt x="288" y="188"/>
                  <a:pt x="288" y="188"/>
                  <a:pt x="288" y="188"/>
                </a:cubicBez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29" name="Freeform 68"/>
          <p:cNvSpPr/>
          <p:nvPr/>
        </p:nvSpPr>
        <p:spPr bwMode="auto">
          <a:xfrm>
            <a:off x="3090268" y="3754486"/>
            <a:ext cx="810816" cy="453769"/>
          </a:xfrm>
          <a:custGeom>
            <a:avLst/>
            <a:gdLst>
              <a:gd name="T0" fmla="*/ 681 w 681"/>
              <a:gd name="T1" fmla="*/ 0 h 381"/>
              <a:gd name="T2" fmla="*/ 277 w 681"/>
              <a:gd name="T3" fmla="*/ 381 h 381"/>
              <a:gd name="T4" fmla="*/ 0 w 681"/>
              <a:gd name="T5" fmla="*/ 381 h 381"/>
            </a:gdLst>
            <a:ahLst/>
            <a:cxnLst>
              <a:cxn ang="0">
                <a:pos x="T0" y="T1"/>
              </a:cxn>
              <a:cxn ang="0">
                <a:pos x="T2" y="T3"/>
              </a:cxn>
              <a:cxn ang="0">
                <a:pos x="T4" y="T5"/>
              </a:cxn>
            </a:cxnLst>
            <a:rect l="0" t="0" r="r" b="b"/>
            <a:pathLst>
              <a:path w="681" h="381">
                <a:moveTo>
                  <a:pt x="681" y="0"/>
                </a:moveTo>
                <a:lnTo>
                  <a:pt x="277" y="381"/>
                </a:lnTo>
                <a:lnTo>
                  <a:pt x="0" y="381"/>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30" name="Freeform 71"/>
          <p:cNvSpPr/>
          <p:nvPr/>
        </p:nvSpPr>
        <p:spPr bwMode="auto">
          <a:xfrm>
            <a:off x="3065876" y="2105512"/>
            <a:ext cx="522685" cy="303704"/>
          </a:xfrm>
          <a:custGeom>
            <a:avLst/>
            <a:gdLst>
              <a:gd name="T0" fmla="*/ 439 w 439"/>
              <a:gd name="T1" fmla="*/ 255 h 255"/>
              <a:gd name="T2" fmla="*/ 267 w 439"/>
              <a:gd name="T3" fmla="*/ 0 h 255"/>
              <a:gd name="T4" fmla="*/ 0 w 439"/>
              <a:gd name="T5" fmla="*/ 0 h 255"/>
            </a:gdLst>
            <a:ahLst/>
            <a:cxnLst>
              <a:cxn ang="0">
                <a:pos x="T0" y="T1"/>
              </a:cxn>
              <a:cxn ang="0">
                <a:pos x="T2" y="T3"/>
              </a:cxn>
              <a:cxn ang="0">
                <a:pos x="T4" y="T5"/>
              </a:cxn>
            </a:cxnLst>
            <a:rect l="0" t="0" r="r" b="b"/>
            <a:pathLst>
              <a:path w="439" h="255">
                <a:moveTo>
                  <a:pt x="439" y="255"/>
                </a:moveTo>
                <a:lnTo>
                  <a:pt x="267" y="0"/>
                </a:lnTo>
                <a:lnTo>
                  <a:pt x="0" y="0"/>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31" name="Line 72"/>
          <p:cNvSpPr>
            <a:spLocks noChangeShapeType="1"/>
          </p:cNvSpPr>
          <p:nvPr/>
        </p:nvSpPr>
        <p:spPr bwMode="auto">
          <a:xfrm flipH="1" flipV="1">
            <a:off x="3777260" y="1532094"/>
            <a:ext cx="275035" cy="281075"/>
          </a:xfrm>
          <a:prstGeom prst="line">
            <a:avLst/>
          </a:prstGeom>
          <a:noFill/>
          <a:ln w="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a:p>
        </p:txBody>
      </p:sp>
      <p:sp>
        <p:nvSpPr>
          <p:cNvPr id="32" name="TextBox 31"/>
          <p:cNvSpPr txBox="1"/>
          <p:nvPr/>
        </p:nvSpPr>
        <p:spPr>
          <a:xfrm>
            <a:off x="4226604" y="2705346"/>
            <a:ext cx="639599" cy="430887"/>
          </a:xfrm>
          <a:prstGeom prst="rect">
            <a:avLst/>
          </a:prstGeom>
          <a:noFill/>
        </p:spPr>
        <p:txBody>
          <a:bodyPr wrap="none" lIns="0" tIns="0" rIns="0" bIns="0" rtlCol="0" anchor="ctr">
            <a:spAutoFit/>
          </a:bodyPr>
          <a:lstStyle/>
          <a:p>
            <a:pPr algn="ctr"/>
            <a:r>
              <a:rPr lang="en-US" altLang="zh-CN" sz="2800" dirty="0">
                <a:solidFill>
                  <a:schemeClr val="accent1"/>
                </a:solidFill>
                <a:latin typeface="Calibri" panose="020F0502020204030204" pitchFamily="34" charset="0"/>
                <a:ea typeface="微软雅黑" panose="020B0503020204020204" pitchFamily="34" charset="-122"/>
              </a:rPr>
              <a:t>64.8</a:t>
            </a:r>
            <a:endParaRPr lang="zh-CN" altLang="en-US" sz="2800" dirty="0">
              <a:solidFill>
                <a:schemeClr val="accent1"/>
              </a:solidFill>
              <a:latin typeface="Calibri" panose="020F0502020204030204" pitchFamily="34" charset="0"/>
              <a:ea typeface="微软雅黑" panose="020B0503020204020204" pitchFamily="34" charset="-122"/>
            </a:endParaRPr>
          </a:p>
        </p:txBody>
      </p:sp>
      <p:sp>
        <p:nvSpPr>
          <p:cNvPr id="33" name="TextBox 32"/>
          <p:cNvSpPr txBox="1"/>
          <p:nvPr/>
        </p:nvSpPr>
        <p:spPr>
          <a:xfrm>
            <a:off x="1819298" y="1240396"/>
            <a:ext cx="1312542" cy="346249"/>
          </a:xfrm>
          <a:prstGeom prst="rect">
            <a:avLst/>
          </a:prstGeom>
          <a:noFill/>
        </p:spPr>
        <p:txBody>
          <a:bodyPr wrap="square" lIns="68580" tIns="34290" rIns="68580" bIns="34290" rtlCol="0">
            <a:spAutoFit/>
          </a:bodyPr>
          <a:lstStyle/>
          <a:p>
            <a:pPr algn="r">
              <a:lnSpc>
                <a:spcPct val="150000"/>
              </a:lnSpc>
            </a:pP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点击添加标题</a:t>
            </a:r>
          </a:p>
        </p:txBody>
      </p:sp>
      <p:sp>
        <p:nvSpPr>
          <p:cNvPr id="34" name="TextBox 33"/>
          <p:cNvSpPr txBox="1"/>
          <p:nvPr/>
        </p:nvSpPr>
        <p:spPr>
          <a:xfrm>
            <a:off x="1295636" y="1573343"/>
            <a:ext cx="1899606" cy="384977"/>
          </a:xfrm>
          <a:prstGeom prst="rect">
            <a:avLst/>
          </a:prstGeom>
          <a:noFill/>
        </p:spPr>
        <p:txBody>
          <a:bodyPr wrap="square" lIns="68580" tIns="34290" rIns="68580" bIns="34290" rtlCol="0">
            <a:spAutoFit/>
          </a:bodyPr>
          <a:lstStyle/>
          <a:p>
            <a:pPr algn="r">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a:t>
            </a:r>
          </a:p>
        </p:txBody>
      </p:sp>
      <p:sp>
        <p:nvSpPr>
          <p:cNvPr id="35" name="TextBox 34"/>
          <p:cNvSpPr txBox="1"/>
          <p:nvPr/>
        </p:nvSpPr>
        <p:spPr>
          <a:xfrm>
            <a:off x="3178399" y="1384412"/>
            <a:ext cx="457497" cy="284693"/>
          </a:xfrm>
          <a:prstGeom prst="rect">
            <a:avLst/>
          </a:prstGeom>
          <a:noFill/>
        </p:spPr>
        <p:txBody>
          <a:bodyPr wrap="none" lIns="68580" tIns="34290" rIns="68580" bIns="34290" rtlCol="0" anchor="ctr">
            <a:spAutoFit/>
          </a:bodyPr>
          <a:lstStyle/>
          <a:p>
            <a:pPr lvl="0" algn="ctr"/>
            <a:r>
              <a:rPr lang="en-US" altLang="zh-CN" sz="1400" dirty="0">
                <a:solidFill>
                  <a:srgbClr val="1282B7"/>
                </a:solidFill>
                <a:latin typeface="Calibri" panose="020F0502020204030204" pitchFamily="34" charset="0"/>
                <a:ea typeface="微软雅黑" panose="020B0503020204020204" pitchFamily="34" charset="-122"/>
                <a:cs typeface="Arial" panose="020B0604020202020204" pitchFamily="34" charset="0"/>
              </a:rPr>
              <a:t>18.4</a:t>
            </a:r>
            <a:endParaRPr lang="zh-CN" altLang="en-US" sz="1400" dirty="0">
              <a:solidFill>
                <a:srgbClr val="1282B7"/>
              </a:solidFill>
              <a:latin typeface="Calibri" panose="020F0502020204030204" pitchFamily="34" charset="0"/>
              <a:ea typeface="微软雅黑" panose="020B0503020204020204" pitchFamily="34" charset="-122"/>
              <a:cs typeface="Arial" panose="020B0604020202020204" pitchFamily="34" charset="0"/>
            </a:endParaRPr>
          </a:p>
        </p:txBody>
      </p:sp>
      <p:sp>
        <p:nvSpPr>
          <p:cNvPr id="36" name="TextBox 35"/>
          <p:cNvSpPr txBox="1"/>
          <p:nvPr/>
        </p:nvSpPr>
        <p:spPr>
          <a:xfrm>
            <a:off x="6516216" y="1354222"/>
            <a:ext cx="1312542" cy="346249"/>
          </a:xfrm>
          <a:prstGeom prst="rect">
            <a:avLst/>
          </a:prstGeom>
          <a:noFill/>
        </p:spPr>
        <p:txBody>
          <a:bodyPr wrap="square" lIns="68580" tIns="34290" rIns="68580" bIns="34290" rtlCol="0">
            <a:spAutoFit/>
          </a:bodyPr>
          <a:lstStyle/>
          <a:p>
            <a:pPr>
              <a:lnSpc>
                <a:spcPct val="150000"/>
              </a:lnSpc>
            </a:pP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点击添加标题</a:t>
            </a:r>
          </a:p>
        </p:txBody>
      </p:sp>
      <p:sp>
        <p:nvSpPr>
          <p:cNvPr id="37" name="TextBox 36"/>
          <p:cNvSpPr txBox="1"/>
          <p:nvPr/>
        </p:nvSpPr>
        <p:spPr>
          <a:xfrm>
            <a:off x="6538189" y="1687170"/>
            <a:ext cx="2060813" cy="384977"/>
          </a:xfrm>
          <a:prstGeom prst="rect">
            <a:avLst/>
          </a:prstGeom>
          <a:noFill/>
        </p:spPr>
        <p:txBody>
          <a:bodyPr wrap="square" lIns="68580" tIns="34290" rIns="68580" bIns="34290" rtlCol="0">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a:t>
            </a:r>
          </a:p>
        </p:txBody>
      </p:sp>
      <p:sp>
        <p:nvSpPr>
          <p:cNvPr id="38" name="TextBox 37"/>
          <p:cNvSpPr txBox="1"/>
          <p:nvPr/>
        </p:nvSpPr>
        <p:spPr>
          <a:xfrm>
            <a:off x="6179973" y="1537543"/>
            <a:ext cx="366126" cy="284693"/>
          </a:xfrm>
          <a:prstGeom prst="rect">
            <a:avLst/>
          </a:prstGeom>
          <a:noFill/>
        </p:spPr>
        <p:txBody>
          <a:bodyPr wrap="none" lIns="68580" tIns="34290" rIns="68580" bIns="34290" rtlCol="0" anchor="ctr">
            <a:spAutoFit/>
          </a:bodyPr>
          <a:lstStyle/>
          <a:p>
            <a:pPr lvl="0" algn="ctr"/>
            <a:r>
              <a:rPr lang="en-US" altLang="zh-CN" sz="1400" dirty="0">
                <a:solidFill>
                  <a:srgbClr val="1282B7"/>
                </a:solidFill>
                <a:latin typeface="Calibri" panose="020F0502020204030204" pitchFamily="34" charset="0"/>
                <a:ea typeface="微软雅黑" panose="020B0503020204020204" pitchFamily="34" charset="-122"/>
                <a:cs typeface="Arial" panose="020B0604020202020204" pitchFamily="34" charset="0"/>
              </a:rPr>
              <a:t>7.9</a:t>
            </a:r>
            <a:endParaRPr lang="zh-CN" altLang="en-US" sz="1400" dirty="0">
              <a:solidFill>
                <a:srgbClr val="1282B7"/>
              </a:solidFill>
              <a:latin typeface="Calibri" panose="020F0502020204030204" pitchFamily="34" charset="0"/>
              <a:ea typeface="微软雅黑" panose="020B0503020204020204" pitchFamily="34" charset="-122"/>
              <a:cs typeface="Arial" panose="020B0604020202020204" pitchFamily="34" charset="0"/>
            </a:endParaRPr>
          </a:p>
        </p:txBody>
      </p:sp>
      <p:sp>
        <p:nvSpPr>
          <p:cNvPr id="39" name="TextBox 38"/>
          <p:cNvSpPr txBox="1"/>
          <p:nvPr/>
        </p:nvSpPr>
        <p:spPr>
          <a:xfrm>
            <a:off x="6689532" y="2509835"/>
            <a:ext cx="1312542" cy="346249"/>
          </a:xfrm>
          <a:prstGeom prst="rect">
            <a:avLst/>
          </a:prstGeom>
          <a:noFill/>
        </p:spPr>
        <p:txBody>
          <a:bodyPr wrap="square" lIns="68580" tIns="34290" rIns="68580" bIns="34290" rtlCol="0">
            <a:spAutoFit/>
          </a:bodyPr>
          <a:lstStyle/>
          <a:p>
            <a:pPr>
              <a:lnSpc>
                <a:spcPct val="150000"/>
              </a:lnSpc>
            </a:pP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点击添加标题</a:t>
            </a:r>
          </a:p>
        </p:txBody>
      </p:sp>
      <p:sp>
        <p:nvSpPr>
          <p:cNvPr id="40" name="TextBox 39"/>
          <p:cNvSpPr txBox="1"/>
          <p:nvPr/>
        </p:nvSpPr>
        <p:spPr>
          <a:xfrm>
            <a:off x="6704842" y="2842781"/>
            <a:ext cx="1899606" cy="384977"/>
          </a:xfrm>
          <a:prstGeom prst="rect">
            <a:avLst/>
          </a:prstGeom>
          <a:noFill/>
        </p:spPr>
        <p:txBody>
          <a:bodyPr wrap="square" lIns="68580" tIns="34290" rIns="68580" bIns="34290" rtlCol="0">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a:t>
            </a:r>
          </a:p>
        </p:txBody>
      </p:sp>
      <p:sp>
        <p:nvSpPr>
          <p:cNvPr id="41" name="TextBox 40"/>
          <p:cNvSpPr txBox="1"/>
          <p:nvPr/>
        </p:nvSpPr>
        <p:spPr>
          <a:xfrm>
            <a:off x="6329341" y="2693156"/>
            <a:ext cx="366126" cy="284693"/>
          </a:xfrm>
          <a:prstGeom prst="rect">
            <a:avLst/>
          </a:prstGeom>
          <a:noFill/>
        </p:spPr>
        <p:txBody>
          <a:bodyPr wrap="none" lIns="68580" tIns="34290" rIns="68580" bIns="34290" rtlCol="0" anchor="ctr">
            <a:spAutoFit/>
          </a:bodyPr>
          <a:lstStyle/>
          <a:p>
            <a:pPr lvl="0" algn="ctr"/>
            <a:r>
              <a:rPr lang="en-US" altLang="zh-CN" sz="1400">
                <a:solidFill>
                  <a:srgbClr val="1282B7"/>
                </a:solidFill>
                <a:latin typeface="Calibri" panose="020F0502020204030204" pitchFamily="34" charset="0"/>
                <a:ea typeface="微软雅黑" panose="020B0503020204020204" pitchFamily="34" charset="-122"/>
                <a:cs typeface="Arial" panose="020B0604020202020204" pitchFamily="34" charset="0"/>
              </a:rPr>
              <a:t>4.1</a:t>
            </a:r>
            <a:endParaRPr lang="zh-CN" altLang="en-US" sz="1400">
              <a:solidFill>
                <a:srgbClr val="1282B7"/>
              </a:solidFill>
              <a:latin typeface="Calibri" panose="020F0502020204030204" pitchFamily="34" charset="0"/>
              <a:ea typeface="微软雅黑" panose="020B0503020204020204" pitchFamily="34" charset="-122"/>
              <a:cs typeface="Arial" panose="020B0604020202020204" pitchFamily="34" charset="0"/>
            </a:endParaRPr>
          </a:p>
        </p:txBody>
      </p:sp>
      <p:sp>
        <p:nvSpPr>
          <p:cNvPr id="42" name="TextBox 41"/>
          <p:cNvSpPr txBox="1"/>
          <p:nvPr/>
        </p:nvSpPr>
        <p:spPr>
          <a:xfrm>
            <a:off x="6689532" y="3752636"/>
            <a:ext cx="1312542" cy="346249"/>
          </a:xfrm>
          <a:prstGeom prst="rect">
            <a:avLst/>
          </a:prstGeom>
          <a:noFill/>
        </p:spPr>
        <p:txBody>
          <a:bodyPr wrap="square" lIns="68580" tIns="34290" rIns="68580" bIns="34290" rtlCol="0">
            <a:spAutoFit/>
          </a:bodyPr>
          <a:lstStyle/>
          <a:p>
            <a:pPr>
              <a:lnSpc>
                <a:spcPct val="150000"/>
              </a:lnSpc>
            </a:pP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点击添加标题</a:t>
            </a:r>
          </a:p>
        </p:txBody>
      </p:sp>
      <p:sp>
        <p:nvSpPr>
          <p:cNvPr id="43" name="TextBox 42"/>
          <p:cNvSpPr txBox="1"/>
          <p:nvPr/>
        </p:nvSpPr>
        <p:spPr>
          <a:xfrm>
            <a:off x="6740846" y="4085583"/>
            <a:ext cx="1899606" cy="384977"/>
          </a:xfrm>
          <a:prstGeom prst="rect">
            <a:avLst/>
          </a:prstGeom>
          <a:noFill/>
        </p:spPr>
        <p:txBody>
          <a:bodyPr wrap="square" lIns="68580" tIns="34290" rIns="68580" bIns="34290" rtlCol="0">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a:t>
            </a:r>
          </a:p>
        </p:txBody>
      </p:sp>
      <p:sp>
        <p:nvSpPr>
          <p:cNvPr id="44" name="TextBox 43"/>
          <p:cNvSpPr txBox="1"/>
          <p:nvPr/>
        </p:nvSpPr>
        <p:spPr>
          <a:xfrm>
            <a:off x="6071576" y="3935957"/>
            <a:ext cx="457497" cy="284693"/>
          </a:xfrm>
          <a:prstGeom prst="rect">
            <a:avLst/>
          </a:prstGeom>
          <a:noFill/>
        </p:spPr>
        <p:txBody>
          <a:bodyPr wrap="none" lIns="68580" tIns="34290" rIns="68580" bIns="34290" rtlCol="0" anchor="ctr">
            <a:spAutoFit/>
          </a:bodyPr>
          <a:lstStyle/>
          <a:p>
            <a:pPr lvl="0" algn="ctr"/>
            <a:r>
              <a:rPr lang="en-US" altLang="zh-CN" sz="1400">
                <a:solidFill>
                  <a:srgbClr val="1282B7"/>
                </a:solidFill>
                <a:latin typeface="Calibri" panose="020F0502020204030204" pitchFamily="34" charset="0"/>
                <a:ea typeface="微软雅黑" panose="020B0503020204020204" pitchFamily="34" charset="-122"/>
                <a:cs typeface="Arial" panose="020B0604020202020204" pitchFamily="34" charset="0"/>
              </a:rPr>
              <a:t>12.2</a:t>
            </a:r>
            <a:endParaRPr lang="zh-CN" altLang="en-US" sz="1400">
              <a:solidFill>
                <a:srgbClr val="1282B7"/>
              </a:solidFill>
              <a:latin typeface="Calibri" panose="020F0502020204030204" pitchFamily="34" charset="0"/>
              <a:ea typeface="微软雅黑" panose="020B0503020204020204" pitchFamily="34" charset="-122"/>
              <a:cs typeface="Arial" panose="020B0604020202020204" pitchFamily="34" charset="0"/>
            </a:endParaRPr>
          </a:p>
        </p:txBody>
      </p:sp>
      <p:sp>
        <p:nvSpPr>
          <p:cNvPr id="45" name="TextBox 44"/>
          <p:cNvSpPr txBox="1"/>
          <p:nvPr/>
        </p:nvSpPr>
        <p:spPr>
          <a:xfrm>
            <a:off x="1207230" y="3942852"/>
            <a:ext cx="1312542" cy="316753"/>
          </a:xfrm>
          <a:prstGeom prst="rect">
            <a:avLst/>
          </a:prstGeom>
          <a:noFill/>
        </p:spPr>
        <p:txBody>
          <a:bodyPr wrap="square" lIns="68580" tIns="34290" rIns="68580" bIns="34290" rtlCol="0">
            <a:spAutoFit/>
          </a:bodyPr>
          <a:lstStyle/>
          <a:p>
            <a:pPr algn="r">
              <a:lnSpc>
                <a:spcPct val="150000"/>
              </a:lnSpc>
            </a:pP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点击添加标题</a:t>
            </a:r>
          </a:p>
        </p:txBody>
      </p:sp>
      <p:sp>
        <p:nvSpPr>
          <p:cNvPr id="46" name="TextBox 45"/>
          <p:cNvSpPr txBox="1"/>
          <p:nvPr/>
        </p:nvSpPr>
        <p:spPr>
          <a:xfrm>
            <a:off x="647564" y="4275799"/>
            <a:ext cx="1899606" cy="384977"/>
          </a:xfrm>
          <a:prstGeom prst="rect">
            <a:avLst/>
          </a:prstGeom>
          <a:noFill/>
        </p:spPr>
        <p:txBody>
          <a:bodyPr wrap="square" lIns="68580" tIns="34290" rIns="68580" bIns="34290" rtlCol="0">
            <a:spAutoFit/>
          </a:bodyPr>
          <a:lstStyle/>
          <a:p>
            <a:pPr algn="r">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a:t>
            </a:r>
          </a:p>
        </p:txBody>
      </p:sp>
      <p:sp>
        <p:nvSpPr>
          <p:cNvPr id="47" name="TextBox 46"/>
          <p:cNvSpPr txBox="1"/>
          <p:nvPr/>
        </p:nvSpPr>
        <p:spPr>
          <a:xfrm>
            <a:off x="2467808" y="3999936"/>
            <a:ext cx="457497" cy="284693"/>
          </a:xfrm>
          <a:prstGeom prst="rect">
            <a:avLst/>
          </a:prstGeom>
          <a:noFill/>
        </p:spPr>
        <p:txBody>
          <a:bodyPr wrap="none" lIns="68580" tIns="34290" rIns="68580" bIns="34290" rtlCol="0" anchor="ctr">
            <a:spAutoFit/>
          </a:bodyPr>
          <a:lstStyle/>
          <a:p>
            <a:pPr lvl="0" algn="ctr"/>
            <a:r>
              <a:rPr lang="en-US" altLang="zh-CN" sz="1400">
                <a:solidFill>
                  <a:srgbClr val="1282B7"/>
                </a:solidFill>
                <a:latin typeface="Calibri" panose="020F0502020204030204" pitchFamily="34" charset="0"/>
                <a:ea typeface="微软雅黑" panose="020B0503020204020204" pitchFamily="34" charset="-122"/>
                <a:cs typeface="Arial" panose="020B0604020202020204" pitchFamily="34" charset="0"/>
              </a:rPr>
              <a:t>15.3</a:t>
            </a:r>
            <a:endParaRPr lang="zh-CN" altLang="en-US" sz="1400">
              <a:solidFill>
                <a:srgbClr val="1282B7"/>
              </a:solidFill>
              <a:latin typeface="Calibri" panose="020F0502020204030204" pitchFamily="34" charset="0"/>
              <a:ea typeface="微软雅黑" panose="020B0503020204020204" pitchFamily="34" charset="-122"/>
              <a:cs typeface="Arial" panose="020B0604020202020204" pitchFamily="34" charset="0"/>
            </a:endParaRPr>
          </a:p>
        </p:txBody>
      </p:sp>
      <p:sp>
        <p:nvSpPr>
          <p:cNvPr id="48" name="TextBox 47"/>
          <p:cNvSpPr txBox="1"/>
          <p:nvPr/>
        </p:nvSpPr>
        <p:spPr>
          <a:xfrm>
            <a:off x="1207230" y="2032484"/>
            <a:ext cx="1312542" cy="316753"/>
          </a:xfrm>
          <a:prstGeom prst="rect">
            <a:avLst/>
          </a:prstGeom>
          <a:noFill/>
        </p:spPr>
        <p:txBody>
          <a:bodyPr wrap="square" lIns="68580" tIns="34290" rIns="68580" bIns="34290" rtlCol="0">
            <a:spAutoFit/>
          </a:bodyPr>
          <a:lstStyle/>
          <a:p>
            <a:pPr algn="r">
              <a:lnSpc>
                <a:spcPct val="150000"/>
              </a:lnSpc>
            </a:pP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点击添加标题</a:t>
            </a:r>
          </a:p>
        </p:txBody>
      </p:sp>
      <p:sp>
        <p:nvSpPr>
          <p:cNvPr id="49" name="TextBox 48"/>
          <p:cNvSpPr txBox="1"/>
          <p:nvPr/>
        </p:nvSpPr>
        <p:spPr>
          <a:xfrm>
            <a:off x="647564" y="2365432"/>
            <a:ext cx="1899606" cy="384977"/>
          </a:xfrm>
          <a:prstGeom prst="rect">
            <a:avLst/>
          </a:prstGeom>
          <a:noFill/>
        </p:spPr>
        <p:txBody>
          <a:bodyPr wrap="square" lIns="68580" tIns="34290" rIns="68580" bIns="34290" rtlCol="0">
            <a:spAutoFit/>
          </a:bodyPr>
          <a:lstStyle/>
          <a:p>
            <a:pPr algn="r">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a:t>
            </a:r>
          </a:p>
        </p:txBody>
      </p:sp>
      <p:sp>
        <p:nvSpPr>
          <p:cNvPr id="50" name="TextBox 49"/>
          <p:cNvSpPr txBox="1"/>
          <p:nvPr/>
        </p:nvSpPr>
        <p:spPr>
          <a:xfrm>
            <a:off x="2534119" y="2068488"/>
            <a:ext cx="366126" cy="284693"/>
          </a:xfrm>
          <a:prstGeom prst="rect">
            <a:avLst/>
          </a:prstGeom>
          <a:noFill/>
        </p:spPr>
        <p:txBody>
          <a:bodyPr wrap="none" lIns="68580" tIns="34290" rIns="68580" bIns="34290" rtlCol="0" anchor="ctr">
            <a:spAutoFit/>
          </a:bodyPr>
          <a:lstStyle/>
          <a:p>
            <a:pPr lvl="0" algn="ctr"/>
            <a:r>
              <a:rPr lang="en-US" altLang="zh-CN" sz="1400" dirty="0">
                <a:solidFill>
                  <a:srgbClr val="1282B7"/>
                </a:solidFill>
                <a:latin typeface="Calibri" panose="020F0502020204030204" pitchFamily="34" charset="0"/>
                <a:ea typeface="微软雅黑" panose="020B0503020204020204" pitchFamily="34" charset="-122"/>
                <a:cs typeface="Arial" panose="020B0604020202020204" pitchFamily="34" charset="0"/>
              </a:rPr>
              <a:t>6.9</a:t>
            </a:r>
            <a:endParaRPr lang="zh-CN" altLang="en-US" sz="1400" dirty="0">
              <a:solidFill>
                <a:srgbClr val="1282B7"/>
              </a:solidFill>
              <a:latin typeface="Calibri" panose="020F050202020403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26311652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strVal val="#ppt_w*0.70"/>
                                          </p:val>
                                        </p:tav>
                                        <p:tav tm="100000">
                                          <p:val>
                                            <p:strVal val="#ppt_w"/>
                                          </p:val>
                                        </p:tav>
                                      </p:tavLst>
                                    </p:anim>
                                    <p:anim calcmode="lin" valueType="num">
                                      <p:cBhvr>
                                        <p:cTn id="8" dur="1000" fill="hold"/>
                                        <p:tgtEl>
                                          <p:spTgt spid="32"/>
                                        </p:tgtEl>
                                        <p:attrNameLst>
                                          <p:attrName>ppt_h</p:attrName>
                                        </p:attrNameLst>
                                      </p:cBhvr>
                                      <p:tavLst>
                                        <p:tav tm="0">
                                          <p:val>
                                            <p:strVal val="#ppt_h"/>
                                          </p:val>
                                        </p:tav>
                                        <p:tav tm="100000">
                                          <p:val>
                                            <p:strVal val="#ppt_h"/>
                                          </p:val>
                                        </p:tav>
                                      </p:tavLst>
                                    </p:anim>
                                    <p:animEffect transition="in" filter="fade">
                                      <p:cBhvr>
                                        <p:cTn id="9" dur="1000"/>
                                        <p:tgtEl>
                                          <p:spTgt spid="32"/>
                                        </p:tgtEl>
                                      </p:cBhvr>
                                    </p:animEffect>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 calcmode="lin" valueType="num">
                                      <p:cBhvr>
                                        <p:cTn id="15" dur="500" fill="hold"/>
                                        <p:tgtEl>
                                          <p:spTgt spid="23"/>
                                        </p:tgtEl>
                                        <p:attrNameLst>
                                          <p:attrName>style.rotation</p:attrName>
                                        </p:attrNameLst>
                                      </p:cBhvr>
                                      <p:tavLst>
                                        <p:tav tm="0">
                                          <p:val>
                                            <p:fltVal val="360"/>
                                          </p:val>
                                        </p:tav>
                                        <p:tav tm="100000">
                                          <p:val>
                                            <p:fltVal val="0"/>
                                          </p:val>
                                        </p:tav>
                                      </p:tavLst>
                                    </p:anim>
                                    <p:animEffect transition="in" filter="fade">
                                      <p:cBhvr>
                                        <p:cTn id="16" dur="500"/>
                                        <p:tgtEl>
                                          <p:spTgt spid="23"/>
                                        </p:tgtEl>
                                      </p:cBhvr>
                                    </p:animEffect>
                                  </p:childTnLst>
                                </p:cTn>
                              </p:par>
                              <p:par>
                                <p:cTn id="17" presetID="49" presetClass="entr" presetSubtype="0" decel="100000" fill="hold" grpId="0" nodeType="withEffect">
                                  <p:stCondLst>
                                    <p:cond delay="20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 calcmode="lin" valueType="num">
                                      <p:cBhvr>
                                        <p:cTn id="21" dur="500" fill="hold"/>
                                        <p:tgtEl>
                                          <p:spTgt spid="24"/>
                                        </p:tgtEl>
                                        <p:attrNameLst>
                                          <p:attrName>style.rotation</p:attrName>
                                        </p:attrNameLst>
                                      </p:cBhvr>
                                      <p:tavLst>
                                        <p:tav tm="0">
                                          <p:val>
                                            <p:fltVal val="360"/>
                                          </p:val>
                                        </p:tav>
                                        <p:tav tm="100000">
                                          <p:val>
                                            <p:fltVal val="0"/>
                                          </p:val>
                                        </p:tav>
                                      </p:tavLst>
                                    </p:anim>
                                    <p:animEffect transition="in" filter="fade">
                                      <p:cBhvr>
                                        <p:cTn id="22" dur="500"/>
                                        <p:tgtEl>
                                          <p:spTgt spid="24"/>
                                        </p:tgtEl>
                                      </p:cBhvr>
                                    </p:animEffect>
                                  </p:childTnLst>
                                </p:cTn>
                              </p:par>
                              <p:par>
                                <p:cTn id="23" presetID="49" presetClass="entr" presetSubtype="0" decel="100000" fill="hold" grpId="0" nodeType="withEffect">
                                  <p:stCondLst>
                                    <p:cond delay="4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 calcmode="lin" valueType="num">
                                      <p:cBhvr>
                                        <p:cTn id="27" dur="500" fill="hold"/>
                                        <p:tgtEl>
                                          <p:spTgt spid="25"/>
                                        </p:tgtEl>
                                        <p:attrNameLst>
                                          <p:attrName>style.rotation</p:attrName>
                                        </p:attrNameLst>
                                      </p:cBhvr>
                                      <p:tavLst>
                                        <p:tav tm="0">
                                          <p:val>
                                            <p:fltVal val="360"/>
                                          </p:val>
                                        </p:tav>
                                        <p:tav tm="100000">
                                          <p:val>
                                            <p:fltVal val="0"/>
                                          </p:val>
                                        </p:tav>
                                      </p:tavLst>
                                    </p:anim>
                                    <p:animEffect transition="in" filter="fade">
                                      <p:cBhvr>
                                        <p:cTn id="28" dur="500"/>
                                        <p:tgtEl>
                                          <p:spTgt spid="25"/>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down)">
                                      <p:cBhvr>
                                        <p:cTn id="32" dur="500"/>
                                        <p:tgtEl>
                                          <p:spTgt spid="31"/>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right)">
                                      <p:cBhvr>
                                        <p:cTn id="35" dur="500"/>
                                        <p:tgtEl>
                                          <p:spTgt spid="3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left)">
                                      <p:cBhvr>
                                        <p:cTn id="41" dur="500"/>
                                        <p:tgtEl>
                                          <p:spTgt spid="27"/>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right)">
                                      <p:cBhvr>
                                        <p:cTn id="44" dur="500"/>
                                        <p:tgtEl>
                                          <p:spTgt spid="2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2000"/>
                            </p:stCondLst>
                            <p:childTnLst>
                              <p:par>
                                <p:cTn id="49" presetID="12" presetClass="entr" presetSubtype="8"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p:tgtEl>
                                          <p:spTgt spid="33"/>
                                        </p:tgtEl>
                                        <p:attrNameLst>
                                          <p:attrName>ppt_x</p:attrName>
                                        </p:attrNameLst>
                                      </p:cBhvr>
                                      <p:tavLst>
                                        <p:tav tm="0">
                                          <p:val>
                                            <p:strVal val="#ppt_x-#ppt_w*1.125000"/>
                                          </p:val>
                                        </p:tav>
                                        <p:tav tm="100000">
                                          <p:val>
                                            <p:strVal val="#ppt_x"/>
                                          </p:val>
                                        </p:tav>
                                      </p:tavLst>
                                    </p:anim>
                                    <p:animEffect transition="in" filter="wipe(right)">
                                      <p:cBhvr>
                                        <p:cTn id="52" dur="500"/>
                                        <p:tgtEl>
                                          <p:spTgt spid="33"/>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p:tgtEl>
                                          <p:spTgt spid="34"/>
                                        </p:tgtEl>
                                        <p:attrNameLst>
                                          <p:attrName>ppt_x</p:attrName>
                                        </p:attrNameLst>
                                      </p:cBhvr>
                                      <p:tavLst>
                                        <p:tav tm="0">
                                          <p:val>
                                            <p:strVal val="#ppt_x-#ppt_w*1.125000"/>
                                          </p:val>
                                        </p:tav>
                                        <p:tav tm="100000">
                                          <p:val>
                                            <p:strVal val="#ppt_x"/>
                                          </p:val>
                                        </p:tav>
                                      </p:tavLst>
                                    </p:anim>
                                    <p:animEffect transition="in" filter="wipe(right)">
                                      <p:cBhvr>
                                        <p:cTn id="56" dur="500"/>
                                        <p:tgtEl>
                                          <p:spTgt spid="34"/>
                                        </p:tgtEl>
                                      </p:cBhvr>
                                    </p:animEffect>
                                  </p:childTnLst>
                                </p:cTn>
                              </p:par>
                              <p:par>
                                <p:cTn id="57" presetID="14" presetClass="entr" presetSubtype="10" fill="hold" grpId="0" nodeType="withEffect">
                                  <p:stCondLst>
                                    <p:cond delay="0"/>
                                  </p:stCondLst>
                                  <p:iterate type="lt">
                                    <p:tmPct val="50000"/>
                                  </p:iterate>
                                  <p:childTnLst>
                                    <p:set>
                                      <p:cBhvr>
                                        <p:cTn id="58" dur="1" fill="hold">
                                          <p:stCondLst>
                                            <p:cond delay="0"/>
                                          </p:stCondLst>
                                        </p:cTn>
                                        <p:tgtEl>
                                          <p:spTgt spid="35"/>
                                        </p:tgtEl>
                                        <p:attrNameLst>
                                          <p:attrName>style.visibility</p:attrName>
                                        </p:attrNameLst>
                                      </p:cBhvr>
                                      <p:to>
                                        <p:strVal val="visible"/>
                                      </p:to>
                                    </p:set>
                                    <p:animEffect transition="in" filter="randombar(horizontal)">
                                      <p:cBhvr>
                                        <p:cTn id="59" dur="300"/>
                                        <p:tgtEl>
                                          <p:spTgt spid="35"/>
                                        </p:tgtEl>
                                      </p:cBhvr>
                                    </p:animEffect>
                                  </p:childTnLst>
                                </p:cTn>
                              </p:par>
                            </p:childTnLst>
                          </p:cTn>
                        </p:par>
                        <p:par>
                          <p:cTn id="60" fill="hold">
                            <p:stCondLst>
                              <p:cond delay="3150"/>
                            </p:stCondLst>
                            <p:childTnLst>
                              <p:par>
                                <p:cTn id="61" presetID="1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p:tgtEl>
                                          <p:spTgt spid="36"/>
                                        </p:tgtEl>
                                        <p:attrNameLst>
                                          <p:attrName>ppt_x</p:attrName>
                                        </p:attrNameLst>
                                      </p:cBhvr>
                                      <p:tavLst>
                                        <p:tav tm="0">
                                          <p:val>
                                            <p:strVal val="#ppt_x-#ppt_w*1.125000"/>
                                          </p:val>
                                        </p:tav>
                                        <p:tav tm="100000">
                                          <p:val>
                                            <p:strVal val="#ppt_x"/>
                                          </p:val>
                                        </p:tav>
                                      </p:tavLst>
                                    </p:anim>
                                    <p:animEffect transition="in" filter="wipe(right)">
                                      <p:cBhvr>
                                        <p:cTn id="64" dur="500"/>
                                        <p:tgtEl>
                                          <p:spTgt spid="36"/>
                                        </p:tgtEl>
                                      </p:cBhvr>
                                    </p:animEffect>
                                  </p:childTnLst>
                                </p:cTn>
                              </p:par>
                              <p:par>
                                <p:cTn id="65" presetID="12" presetClass="entr" presetSubtype="8"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p:tgtEl>
                                          <p:spTgt spid="37"/>
                                        </p:tgtEl>
                                        <p:attrNameLst>
                                          <p:attrName>ppt_x</p:attrName>
                                        </p:attrNameLst>
                                      </p:cBhvr>
                                      <p:tavLst>
                                        <p:tav tm="0">
                                          <p:val>
                                            <p:strVal val="#ppt_x-#ppt_w*1.125000"/>
                                          </p:val>
                                        </p:tav>
                                        <p:tav tm="100000">
                                          <p:val>
                                            <p:strVal val="#ppt_x"/>
                                          </p:val>
                                        </p:tav>
                                      </p:tavLst>
                                    </p:anim>
                                    <p:animEffect transition="in" filter="wipe(right)">
                                      <p:cBhvr>
                                        <p:cTn id="68" dur="500"/>
                                        <p:tgtEl>
                                          <p:spTgt spid="37"/>
                                        </p:tgtEl>
                                      </p:cBhvr>
                                    </p:animEffect>
                                  </p:childTnLst>
                                </p:cTn>
                              </p:par>
                              <p:par>
                                <p:cTn id="69" presetID="14" presetClass="entr" presetSubtype="10" fill="hold" grpId="0" nodeType="withEffect">
                                  <p:stCondLst>
                                    <p:cond delay="0"/>
                                  </p:stCondLst>
                                  <p:iterate type="lt">
                                    <p:tmPct val="50000"/>
                                  </p:iterate>
                                  <p:childTnLst>
                                    <p:set>
                                      <p:cBhvr>
                                        <p:cTn id="70" dur="1" fill="hold">
                                          <p:stCondLst>
                                            <p:cond delay="0"/>
                                          </p:stCondLst>
                                        </p:cTn>
                                        <p:tgtEl>
                                          <p:spTgt spid="38"/>
                                        </p:tgtEl>
                                        <p:attrNameLst>
                                          <p:attrName>style.visibility</p:attrName>
                                        </p:attrNameLst>
                                      </p:cBhvr>
                                      <p:to>
                                        <p:strVal val="visible"/>
                                      </p:to>
                                    </p:set>
                                    <p:animEffect transition="in" filter="randombar(horizontal)">
                                      <p:cBhvr>
                                        <p:cTn id="71" dur="300"/>
                                        <p:tgtEl>
                                          <p:spTgt spid="38"/>
                                        </p:tgtEl>
                                      </p:cBhvr>
                                    </p:animEffect>
                                  </p:childTnLst>
                                </p:cTn>
                              </p:par>
                            </p:childTnLst>
                          </p:cTn>
                        </p:par>
                        <p:par>
                          <p:cTn id="72" fill="hold">
                            <p:stCondLst>
                              <p:cond delay="3750"/>
                            </p:stCondLst>
                            <p:childTnLst>
                              <p:par>
                                <p:cTn id="73" presetID="1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p:tgtEl>
                                          <p:spTgt spid="39"/>
                                        </p:tgtEl>
                                        <p:attrNameLst>
                                          <p:attrName>ppt_x</p:attrName>
                                        </p:attrNameLst>
                                      </p:cBhvr>
                                      <p:tavLst>
                                        <p:tav tm="0">
                                          <p:val>
                                            <p:strVal val="#ppt_x-#ppt_w*1.125000"/>
                                          </p:val>
                                        </p:tav>
                                        <p:tav tm="100000">
                                          <p:val>
                                            <p:strVal val="#ppt_x"/>
                                          </p:val>
                                        </p:tav>
                                      </p:tavLst>
                                    </p:anim>
                                    <p:animEffect transition="in" filter="wipe(right)">
                                      <p:cBhvr>
                                        <p:cTn id="76" dur="500"/>
                                        <p:tgtEl>
                                          <p:spTgt spid="39"/>
                                        </p:tgtEl>
                                      </p:cBhvr>
                                    </p:animEffect>
                                  </p:childTnLst>
                                </p:cTn>
                              </p:par>
                              <p:par>
                                <p:cTn id="77" presetID="12" presetClass="entr" presetSubtype="8"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p:tgtEl>
                                          <p:spTgt spid="40"/>
                                        </p:tgtEl>
                                        <p:attrNameLst>
                                          <p:attrName>ppt_x</p:attrName>
                                        </p:attrNameLst>
                                      </p:cBhvr>
                                      <p:tavLst>
                                        <p:tav tm="0">
                                          <p:val>
                                            <p:strVal val="#ppt_x-#ppt_w*1.125000"/>
                                          </p:val>
                                        </p:tav>
                                        <p:tav tm="100000">
                                          <p:val>
                                            <p:strVal val="#ppt_x"/>
                                          </p:val>
                                        </p:tav>
                                      </p:tavLst>
                                    </p:anim>
                                    <p:animEffect transition="in" filter="wipe(right)">
                                      <p:cBhvr>
                                        <p:cTn id="80" dur="500"/>
                                        <p:tgtEl>
                                          <p:spTgt spid="40"/>
                                        </p:tgtEl>
                                      </p:cBhvr>
                                    </p:animEffect>
                                  </p:childTnLst>
                                </p:cTn>
                              </p:par>
                              <p:par>
                                <p:cTn id="81" presetID="14" presetClass="entr" presetSubtype="10" fill="hold" grpId="0" nodeType="withEffect">
                                  <p:stCondLst>
                                    <p:cond delay="0"/>
                                  </p:stCondLst>
                                  <p:iterate type="lt">
                                    <p:tmPct val="50000"/>
                                  </p:iterate>
                                  <p:childTnLst>
                                    <p:set>
                                      <p:cBhvr>
                                        <p:cTn id="82" dur="1" fill="hold">
                                          <p:stCondLst>
                                            <p:cond delay="0"/>
                                          </p:stCondLst>
                                        </p:cTn>
                                        <p:tgtEl>
                                          <p:spTgt spid="41"/>
                                        </p:tgtEl>
                                        <p:attrNameLst>
                                          <p:attrName>style.visibility</p:attrName>
                                        </p:attrNameLst>
                                      </p:cBhvr>
                                      <p:to>
                                        <p:strVal val="visible"/>
                                      </p:to>
                                    </p:set>
                                    <p:animEffect transition="in" filter="randombar(horizontal)">
                                      <p:cBhvr>
                                        <p:cTn id="83" dur="300"/>
                                        <p:tgtEl>
                                          <p:spTgt spid="41"/>
                                        </p:tgtEl>
                                      </p:cBhvr>
                                    </p:animEffect>
                                  </p:childTnLst>
                                </p:cTn>
                              </p:par>
                            </p:childTnLst>
                          </p:cTn>
                        </p:par>
                        <p:par>
                          <p:cTn id="84" fill="hold">
                            <p:stCondLst>
                              <p:cond delay="4349"/>
                            </p:stCondLst>
                            <p:childTnLst>
                              <p:par>
                                <p:cTn id="85" presetID="12" presetClass="entr" presetSubtype="8" fill="hold" grpId="0" nodeType="after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additive="base">
                                        <p:cTn id="87" dur="500"/>
                                        <p:tgtEl>
                                          <p:spTgt spid="42"/>
                                        </p:tgtEl>
                                        <p:attrNameLst>
                                          <p:attrName>ppt_x</p:attrName>
                                        </p:attrNameLst>
                                      </p:cBhvr>
                                      <p:tavLst>
                                        <p:tav tm="0">
                                          <p:val>
                                            <p:strVal val="#ppt_x-#ppt_w*1.125000"/>
                                          </p:val>
                                        </p:tav>
                                        <p:tav tm="100000">
                                          <p:val>
                                            <p:strVal val="#ppt_x"/>
                                          </p:val>
                                        </p:tav>
                                      </p:tavLst>
                                    </p:anim>
                                    <p:animEffect transition="in" filter="wipe(right)">
                                      <p:cBhvr>
                                        <p:cTn id="88" dur="500"/>
                                        <p:tgtEl>
                                          <p:spTgt spid="42"/>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43"/>
                                        </p:tgtEl>
                                        <p:attrNameLst>
                                          <p:attrName>style.visibility</p:attrName>
                                        </p:attrNameLst>
                                      </p:cBhvr>
                                      <p:to>
                                        <p:strVal val="visible"/>
                                      </p:to>
                                    </p:set>
                                    <p:anim calcmode="lin" valueType="num">
                                      <p:cBhvr additive="base">
                                        <p:cTn id="91" dur="500"/>
                                        <p:tgtEl>
                                          <p:spTgt spid="43"/>
                                        </p:tgtEl>
                                        <p:attrNameLst>
                                          <p:attrName>ppt_x</p:attrName>
                                        </p:attrNameLst>
                                      </p:cBhvr>
                                      <p:tavLst>
                                        <p:tav tm="0">
                                          <p:val>
                                            <p:strVal val="#ppt_x-#ppt_w*1.125000"/>
                                          </p:val>
                                        </p:tav>
                                        <p:tav tm="100000">
                                          <p:val>
                                            <p:strVal val="#ppt_x"/>
                                          </p:val>
                                        </p:tav>
                                      </p:tavLst>
                                    </p:anim>
                                    <p:animEffect transition="in" filter="wipe(right)">
                                      <p:cBhvr>
                                        <p:cTn id="92" dur="500"/>
                                        <p:tgtEl>
                                          <p:spTgt spid="43"/>
                                        </p:tgtEl>
                                      </p:cBhvr>
                                    </p:animEffect>
                                  </p:childTnLst>
                                </p:cTn>
                              </p:par>
                              <p:par>
                                <p:cTn id="93" presetID="14" presetClass="entr" presetSubtype="10" fill="hold" grpId="0" nodeType="withEffect">
                                  <p:stCondLst>
                                    <p:cond delay="0"/>
                                  </p:stCondLst>
                                  <p:iterate type="lt">
                                    <p:tmPct val="50000"/>
                                  </p:iterate>
                                  <p:childTnLst>
                                    <p:set>
                                      <p:cBhvr>
                                        <p:cTn id="94" dur="1" fill="hold">
                                          <p:stCondLst>
                                            <p:cond delay="0"/>
                                          </p:stCondLst>
                                        </p:cTn>
                                        <p:tgtEl>
                                          <p:spTgt spid="44"/>
                                        </p:tgtEl>
                                        <p:attrNameLst>
                                          <p:attrName>style.visibility</p:attrName>
                                        </p:attrNameLst>
                                      </p:cBhvr>
                                      <p:to>
                                        <p:strVal val="visible"/>
                                      </p:to>
                                    </p:set>
                                    <p:animEffect transition="in" filter="randombar(horizontal)">
                                      <p:cBhvr>
                                        <p:cTn id="95" dur="300"/>
                                        <p:tgtEl>
                                          <p:spTgt spid="44"/>
                                        </p:tgtEl>
                                      </p:cBhvr>
                                    </p:animEffect>
                                  </p:childTnLst>
                                </p:cTn>
                              </p:par>
                            </p:childTnLst>
                          </p:cTn>
                        </p:par>
                        <p:par>
                          <p:cTn id="96" fill="hold">
                            <p:stCondLst>
                              <p:cond delay="5099"/>
                            </p:stCondLst>
                            <p:childTnLst>
                              <p:par>
                                <p:cTn id="97" presetID="12" presetClass="entr" presetSubtype="8" fill="hold" grpId="0" nodeType="afterEffect">
                                  <p:stCondLst>
                                    <p:cond delay="0"/>
                                  </p:stCondLst>
                                  <p:childTnLst>
                                    <p:set>
                                      <p:cBhvr>
                                        <p:cTn id="98" dur="1" fill="hold">
                                          <p:stCondLst>
                                            <p:cond delay="0"/>
                                          </p:stCondLst>
                                        </p:cTn>
                                        <p:tgtEl>
                                          <p:spTgt spid="45"/>
                                        </p:tgtEl>
                                        <p:attrNameLst>
                                          <p:attrName>style.visibility</p:attrName>
                                        </p:attrNameLst>
                                      </p:cBhvr>
                                      <p:to>
                                        <p:strVal val="visible"/>
                                      </p:to>
                                    </p:set>
                                    <p:anim calcmode="lin" valueType="num">
                                      <p:cBhvr additive="base">
                                        <p:cTn id="99" dur="500"/>
                                        <p:tgtEl>
                                          <p:spTgt spid="45"/>
                                        </p:tgtEl>
                                        <p:attrNameLst>
                                          <p:attrName>ppt_x</p:attrName>
                                        </p:attrNameLst>
                                      </p:cBhvr>
                                      <p:tavLst>
                                        <p:tav tm="0">
                                          <p:val>
                                            <p:strVal val="#ppt_x-#ppt_w*1.125000"/>
                                          </p:val>
                                        </p:tav>
                                        <p:tav tm="100000">
                                          <p:val>
                                            <p:strVal val="#ppt_x"/>
                                          </p:val>
                                        </p:tav>
                                      </p:tavLst>
                                    </p:anim>
                                    <p:animEffect transition="in" filter="wipe(right)">
                                      <p:cBhvr>
                                        <p:cTn id="100" dur="500"/>
                                        <p:tgtEl>
                                          <p:spTgt spid="45"/>
                                        </p:tgtEl>
                                      </p:cBhvr>
                                    </p:animEffect>
                                  </p:childTnLst>
                                </p:cTn>
                              </p:par>
                              <p:par>
                                <p:cTn id="101" presetID="12" presetClass="entr" presetSubtype="8" fill="hold" grpId="0" nodeType="withEffect">
                                  <p:stCondLst>
                                    <p:cond delay="0"/>
                                  </p:stCondLst>
                                  <p:childTnLst>
                                    <p:set>
                                      <p:cBhvr>
                                        <p:cTn id="102" dur="1" fill="hold">
                                          <p:stCondLst>
                                            <p:cond delay="0"/>
                                          </p:stCondLst>
                                        </p:cTn>
                                        <p:tgtEl>
                                          <p:spTgt spid="46"/>
                                        </p:tgtEl>
                                        <p:attrNameLst>
                                          <p:attrName>style.visibility</p:attrName>
                                        </p:attrNameLst>
                                      </p:cBhvr>
                                      <p:to>
                                        <p:strVal val="visible"/>
                                      </p:to>
                                    </p:set>
                                    <p:anim calcmode="lin" valueType="num">
                                      <p:cBhvr additive="base">
                                        <p:cTn id="103" dur="500"/>
                                        <p:tgtEl>
                                          <p:spTgt spid="46"/>
                                        </p:tgtEl>
                                        <p:attrNameLst>
                                          <p:attrName>ppt_x</p:attrName>
                                        </p:attrNameLst>
                                      </p:cBhvr>
                                      <p:tavLst>
                                        <p:tav tm="0">
                                          <p:val>
                                            <p:strVal val="#ppt_x-#ppt_w*1.125000"/>
                                          </p:val>
                                        </p:tav>
                                        <p:tav tm="100000">
                                          <p:val>
                                            <p:strVal val="#ppt_x"/>
                                          </p:val>
                                        </p:tav>
                                      </p:tavLst>
                                    </p:anim>
                                    <p:animEffect transition="in" filter="wipe(right)">
                                      <p:cBhvr>
                                        <p:cTn id="104" dur="500"/>
                                        <p:tgtEl>
                                          <p:spTgt spid="46"/>
                                        </p:tgtEl>
                                      </p:cBhvr>
                                    </p:animEffect>
                                  </p:childTnLst>
                                </p:cTn>
                              </p:par>
                              <p:par>
                                <p:cTn id="105" presetID="14" presetClass="entr" presetSubtype="10" fill="hold" grpId="0" nodeType="withEffect">
                                  <p:stCondLst>
                                    <p:cond delay="0"/>
                                  </p:stCondLst>
                                  <p:iterate type="lt">
                                    <p:tmPct val="50000"/>
                                  </p:iterate>
                                  <p:childTnLst>
                                    <p:set>
                                      <p:cBhvr>
                                        <p:cTn id="106" dur="1" fill="hold">
                                          <p:stCondLst>
                                            <p:cond delay="0"/>
                                          </p:stCondLst>
                                        </p:cTn>
                                        <p:tgtEl>
                                          <p:spTgt spid="47"/>
                                        </p:tgtEl>
                                        <p:attrNameLst>
                                          <p:attrName>style.visibility</p:attrName>
                                        </p:attrNameLst>
                                      </p:cBhvr>
                                      <p:to>
                                        <p:strVal val="visible"/>
                                      </p:to>
                                    </p:set>
                                    <p:animEffect transition="in" filter="randombar(horizontal)">
                                      <p:cBhvr>
                                        <p:cTn id="107" dur="300"/>
                                        <p:tgtEl>
                                          <p:spTgt spid="47"/>
                                        </p:tgtEl>
                                      </p:cBhvr>
                                    </p:animEffect>
                                  </p:childTnLst>
                                </p:cTn>
                              </p:par>
                            </p:childTnLst>
                          </p:cTn>
                        </p:par>
                        <p:par>
                          <p:cTn id="108" fill="hold">
                            <p:stCondLst>
                              <p:cond delay="5849"/>
                            </p:stCondLst>
                            <p:childTnLst>
                              <p:par>
                                <p:cTn id="109" presetID="12" presetClass="entr" presetSubtype="8"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 calcmode="lin" valueType="num">
                                      <p:cBhvr additive="base">
                                        <p:cTn id="111" dur="500"/>
                                        <p:tgtEl>
                                          <p:spTgt spid="48"/>
                                        </p:tgtEl>
                                        <p:attrNameLst>
                                          <p:attrName>ppt_x</p:attrName>
                                        </p:attrNameLst>
                                      </p:cBhvr>
                                      <p:tavLst>
                                        <p:tav tm="0">
                                          <p:val>
                                            <p:strVal val="#ppt_x-#ppt_w*1.125000"/>
                                          </p:val>
                                        </p:tav>
                                        <p:tav tm="100000">
                                          <p:val>
                                            <p:strVal val="#ppt_x"/>
                                          </p:val>
                                        </p:tav>
                                      </p:tavLst>
                                    </p:anim>
                                    <p:animEffect transition="in" filter="wipe(right)">
                                      <p:cBhvr>
                                        <p:cTn id="112" dur="500"/>
                                        <p:tgtEl>
                                          <p:spTgt spid="48"/>
                                        </p:tgtEl>
                                      </p:cBhvr>
                                    </p:animEffect>
                                  </p:childTnLst>
                                </p:cTn>
                              </p:par>
                              <p:par>
                                <p:cTn id="113" presetID="12" presetClass="entr" presetSubtype="8" fill="hold" grpId="0" nodeType="withEffect">
                                  <p:stCondLst>
                                    <p:cond delay="0"/>
                                  </p:stCondLst>
                                  <p:childTnLst>
                                    <p:set>
                                      <p:cBhvr>
                                        <p:cTn id="114" dur="1" fill="hold">
                                          <p:stCondLst>
                                            <p:cond delay="0"/>
                                          </p:stCondLst>
                                        </p:cTn>
                                        <p:tgtEl>
                                          <p:spTgt spid="49"/>
                                        </p:tgtEl>
                                        <p:attrNameLst>
                                          <p:attrName>style.visibility</p:attrName>
                                        </p:attrNameLst>
                                      </p:cBhvr>
                                      <p:to>
                                        <p:strVal val="visible"/>
                                      </p:to>
                                    </p:set>
                                    <p:anim calcmode="lin" valueType="num">
                                      <p:cBhvr additive="base">
                                        <p:cTn id="115" dur="500"/>
                                        <p:tgtEl>
                                          <p:spTgt spid="49"/>
                                        </p:tgtEl>
                                        <p:attrNameLst>
                                          <p:attrName>ppt_x</p:attrName>
                                        </p:attrNameLst>
                                      </p:cBhvr>
                                      <p:tavLst>
                                        <p:tav tm="0">
                                          <p:val>
                                            <p:strVal val="#ppt_x-#ppt_w*1.125000"/>
                                          </p:val>
                                        </p:tav>
                                        <p:tav tm="100000">
                                          <p:val>
                                            <p:strVal val="#ppt_x"/>
                                          </p:val>
                                        </p:tav>
                                      </p:tavLst>
                                    </p:anim>
                                    <p:animEffect transition="in" filter="wipe(right)">
                                      <p:cBhvr>
                                        <p:cTn id="116" dur="500"/>
                                        <p:tgtEl>
                                          <p:spTgt spid="49"/>
                                        </p:tgtEl>
                                      </p:cBhvr>
                                    </p:animEffect>
                                  </p:childTnLst>
                                </p:cTn>
                              </p:par>
                              <p:par>
                                <p:cTn id="117" presetID="14" presetClass="entr" presetSubtype="10" fill="hold" grpId="0" nodeType="withEffect">
                                  <p:stCondLst>
                                    <p:cond delay="0"/>
                                  </p:stCondLst>
                                  <p:iterate type="lt">
                                    <p:tmPct val="50000"/>
                                  </p:iterate>
                                  <p:childTnLst>
                                    <p:set>
                                      <p:cBhvr>
                                        <p:cTn id="118" dur="1" fill="hold">
                                          <p:stCondLst>
                                            <p:cond delay="0"/>
                                          </p:stCondLst>
                                        </p:cTn>
                                        <p:tgtEl>
                                          <p:spTgt spid="50"/>
                                        </p:tgtEl>
                                        <p:attrNameLst>
                                          <p:attrName>style.visibility</p:attrName>
                                        </p:attrNameLst>
                                      </p:cBhvr>
                                      <p:to>
                                        <p:strVal val="visible"/>
                                      </p:to>
                                    </p:set>
                                    <p:animEffect transition="in" filter="randombar(horizontal)">
                                      <p:cBhvr>
                                        <p:cTn id="119" dur="3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17531" y="2522302"/>
            <a:ext cx="1361426" cy="1117715"/>
            <a:chOff x="1217531" y="2521524"/>
            <a:chExt cx="1361426" cy="1117370"/>
          </a:xfrm>
        </p:grpSpPr>
        <p:sp>
          <p:nvSpPr>
            <p:cNvPr id="28" name="Freeform 24"/>
            <p:cNvSpPr/>
            <p:nvPr/>
          </p:nvSpPr>
          <p:spPr bwMode="auto">
            <a:xfrm rot="18901227">
              <a:off x="1959832" y="2521524"/>
              <a:ext cx="619125" cy="535781"/>
            </a:xfrm>
            <a:custGeom>
              <a:avLst/>
              <a:gdLst>
                <a:gd name="T0" fmla="*/ 291 w 347"/>
                <a:gd name="T1" fmla="*/ 245 h 300"/>
                <a:gd name="T2" fmla="*/ 324 w 347"/>
                <a:gd name="T3" fmla="*/ 125 h 300"/>
                <a:gd name="T4" fmla="*/ 347 w 347"/>
                <a:gd name="T5" fmla="*/ 39 h 300"/>
                <a:gd name="T6" fmla="*/ 192 w 347"/>
                <a:gd name="T7" fmla="*/ 57 h 300"/>
                <a:gd name="T8" fmla="*/ 70 w 347"/>
                <a:gd name="T9" fmla="*/ 0 h 300"/>
                <a:gd name="T10" fmla="*/ 55 w 347"/>
                <a:gd name="T11" fmla="*/ 56 h 300"/>
                <a:gd name="T12" fmla="*/ 23 w 347"/>
                <a:gd name="T13" fmla="*/ 176 h 300"/>
                <a:gd name="T14" fmla="*/ 0 w 347"/>
                <a:gd name="T15" fmla="*/ 262 h 300"/>
                <a:gd name="T16" fmla="*/ 152 w 347"/>
                <a:gd name="T17" fmla="*/ 247 h 300"/>
                <a:gd name="T18" fmla="*/ 277 w 347"/>
                <a:gd name="T19" fmla="*/ 300 h 300"/>
                <a:gd name="T20" fmla="*/ 291 w 347"/>
                <a:gd name="T21" fmla="*/ 24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00">
                  <a:moveTo>
                    <a:pt x="291" y="245"/>
                  </a:moveTo>
                  <a:cubicBezTo>
                    <a:pt x="324" y="125"/>
                    <a:pt x="324" y="125"/>
                    <a:pt x="324" y="125"/>
                  </a:cubicBezTo>
                  <a:cubicBezTo>
                    <a:pt x="347" y="39"/>
                    <a:pt x="347" y="39"/>
                    <a:pt x="347" y="39"/>
                  </a:cubicBezTo>
                  <a:cubicBezTo>
                    <a:pt x="347" y="39"/>
                    <a:pt x="321" y="85"/>
                    <a:pt x="192" y="57"/>
                  </a:cubicBezTo>
                  <a:cubicBezTo>
                    <a:pt x="62" y="29"/>
                    <a:pt x="70" y="0"/>
                    <a:pt x="70" y="0"/>
                  </a:cubicBezTo>
                  <a:cubicBezTo>
                    <a:pt x="55" y="56"/>
                    <a:pt x="55" y="56"/>
                    <a:pt x="55" y="56"/>
                  </a:cubicBezTo>
                  <a:cubicBezTo>
                    <a:pt x="23" y="176"/>
                    <a:pt x="23" y="176"/>
                    <a:pt x="23" y="176"/>
                  </a:cubicBezTo>
                  <a:cubicBezTo>
                    <a:pt x="0" y="262"/>
                    <a:pt x="0" y="262"/>
                    <a:pt x="0" y="262"/>
                  </a:cubicBezTo>
                  <a:cubicBezTo>
                    <a:pt x="0" y="262"/>
                    <a:pt x="20" y="224"/>
                    <a:pt x="152" y="247"/>
                  </a:cubicBezTo>
                  <a:cubicBezTo>
                    <a:pt x="285" y="270"/>
                    <a:pt x="277" y="300"/>
                    <a:pt x="277" y="300"/>
                  </a:cubicBezTo>
                  <a:lnTo>
                    <a:pt x="291" y="24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a:solidFill>
                  <a:schemeClr val="lt1"/>
                </a:solidFill>
                <a:latin typeface="Calibri" panose="020F0502020204030204" pitchFamily="34" charset="0"/>
                <a:ea typeface="微软雅黑" panose="020B0503020204020204" pitchFamily="34" charset="-122"/>
              </a:endParaRPr>
            </a:p>
          </p:txBody>
        </p:sp>
        <p:sp>
          <p:nvSpPr>
            <p:cNvPr id="29" name="Oval 20"/>
            <p:cNvSpPr>
              <a:spLocks noChangeArrowheads="1"/>
            </p:cNvSpPr>
            <p:nvPr/>
          </p:nvSpPr>
          <p:spPr bwMode="auto">
            <a:xfrm rot="18901227">
              <a:off x="1217531" y="2660200"/>
              <a:ext cx="978694" cy="9786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a:solidFill>
                  <a:schemeClr val="lt1"/>
                </a:solidFill>
                <a:latin typeface="Calibri" panose="020F0502020204030204" pitchFamily="34" charset="0"/>
                <a:ea typeface="微软雅黑" panose="020B0503020204020204" pitchFamily="34" charset="-122"/>
              </a:endParaRPr>
            </a:p>
          </p:txBody>
        </p:sp>
        <p:sp>
          <p:nvSpPr>
            <p:cNvPr id="31" name="Freeform 22"/>
            <p:cNvSpPr/>
            <p:nvPr/>
          </p:nvSpPr>
          <p:spPr bwMode="auto">
            <a:xfrm rot="18901227">
              <a:off x="1324092" y="2767428"/>
              <a:ext cx="765572" cy="766762"/>
            </a:xfrm>
            <a:custGeom>
              <a:avLst/>
              <a:gdLst>
                <a:gd name="T0" fmla="*/ 353 w 429"/>
                <a:gd name="T1" fmla="*/ 352 h 429"/>
                <a:gd name="T2" fmla="*/ 77 w 429"/>
                <a:gd name="T3" fmla="*/ 352 h 429"/>
                <a:gd name="T4" fmla="*/ 77 w 429"/>
                <a:gd name="T5" fmla="*/ 76 h 429"/>
                <a:gd name="T6" fmla="*/ 353 w 429"/>
                <a:gd name="T7" fmla="*/ 76 h 429"/>
                <a:gd name="T8" fmla="*/ 353 w 429"/>
                <a:gd name="T9" fmla="*/ 352 h 429"/>
              </a:gdLst>
              <a:ahLst/>
              <a:cxnLst>
                <a:cxn ang="0">
                  <a:pos x="T0" y="T1"/>
                </a:cxn>
                <a:cxn ang="0">
                  <a:pos x="T2" y="T3"/>
                </a:cxn>
                <a:cxn ang="0">
                  <a:pos x="T4" y="T5"/>
                </a:cxn>
                <a:cxn ang="0">
                  <a:pos x="T6" y="T7"/>
                </a:cxn>
                <a:cxn ang="0">
                  <a:pos x="T8" y="T9"/>
                </a:cxn>
              </a:cxnLst>
              <a:rect l="0" t="0" r="r" b="b"/>
              <a:pathLst>
                <a:path w="429" h="429">
                  <a:moveTo>
                    <a:pt x="353" y="352"/>
                  </a:moveTo>
                  <a:cubicBezTo>
                    <a:pt x="277" y="429"/>
                    <a:pt x="153" y="429"/>
                    <a:pt x="77" y="352"/>
                  </a:cubicBezTo>
                  <a:cubicBezTo>
                    <a:pt x="0" y="276"/>
                    <a:pt x="0" y="152"/>
                    <a:pt x="77" y="76"/>
                  </a:cubicBezTo>
                  <a:cubicBezTo>
                    <a:pt x="153" y="0"/>
                    <a:pt x="277" y="0"/>
                    <a:pt x="353" y="76"/>
                  </a:cubicBezTo>
                  <a:cubicBezTo>
                    <a:pt x="429" y="152"/>
                    <a:pt x="429" y="276"/>
                    <a:pt x="353" y="352"/>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900">
                <a:latin typeface="Calibri" panose="020F0502020204030204" pitchFamily="34" charset="0"/>
                <a:ea typeface="微软雅黑" panose="020B0503020204020204" pitchFamily="34" charset="-122"/>
              </a:endParaRPr>
            </a:p>
          </p:txBody>
        </p:sp>
        <p:sp>
          <p:nvSpPr>
            <p:cNvPr id="41" name="Oval 40"/>
            <p:cNvSpPr/>
            <p:nvPr/>
          </p:nvSpPr>
          <p:spPr>
            <a:xfrm>
              <a:off x="1442183" y="2901810"/>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1282B7"/>
                  </a:solidFill>
                  <a:latin typeface="Calibri" panose="020F0502020204030204" pitchFamily="34" charset="0"/>
                  <a:ea typeface="微软雅黑" panose="020B0503020204020204" pitchFamily="34" charset="-122"/>
                </a:rPr>
                <a:t>1</a:t>
              </a:r>
            </a:p>
          </p:txBody>
        </p:sp>
      </p:grpSp>
      <p:grpSp>
        <p:nvGrpSpPr>
          <p:cNvPr id="3" name="组合 2"/>
          <p:cNvGrpSpPr/>
          <p:nvPr/>
        </p:nvGrpSpPr>
        <p:grpSpPr>
          <a:xfrm>
            <a:off x="2342390" y="1940607"/>
            <a:ext cx="1319846" cy="1160149"/>
            <a:chOff x="2342390" y="1940008"/>
            <a:chExt cx="1319846" cy="1159791"/>
          </a:xfrm>
        </p:grpSpPr>
        <p:sp>
          <p:nvSpPr>
            <p:cNvPr id="27" name="Freeform 27"/>
            <p:cNvSpPr/>
            <p:nvPr/>
          </p:nvSpPr>
          <p:spPr bwMode="auto">
            <a:xfrm rot="18901227">
              <a:off x="3125264" y="2480674"/>
              <a:ext cx="536972" cy="619125"/>
            </a:xfrm>
            <a:custGeom>
              <a:avLst/>
              <a:gdLst>
                <a:gd name="T0" fmla="*/ 56 w 301"/>
                <a:gd name="T1" fmla="*/ 55 h 347"/>
                <a:gd name="T2" fmla="*/ 176 w 301"/>
                <a:gd name="T3" fmla="*/ 23 h 347"/>
                <a:gd name="T4" fmla="*/ 262 w 301"/>
                <a:gd name="T5" fmla="*/ 0 h 347"/>
                <a:gd name="T6" fmla="*/ 244 w 301"/>
                <a:gd name="T7" fmla="*/ 155 h 347"/>
                <a:gd name="T8" fmla="*/ 301 w 301"/>
                <a:gd name="T9" fmla="*/ 277 h 347"/>
                <a:gd name="T10" fmla="*/ 245 w 301"/>
                <a:gd name="T11" fmla="*/ 292 h 347"/>
                <a:gd name="T12" fmla="*/ 125 w 301"/>
                <a:gd name="T13" fmla="*/ 324 h 347"/>
                <a:gd name="T14" fmla="*/ 39 w 301"/>
                <a:gd name="T15" fmla="*/ 347 h 347"/>
                <a:gd name="T16" fmla="*/ 54 w 301"/>
                <a:gd name="T17" fmla="*/ 194 h 347"/>
                <a:gd name="T18" fmla="*/ 0 w 301"/>
                <a:gd name="T19" fmla="*/ 70 h 347"/>
                <a:gd name="T20" fmla="*/ 56 w 301"/>
                <a:gd name="T21" fmla="*/ 5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347">
                  <a:moveTo>
                    <a:pt x="56" y="55"/>
                  </a:moveTo>
                  <a:cubicBezTo>
                    <a:pt x="176" y="23"/>
                    <a:pt x="176" y="23"/>
                    <a:pt x="176" y="23"/>
                  </a:cubicBezTo>
                  <a:cubicBezTo>
                    <a:pt x="262" y="0"/>
                    <a:pt x="262" y="0"/>
                    <a:pt x="262" y="0"/>
                  </a:cubicBezTo>
                  <a:cubicBezTo>
                    <a:pt x="262" y="0"/>
                    <a:pt x="216" y="26"/>
                    <a:pt x="244" y="155"/>
                  </a:cubicBezTo>
                  <a:cubicBezTo>
                    <a:pt x="272" y="285"/>
                    <a:pt x="301" y="277"/>
                    <a:pt x="301" y="277"/>
                  </a:cubicBezTo>
                  <a:cubicBezTo>
                    <a:pt x="245" y="292"/>
                    <a:pt x="245" y="292"/>
                    <a:pt x="245" y="292"/>
                  </a:cubicBezTo>
                  <a:cubicBezTo>
                    <a:pt x="125" y="324"/>
                    <a:pt x="125" y="324"/>
                    <a:pt x="125" y="324"/>
                  </a:cubicBezTo>
                  <a:cubicBezTo>
                    <a:pt x="39" y="347"/>
                    <a:pt x="39" y="347"/>
                    <a:pt x="39" y="347"/>
                  </a:cubicBezTo>
                  <a:cubicBezTo>
                    <a:pt x="39" y="347"/>
                    <a:pt x="76" y="327"/>
                    <a:pt x="54" y="194"/>
                  </a:cubicBezTo>
                  <a:cubicBezTo>
                    <a:pt x="31" y="62"/>
                    <a:pt x="0" y="70"/>
                    <a:pt x="0" y="70"/>
                  </a:cubicBezTo>
                  <a:lnTo>
                    <a:pt x="56" y="55"/>
                  </a:lnTo>
                  <a:close/>
                </a:path>
              </a:pathLst>
            </a:custGeom>
            <a:solidFill>
              <a:schemeClr val="accent2"/>
            </a:solidFill>
            <a:ln>
              <a:noFill/>
            </a:ln>
          </p:spPr>
          <p:txBody>
            <a:bodyPr vert="horz" wrap="square" lIns="68580" tIns="34290" rIns="68580" bIns="34290" numCol="1" anchor="t" anchorCtr="0" compatLnSpc="1"/>
            <a:lstStyle/>
            <a:p>
              <a:endParaRPr lang="en-US" sz="900">
                <a:latin typeface="Calibri" panose="020F0502020204030204" pitchFamily="34" charset="0"/>
                <a:ea typeface="微软雅黑" panose="020B0503020204020204" pitchFamily="34" charset="-122"/>
              </a:endParaRPr>
            </a:p>
          </p:txBody>
        </p:sp>
        <p:sp>
          <p:nvSpPr>
            <p:cNvPr id="30" name="Oval 21"/>
            <p:cNvSpPr>
              <a:spLocks noChangeArrowheads="1"/>
            </p:cNvSpPr>
            <p:nvPr/>
          </p:nvSpPr>
          <p:spPr bwMode="auto">
            <a:xfrm rot="18901227">
              <a:off x="2342390" y="1940008"/>
              <a:ext cx="979885" cy="981075"/>
            </a:xfrm>
            <a:prstGeom prst="ellipse">
              <a:avLst/>
            </a:prstGeom>
            <a:solidFill>
              <a:schemeClr val="accent2"/>
            </a:solidFill>
            <a:ln>
              <a:noFill/>
            </a:ln>
          </p:spPr>
          <p:txBody>
            <a:bodyPr vert="horz" wrap="square" lIns="68580" tIns="34290" rIns="68580" bIns="34290" numCol="1" anchor="t" anchorCtr="0" compatLnSpc="1"/>
            <a:lstStyle/>
            <a:p>
              <a:endParaRPr lang="en-US" sz="900">
                <a:latin typeface="Calibri" panose="020F0502020204030204" pitchFamily="34" charset="0"/>
                <a:ea typeface="微软雅黑" panose="020B0503020204020204" pitchFamily="34" charset="-122"/>
              </a:endParaRPr>
            </a:p>
          </p:txBody>
        </p:sp>
        <p:sp>
          <p:nvSpPr>
            <p:cNvPr id="32" name="Freeform 23"/>
            <p:cNvSpPr/>
            <p:nvPr/>
          </p:nvSpPr>
          <p:spPr bwMode="auto">
            <a:xfrm rot="18901227">
              <a:off x="2449546" y="2047164"/>
              <a:ext cx="765572" cy="766762"/>
            </a:xfrm>
            <a:custGeom>
              <a:avLst/>
              <a:gdLst>
                <a:gd name="T0" fmla="*/ 353 w 429"/>
                <a:gd name="T1" fmla="*/ 352 h 429"/>
                <a:gd name="T2" fmla="*/ 76 w 429"/>
                <a:gd name="T3" fmla="*/ 352 h 429"/>
                <a:gd name="T4" fmla="*/ 76 w 429"/>
                <a:gd name="T5" fmla="*/ 76 h 429"/>
                <a:gd name="T6" fmla="*/ 353 w 429"/>
                <a:gd name="T7" fmla="*/ 76 h 429"/>
                <a:gd name="T8" fmla="*/ 353 w 429"/>
                <a:gd name="T9" fmla="*/ 352 h 429"/>
              </a:gdLst>
              <a:ahLst/>
              <a:cxnLst>
                <a:cxn ang="0">
                  <a:pos x="T0" y="T1"/>
                </a:cxn>
                <a:cxn ang="0">
                  <a:pos x="T2" y="T3"/>
                </a:cxn>
                <a:cxn ang="0">
                  <a:pos x="T4" y="T5"/>
                </a:cxn>
                <a:cxn ang="0">
                  <a:pos x="T6" y="T7"/>
                </a:cxn>
                <a:cxn ang="0">
                  <a:pos x="T8" y="T9"/>
                </a:cxn>
              </a:cxnLst>
              <a:rect l="0" t="0" r="r" b="b"/>
              <a:pathLst>
                <a:path w="429" h="429">
                  <a:moveTo>
                    <a:pt x="353" y="352"/>
                  </a:moveTo>
                  <a:cubicBezTo>
                    <a:pt x="276" y="429"/>
                    <a:pt x="153" y="429"/>
                    <a:pt x="76" y="352"/>
                  </a:cubicBezTo>
                  <a:cubicBezTo>
                    <a:pt x="0" y="276"/>
                    <a:pt x="0" y="152"/>
                    <a:pt x="76" y="76"/>
                  </a:cubicBezTo>
                  <a:cubicBezTo>
                    <a:pt x="153" y="0"/>
                    <a:pt x="276" y="0"/>
                    <a:pt x="353" y="76"/>
                  </a:cubicBezTo>
                  <a:cubicBezTo>
                    <a:pt x="429" y="152"/>
                    <a:pt x="429" y="276"/>
                    <a:pt x="353" y="352"/>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900">
                <a:latin typeface="Calibri" panose="020F0502020204030204" pitchFamily="34" charset="0"/>
                <a:ea typeface="微软雅黑" panose="020B0503020204020204" pitchFamily="34" charset="-122"/>
              </a:endParaRPr>
            </a:p>
          </p:txBody>
        </p:sp>
        <p:sp>
          <p:nvSpPr>
            <p:cNvPr id="42" name="Oval 41"/>
            <p:cNvSpPr/>
            <p:nvPr/>
          </p:nvSpPr>
          <p:spPr>
            <a:xfrm>
              <a:off x="2567894" y="2151472"/>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50000"/>
                      <a:lumOff val="50000"/>
                    </a:schemeClr>
                  </a:solidFill>
                  <a:latin typeface="Calibri" panose="020F0502020204030204" pitchFamily="34" charset="0"/>
                  <a:ea typeface="微软雅黑" panose="020B0503020204020204" pitchFamily="34" charset="-122"/>
                </a:rPr>
                <a:t>2</a:t>
              </a:r>
            </a:p>
          </p:txBody>
        </p:sp>
      </p:grpSp>
      <p:grpSp>
        <p:nvGrpSpPr>
          <p:cNvPr id="4" name="组合 3"/>
          <p:cNvGrpSpPr/>
          <p:nvPr/>
        </p:nvGrpSpPr>
        <p:grpSpPr>
          <a:xfrm>
            <a:off x="3466068" y="2523526"/>
            <a:ext cx="1362618" cy="1117715"/>
            <a:chOff x="3466068" y="2522747"/>
            <a:chExt cx="1362618" cy="1117370"/>
          </a:xfrm>
        </p:grpSpPr>
        <p:sp>
          <p:nvSpPr>
            <p:cNvPr id="25" name="Freeform 36"/>
            <p:cNvSpPr/>
            <p:nvPr/>
          </p:nvSpPr>
          <p:spPr bwMode="auto">
            <a:xfrm rot="18901227">
              <a:off x="4208370" y="2522747"/>
              <a:ext cx="620316" cy="535781"/>
            </a:xfrm>
            <a:custGeom>
              <a:avLst/>
              <a:gdLst>
                <a:gd name="T0" fmla="*/ 292 w 348"/>
                <a:gd name="T1" fmla="*/ 245 h 300"/>
                <a:gd name="T2" fmla="*/ 324 w 348"/>
                <a:gd name="T3" fmla="*/ 124 h 300"/>
                <a:gd name="T4" fmla="*/ 348 w 348"/>
                <a:gd name="T5" fmla="*/ 38 h 300"/>
                <a:gd name="T6" fmla="*/ 192 w 348"/>
                <a:gd name="T7" fmla="*/ 57 h 300"/>
                <a:gd name="T8" fmla="*/ 71 w 348"/>
                <a:gd name="T9" fmla="*/ 0 h 300"/>
                <a:gd name="T10" fmla="*/ 56 w 348"/>
                <a:gd name="T11" fmla="*/ 55 h 300"/>
                <a:gd name="T12" fmla="*/ 24 w 348"/>
                <a:gd name="T13" fmla="*/ 176 h 300"/>
                <a:gd name="T14" fmla="*/ 0 w 348"/>
                <a:gd name="T15" fmla="*/ 262 h 300"/>
                <a:gd name="T16" fmla="*/ 153 w 348"/>
                <a:gd name="T17" fmla="*/ 247 h 300"/>
                <a:gd name="T18" fmla="*/ 277 w 348"/>
                <a:gd name="T19" fmla="*/ 300 h 300"/>
                <a:gd name="T20" fmla="*/ 292 w 348"/>
                <a:gd name="T21" fmla="*/ 24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00">
                  <a:moveTo>
                    <a:pt x="292" y="245"/>
                  </a:moveTo>
                  <a:cubicBezTo>
                    <a:pt x="324" y="124"/>
                    <a:pt x="324" y="124"/>
                    <a:pt x="324" y="124"/>
                  </a:cubicBezTo>
                  <a:cubicBezTo>
                    <a:pt x="348" y="38"/>
                    <a:pt x="348" y="38"/>
                    <a:pt x="348" y="38"/>
                  </a:cubicBezTo>
                  <a:cubicBezTo>
                    <a:pt x="348" y="38"/>
                    <a:pt x="322" y="84"/>
                    <a:pt x="192" y="57"/>
                  </a:cubicBezTo>
                  <a:cubicBezTo>
                    <a:pt x="63" y="29"/>
                    <a:pt x="71" y="0"/>
                    <a:pt x="71" y="0"/>
                  </a:cubicBezTo>
                  <a:cubicBezTo>
                    <a:pt x="56" y="55"/>
                    <a:pt x="56" y="55"/>
                    <a:pt x="56" y="55"/>
                  </a:cubicBezTo>
                  <a:cubicBezTo>
                    <a:pt x="24" y="176"/>
                    <a:pt x="24" y="176"/>
                    <a:pt x="24" y="176"/>
                  </a:cubicBezTo>
                  <a:cubicBezTo>
                    <a:pt x="0" y="262"/>
                    <a:pt x="0" y="262"/>
                    <a:pt x="0" y="262"/>
                  </a:cubicBezTo>
                  <a:cubicBezTo>
                    <a:pt x="0" y="262"/>
                    <a:pt x="21" y="224"/>
                    <a:pt x="153" y="247"/>
                  </a:cubicBezTo>
                  <a:cubicBezTo>
                    <a:pt x="286" y="270"/>
                    <a:pt x="277" y="300"/>
                    <a:pt x="277" y="300"/>
                  </a:cubicBezTo>
                  <a:lnTo>
                    <a:pt x="292" y="24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a:solidFill>
                  <a:srgbClr val="1D3A57"/>
                </a:solidFill>
                <a:latin typeface="Calibri" panose="020F0502020204030204" pitchFamily="34" charset="0"/>
                <a:ea typeface="微软雅黑" panose="020B0503020204020204" pitchFamily="34" charset="-122"/>
              </a:endParaRPr>
            </a:p>
          </p:txBody>
        </p:sp>
        <p:sp>
          <p:nvSpPr>
            <p:cNvPr id="33" name="Oval 25"/>
            <p:cNvSpPr>
              <a:spLocks noChangeArrowheads="1"/>
            </p:cNvSpPr>
            <p:nvPr/>
          </p:nvSpPr>
          <p:spPr bwMode="auto">
            <a:xfrm rot="18901227">
              <a:off x="3466068" y="2661423"/>
              <a:ext cx="979885" cy="9786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a:solidFill>
                  <a:srgbClr val="1D3A57"/>
                </a:solidFill>
                <a:latin typeface="Calibri" panose="020F0502020204030204" pitchFamily="34" charset="0"/>
                <a:ea typeface="微软雅黑" panose="020B0503020204020204" pitchFamily="34" charset="-122"/>
              </a:endParaRPr>
            </a:p>
          </p:txBody>
        </p:sp>
        <p:sp>
          <p:nvSpPr>
            <p:cNvPr id="34" name="Freeform 26"/>
            <p:cNvSpPr/>
            <p:nvPr/>
          </p:nvSpPr>
          <p:spPr bwMode="auto">
            <a:xfrm rot="18901227">
              <a:off x="3573224" y="2768579"/>
              <a:ext cx="765572" cy="764381"/>
            </a:xfrm>
            <a:custGeom>
              <a:avLst/>
              <a:gdLst>
                <a:gd name="T0" fmla="*/ 77 w 429"/>
                <a:gd name="T1" fmla="*/ 76 h 428"/>
                <a:gd name="T2" fmla="*/ 77 w 429"/>
                <a:gd name="T3" fmla="*/ 352 h 428"/>
                <a:gd name="T4" fmla="*/ 353 w 429"/>
                <a:gd name="T5" fmla="*/ 352 h 428"/>
                <a:gd name="T6" fmla="*/ 353 w 429"/>
                <a:gd name="T7" fmla="*/ 76 h 428"/>
                <a:gd name="T8" fmla="*/ 77 w 429"/>
                <a:gd name="T9" fmla="*/ 76 h 428"/>
              </a:gdLst>
              <a:ahLst/>
              <a:cxnLst>
                <a:cxn ang="0">
                  <a:pos x="T0" y="T1"/>
                </a:cxn>
                <a:cxn ang="0">
                  <a:pos x="T2" y="T3"/>
                </a:cxn>
                <a:cxn ang="0">
                  <a:pos x="T4" y="T5"/>
                </a:cxn>
                <a:cxn ang="0">
                  <a:pos x="T6" y="T7"/>
                </a:cxn>
                <a:cxn ang="0">
                  <a:pos x="T8" y="T9"/>
                </a:cxn>
              </a:cxnLst>
              <a:rect l="0" t="0" r="r" b="b"/>
              <a:pathLst>
                <a:path w="429" h="428">
                  <a:moveTo>
                    <a:pt x="77" y="76"/>
                  </a:moveTo>
                  <a:cubicBezTo>
                    <a:pt x="0" y="152"/>
                    <a:pt x="0" y="276"/>
                    <a:pt x="77" y="352"/>
                  </a:cubicBezTo>
                  <a:cubicBezTo>
                    <a:pt x="153" y="428"/>
                    <a:pt x="277" y="428"/>
                    <a:pt x="353" y="352"/>
                  </a:cubicBezTo>
                  <a:cubicBezTo>
                    <a:pt x="429" y="276"/>
                    <a:pt x="429" y="152"/>
                    <a:pt x="353" y="76"/>
                  </a:cubicBezTo>
                  <a:cubicBezTo>
                    <a:pt x="277" y="0"/>
                    <a:pt x="153" y="0"/>
                    <a:pt x="77" y="76"/>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900">
                <a:solidFill>
                  <a:srgbClr val="1D3A57"/>
                </a:solidFill>
                <a:latin typeface="Calibri" panose="020F0502020204030204" pitchFamily="34" charset="0"/>
                <a:ea typeface="微软雅黑" panose="020B0503020204020204" pitchFamily="34" charset="-122"/>
              </a:endParaRPr>
            </a:p>
          </p:txBody>
        </p:sp>
        <p:sp>
          <p:nvSpPr>
            <p:cNvPr id="43" name="Oval 42"/>
            <p:cNvSpPr/>
            <p:nvPr/>
          </p:nvSpPr>
          <p:spPr>
            <a:xfrm>
              <a:off x="3679509" y="2873661"/>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95E8A"/>
                  </a:solidFill>
                  <a:latin typeface="Calibri" panose="020F0502020204030204" pitchFamily="34" charset="0"/>
                  <a:ea typeface="微软雅黑" panose="020B0503020204020204" pitchFamily="34" charset="-122"/>
                </a:rPr>
                <a:t>3</a:t>
              </a:r>
            </a:p>
          </p:txBody>
        </p:sp>
      </p:grpSp>
      <p:grpSp>
        <p:nvGrpSpPr>
          <p:cNvPr id="5" name="组合 4"/>
          <p:cNvGrpSpPr/>
          <p:nvPr/>
        </p:nvGrpSpPr>
        <p:grpSpPr>
          <a:xfrm>
            <a:off x="4591102" y="1941757"/>
            <a:ext cx="1321110" cy="1160818"/>
            <a:chOff x="4591102" y="1941158"/>
            <a:chExt cx="1321110" cy="1160460"/>
          </a:xfrm>
        </p:grpSpPr>
        <p:sp>
          <p:nvSpPr>
            <p:cNvPr id="24" name="Freeform 32"/>
            <p:cNvSpPr/>
            <p:nvPr/>
          </p:nvSpPr>
          <p:spPr bwMode="auto">
            <a:xfrm rot="18901227">
              <a:off x="5375240" y="2481303"/>
              <a:ext cx="536972" cy="620315"/>
            </a:xfrm>
            <a:custGeom>
              <a:avLst/>
              <a:gdLst>
                <a:gd name="T0" fmla="*/ 56 w 301"/>
                <a:gd name="T1" fmla="*/ 55 h 347"/>
                <a:gd name="T2" fmla="*/ 176 w 301"/>
                <a:gd name="T3" fmla="*/ 23 h 347"/>
                <a:gd name="T4" fmla="*/ 262 w 301"/>
                <a:gd name="T5" fmla="*/ 0 h 347"/>
                <a:gd name="T6" fmla="*/ 244 w 301"/>
                <a:gd name="T7" fmla="*/ 155 h 347"/>
                <a:gd name="T8" fmla="*/ 301 w 301"/>
                <a:gd name="T9" fmla="*/ 277 h 347"/>
                <a:gd name="T10" fmla="*/ 245 w 301"/>
                <a:gd name="T11" fmla="*/ 292 h 347"/>
                <a:gd name="T12" fmla="*/ 125 w 301"/>
                <a:gd name="T13" fmla="*/ 324 h 347"/>
                <a:gd name="T14" fmla="*/ 39 w 301"/>
                <a:gd name="T15" fmla="*/ 347 h 347"/>
                <a:gd name="T16" fmla="*/ 53 w 301"/>
                <a:gd name="T17" fmla="*/ 194 h 347"/>
                <a:gd name="T18" fmla="*/ 0 w 301"/>
                <a:gd name="T19" fmla="*/ 70 h 347"/>
                <a:gd name="T20" fmla="*/ 56 w 301"/>
                <a:gd name="T21" fmla="*/ 5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347">
                  <a:moveTo>
                    <a:pt x="56" y="55"/>
                  </a:moveTo>
                  <a:cubicBezTo>
                    <a:pt x="176" y="23"/>
                    <a:pt x="176" y="23"/>
                    <a:pt x="176" y="23"/>
                  </a:cubicBezTo>
                  <a:cubicBezTo>
                    <a:pt x="262" y="0"/>
                    <a:pt x="262" y="0"/>
                    <a:pt x="262" y="0"/>
                  </a:cubicBezTo>
                  <a:cubicBezTo>
                    <a:pt x="262" y="0"/>
                    <a:pt x="216" y="25"/>
                    <a:pt x="244" y="155"/>
                  </a:cubicBezTo>
                  <a:cubicBezTo>
                    <a:pt x="271" y="285"/>
                    <a:pt x="301" y="277"/>
                    <a:pt x="301" y="277"/>
                  </a:cubicBezTo>
                  <a:cubicBezTo>
                    <a:pt x="245" y="292"/>
                    <a:pt x="245" y="292"/>
                    <a:pt x="245" y="292"/>
                  </a:cubicBezTo>
                  <a:cubicBezTo>
                    <a:pt x="125" y="324"/>
                    <a:pt x="125" y="324"/>
                    <a:pt x="125" y="324"/>
                  </a:cubicBezTo>
                  <a:cubicBezTo>
                    <a:pt x="39" y="347"/>
                    <a:pt x="39" y="347"/>
                    <a:pt x="39" y="347"/>
                  </a:cubicBezTo>
                  <a:cubicBezTo>
                    <a:pt x="39" y="347"/>
                    <a:pt x="76" y="327"/>
                    <a:pt x="53" y="194"/>
                  </a:cubicBezTo>
                  <a:cubicBezTo>
                    <a:pt x="31" y="62"/>
                    <a:pt x="0" y="70"/>
                    <a:pt x="0" y="70"/>
                  </a:cubicBezTo>
                  <a:lnTo>
                    <a:pt x="56" y="55"/>
                  </a:lnTo>
                  <a:close/>
                </a:path>
              </a:pathLst>
            </a:custGeom>
            <a:solidFill>
              <a:schemeClr val="accent4"/>
            </a:solidFill>
            <a:ln>
              <a:noFill/>
            </a:ln>
          </p:spPr>
          <p:txBody>
            <a:bodyPr vert="horz" wrap="square" lIns="68580" tIns="34290" rIns="68580" bIns="34290" numCol="1" anchor="t" anchorCtr="0" compatLnSpc="1"/>
            <a:lstStyle/>
            <a:p>
              <a:endParaRPr lang="en-US" sz="900">
                <a:latin typeface="Calibri" panose="020F0502020204030204" pitchFamily="34" charset="0"/>
                <a:ea typeface="微软雅黑" panose="020B0503020204020204" pitchFamily="34" charset="-122"/>
              </a:endParaRPr>
            </a:p>
          </p:txBody>
        </p:sp>
        <p:sp>
          <p:nvSpPr>
            <p:cNvPr id="36" name="Oval 29"/>
            <p:cNvSpPr>
              <a:spLocks noChangeArrowheads="1"/>
            </p:cNvSpPr>
            <p:nvPr/>
          </p:nvSpPr>
          <p:spPr bwMode="auto">
            <a:xfrm rot="18901227">
              <a:off x="4591102" y="1941158"/>
              <a:ext cx="979885" cy="978694"/>
            </a:xfrm>
            <a:prstGeom prst="ellipse">
              <a:avLst/>
            </a:prstGeom>
            <a:solidFill>
              <a:schemeClr val="accent4"/>
            </a:solidFill>
            <a:ln>
              <a:noFill/>
            </a:ln>
          </p:spPr>
          <p:txBody>
            <a:bodyPr vert="horz" wrap="square" lIns="68580" tIns="34290" rIns="68580" bIns="34290" numCol="1" anchor="t" anchorCtr="0" compatLnSpc="1"/>
            <a:lstStyle/>
            <a:p>
              <a:endParaRPr lang="en-US" sz="900">
                <a:latin typeface="Calibri" panose="020F0502020204030204" pitchFamily="34" charset="0"/>
                <a:ea typeface="微软雅黑" panose="020B0503020204020204" pitchFamily="34" charset="-122"/>
              </a:endParaRPr>
            </a:p>
          </p:txBody>
        </p:sp>
        <p:sp>
          <p:nvSpPr>
            <p:cNvPr id="38" name="Freeform 31"/>
            <p:cNvSpPr/>
            <p:nvPr/>
          </p:nvSpPr>
          <p:spPr bwMode="auto">
            <a:xfrm rot="18901227">
              <a:off x="4698259" y="2048315"/>
              <a:ext cx="765572" cy="764381"/>
            </a:xfrm>
            <a:custGeom>
              <a:avLst/>
              <a:gdLst>
                <a:gd name="T0" fmla="*/ 76 w 429"/>
                <a:gd name="T1" fmla="*/ 76 h 428"/>
                <a:gd name="T2" fmla="*/ 76 w 429"/>
                <a:gd name="T3" fmla="*/ 352 h 428"/>
                <a:gd name="T4" fmla="*/ 352 w 429"/>
                <a:gd name="T5" fmla="*/ 352 h 428"/>
                <a:gd name="T6" fmla="*/ 352 w 429"/>
                <a:gd name="T7" fmla="*/ 76 h 428"/>
                <a:gd name="T8" fmla="*/ 76 w 429"/>
                <a:gd name="T9" fmla="*/ 76 h 428"/>
              </a:gdLst>
              <a:ahLst/>
              <a:cxnLst>
                <a:cxn ang="0">
                  <a:pos x="T0" y="T1"/>
                </a:cxn>
                <a:cxn ang="0">
                  <a:pos x="T2" y="T3"/>
                </a:cxn>
                <a:cxn ang="0">
                  <a:pos x="T4" y="T5"/>
                </a:cxn>
                <a:cxn ang="0">
                  <a:pos x="T6" y="T7"/>
                </a:cxn>
                <a:cxn ang="0">
                  <a:pos x="T8" y="T9"/>
                </a:cxn>
              </a:cxnLst>
              <a:rect l="0" t="0" r="r" b="b"/>
              <a:pathLst>
                <a:path w="429" h="428">
                  <a:moveTo>
                    <a:pt x="76" y="76"/>
                  </a:moveTo>
                  <a:cubicBezTo>
                    <a:pt x="0" y="152"/>
                    <a:pt x="0" y="276"/>
                    <a:pt x="76" y="352"/>
                  </a:cubicBezTo>
                  <a:cubicBezTo>
                    <a:pt x="152" y="428"/>
                    <a:pt x="276" y="428"/>
                    <a:pt x="352" y="352"/>
                  </a:cubicBezTo>
                  <a:cubicBezTo>
                    <a:pt x="429" y="276"/>
                    <a:pt x="429" y="152"/>
                    <a:pt x="352" y="76"/>
                  </a:cubicBezTo>
                  <a:cubicBezTo>
                    <a:pt x="276" y="0"/>
                    <a:pt x="152" y="0"/>
                    <a:pt x="76" y="76"/>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900">
                <a:latin typeface="Calibri" panose="020F0502020204030204" pitchFamily="34" charset="0"/>
                <a:ea typeface="微软雅黑" panose="020B0503020204020204" pitchFamily="34" charset="-122"/>
              </a:endParaRPr>
            </a:p>
          </p:txBody>
        </p:sp>
        <p:sp>
          <p:nvSpPr>
            <p:cNvPr id="44" name="Oval 43"/>
            <p:cNvSpPr/>
            <p:nvPr/>
          </p:nvSpPr>
          <p:spPr>
            <a:xfrm>
              <a:off x="4788441" y="2153178"/>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50000"/>
                      <a:lumOff val="50000"/>
                    </a:schemeClr>
                  </a:solidFill>
                  <a:latin typeface="Calibri" panose="020F0502020204030204" pitchFamily="34" charset="0"/>
                  <a:ea typeface="微软雅黑" panose="020B0503020204020204" pitchFamily="34" charset="-122"/>
                </a:rPr>
                <a:t>4</a:t>
              </a:r>
            </a:p>
          </p:txBody>
        </p:sp>
      </p:grpSp>
      <p:grpSp>
        <p:nvGrpSpPr>
          <p:cNvPr id="6" name="组合 8"/>
          <p:cNvGrpSpPr/>
          <p:nvPr/>
        </p:nvGrpSpPr>
        <p:grpSpPr>
          <a:xfrm>
            <a:off x="5715622" y="2525591"/>
            <a:ext cx="1362442" cy="1117643"/>
            <a:chOff x="5715622" y="2524812"/>
            <a:chExt cx="1362442" cy="1117298"/>
          </a:xfrm>
        </p:grpSpPr>
        <p:sp>
          <p:nvSpPr>
            <p:cNvPr id="23" name="Freeform 35"/>
            <p:cNvSpPr/>
            <p:nvPr/>
          </p:nvSpPr>
          <p:spPr bwMode="auto">
            <a:xfrm rot="18901227">
              <a:off x="6458939" y="2524812"/>
              <a:ext cx="619125" cy="535781"/>
            </a:xfrm>
            <a:custGeom>
              <a:avLst/>
              <a:gdLst>
                <a:gd name="T0" fmla="*/ 292 w 347"/>
                <a:gd name="T1" fmla="*/ 244 h 300"/>
                <a:gd name="T2" fmla="*/ 324 w 347"/>
                <a:gd name="T3" fmla="*/ 124 h 300"/>
                <a:gd name="T4" fmla="*/ 347 w 347"/>
                <a:gd name="T5" fmla="*/ 38 h 300"/>
                <a:gd name="T6" fmla="*/ 192 w 347"/>
                <a:gd name="T7" fmla="*/ 57 h 300"/>
                <a:gd name="T8" fmla="*/ 70 w 347"/>
                <a:gd name="T9" fmla="*/ 0 h 300"/>
                <a:gd name="T10" fmla="*/ 56 w 347"/>
                <a:gd name="T11" fmla="*/ 55 h 300"/>
                <a:gd name="T12" fmla="*/ 23 w 347"/>
                <a:gd name="T13" fmla="*/ 175 h 300"/>
                <a:gd name="T14" fmla="*/ 0 w 347"/>
                <a:gd name="T15" fmla="*/ 262 h 300"/>
                <a:gd name="T16" fmla="*/ 153 w 347"/>
                <a:gd name="T17" fmla="*/ 247 h 300"/>
                <a:gd name="T18" fmla="*/ 277 w 347"/>
                <a:gd name="T19" fmla="*/ 300 h 300"/>
                <a:gd name="T20" fmla="*/ 292 w 347"/>
                <a:gd name="T21" fmla="*/ 24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00">
                  <a:moveTo>
                    <a:pt x="292" y="244"/>
                  </a:moveTo>
                  <a:cubicBezTo>
                    <a:pt x="324" y="124"/>
                    <a:pt x="324" y="124"/>
                    <a:pt x="324" y="124"/>
                  </a:cubicBezTo>
                  <a:cubicBezTo>
                    <a:pt x="347" y="38"/>
                    <a:pt x="347" y="38"/>
                    <a:pt x="347" y="38"/>
                  </a:cubicBezTo>
                  <a:cubicBezTo>
                    <a:pt x="347" y="38"/>
                    <a:pt x="322" y="84"/>
                    <a:pt x="192" y="57"/>
                  </a:cubicBezTo>
                  <a:cubicBezTo>
                    <a:pt x="63" y="29"/>
                    <a:pt x="70" y="0"/>
                    <a:pt x="70" y="0"/>
                  </a:cubicBezTo>
                  <a:cubicBezTo>
                    <a:pt x="56" y="55"/>
                    <a:pt x="56" y="55"/>
                    <a:pt x="56" y="55"/>
                  </a:cubicBezTo>
                  <a:cubicBezTo>
                    <a:pt x="23" y="175"/>
                    <a:pt x="23" y="175"/>
                    <a:pt x="23" y="175"/>
                  </a:cubicBezTo>
                  <a:cubicBezTo>
                    <a:pt x="0" y="262"/>
                    <a:pt x="0" y="262"/>
                    <a:pt x="0" y="262"/>
                  </a:cubicBezTo>
                  <a:cubicBezTo>
                    <a:pt x="0" y="262"/>
                    <a:pt x="21" y="224"/>
                    <a:pt x="153" y="247"/>
                  </a:cubicBezTo>
                  <a:cubicBezTo>
                    <a:pt x="285" y="270"/>
                    <a:pt x="277" y="300"/>
                    <a:pt x="277" y="300"/>
                  </a:cubicBezTo>
                  <a:lnTo>
                    <a:pt x="292" y="24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a:solidFill>
                  <a:srgbClr val="1D3A57"/>
                </a:solidFill>
                <a:latin typeface="Calibri" panose="020F0502020204030204" pitchFamily="34" charset="0"/>
                <a:ea typeface="微软雅黑" panose="020B0503020204020204" pitchFamily="34" charset="-122"/>
              </a:endParaRPr>
            </a:p>
          </p:txBody>
        </p:sp>
        <p:sp>
          <p:nvSpPr>
            <p:cNvPr id="35" name="Oval 28"/>
            <p:cNvSpPr>
              <a:spLocks noChangeArrowheads="1"/>
            </p:cNvSpPr>
            <p:nvPr/>
          </p:nvSpPr>
          <p:spPr bwMode="auto">
            <a:xfrm rot="18901227">
              <a:off x="5715622" y="2661035"/>
              <a:ext cx="979885" cy="981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a:solidFill>
                  <a:srgbClr val="1D3A57"/>
                </a:solidFill>
                <a:latin typeface="Calibri" panose="020F0502020204030204" pitchFamily="34" charset="0"/>
                <a:ea typeface="微软雅黑" panose="020B0503020204020204" pitchFamily="34" charset="-122"/>
              </a:endParaRPr>
            </a:p>
          </p:txBody>
        </p:sp>
        <p:sp>
          <p:nvSpPr>
            <p:cNvPr id="37" name="Freeform 30"/>
            <p:cNvSpPr/>
            <p:nvPr/>
          </p:nvSpPr>
          <p:spPr bwMode="auto">
            <a:xfrm rot="18901227">
              <a:off x="5822778" y="2768191"/>
              <a:ext cx="765572" cy="766762"/>
            </a:xfrm>
            <a:custGeom>
              <a:avLst/>
              <a:gdLst>
                <a:gd name="T0" fmla="*/ 76 w 429"/>
                <a:gd name="T1" fmla="*/ 77 h 429"/>
                <a:gd name="T2" fmla="*/ 76 w 429"/>
                <a:gd name="T3" fmla="*/ 353 h 429"/>
                <a:gd name="T4" fmla="*/ 353 w 429"/>
                <a:gd name="T5" fmla="*/ 353 h 429"/>
                <a:gd name="T6" fmla="*/ 353 w 429"/>
                <a:gd name="T7" fmla="*/ 77 h 429"/>
                <a:gd name="T8" fmla="*/ 76 w 429"/>
                <a:gd name="T9" fmla="*/ 77 h 429"/>
              </a:gdLst>
              <a:ahLst/>
              <a:cxnLst>
                <a:cxn ang="0">
                  <a:pos x="T0" y="T1"/>
                </a:cxn>
                <a:cxn ang="0">
                  <a:pos x="T2" y="T3"/>
                </a:cxn>
                <a:cxn ang="0">
                  <a:pos x="T4" y="T5"/>
                </a:cxn>
                <a:cxn ang="0">
                  <a:pos x="T6" y="T7"/>
                </a:cxn>
                <a:cxn ang="0">
                  <a:pos x="T8" y="T9"/>
                </a:cxn>
              </a:cxnLst>
              <a:rect l="0" t="0" r="r" b="b"/>
              <a:pathLst>
                <a:path w="429" h="429">
                  <a:moveTo>
                    <a:pt x="76" y="77"/>
                  </a:moveTo>
                  <a:cubicBezTo>
                    <a:pt x="0" y="153"/>
                    <a:pt x="0" y="277"/>
                    <a:pt x="76" y="353"/>
                  </a:cubicBezTo>
                  <a:cubicBezTo>
                    <a:pt x="153" y="429"/>
                    <a:pt x="276" y="429"/>
                    <a:pt x="353" y="353"/>
                  </a:cubicBezTo>
                  <a:cubicBezTo>
                    <a:pt x="429" y="277"/>
                    <a:pt x="429" y="153"/>
                    <a:pt x="353" y="77"/>
                  </a:cubicBezTo>
                  <a:cubicBezTo>
                    <a:pt x="276" y="0"/>
                    <a:pt x="153" y="0"/>
                    <a:pt x="76" y="77"/>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900">
                <a:solidFill>
                  <a:srgbClr val="1D3A57"/>
                </a:solidFill>
                <a:latin typeface="Calibri" panose="020F0502020204030204" pitchFamily="34" charset="0"/>
                <a:ea typeface="微软雅黑" panose="020B0503020204020204" pitchFamily="34" charset="-122"/>
              </a:endParaRPr>
            </a:p>
          </p:txBody>
        </p:sp>
        <p:sp>
          <p:nvSpPr>
            <p:cNvPr id="46" name="Oval 45"/>
            <p:cNvSpPr/>
            <p:nvPr/>
          </p:nvSpPr>
          <p:spPr>
            <a:xfrm>
              <a:off x="5928587" y="2859692"/>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55080"/>
                  </a:solidFill>
                  <a:latin typeface="Calibri" panose="020F0502020204030204" pitchFamily="34" charset="0"/>
                  <a:ea typeface="微软雅黑" panose="020B0503020204020204" pitchFamily="34" charset="-122"/>
                </a:rPr>
                <a:t>5</a:t>
              </a:r>
            </a:p>
          </p:txBody>
        </p:sp>
      </p:grpSp>
      <p:sp>
        <p:nvSpPr>
          <p:cNvPr id="47" name="Content Placeholder 2"/>
          <p:cNvSpPr txBox="1"/>
          <p:nvPr/>
        </p:nvSpPr>
        <p:spPr>
          <a:xfrm>
            <a:off x="4039339" y="1179931"/>
            <a:ext cx="2024757" cy="66773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Calibri" panose="020F0502020204030204" pitchFamily="34" charset="0"/>
              <a:ea typeface="微软雅黑" panose="020B0503020204020204" pitchFamily="34" charset="-122"/>
            </a:endParaRPr>
          </a:p>
        </p:txBody>
      </p:sp>
      <p:sp>
        <p:nvSpPr>
          <p:cNvPr id="48" name="Content Placeholder 2"/>
          <p:cNvSpPr txBox="1"/>
          <p:nvPr/>
        </p:nvSpPr>
        <p:spPr>
          <a:xfrm>
            <a:off x="6338650" y="1179931"/>
            <a:ext cx="2024757" cy="66773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90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Calibri" panose="020F0502020204030204" pitchFamily="34" charset="0"/>
              <a:ea typeface="微软雅黑" panose="020B0503020204020204" pitchFamily="34" charset="-122"/>
            </a:endParaRPr>
          </a:p>
        </p:txBody>
      </p:sp>
      <p:sp>
        <p:nvSpPr>
          <p:cNvPr id="49" name="Content Placeholder 2"/>
          <p:cNvSpPr txBox="1"/>
          <p:nvPr/>
        </p:nvSpPr>
        <p:spPr>
          <a:xfrm>
            <a:off x="5347792" y="3692831"/>
            <a:ext cx="2024757" cy="66773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90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Calibri" panose="020F0502020204030204" pitchFamily="34" charset="0"/>
              <a:ea typeface="微软雅黑" panose="020B0503020204020204" pitchFamily="34" charset="-122"/>
            </a:endParaRPr>
          </a:p>
        </p:txBody>
      </p:sp>
      <p:sp>
        <p:nvSpPr>
          <p:cNvPr id="50" name="Content Placeholder 2"/>
          <p:cNvSpPr txBox="1"/>
          <p:nvPr/>
        </p:nvSpPr>
        <p:spPr>
          <a:xfrm>
            <a:off x="1706879" y="1172830"/>
            <a:ext cx="2024757" cy="67771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Calibri" panose="020F0502020204030204" pitchFamily="34" charset="0"/>
              <a:ea typeface="微软雅黑" panose="020B0503020204020204" pitchFamily="34" charset="-122"/>
            </a:endParaRPr>
          </a:p>
        </p:txBody>
      </p:sp>
      <p:sp>
        <p:nvSpPr>
          <p:cNvPr id="51" name="Content Placeholder 2"/>
          <p:cNvSpPr txBox="1"/>
          <p:nvPr/>
        </p:nvSpPr>
        <p:spPr>
          <a:xfrm>
            <a:off x="660061" y="3686880"/>
            <a:ext cx="2024757" cy="67771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90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Calibri" panose="020F0502020204030204" pitchFamily="34" charset="0"/>
              <a:ea typeface="微软雅黑" panose="020B0503020204020204" pitchFamily="34" charset="-122"/>
            </a:endParaRPr>
          </a:p>
        </p:txBody>
      </p:sp>
      <p:sp>
        <p:nvSpPr>
          <p:cNvPr id="52" name="Content Placeholder 2"/>
          <p:cNvSpPr txBox="1"/>
          <p:nvPr/>
        </p:nvSpPr>
        <p:spPr>
          <a:xfrm>
            <a:off x="2903613" y="3703044"/>
            <a:ext cx="2024757" cy="67771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90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Calibri" panose="020F0502020204030204" pitchFamily="34" charset="0"/>
              <a:ea typeface="微软雅黑" panose="020B0503020204020204" pitchFamily="34" charset="-122"/>
            </a:endParaRPr>
          </a:p>
        </p:txBody>
      </p:sp>
      <p:grpSp>
        <p:nvGrpSpPr>
          <p:cNvPr id="7" name="组合 11"/>
          <p:cNvGrpSpPr/>
          <p:nvPr/>
        </p:nvGrpSpPr>
        <p:grpSpPr>
          <a:xfrm>
            <a:off x="6841672" y="1943824"/>
            <a:ext cx="978694" cy="978996"/>
            <a:chOff x="6841672" y="1943224"/>
            <a:chExt cx="978694" cy="978694"/>
          </a:xfrm>
        </p:grpSpPr>
        <p:sp>
          <p:nvSpPr>
            <p:cNvPr id="39" name="Oval 33"/>
            <p:cNvSpPr>
              <a:spLocks noChangeArrowheads="1"/>
            </p:cNvSpPr>
            <p:nvPr/>
          </p:nvSpPr>
          <p:spPr bwMode="auto">
            <a:xfrm rot="18901227">
              <a:off x="6841672" y="1943224"/>
              <a:ext cx="978694" cy="978694"/>
            </a:xfrm>
            <a:prstGeom prst="ellipse">
              <a:avLst/>
            </a:prstGeom>
            <a:solidFill>
              <a:schemeClr val="accent2"/>
            </a:solidFill>
            <a:ln>
              <a:noFill/>
            </a:ln>
          </p:spPr>
          <p:txBody>
            <a:bodyPr vert="horz" wrap="square" lIns="68580" tIns="34290" rIns="68580" bIns="34290" numCol="1" anchor="t" anchorCtr="0" compatLnSpc="1"/>
            <a:lstStyle/>
            <a:p>
              <a:endParaRPr lang="en-US" sz="900">
                <a:latin typeface="Calibri" panose="020F0502020204030204" pitchFamily="34" charset="0"/>
                <a:ea typeface="微软雅黑" panose="020B0503020204020204" pitchFamily="34" charset="-122"/>
              </a:endParaRPr>
            </a:p>
          </p:txBody>
        </p:sp>
        <p:sp>
          <p:nvSpPr>
            <p:cNvPr id="40" name="Freeform 34"/>
            <p:cNvSpPr/>
            <p:nvPr/>
          </p:nvSpPr>
          <p:spPr bwMode="auto">
            <a:xfrm rot="18901227">
              <a:off x="6947813" y="2047927"/>
              <a:ext cx="765572" cy="766762"/>
            </a:xfrm>
            <a:custGeom>
              <a:avLst/>
              <a:gdLst>
                <a:gd name="T0" fmla="*/ 352 w 429"/>
                <a:gd name="T1" fmla="*/ 353 h 429"/>
                <a:gd name="T2" fmla="*/ 76 w 429"/>
                <a:gd name="T3" fmla="*/ 353 h 429"/>
                <a:gd name="T4" fmla="*/ 76 w 429"/>
                <a:gd name="T5" fmla="*/ 77 h 429"/>
                <a:gd name="T6" fmla="*/ 352 w 429"/>
                <a:gd name="T7" fmla="*/ 77 h 429"/>
                <a:gd name="T8" fmla="*/ 352 w 429"/>
                <a:gd name="T9" fmla="*/ 353 h 429"/>
              </a:gdLst>
              <a:ahLst/>
              <a:cxnLst>
                <a:cxn ang="0">
                  <a:pos x="T0" y="T1"/>
                </a:cxn>
                <a:cxn ang="0">
                  <a:pos x="T2" y="T3"/>
                </a:cxn>
                <a:cxn ang="0">
                  <a:pos x="T4" y="T5"/>
                </a:cxn>
                <a:cxn ang="0">
                  <a:pos x="T6" y="T7"/>
                </a:cxn>
                <a:cxn ang="0">
                  <a:pos x="T8" y="T9"/>
                </a:cxn>
              </a:cxnLst>
              <a:rect l="0" t="0" r="r" b="b"/>
              <a:pathLst>
                <a:path w="429" h="429">
                  <a:moveTo>
                    <a:pt x="352" y="353"/>
                  </a:moveTo>
                  <a:cubicBezTo>
                    <a:pt x="276" y="429"/>
                    <a:pt x="152" y="429"/>
                    <a:pt x="76" y="353"/>
                  </a:cubicBezTo>
                  <a:cubicBezTo>
                    <a:pt x="0" y="277"/>
                    <a:pt x="0" y="153"/>
                    <a:pt x="76" y="77"/>
                  </a:cubicBezTo>
                  <a:cubicBezTo>
                    <a:pt x="152" y="0"/>
                    <a:pt x="276" y="0"/>
                    <a:pt x="352" y="77"/>
                  </a:cubicBezTo>
                  <a:cubicBezTo>
                    <a:pt x="429" y="153"/>
                    <a:pt x="429" y="277"/>
                    <a:pt x="352" y="353"/>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900">
                <a:latin typeface="Calibri" panose="020F0502020204030204" pitchFamily="34" charset="0"/>
                <a:ea typeface="微软雅黑" panose="020B0503020204020204" pitchFamily="34" charset="-122"/>
              </a:endParaRPr>
            </a:p>
          </p:txBody>
        </p:sp>
        <p:sp>
          <p:nvSpPr>
            <p:cNvPr id="45" name="Oval 44"/>
            <p:cNvSpPr/>
            <p:nvPr/>
          </p:nvSpPr>
          <p:spPr>
            <a:xfrm>
              <a:off x="7054617" y="2167229"/>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50000"/>
                      <a:lumOff val="50000"/>
                    </a:schemeClr>
                  </a:solidFill>
                  <a:latin typeface="Calibri" panose="020F0502020204030204" pitchFamily="34" charset="0"/>
                  <a:ea typeface="微软雅黑" panose="020B0503020204020204" pitchFamily="34" charset="-122"/>
                </a:rPr>
                <a:t>6</a:t>
              </a:r>
            </a:p>
          </p:txBody>
        </p:sp>
      </p:grpSp>
    </p:spTree>
    <p:extLst>
      <p:ext uri="{BB962C8B-B14F-4D97-AF65-F5344CB8AC3E}">
        <p14:creationId xmlns:p14="http://schemas.microsoft.com/office/powerpoint/2010/main" val="23793188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p:tgtEl>
                                          <p:spTgt spid="2"/>
                                        </p:tgtEl>
                                        <p:attrNameLst>
                                          <p:attrName>ppt_x</p:attrName>
                                        </p:attrNameLst>
                                      </p:cBhvr>
                                      <p:tavLst>
                                        <p:tav tm="0">
                                          <p:val>
                                            <p:strVal val="#ppt_x-#ppt_w*1.125000"/>
                                          </p:val>
                                        </p:tav>
                                        <p:tav tm="100000">
                                          <p:val>
                                            <p:strVal val="#ppt_x"/>
                                          </p:val>
                                        </p:tav>
                                      </p:tavLst>
                                    </p:anim>
                                    <p:animEffect transition="in" filter="wipe(right)">
                                      <p:cBhvr>
                                        <p:cTn id="8" dur="250"/>
                                        <p:tgtEl>
                                          <p:spTgt spid="2"/>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250"/>
                                        <p:tgtEl>
                                          <p:spTgt spid="51"/>
                                        </p:tgtEl>
                                      </p:cBhvr>
                                    </p:animEffect>
                                    <p:anim calcmode="lin" valueType="num">
                                      <p:cBhvr>
                                        <p:cTn id="13" dur="250" fill="hold"/>
                                        <p:tgtEl>
                                          <p:spTgt spid="51"/>
                                        </p:tgtEl>
                                        <p:attrNameLst>
                                          <p:attrName>ppt_x</p:attrName>
                                        </p:attrNameLst>
                                      </p:cBhvr>
                                      <p:tavLst>
                                        <p:tav tm="0">
                                          <p:val>
                                            <p:strVal val="#ppt_x"/>
                                          </p:val>
                                        </p:tav>
                                        <p:tav tm="100000">
                                          <p:val>
                                            <p:strVal val="#ppt_x"/>
                                          </p:val>
                                        </p:tav>
                                      </p:tavLst>
                                    </p:anim>
                                    <p:anim calcmode="lin" valueType="num">
                                      <p:cBhvr>
                                        <p:cTn id="14" dur="250" fill="hold"/>
                                        <p:tgtEl>
                                          <p:spTgt spid="5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250"/>
                                        <p:tgtEl>
                                          <p:spTgt spid="3"/>
                                        </p:tgtEl>
                                        <p:attrNameLst>
                                          <p:attrName>ppt_x</p:attrName>
                                        </p:attrNameLst>
                                      </p:cBhvr>
                                      <p:tavLst>
                                        <p:tav tm="0">
                                          <p:val>
                                            <p:strVal val="#ppt_x-#ppt_w*1.125000"/>
                                          </p:val>
                                        </p:tav>
                                        <p:tav tm="100000">
                                          <p:val>
                                            <p:strVal val="#ppt_x"/>
                                          </p:val>
                                        </p:tav>
                                      </p:tavLst>
                                    </p:anim>
                                    <p:animEffect transition="in" filter="wipe(right)">
                                      <p:cBhvr>
                                        <p:cTn id="19" dur="250"/>
                                        <p:tgtEl>
                                          <p:spTgt spid="3"/>
                                        </p:tgtEl>
                                      </p:cBhvr>
                                    </p:animEffect>
                                  </p:childTnLst>
                                </p:cTn>
                              </p:par>
                            </p:childTnLst>
                          </p:cTn>
                        </p:par>
                        <p:par>
                          <p:cTn id="20" fill="hold">
                            <p:stCondLst>
                              <p:cond delay="1500"/>
                            </p:stCondLst>
                            <p:childTnLst>
                              <p:par>
                                <p:cTn id="21" presetID="47" presetClass="entr" presetSubtype="0" fill="hold" grpId="0"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250"/>
                                        <p:tgtEl>
                                          <p:spTgt spid="50"/>
                                        </p:tgtEl>
                                      </p:cBhvr>
                                    </p:animEffect>
                                    <p:anim calcmode="lin" valueType="num">
                                      <p:cBhvr>
                                        <p:cTn id="24" dur="250" fill="hold"/>
                                        <p:tgtEl>
                                          <p:spTgt spid="50"/>
                                        </p:tgtEl>
                                        <p:attrNameLst>
                                          <p:attrName>ppt_x</p:attrName>
                                        </p:attrNameLst>
                                      </p:cBhvr>
                                      <p:tavLst>
                                        <p:tav tm="0">
                                          <p:val>
                                            <p:strVal val="#ppt_x"/>
                                          </p:val>
                                        </p:tav>
                                        <p:tav tm="100000">
                                          <p:val>
                                            <p:strVal val="#ppt_x"/>
                                          </p:val>
                                        </p:tav>
                                      </p:tavLst>
                                    </p:anim>
                                    <p:anim calcmode="lin" valueType="num">
                                      <p:cBhvr>
                                        <p:cTn id="25" dur="250" fill="hold"/>
                                        <p:tgtEl>
                                          <p:spTgt spid="5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250"/>
                                        <p:tgtEl>
                                          <p:spTgt spid="4"/>
                                        </p:tgtEl>
                                        <p:attrNameLst>
                                          <p:attrName>ppt_x</p:attrName>
                                        </p:attrNameLst>
                                      </p:cBhvr>
                                      <p:tavLst>
                                        <p:tav tm="0">
                                          <p:val>
                                            <p:strVal val="#ppt_x-#ppt_w*1.125000"/>
                                          </p:val>
                                        </p:tav>
                                        <p:tav tm="100000">
                                          <p:val>
                                            <p:strVal val="#ppt_x"/>
                                          </p:val>
                                        </p:tav>
                                      </p:tavLst>
                                    </p:anim>
                                    <p:animEffect transition="in" filter="wipe(right)">
                                      <p:cBhvr>
                                        <p:cTn id="30" dur="250"/>
                                        <p:tgtEl>
                                          <p:spTgt spid="4"/>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250"/>
                                        <p:tgtEl>
                                          <p:spTgt spid="52"/>
                                        </p:tgtEl>
                                      </p:cBhvr>
                                    </p:animEffect>
                                    <p:anim calcmode="lin" valueType="num">
                                      <p:cBhvr>
                                        <p:cTn id="35" dur="250" fill="hold"/>
                                        <p:tgtEl>
                                          <p:spTgt spid="52"/>
                                        </p:tgtEl>
                                        <p:attrNameLst>
                                          <p:attrName>ppt_x</p:attrName>
                                        </p:attrNameLst>
                                      </p:cBhvr>
                                      <p:tavLst>
                                        <p:tav tm="0">
                                          <p:val>
                                            <p:strVal val="#ppt_x"/>
                                          </p:val>
                                        </p:tav>
                                        <p:tav tm="100000">
                                          <p:val>
                                            <p:strVal val="#ppt_x"/>
                                          </p:val>
                                        </p:tav>
                                      </p:tavLst>
                                    </p:anim>
                                    <p:anim calcmode="lin" valueType="num">
                                      <p:cBhvr>
                                        <p:cTn id="36" dur="250" fill="hold"/>
                                        <p:tgtEl>
                                          <p:spTgt spid="52"/>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12" presetClass="entr" presetSubtype="8"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250"/>
                                        <p:tgtEl>
                                          <p:spTgt spid="5"/>
                                        </p:tgtEl>
                                        <p:attrNameLst>
                                          <p:attrName>ppt_x</p:attrName>
                                        </p:attrNameLst>
                                      </p:cBhvr>
                                      <p:tavLst>
                                        <p:tav tm="0">
                                          <p:val>
                                            <p:strVal val="#ppt_x-#ppt_w*1.125000"/>
                                          </p:val>
                                        </p:tav>
                                        <p:tav tm="100000">
                                          <p:val>
                                            <p:strVal val="#ppt_x"/>
                                          </p:val>
                                        </p:tav>
                                      </p:tavLst>
                                    </p:anim>
                                    <p:animEffect transition="in" filter="wipe(right)">
                                      <p:cBhvr>
                                        <p:cTn id="41" dur="250"/>
                                        <p:tgtEl>
                                          <p:spTgt spid="5"/>
                                        </p:tgtEl>
                                      </p:cBhvr>
                                    </p:animEffect>
                                  </p:childTnLst>
                                </p:cTn>
                              </p:par>
                            </p:childTnLst>
                          </p:cTn>
                        </p:par>
                        <p:par>
                          <p:cTn id="42" fill="hold">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fade">
                                      <p:cBhvr>
                                        <p:cTn id="45" dur="250"/>
                                        <p:tgtEl>
                                          <p:spTgt spid="47"/>
                                        </p:tgtEl>
                                      </p:cBhvr>
                                    </p:animEffect>
                                    <p:anim calcmode="lin" valueType="num">
                                      <p:cBhvr>
                                        <p:cTn id="46" dur="250" fill="hold"/>
                                        <p:tgtEl>
                                          <p:spTgt spid="47"/>
                                        </p:tgtEl>
                                        <p:attrNameLst>
                                          <p:attrName>ppt_x</p:attrName>
                                        </p:attrNameLst>
                                      </p:cBhvr>
                                      <p:tavLst>
                                        <p:tav tm="0">
                                          <p:val>
                                            <p:strVal val="#ppt_x"/>
                                          </p:val>
                                        </p:tav>
                                        <p:tav tm="100000">
                                          <p:val>
                                            <p:strVal val="#ppt_x"/>
                                          </p:val>
                                        </p:tav>
                                      </p:tavLst>
                                    </p:anim>
                                    <p:anim calcmode="lin" valueType="num">
                                      <p:cBhvr>
                                        <p:cTn id="47" dur="250" fill="hold"/>
                                        <p:tgtEl>
                                          <p:spTgt spid="47"/>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12" presetClass="entr" presetSubtype="8"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250"/>
                                        <p:tgtEl>
                                          <p:spTgt spid="6"/>
                                        </p:tgtEl>
                                        <p:attrNameLst>
                                          <p:attrName>ppt_x</p:attrName>
                                        </p:attrNameLst>
                                      </p:cBhvr>
                                      <p:tavLst>
                                        <p:tav tm="0">
                                          <p:val>
                                            <p:strVal val="#ppt_x-#ppt_w*1.125000"/>
                                          </p:val>
                                        </p:tav>
                                        <p:tav tm="100000">
                                          <p:val>
                                            <p:strVal val="#ppt_x"/>
                                          </p:val>
                                        </p:tav>
                                      </p:tavLst>
                                    </p:anim>
                                    <p:animEffect transition="in" filter="wipe(right)">
                                      <p:cBhvr>
                                        <p:cTn id="52" dur="250"/>
                                        <p:tgtEl>
                                          <p:spTgt spid="6"/>
                                        </p:tgtEl>
                                      </p:cBhvr>
                                    </p:animEffect>
                                  </p:childTnLst>
                                </p:cTn>
                              </p:par>
                            </p:childTnLst>
                          </p:cTn>
                        </p:par>
                        <p:par>
                          <p:cTn id="53" fill="hold">
                            <p:stCondLst>
                              <p:cond delay="4500"/>
                            </p:stCondLst>
                            <p:childTnLst>
                              <p:par>
                                <p:cTn id="54" presetID="42" presetClass="entr" presetSubtype="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250"/>
                                        <p:tgtEl>
                                          <p:spTgt spid="49"/>
                                        </p:tgtEl>
                                      </p:cBhvr>
                                    </p:animEffect>
                                    <p:anim calcmode="lin" valueType="num">
                                      <p:cBhvr>
                                        <p:cTn id="57" dur="250" fill="hold"/>
                                        <p:tgtEl>
                                          <p:spTgt spid="49"/>
                                        </p:tgtEl>
                                        <p:attrNameLst>
                                          <p:attrName>ppt_x</p:attrName>
                                        </p:attrNameLst>
                                      </p:cBhvr>
                                      <p:tavLst>
                                        <p:tav tm="0">
                                          <p:val>
                                            <p:strVal val="#ppt_x"/>
                                          </p:val>
                                        </p:tav>
                                        <p:tav tm="100000">
                                          <p:val>
                                            <p:strVal val="#ppt_x"/>
                                          </p:val>
                                        </p:tav>
                                      </p:tavLst>
                                    </p:anim>
                                    <p:anim calcmode="lin" valueType="num">
                                      <p:cBhvr>
                                        <p:cTn id="58" dur="250" fill="hold"/>
                                        <p:tgtEl>
                                          <p:spTgt spid="49"/>
                                        </p:tgtEl>
                                        <p:attrNameLst>
                                          <p:attrName>ppt_y</p:attrName>
                                        </p:attrNameLst>
                                      </p:cBhvr>
                                      <p:tavLst>
                                        <p:tav tm="0">
                                          <p:val>
                                            <p:strVal val="#ppt_y+.1"/>
                                          </p:val>
                                        </p:tav>
                                        <p:tav tm="100000">
                                          <p:val>
                                            <p:strVal val="#ppt_y"/>
                                          </p:val>
                                        </p:tav>
                                      </p:tavLst>
                                    </p:anim>
                                  </p:childTnLst>
                                </p:cTn>
                              </p:par>
                            </p:childTnLst>
                          </p:cTn>
                        </p:par>
                        <p:par>
                          <p:cTn id="59" fill="hold">
                            <p:stCondLst>
                              <p:cond delay="5000"/>
                            </p:stCondLst>
                            <p:childTnLst>
                              <p:par>
                                <p:cTn id="60" presetID="1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250"/>
                                        <p:tgtEl>
                                          <p:spTgt spid="7"/>
                                        </p:tgtEl>
                                        <p:attrNameLst>
                                          <p:attrName>ppt_x</p:attrName>
                                        </p:attrNameLst>
                                      </p:cBhvr>
                                      <p:tavLst>
                                        <p:tav tm="0">
                                          <p:val>
                                            <p:strVal val="#ppt_x-#ppt_w*1.125000"/>
                                          </p:val>
                                        </p:tav>
                                        <p:tav tm="100000">
                                          <p:val>
                                            <p:strVal val="#ppt_x"/>
                                          </p:val>
                                        </p:tav>
                                      </p:tavLst>
                                    </p:anim>
                                    <p:animEffect transition="in" filter="wipe(right)">
                                      <p:cBhvr>
                                        <p:cTn id="63" dur="250"/>
                                        <p:tgtEl>
                                          <p:spTgt spid="7"/>
                                        </p:tgtEl>
                                      </p:cBhvr>
                                    </p:animEffect>
                                  </p:childTnLst>
                                </p:cTn>
                              </p:par>
                            </p:childTnLst>
                          </p:cTn>
                        </p:par>
                        <p:par>
                          <p:cTn id="64" fill="hold">
                            <p:stCondLst>
                              <p:cond delay="5500"/>
                            </p:stCondLst>
                            <p:childTnLst>
                              <p:par>
                                <p:cTn id="65" presetID="47" presetClass="entr" presetSubtype="0" fill="hold" grpId="0"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250"/>
                                        <p:tgtEl>
                                          <p:spTgt spid="48"/>
                                        </p:tgtEl>
                                      </p:cBhvr>
                                    </p:animEffect>
                                    <p:anim calcmode="lin" valueType="num">
                                      <p:cBhvr>
                                        <p:cTn id="68" dur="250" fill="hold"/>
                                        <p:tgtEl>
                                          <p:spTgt spid="48"/>
                                        </p:tgtEl>
                                        <p:attrNameLst>
                                          <p:attrName>ppt_x</p:attrName>
                                        </p:attrNameLst>
                                      </p:cBhvr>
                                      <p:tavLst>
                                        <p:tav tm="0">
                                          <p:val>
                                            <p:strVal val="#ppt_x"/>
                                          </p:val>
                                        </p:tav>
                                        <p:tav tm="100000">
                                          <p:val>
                                            <p:strVal val="#ppt_x"/>
                                          </p:val>
                                        </p:tav>
                                      </p:tavLst>
                                    </p:anim>
                                    <p:anim calcmode="lin" valueType="num">
                                      <p:cBhvr>
                                        <p:cTn id="69" dur="2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6"/>
          <p:cNvSpPr>
            <a:spLocks noEditPoints="1"/>
          </p:cNvSpPr>
          <p:nvPr/>
        </p:nvSpPr>
        <p:spPr bwMode="auto">
          <a:xfrm>
            <a:off x="6113981" y="1961595"/>
            <a:ext cx="2047602" cy="1929973"/>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chemeClr val="accent4"/>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86393" tIns="43196" rIns="86393" bIns="43196" anchor="ctr"/>
          <a:lstStyle/>
          <a:p>
            <a:pPr algn="ctr" defTabSz="914378">
              <a:defRPr/>
            </a:pPr>
            <a:endParaRPr lang="zh-CN" altLang="en-US" sz="1500"/>
          </a:p>
        </p:txBody>
      </p:sp>
      <p:sp>
        <p:nvSpPr>
          <p:cNvPr id="4" name="Freeform 17"/>
          <p:cNvSpPr>
            <a:spLocks/>
          </p:cNvSpPr>
          <p:nvPr/>
        </p:nvSpPr>
        <p:spPr bwMode="auto">
          <a:xfrm>
            <a:off x="5006171" y="2167310"/>
            <a:ext cx="1659870" cy="1655063"/>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86393" tIns="43196" rIns="86393" bIns="43196" anchor="ctr"/>
          <a:lstStyle/>
          <a:p>
            <a:pPr algn="ctr" defTabSz="914378">
              <a:defRPr/>
            </a:pPr>
            <a:endParaRPr lang="zh-CN" altLang="en-US" sz="1500"/>
          </a:p>
        </p:txBody>
      </p:sp>
      <p:sp>
        <p:nvSpPr>
          <p:cNvPr id="5" name="Freeform 18"/>
          <p:cNvSpPr>
            <a:spLocks/>
          </p:cNvSpPr>
          <p:nvPr/>
        </p:nvSpPr>
        <p:spPr bwMode="auto">
          <a:xfrm>
            <a:off x="3975910" y="2318789"/>
            <a:ext cx="1451230" cy="1436259"/>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86393" tIns="43196" rIns="86393" bIns="43196" anchor="ctr"/>
          <a:lstStyle/>
          <a:p>
            <a:pPr algn="ctr" defTabSz="914378">
              <a:defRPr/>
            </a:pPr>
            <a:endParaRPr lang="zh-CN" altLang="en-US" sz="1500"/>
          </a:p>
        </p:txBody>
      </p:sp>
      <p:sp>
        <p:nvSpPr>
          <p:cNvPr id="6" name="Freeform 19"/>
          <p:cNvSpPr>
            <a:spLocks/>
          </p:cNvSpPr>
          <p:nvPr/>
        </p:nvSpPr>
        <p:spPr bwMode="auto">
          <a:xfrm>
            <a:off x="3167207" y="2445958"/>
            <a:ext cx="1152122" cy="1181921"/>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86393" tIns="43196" rIns="86393" bIns="43196" anchor="ctr"/>
          <a:lstStyle/>
          <a:p>
            <a:pPr algn="ctr" defTabSz="914378">
              <a:defRPr/>
            </a:pPr>
            <a:endParaRPr lang="zh-CN" altLang="en-US" sz="1500"/>
          </a:p>
        </p:txBody>
      </p:sp>
      <p:grpSp>
        <p:nvGrpSpPr>
          <p:cNvPr id="2" name="组合 19"/>
          <p:cNvGrpSpPr>
            <a:grpSpLocks/>
          </p:cNvGrpSpPr>
          <p:nvPr/>
        </p:nvGrpSpPr>
        <p:grpSpPr bwMode="auto">
          <a:xfrm flipH="1">
            <a:off x="3995936" y="3024743"/>
            <a:ext cx="3725100" cy="1418919"/>
            <a:chOff x="3951201" y="2629963"/>
            <a:chExt cx="3204365" cy="1203746"/>
          </a:xfrm>
        </p:grpSpPr>
        <p:sp>
          <p:nvSpPr>
            <p:cNvPr id="8" name="任意多边形 7"/>
            <p:cNvSpPr/>
            <p:nvPr/>
          </p:nvSpPr>
          <p:spPr>
            <a:xfrm flipV="1">
              <a:off x="3951201" y="2629963"/>
              <a:ext cx="2495617" cy="839100"/>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914378">
                <a:defRPr/>
              </a:pPr>
              <a:endParaRPr lang="zh-CN" altLang="en-US" sz="900"/>
            </a:p>
          </p:txBody>
        </p:sp>
        <p:grpSp>
          <p:nvGrpSpPr>
            <p:cNvPr id="7" name="组合 21"/>
            <p:cNvGrpSpPr>
              <a:grpSpLocks/>
            </p:cNvGrpSpPr>
            <p:nvPr/>
          </p:nvGrpSpPr>
          <p:grpSpPr bwMode="auto">
            <a:xfrm>
              <a:off x="5322211" y="3520385"/>
              <a:ext cx="1833355" cy="313324"/>
              <a:chOff x="3379627" y="5039898"/>
              <a:chExt cx="1833355" cy="313324"/>
            </a:xfrm>
          </p:grpSpPr>
          <p:sp>
            <p:nvSpPr>
              <p:cNvPr id="10" name="TextBox 11"/>
              <p:cNvSpPr txBox="1">
                <a:spLocks noChangeArrowheads="1"/>
              </p:cNvSpPr>
              <p:nvPr/>
            </p:nvSpPr>
            <p:spPr bwMode="auto">
              <a:xfrm>
                <a:off x="4066001" y="5039898"/>
                <a:ext cx="1146981" cy="31332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78" eaLnBrk="1" hangingPunct="1">
                  <a:defRPr/>
                </a:pPr>
                <a:r>
                  <a:rPr lang="zh-CN" altLang="en-US" sz="9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900" kern="0" dirty="0">
                  <a:solidFill>
                    <a:sysClr val="windowText" lastClr="000000">
                      <a:lumMod val="85000"/>
                      <a:lumOff val="15000"/>
                    </a:sysClr>
                  </a:solidFill>
                  <a:latin typeface="微软雅黑" pitchFamily="34" charset="-122"/>
                  <a:ea typeface="微软雅黑" pitchFamily="34" charset="-122"/>
                </a:endParaRPr>
              </a:p>
              <a:p>
                <a:pPr defTabSz="914378" eaLnBrk="1" hangingPunct="1">
                  <a:defRPr/>
                </a:pPr>
                <a:r>
                  <a:rPr lang="zh-CN" altLang="en-US" sz="9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900" kern="0" dirty="0">
                  <a:solidFill>
                    <a:sysClr val="windowText" lastClr="000000">
                      <a:lumMod val="85000"/>
                      <a:lumOff val="15000"/>
                    </a:sysClr>
                  </a:solidFill>
                  <a:latin typeface="微软雅黑" pitchFamily="34" charset="-122"/>
                  <a:ea typeface="微软雅黑" pitchFamily="34" charset="-122"/>
                </a:endParaRPr>
              </a:p>
            </p:txBody>
          </p:sp>
          <p:sp>
            <p:nvSpPr>
              <p:cNvPr id="11" name="TextBox 10"/>
              <p:cNvSpPr txBox="1">
                <a:spLocks noChangeArrowheads="1"/>
              </p:cNvSpPr>
              <p:nvPr/>
            </p:nvSpPr>
            <p:spPr bwMode="auto">
              <a:xfrm>
                <a:off x="3379627" y="5039898"/>
                <a:ext cx="1146982" cy="31332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78" eaLnBrk="1" hangingPunct="1">
                  <a:defRPr/>
                </a:pPr>
                <a:r>
                  <a:rPr lang="zh-CN" altLang="en-US" sz="9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900" kern="0" dirty="0">
                  <a:solidFill>
                    <a:sysClr val="windowText" lastClr="000000">
                      <a:lumMod val="85000"/>
                      <a:lumOff val="15000"/>
                    </a:sysClr>
                  </a:solidFill>
                  <a:latin typeface="微软雅黑" pitchFamily="34" charset="-122"/>
                  <a:ea typeface="微软雅黑" pitchFamily="34" charset="-122"/>
                </a:endParaRPr>
              </a:p>
              <a:p>
                <a:pPr defTabSz="914378" eaLnBrk="1" hangingPunct="1">
                  <a:defRPr/>
                </a:pPr>
                <a:r>
                  <a:rPr lang="zh-CN" altLang="en-US" sz="9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900" kern="0" dirty="0">
                  <a:solidFill>
                    <a:sysClr val="windowText" lastClr="000000">
                      <a:lumMod val="85000"/>
                      <a:lumOff val="15000"/>
                    </a:sysClr>
                  </a:solidFill>
                  <a:latin typeface="微软雅黑" pitchFamily="34" charset="-122"/>
                  <a:ea typeface="微软雅黑" pitchFamily="34" charset="-122"/>
                </a:endParaRPr>
              </a:p>
            </p:txBody>
          </p:sp>
        </p:grpSp>
      </p:grpSp>
      <p:grpSp>
        <p:nvGrpSpPr>
          <p:cNvPr id="9" name="组合 29"/>
          <p:cNvGrpSpPr>
            <a:grpSpLocks/>
          </p:cNvGrpSpPr>
          <p:nvPr/>
        </p:nvGrpSpPr>
        <p:grpSpPr bwMode="auto">
          <a:xfrm>
            <a:off x="622641" y="2141518"/>
            <a:ext cx="2857874" cy="886250"/>
            <a:chOff x="1581098" y="1583447"/>
            <a:chExt cx="2457062" cy="752172"/>
          </a:xfrm>
        </p:grpSpPr>
        <p:sp>
          <p:nvSpPr>
            <p:cNvPr id="13" name="任意多边形 12"/>
            <p:cNvSpPr/>
            <p:nvPr/>
          </p:nvSpPr>
          <p:spPr>
            <a:xfrm flipH="1">
              <a:off x="1581098" y="2059652"/>
              <a:ext cx="2457062" cy="275967"/>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914378">
                <a:defRPr/>
              </a:pPr>
              <a:endParaRPr lang="zh-CN" altLang="en-US" sz="900"/>
            </a:p>
          </p:txBody>
        </p:sp>
        <p:grpSp>
          <p:nvGrpSpPr>
            <p:cNvPr id="12" name="组合 31"/>
            <p:cNvGrpSpPr>
              <a:grpSpLocks/>
            </p:cNvGrpSpPr>
            <p:nvPr/>
          </p:nvGrpSpPr>
          <p:grpSpPr bwMode="auto">
            <a:xfrm>
              <a:off x="1941969" y="1583447"/>
              <a:ext cx="1821473" cy="313457"/>
              <a:chOff x="-615" y="3102960"/>
              <a:chExt cx="1821473" cy="313457"/>
            </a:xfrm>
          </p:grpSpPr>
          <p:sp>
            <p:nvSpPr>
              <p:cNvPr id="15" name="TextBox 11"/>
              <p:cNvSpPr txBox="1">
                <a:spLocks noChangeArrowheads="1"/>
              </p:cNvSpPr>
              <p:nvPr/>
            </p:nvSpPr>
            <p:spPr bwMode="auto">
              <a:xfrm>
                <a:off x="674485" y="3102960"/>
                <a:ext cx="1146373" cy="31345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78" eaLnBrk="1" hangingPunct="1">
                  <a:defRPr/>
                </a:pPr>
                <a:r>
                  <a:rPr lang="zh-CN" altLang="en-US" sz="9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900" kern="0" dirty="0">
                  <a:solidFill>
                    <a:sysClr val="windowText" lastClr="000000">
                      <a:lumMod val="85000"/>
                      <a:lumOff val="15000"/>
                    </a:sysClr>
                  </a:solidFill>
                  <a:latin typeface="微软雅黑" pitchFamily="34" charset="-122"/>
                  <a:ea typeface="微软雅黑" pitchFamily="34" charset="-122"/>
                </a:endParaRPr>
              </a:p>
              <a:p>
                <a:pPr defTabSz="914378" eaLnBrk="1" hangingPunct="1">
                  <a:defRPr/>
                </a:pPr>
                <a:r>
                  <a:rPr lang="zh-CN" altLang="en-US" sz="9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900" kern="0" dirty="0">
                  <a:solidFill>
                    <a:sysClr val="windowText" lastClr="000000">
                      <a:lumMod val="85000"/>
                      <a:lumOff val="15000"/>
                    </a:sysClr>
                  </a:solidFill>
                  <a:latin typeface="微软雅黑" pitchFamily="34" charset="-122"/>
                  <a:ea typeface="微软雅黑" pitchFamily="34" charset="-122"/>
                </a:endParaRPr>
              </a:p>
            </p:txBody>
          </p:sp>
          <p:sp>
            <p:nvSpPr>
              <p:cNvPr id="16" name="TextBox 11"/>
              <p:cNvSpPr txBox="1">
                <a:spLocks noChangeArrowheads="1"/>
              </p:cNvSpPr>
              <p:nvPr/>
            </p:nvSpPr>
            <p:spPr bwMode="auto">
              <a:xfrm>
                <a:off x="-615" y="3102960"/>
                <a:ext cx="1146373" cy="31345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78" eaLnBrk="1" hangingPunct="1">
                  <a:defRPr/>
                </a:pPr>
                <a:r>
                  <a:rPr lang="zh-CN" altLang="en-US" sz="9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900" kern="0" dirty="0">
                  <a:solidFill>
                    <a:sysClr val="windowText" lastClr="000000">
                      <a:lumMod val="85000"/>
                      <a:lumOff val="15000"/>
                    </a:sysClr>
                  </a:solidFill>
                  <a:latin typeface="微软雅黑" pitchFamily="34" charset="-122"/>
                  <a:ea typeface="微软雅黑" pitchFamily="34" charset="-122"/>
                </a:endParaRPr>
              </a:p>
              <a:p>
                <a:pPr defTabSz="914378" eaLnBrk="1" hangingPunct="1">
                  <a:defRPr/>
                </a:pPr>
                <a:r>
                  <a:rPr lang="zh-CN" altLang="en-US" sz="9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900" kern="0" dirty="0">
                  <a:solidFill>
                    <a:sysClr val="windowText" lastClr="000000">
                      <a:lumMod val="85000"/>
                      <a:lumOff val="15000"/>
                    </a:sysClr>
                  </a:solidFill>
                  <a:latin typeface="微软雅黑" pitchFamily="34" charset="-122"/>
                  <a:ea typeface="微软雅黑" pitchFamily="34" charset="-122"/>
                </a:endParaRPr>
              </a:p>
            </p:txBody>
          </p:sp>
        </p:grpSp>
      </p:grpSp>
      <p:grpSp>
        <p:nvGrpSpPr>
          <p:cNvPr id="14" name="组合 16"/>
          <p:cNvGrpSpPr>
            <a:grpSpLocks/>
          </p:cNvGrpSpPr>
          <p:nvPr/>
        </p:nvGrpSpPr>
        <p:grpSpPr bwMode="auto">
          <a:xfrm>
            <a:off x="5794907" y="995136"/>
            <a:ext cx="2141144" cy="1699912"/>
            <a:chOff x="6492326" y="1783425"/>
            <a:chExt cx="2277117" cy="1784399"/>
          </a:xfrm>
        </p:grpSpPr>
        <p:grpSp>
          <p:nvGrpSpPr>
            <p:cNvPr id="17" name="组合 26"/>
            <p:cNvGrpSpPr>
              <a:grpSpLocks/>
            </p:cNvGrpSpPr>
            <p:nvPr/>
          </p:nvGrpSpPr>
          <p:grpSpPr bwMode="auto">
            <a:xfrm flipH="1">
              <a:off x="6492326" y="1783425"/>
              <a:ext cx="2277117" cy="387700"/>
              <a:chOff x="-362770" y="3102948"/>
              <a:chExt cx="1840757" cy="313532"/>
            </a:xfrm>
          </p:grpSpPr>
          <p:sp>
            <p:nvSpPr>
              <p:cNvPr id="20" name="TextBox 19"/>
              <p:cNvSpPr txBox="1">
                <a:spLocks noChangeArrowheads="1"/>
              </p:cNvSpPr>
              <p:nvPr/>
            </p:nvSpPr>
            <p:spPr bwMode="auto">
              <a:xfrm>
                <a:off x="331674" y="3102948"/>
                <a:ext cx="1146313" cy="31352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78" eaLnBrk="1" hangingPunct="1">
                  <a:defRPr/>
                </a:pPr>
                <a:r>
                  <a:rPr lang="zh-CN" altLang="en-US" sz="9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900" kern="0" dirty="0">
                  <a:solidFill>
                    <a:sysClr val="windowText" lastClr="000000">
                      <a:lumMod val="85000"/>
                      <a:lumOff val="15000"/>
                    </a:sysClr>
                  </a:solidFill>
                  <a:latin typeface="微软雅黑" pitchFamily="34" charset="-122"/>
                  <a:ea typeface="微软雅黑" pitchFamily="34" charset="-122"/>
                </a:endParaRPr>
              </a:p>
              <a:p>
                <a:pPr defTabSz="914378" eaLnBrk="1" hangingPunct="1">
                  <a:defRPr/>
                </a:pPr>
                <a:r>
                  <a:rPr lang="zh-CN" altLang="en-US" sz="9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900" kern="0" dirty="0">
                  <a:solidFill>
                    <a:sysClr val="windowText" lastClr="000000">
                      <a:lumMod val="85000"/>
                      <a:lumOff val="15000"/>
                    </a:sysClr>
                  </a:solidFill>
                  <a:latin typeface="微软雅黑" pitchFamily="34" charset="-122"/>
                  <a:ea typeface="微软雅黑" pitchFamily="34" charset="-122"/>
                </a:endParaRPr>
              </a:p>
            </p:txBody>
          </p:sp>
          <p:sp>
            <p:nvSpPr>
              <p:cNvPr id="21" name="TextBox 11"/>
              <p:cNvSpPr txBox="1">
                <a:spLocks noChangeArrowheads="1"/>
              </p:cNvSpPr>
              <p:nvPr/>
            </p:nvSpPr>
            <p:spPr bwMode="auto">
              <a:xfrm>
                <a:off x="-362770" y="3102957"/>
                <a:ext cx="1146313" cy="31352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78" eaLnBrk="1" hangingPunct="1">
                  <a:defRPr/>
                </a:pPr>
                <a:r>
                  <a:rPr lang="zh-CN" altLang="en-US" sz="9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900" kern="0" dirty="0">
                  <a:solidFill>
                    <a:sysClr val="windowText" lastClr="000000">
                      <a:lumMod val="85000"/>
                      <a:lumOff val="15000"/>
                    </a:sysClr>
                  </a:solidFill>
                  <a:latin typeface="微软雅黑" pitchFamily="34" charset="-122"/>
                  <a:ea typeface="微软雅黑" pitchFamily="34" charset="-122"/>
                </a:endParaRPr>
              </a:p>
              <a:p>
                <a:pPr defTabSz="914378" eaLnBrk="1" hangingPunct="1">
                  <a:defRPr/>
                </a:pPr>
                <a:r>
                  <a:rPr lang="zh-CN" altLang="en-US" sz="9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900" kern="0" dirty="0">
                  <a:solidFill>
                    <a:sysClr val="windowText" lastClr="000000">
                      <a:lumMod val="85000"/>
                      <a:lumOff val="15000"/>
                    </a:sysClr>
                  </a:solidFill>
                  <a:latin typeface="微软雅黑" pitchFamily="34" charset="-122"/>
                  <a:ea typeface="微软雅黑" pitchFamily="34" charset="-122"/>
                </a:endParaRPr>
              </a:p>
            </p:txBody>
          </p:sp>
        </p:grpSp>
        <p:sp>
          <p:nvSpPr>
            <p:cNvPr id="19" name="任意多边形 18"/>
            <p:cNvSpPr/>
            <p:nvPr/>
          </p:nvSpPr>
          <p:spPr>
            <a:xfrm>
              <a:off x="6536766" y="2373995"/>
              <a:ext cx="801921" cy="1193829"/>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914378">
                <a:defRPr/>
              </a:pPr>
              <a:endParaRPr lang="zh-CN" altLang="en-US" sz="900"/>
            </a:p>
          </p:txBody>
        </p:sp>
      </p:grpSp>
      <p:grpSp>
        <p:nvGrpSpPr>
          <p:cNvPr id="18" name="组合 21"/>
          <p:cNvGrpSpPr>
            <a:grpSpLocks/>
          </p:cNvGrpSpPr>
          <p:nvPr/>
        </p:nvGrpSpPr>
        <p:grpSpPr bwMode="auto">
          <a:xfrm>
            <a:off x="3058605" y="1011776"/>
            <a:ext cx="2130059" cy="1675709"/>
            <a:chOff x="3583126" y="1801098"/>
            <a:chExt cx="2265330" cy="1758874"/>
          </a:xfrm>
        </p:grpSpPr>
        <p:sp>
          <p:nvSpPr>
            <p:cNvPr id="23" name="任意多边形 22"/>
            <p:cNvSpPr/>
            <p:nvPr/>
          </p:nvSpPr>
          <p:spPr>
            <a:xfrm flipH="1">
              <a:off x="4498687" y="2366224"/>
              <a:ext cx="800334" cy="1193748"/>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914378">
                <a:defRPr/>
              </a:pPr>
              <a:endParaRPr lang="zh-CN" altLang="en-US" sz="900"/>
            </a:p>
          </p:txBody>
        </p:sp>
        <p:grpSp>
          <p:nvGrpSpPr>
            <p:cNvPr id="22" name="组合 44"/>
            <p:cNvGrpSpPr>
              <a:grpSpLocks/>
            </p:cNvGrpSpPr>
            <p:nvPr/>
          </p:nvGrpSpPr>
          <p:grpSpPr bwMode="auto">
            <a:xfrm flipH="1">
              <a:off x="3583126" y="1801098"/>
              <a:ext cx="2265330" cy="387662"/>
              <a:chOff x="-362770" y="3102960"/>
              <a:chExt cx="1831230" cy="313502"/>
            </a:xfrm>
          </p:grpSpPr>
          <p:sp>
            <p:nvSpPr>
              <p:cNvPr id="26" name="TextBox 11"/>
              <p:cNvSpPr txBox="1">
                <a:spLocks noChangeArrowheads="1"/>
              </p:cNvSpPr>
              <p:nvPr/>
            </p:nvSpPr>
            <p:spPr bwMode="auto">
              <a:xfrm>
                <a:off x="322145" y="3102960"/>
                <a:ext cx="1146315" cy="31350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78" eaLnBrk="1" hangingPunct="1">
                  <a:defRPr/>
                </a:pPr>
                <a:r>
                  <a:rPr lang="zh-CN" altLang="en-US" sz="9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900" kern="0" dirty="0">
                  <a:solidFill>
                    <a:sysClr val="windowText" lastClr="000000">
                      <a:lumMod val="85000"/>
                      <a:lumOff val="15000"/>
                    </a:sysClr>
                  </a:solidFill>
                  <a:latin typeface="微软雅黑" pitchFamily="34" charset="-122"/>
                  <a:ea typeface="微软雅黑" pitchFamily="34" charset="-122"/>
                </a:endParaRPr>
              </a:p>
              <a:p>
                <a:pPr defTabSz="914378" eaLnBrk="1" hangingPunct="1">
                  <a:defRPr/>
                </a:pPr>
                <a:r>
                  <a:rPr lang="zh-CN" altLang="en-US" sz="9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900" kern="0" dirty="0">
                  <a:solidFill>
                    <a:sysClr val="windowText" lastClr="000000">
                      <a:lumMod val="85000"/>
                      <a:lumOff val="15000"/>
                    </a:sysClr>
                  </a:solidFill>
                  <a:latin typeface="微软雅黑" pitchFamily="34" charset="-122"/>
                  <a:ea typeface="微软雅黑" pitchFamily="34" charset="-122"/>
                </a:endParaRPr>
              </a:p>
            </p:txBody>
          </p:sp>
          <p:sp>
            <p:nvSpPr>
              <p:cNvPr id="27" name="TextBox 11"/>
              <p:cNvSpPr txBox="1">
                <a:spLocks noChangeArrowheads="1"/>
              </p:cNvSpPr>
              <p:nvPr/>
            </p:nvSpPr>
            <p:spPr bwMode="auto">
              <a:xfrm>
                <a:off x="-362770" y="3102960"/>
                <a:ext cx="1146313" cy="31350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78" eaLnBrk="1" hangingPunct="1">
                  <a:defRPr/>
                </a:pPr>
                <a:r>
                  <a:rPr lang="zh-CN" altLang="en-US" sz="9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900" kern="0" dirty="0">
                  <a:solidFill>
                    <a:sysClr val="windowText" lastClr="000000">
                      <a:lumMod val="85000"/>
                      <a:lumOff val="15000"/>
                    </a:sysClr>
                  </a:solidFill>
                  <a:latin typeface="微软雅黑" pitchFamily="34" charset="-122"/>
                  <a:ea typeface="微软雅黑" pitchFamily="34" charset="-122"/>
                </a:endParaRPr>
              </a:p>
              <a:p>
                <a:pPr defTabSz="914378" eaLnBrk="1" hangingPunct="1">
                  <a:defRPr/>
                </a:pPr>
                <a:r>
                  <a:rPr lang="zh-CN" altLang="en-US" sz="9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900" kern="0" dirty="0">
                  <a:solidFill>
                    <a:sysClr val="windowText" lastClr="000000">
                      <a:lumMod val="85000"/>
                      <a:lumOff val="15000"/>
                    </a:sys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31014368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2" presetClass="entr" presetSubtype="2"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childTnLst>
                          </p:cTn>
                        </p:par>
                        <p:par>
                          <p:cTn id="28" fill="hold" nodeType="afterGroup">
                            <p:stCondLst>
                              <p:cond delay="2500"/>
                            </p:stCondLst>
                            <p:childTnLst>
                              <p:par>
                                <p:cTn id="29" presetID="22" presetClass="entr" presetSubtype="4"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childTnLst>
                          </p:cTn>
                        </p:par>
                        <p:par>
                          <p:cTn id="32" fill="hold" nodeType="afterGroup">
                            <p:stCondLst>
                              <p:cond delay="3000"/>
                            </p:stCondLst>
                            <p:childTnLst>
                              <p:par>
                                <p:cTn id="33" presetID="22" presetClass="entr" presetSubtype="4"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par>
                          <p:cTn id="36" fill="hold" nodeType="afterGroup">
                            <p:stCondLst>
                              <p:cond delay="3500"/>
                            </p:stCondLst>
                            <p:childTnLst>
                              <p:par>
                                <p:cTn id="37" presetID="22" presetClass="entr" presetSubtype="8"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left)">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 Box 10"/>
          <p:cNvSpPr txBox="1">
            <a:spLocks noChangeArrowheads="1"/>
          </p:cNvSpPr>
          <p:nvPr/>
        </p:nvSpPr>
        <p:spPr bwMode="auto">
          <a:xfrm>
            <a:off x="1115616" y="1588427"/>
            <a:ext cx="1548432" cy="634789"/>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dirty="0">
              <a:solidFill>
                <a:schemeClr val="tx1">
                  <a:lumMod val="75000"/>
                  <a:lumOff val="25000"/>
                </a:schemeClr>
              </a:solidFill>
              <a:latin typeface="微软雅黑" pitchFamily="34" charset="-122"/>
              <a:ea typeface="微软雅黑" pitchFamily="34" charset="-122"/>
              <a:cs typeface="Open Sans" pitchFamily="34" charset="0"/>
            </a:endParaRPr>
          </a:p>
          <a:p>
            <a:pPr defTabSz="816174">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a:t>
            </a:r>
            <a:endParaRPr lang="en-US" altLang="zh-CN" sz="900" dirty="0">
              <a:solidFill>
                <a:schemeClr val="tx1">
                  <a:lumMod val="50000"/>
                  <a:lumOff val="50000"/>
                </a:schemeClr>
              </a:solidFill>
              <a:latin typeface="微软雅黑" pitchFamily="34" charset="-122"/>
              <a:ea typeface="微软雅黑" pitchFamily="34" charset="-122"/>
              <a:cs typeface="Open Sans" pitchFamily="34" charset="0"/>
            </a:endParaRPr>
          </a:p>
        </p:txBody>
      </p:sp>
      <p:sp>
        <p:nvSpPr>
          <p:cNvPr id="67" name="Text Box 10"/>
          <p:cNvSpPr txBox="1">
            <a:spLocks noChangeArrowheads="1"/>
          </p:cNvSpPr>
          <p:nvPr/>
        </p:nvSpPr>
        <p:spPr bwMode="auto">
          <a:xfrm>
            <a:off x="1223628" y="3557935"/>
            <a:ext cx="1548432" cy="634789"/>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dirty="0">
              <a:solidFill>
                <a:schemeClr val="tx1">
                  <a:lumMod val="75000"/>
                  <a:lumOff val="25000"/>
                </a:schemeClr>
              </a:solidFill>
              <a:latin typeface="微软雅黑" pitchFamily="34" charset="-122"/>
              <a:ea typeface="微软雅黑" pitchFamily="34" charset="-122"/>
              <a:cs typeface="Open Sans" pitchFamily="34" charset="0"/>
            </a:endParaRPr>
          </a:p>
          <a:p>
            <a:pPr defTabSz="816174">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a:t>
            </a:r>
            <a:endParaRPr lang="en-US" altLang="zh-CN" sz="900" dirty="0">
              <a:solidFill>
                <a:schemeClr val="tx1">
                  <a:lumMod val="50000"/>
                  <a:lumOff val="50000"/>
                </a:schemeClr>
              </a:solidFill>
              <a:latin typeface="微软雅黑" pitchFamily="34" charset="-122"/>
              <a:ea typeface="微软雅黑" pitchFamily="34" charset="-122"/>
              <a:cs typeface="Open Sans" pitchFamily="34" charset="0"/>
            </a:endParaRPr>
          </a:p>
        </p:txBody>
      </p:sp>
      <p:sp>
        <p:nvSpPr>
          <p:cNvPr id="69" name="Text Box 10"/>
          <p:cNvSpPr txBox="1">
            <a:spLocks noChangeArrowheads="1"/>
          </p:cNvSpPr>
          <p:nvPr/>
        </p:nvSpPr>
        <p:spPr bwMode="auto">
          <a:xfrm>
            <a:off x="6263928" y="1738533"/>
            <a:ext cx="1548432" cy="634789"/>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dirty="0">
              <a:solidFill>
                <a:schemeClr val="tx1">
                  <a:lumMod val="75000"/>
                  <a:lumOff val="25000"/>
                </a:schemeClr>
              </a:solidFill>
              <a:latin typeface="微软雅黑" pitchFamily="34" charset="-122"/>
              <a:ea typeface="微软雅黑" pitchFamily="34" charset="-122"/>
              <a:cs typeface="Open Sans" pitchFamily="34" charset="0"/>
            </a:endParaRPr>
          </a:p>
          <a:p>
            <a:pPr defTabSz="816174">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a:t>
            </a:r>
            <a:endParaRPr lang="en-US" altLang="zh-CN" sz="900" dirty="0">
              <a:solidFill>
                <a:schemeClr val="tx1">
                  <a:lumMod val="50000"/>
                  <a:lumOff val="50000"/>
                </a:schemeClr>
              </a:solidFill>
              <a:latin typeface="微软雅黑" pitchFamily="34" charset="-122"/>
              <a:ea typeface="微软雅黑" pitchFamily="34" charset="-122"/>
              <a:cs typeface="Open Sans" pitchFamily="34" charset="0"/>
            </a:endParaRPr>
          </a:p>
        </p:txBody>
      </p:sp>
      <p:sp>
        <p:nvSpPr>
          <p:cNvPr id="74" name="Text Box 10"/>
          <p:cNvSpPr txBox="1">
            <a:spLocks noChangeArrowheads="1"/>
          </p:cNvSpPr>
          <p:nvPr/>
        </p:nvSpPr>
        <p:spPr bwMode="auto">
          <a:xfrm>
            <a:off x="6246255" y="3494015"/>
            <a:ext cx="1548432" cy="634789"/>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dirty="0">
              <a:solidFill>
                <a:schemeClr val="tx1">
                  <a:lumMod val="75000"/>
                  <a:lumOff val="25000"/>
                </a:schemeClr>
              </a:solidFill>
              <a:latin typeface="微软雅黑" pitchFamily="34" charset="-122"/>
              <a:ea typeface="微软雅黑" pitchFamily="34" charset="-122"/>
              <a:cs typeface="Open Sans" pitchFamily="34" charset="0"/>
            </a:endParaRPr>
          </a:p>
          <a:p>
            <a:pPr defTabSz="816174">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a:t>
            </a:r>
            <a:endParaRPr lang="en-US" altLang="zh-CN" sz="900" dirty="0">
              <a:solidFill>
                <a:schemeClr val="tx1">
                  <a:lumMod val="50000"/>
                  <a:lumOff val="50000"/>
                </a:schemeClr>
              </a:solidFill>
              <a:latin typeface="微软雅黑" pitchFamily="34" charset="-122"/>
              <a:ea typeface="微软雅黑" pitchFamily="34" charset="-122"/>
              <a:cs typeface="Open Sans" pitchFamily="34" charset="0"/>
            </a:endParaRPr>
          </a:p>
        </p:txBody>
      </p:sp>
      <p:grpSp>
        <p:nvGrpSpPr>
          <p:cNvPr id="2" name="组合 2"/>
          <p:cNvGrpSpPr/>
          <p:nvPr/>
        </p:nvGrpSpPr>
        <p:grpSpPr>
          <a:xfrm>
            <a:off x="3111730" y="1899792"/>
            <a:ext cx="2686050" cy="2000868"/>
            <a:chOff x="4692692" y="2532274"/>
            <a:chExt cx="3581400" cy="2667000"/>
          </a:xfrm>
        </p:grpSpPr>
        <p:graphicFrame>
          <p:nvGraphicFramePr>
            <p:cNvPr id="55" name="Chart 2"/>
            <p:cNvGraphicFramePr/>
            <p:nvPr>
              <p:extLst/>
            </p:nvPr>
          </p:nvGraphicFramePr>
          <p:xfrm>
            <a:off x="4692692" y="2676048"/>
            <a:ext cx="3581400" cy="2387600"/>
          </p:xfrm>
          <a:graphic>
            <a:graphicData uri="http://schemas.openxmlformats.org/drawingml/2006/chart">
              <c:chart xmlns:c="http://schemas.openxmlformats.org/drawingml/2006/chart" xmlns:r="http://schemas.openxmlformats.org/officeDocument/2006/relationships" r:id="rId3"/>
            </a:graphicData>
          </a:graphic>
        </p:graphicFrame>
        <p:sp>
          <p:nvSpPr>
            <p:cNvPr id="56" name="Oval 3"/>
            <p:cNvSpPr/>
            <p:nvPr/>
          </p:nvSpPr>
          <p:spPr>
            <a:xfrm>
              <a:off x="5149892" y="2532274"/>
              <a:ext cx="2667000" cy="2667000"/>
            </a:xfrm>
            <a:prstGeom prst="ellipse">
              <a:avLst/>
            </a:prstGeom>
            <a:noFill/>
            <a:ln w="28575">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Text Box 10"/>
            <p:cNvSpPr txBox="1">
              <a:spLocks noChangeArrowheads="1"/>
            </p:cNvSpPr>
            <p:nvPr/>
          </p:nvSpPr>
          <p:spPr bwMode="auto">
            <a:xfrm>
              <a:off x="6015879" y="3716943"/>
              <a:ext cx="935028" cy="307681"/>
            </a:xfrm>
            <a:prstGeom prst="rect">
              <a:avLst/>
            </a:prstGeom>
            <a:noFill/>
            <a:ln w="9525">
              <a:solidFill>
                <a:schemeClr val="accent1"/>
              </a:solidFill>
              <a:miter lim="800000"/>
              <a:headEnd/>
              <a:tailEnd/>
            </a:ln>
          </p:spPr>
          <p:txBody>
            <a:bodyPr wrap="square" lIns="45720" tIns="22860" rIns="45720" bIns="22860">
              <a:spAutoFit/>
            </a:bodyPr>
            <a:lstStyle/>
            <a:p>
              <a:pPr algn="ctr" defTabSz="816174"/>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添加标题</a:t>
              </a:r>
              <a:endParaRPr lang="en-US" sz="1200" b="1" dirty="0">
                <a:solidFill>
                  <a:schemeClr val="tx1">
                    <a:lumMod val="75000"/>
                    <a:lumOff val="25000"/>
                  </a:schemeClr>
                </a:solidFill>
                <a:latin typeface="微软雅黑" pitchFamily="34" charset="-122"/>
                <a:ea typeface="微软雅黑" pitchFamily="34" charset="-122"/>
                <a:cs typeface="Open Sans" pitchFamily="34" charset="0"/>
              </a:endParaRPr>
            </a:p>
          </p:txBody>
        </p:sp>
      </p:grpSp>
      <p:grpSp>
        <p:nvGrpSpPr>
          <p:cNvPr id="3" name="组合 3"/>
          <p:cNvGrpSpPr/>
          <p:nvPr/>
        </p:nvGrpSpPr>
        <p:grpSpPr>
          <a:xfrm>
            <a:off x="2690675" y="1702762"/>
            <a:ext cx="1040168" cy="996896"/>
            <a:chOff x="4131285" y="2269648"/>
            <a:chExt cx="1386891" cy="1328785"/>
          </a:xfrm>
        </p:grpSpPr>
        <p:sp>
          <p:nvSpPr>
            <p:cNvPr id="57" name="Oval 4"/>
            <p:cNvSpPr/>
            <p:nvPr/>
          </p:nvSpPr>
          <p:spPr>
            <a:xfrm>
              <a:off x="4923526" y="3031361"/>
              <a:ext cx="586024" cy="567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2" name="Oval 9"/>
            <p:cNvSpPr/>
            <p:nvPr/>
          </p:nvSpPr>
          <p:spPr>
            <a:xfrm>
              <a:off x="4131285" y="2269648"/>
              <a:ext cx="594227" cy="597637"/>
            </a:xfrm>
            <a:prstGeom prst="ellipse">
              <a:avLst/>
            </a:prstGeom>
            <a:solidFill>
              <a:schemeClr val="accent4"/>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200">
                <a:solidFill>
                  <a:schemeClr val="bg1"/>
                </a:solidFill>
              </a:endParaRPr>
            </a:p>
          </p:txBody>
        </p:sp>
        <p:grpSp>
          <p:nvGrpSpPr>
            <p:cNvPr id="4" name="Group 10"/>
            <p:cNvGrpSpPr/>
            <p:nvPr/>
          </p:nvGrpSpPr>
          <p:grpSpPr>
            <a:xfrm>
              <a:off x="4239552" y="2398666"/>
              <a:ext cx="381854" cy="310725"/>
              <a:chOff x="1550139" y="1314466"/>
              <a:chExt cx="509139" cy="414300"/>
            </a:xfrm>
            <a:solidFill>
              <a:schemeClr val="bg1"/>
            </a:solidFill>
          </p:grpSpPr>
          <p:sp>
            <p:nvSpPr>
              <p:cNvPr id="64"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sp>
            <p:nvSpPr>
              <p:cNvPr id="65"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sp>
            <p:nvSpPr>
              <p:cNvPr id="66"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grpSp>
        <p:sp>
          <p:nvSpPr>
            <p:cNvPr id="83" name="Text Box 10"/>
            <p:cNvSpPr txBox="1">
              <a:spLocks noChangeArrowheads="1"/>
            </p:cNvSpPr>
            <p:nvPr/>
          </p:nvSpPr>
          <p:spPr bwMode="auto">
            <a:xfrm>
              <a:off x="4932152" y="3154995"/>
              <a:ext cx="586024" cy="307681"/>
            </a:xfrm>
            <a:prstGeom prst="rect">
              <a:avLst/>
            </a:prstGeom>
            <a:noFill/>
            <a:ln w="9525">
              <a:noFill/>
              <a:miter lim="800000"/>
              <a:headEnd/>
              <a:tailEnd/>
            </a:ln>
          </p:spPr>
          <p:txBody>
            <a:bodyPr wrap="square" lIns="45720" tIns="22860" rIns="45720" bIns="22860">
              <a:spAutoFit/>
            </a:bodyPr>
            <a:lstStyle/>
            <a:p>
              <a:pPr algn="ctr" defTabSz="816174"/>
              <a:r>
                <a:rPr lang="en-US" sz="1200" b="1" dirty="0">
                  <a:solidFill>
                    <a:schemeClr val="bg1"/>
                  </a:solidFill>
                  <a:latin typeface="Open Sans" pitchFamily="34" charset="0"/>
                  <a:ea typeface="Open Sans" pitchFamily="34" charset="0"/>
                  <a:cs typeface="Open Sans" pitchFamily="34" charset="0"/>
                </a:rPr>
                <a:t>35%</a:t>
              </a:r>
            </a:p>
          </p:txBody>
        </p:sp>
        <p:cxnSp>
          <p:nvCxnSpPr>
            <p:cNvPr id="100" name="Straight Arrow Connector 55"/>
            <p:cNvCxnSpPr>
              <a:stCxn id="57" idx="1"/>
              <a:endCxn id="62" idx="5"/>
            </p:cNvCxnSpPr>
            <p:nvPr/>
          </p:nvCxnSpPr>
          <p:spPr>
            <a:xfrm flipH="1" flipV="1">
              <a:off x="4638489" y="2779763"/>
              <a:ext cx="370858" cy="334644"/>
            </a:xfrm>
            <a:prstGeom prst="straightConnector1">
              <a:avLst/>
            </a:prstGeom>
            <a:ln w="19050">
              <a:solidFill>
                <a:schemeClr val="accent4"/>
              </a:solidFill>
              <a:tailEnd type="arrow"/>
            </a:ln>
          </p:spPr>
          <p:style>
            <a:lnRef idx="1">
              <a:schemeClr val="accent1"/>
            </a:lnRef>
            <a:fillRef idx="0">
              <a:schemeClr val="accent1"/>
            </a:fillRef>
            <a:effectRef idx="0">
              <a:schemeClr val="accent1"/>
            </a:effectRef>
            <a:fontRef idx="minor">
              <a:schemeClr val="tx1"/>
            </a:fontRef>
          </p:style>
        </p:cxnSp>
      </p:grpSp>
      <p:grpSp>
        <p:nvGrpSpPr>
          <p:cNvPr id="5" name="组合 6"/>
          <p:cNvGrpSpPr/>
          <p:nvPr/>
        </p:nvGrpSpPr>
        <p:grpSpPr>
          <a:xfrm>
            <a:off x="4999356" y="1852868"/>
            <a:ext cx="1207423" cy="596682"/>
            <a:chOff x="7209526" y="2469728"/>
            <a:chExt cx="1609897" cy="795330"/>
          </a:xfrm>
        </p:grpSpPr>
        <p:sp>
          <p:nvSpPr>
            <p:cNvPr id="58" name="Oval 5"/>
            <p:cNvSpPr/>
            <p:nvPr/>
          </p:nvSpPr>
          <p:spPr>
            <a:xfrm>
              <a:off x="7209526" y="2697986"/>
              <a:ext cx="586024" cy="5670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70" name="Oval 21"/>
            <p:cNvSpPr/>
            <p:nvPr/>
          </p:nvSpPr>
          <p:spPr>
            <a:xfrm>
              <a:off x="8225196" y="2469728"/>
              <a:ext cx="594227" cy="597637"/>
            </a:xfrm>
            <a:prstGeom prst="ellipse">
              <a:avLst/>
            </a:prstGeom>
            <a:solidFill>
              <a:schemeClr val="accent1"/>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200">
                <a:solidFill>
                  <a:schemeClr val="bg1"/>
                </a:solidFill>
              </a:endParaRPr>
            </a:p>
          </p:txBody>
        </p:sp>
        <p:grpSp>
          <p:nvGrpSpPr>
            <p:cNvPr id="6" name="Group 22"/>
            <p:cNvGrpSpPr/>
            <p:nvPr/>
          </p:nvGrpSpPr>
          <p:grpSpPr>
            <a:xfrm>
              <a:off x="8346345" y="2631940"/>
              <a:ext cx="353172" cy="262091"/>
              <a:chOff x="5129089" y="3156352"/>
              <a:chExt cx="474198" cy="351905"/>
            </a:xfrm>
            <a:solidFill>
              <a:schemeClr val="bg1"/>
            </a:solidFill>
          </p:grpSpPr>
          <p:sp>
            <p:nvSpPr>
              <p:cNvPr id="72" name="Freeform 66"/>
              <p:cNvSpPr>
                <a:spLocks noEditPoints="1"/>
              </p:cNvSpPr>
              <p:nvPr/>
            </p:nvSpPr>
            <p:spPr bwMode="auto">
              <a:xfrm>
                <a:off x="5139073" y="3156352"/>
                <a:ext cx="459224" cy="279527"/>
              </a:xfrm>
              <a:custGeom>
                <a:avLst/>
                <a:gdLst>
                  <a:gd name="T0" fmla="*/ 184 w 184"/>
                  <a:gd name="T1" fmla="*/ 0 h 112"/>
                  <a:gd name="T2" fmla="*/ 0 w 184"/>
                  <a:gd name="T3" fmla="*/ 0 h 112"/>
                  <a:gd name="T4" fmla="*/ 0 w 184"/>
                  <a:gd name="T5" fmla="*/ 112 h 112"/>
                  <a:gd name="T6" fmla="*/ 184 w 184"/>
                  <a:gd name="T7" fmla="*/ 112 h 112"/>
                  <a:gd name="T8" fmla="*/ 184 w 184"/>
                  <a:gd name="T9" fmla="*/ 0 h 112"/>
                  <a:gd name="T10" fmla="*/ 176 w 184"/>
                  <a:gd name="T11" fmla="*/ 102 h 112"/>
                  <a:gd name="T12" fmla="*/ 8 w 184"/>
                  <a:gd name="T13" fmla="*/ 102 h 112"/>
                  <a:gd name="T14" fmla="*/ 8 w 184"/>
                  <a:gd name="T15" fmla="*/ 8 h 112"/>
                  <a:gd name="T16" fmla="*/ 176 w 184"/>
                  <a:gd name="T17" fmla="*/ 8 h 112"/>
                  <a:gd name="T18" fmla="*/ 176 w 184"/>
                  <a:gd name="T19"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grpFill/>
              <a:ln>
                <a:noFill/>
              </a:ln>
            </p:spPr>
            <p:txBody>
              <a:bodyPr vert="horz" wrap="square" lIns="91440" tIns="45720" rIns="91440" bIns="45720" numCol="1" anchor="t" anchorCtr="0" compatLnSpc="1">
                <a:prstTxWarp prst="textNoShape">
                  <a:avLst/>
                </a:prstTxWarp>
              </a:bodyPr>
              <a:lstStyle/>
              <a:p>
                <a:endParaRPr lang="en-US" sz="1200"/>
              </a:p>
            </p:txBody>
          </p:sp>
          <p:sp>
            <p:nvSpPr>
              <p:cNvPr id="73" name="Freeform 67"/>
              <p:cNvSpPr>
                <a:spLocks/>
              </p:cNvSpPr>
              <p:nvPr/>
            </p:nvSpPr>
            <p:spPr bwMode="auto">
              <a:xfrm>
                <a:off x="5129089" y="3448358"/>
                <a:ext cx="474198" cy="59899"/>
              </a:xfrm>
              <a:custGeom>
                <a:avLst/>
                <a:gdLst>
                  <a:gd name="T0" fmla="*/ 190 w 190"/>
                  <a:gd name="T1" fmla="*/ 16 h 24"/>
                  <a:gd name="T2" fmla="*/ 188 w 190"/>
                  <a:gd name="T3" fmla="*/ 0 h 24"/>
                  <a:gd name="T4" fmla="*/ 3 w 190"/>
                  <a:gd name="T5" fmla="*/ 0 h 24"/>
                  <a:gd name="T6" fmla="*/ 0 w 190"/>
                  <a:gd name="T7" fmla="*/ 16 h 24"/>
                  <a:gd name="T8" fmla="*/ 0 w 190"/>
                  <a:gd name="T9" fmla="*/ 16 h 24"/>
                  <a:gd name="T10" fmla="*/ 0 w 190"/>
                  <a:gd name="T11" fmla="*/ 24 h 24"/>
                  <a:gd name="T12" fmla="*/ 190 w 190"/>
                  <a:gd name="T13" fmla="*/ 24 h 24"/>
                  <a:gd name="T14" fmla="*/ 190 w 190"/>
                  <a:gd name="T15" fmla="*/ 16 h 24"/>
                  <a:gd name="T16" fmla="*/ 190 w 190"/>
                  <a:gd name="T1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4">
                    <a:moveTo>
                      <a:pt x="190" y="16"/>
                    </a:moveTo>
                    <a:lnTo>
                      <a:pt x="188" y="0"/>
                    </a:lnTo>
                    <a:lnTo>
                      <a:pt x="3" y="0"/>
                    </a:lnTo>
                    <a:lnTo>
                      <a:pt x="0" y="16"/>
                    </a:lnTo>
                    <a:lnTo>
                      <a:pt x="0" y="16"/>
                    </a:lnTo>
                    <a:lnTo>
                      <a:pt x="0" y="24"/>
                    </a:lnTo>
                    <a:lnTo>
                      <a:pt x="190" y="24"/>
                    </a:lnTo>
                    <a:lnTo>
                      <a:pt x="190" y="16"/>
                    </a:lnTo>
                    <a:lnTo>
                      <a:pt x="190" y="16"/>
                    </a:lnTo>
                    <a:close/>
                  </a:path>
                </a:pathLst>
              </a:custGeom>
              <a:grpFill/>
              <a:ln>
                <a:noFill/>
              </a:ln>
            </p:spPr>
            <p:txBody>
              <a:bodyPr vert="horz" wrap="square" lIns="91440" tIns="45720" rIns="91440" bIns="45720" numCol="1" anchor="t" anchorCtr="0" compatLnSpc="1">
                <a:prstTxWarp prst="textNoShape">
                  <a:avLst/>
                </a:prstTxWarp>
              </a:bodyPr>
              <a:lstStyle/>
              <a:p>
                <a:endParaRPr lang="en-US" sz="1200"/>
              </a:p>
            </p:txBody>
          </p:sp>
        </p:grpSp>
        <p:sp>
          <p:nvSpPr>
            <p:cNvPr id="84" name="Text Box 10"/>
            <p:cNvSpPr txBox="1">
              <a:spLocks noChangeArrowheads="1"/>
            </p:cNvSpPr>
            <p:nvPr/>
          </p:nvSpPr>
          <p:spPr bwMode="auto">
            <a:xfrm>
              <a:off x="7226778" y="2810979"/>
              <a:ext cx="586024" cy="307681"/>
            </a:xfrm>
            <a:prstGeom prst="rect">
              <a:avLst/>
            </a:prstGeom>
            <a:noFill/>
            <a:ln w="9525">
              <a:noFill/>
              <a:miter lim="800000"/>
              <a:headEnd/>
              <a:tailEnd/>
            </a:ln>
          </p:spPr>
          <p:txBody>
            <a:bodyPr wrap="square" lIns="45720" tIns="22860" rIns="45720" bIns="22860">
              <a:spAutoFit/>
            </a:bodyPr>
            <a:lstStyle/>
            <a:p>
              <a:pPr algn="ctr" defTabSz="816174"/>
              <a:r>
                <a:rPr lang="en-US" sz="1200" b="1" dirty="0">
                  <a:solidFill>
                    <a:schemeClr val="bg1"/>
                  </a:solidFill>
                  <a:latin typeface="Open Sans" pitchFamily="34" charset="0"/>
                  <a:ea typeface="Open Sans" pitchFamily="34" charset="0"/>
                  <a:cs typeface="Open Sans" pitchFamily="34" charset="0"/>
                </a:rPr>
                <a:t>25%</a:t>
              </a:r>
            </a:p>
          </p:txBody>
        </p:sp>
        <p:cxnSp>
          <p:nvCxnSpPr>
            <p:cNvPr id="101" name="Straight Arrow Connector 58"/>
            <p:cNvCxnSpPr>
              <a:endCxn id="70" idx="2"/>
            </p:cNvCxnSpPr>
            <p:nvPr/>
          </p:nvCxnSpPr>
          <p:spPr>
            <a:xfrm flipV="1">
              <a:off x="7740692" y="2768547"/>
              <a:ext cx="484504" cy="183726"/>
            </a:xfrm>
            <a:prstGeom prst="straightConnector1">
              <a:avLst/>
            </a:prstGeom>
            <a:ln w="19050">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grpSp>
        <p:nvGrpSpPr>
          <p:cNvPr id="7" name="组合 5"/>
          <p:cNvGrpSpPr/>
          <p:nvPr/>
        </p:nvGrpSpPr>
        <p:grpSpPr>
          <a:xfrm>
            <a:off x="5115876" y="3257365"/>
            <a:ext cx="1032042" cy="865012"/>
            <a:chOff x="7364886" y="4341813"/>
            <a:chExt cx="1376056" cy="1152994"/>
          </a:xfrm>
        </p:grpSpPr>
        <p:sp>
          <p:nvSpPr>
            <p:cNvPr id="60" name="Oval 7"/>
            <p:cNvSpPr/>
            <p:nvPr/>
          </p:nvSpPr>
          <p:spPr>
            <a:xfrm>
              <a:off x="7365388" y="4341813"/>
              <a:ext cx="586024" cy="5670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75" name="Oval 26"/>
            <p:cNvSpPr/>
            <p:nvPr/>
          </p:nvSpPr>
          <p:spPr>
            <a:xfrm>
              <a:off x="8146715" y="4897170"/>
              <a:ext cx="594227" cy="597637"/>
            </a:xfrm>
            <a:prstGeom prst="ellipse">
              <a:avLst/>
            </a:prstGeom>
            <a:solidFill>
              <a:schemeClr val="accent2"/>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200">
                <a:solidFill>
                  <a:schemeClr val="bg1"/>
                </a:solidFill>
              </a:endParaRPr>
            </a:p>
          </p:txBody>
        </p:sp>
        <p:grpSp>
          <p:nvGrpSpPr>
            <p:cNvPr id="8" name="Group 34"/>
            <p:cNvGrpSpPr/>
            <p:nvPr/>
          </p:nvGrpSpPr>
          <p:grpSpPr>
            <a:xfrm>
              <a:off x="8268361" y="5040081"/>
              <a:ext cx="385440" cy="269394"/>
              <a:chOff x="7999238" y="1399322"/>
              <a:chExt cx="464215" cy="324452"/>
            </a:xfrm>
            <a:solidFill>
              <a:schemeClr val="bg1"/>
            </a:solidFill>
          </p:grpSpPr>
          <p:sp>
            <p:nvSpPr>
              <p:cNvPr id="81" name="Freeform 57"/>
              <p:cNvSpPr>
                <a:spLocks noEditPoints="1"/>
              </p:cNvSpPr>
              <p:nvPr/>
            </p:nvSpPr>
            <p:spPr bwMode="auto">
              <a:xfrm>
                <a:off x="7999238" y="1399322"/>
                <a:ext cx="331940" cy="324452"/>
              </a:xfrm>
              <a:custGeom>
                <a:avLst/>
                <a:gdLst>
                  <a:gd name="T0" fmla="*/ 86 w 100"/>
                  <a:gd name="T1" fmla="*/ 60 h 97"/>
                  <a:gd name="T2" fmla="*/ 100 w 100"/>
                  <a:gd name="T3" fmla="*/ 54 h 97"/>
                  <a:gd name="T4" fmla="*/ 100 w 100"/>
                  <a:gd name="T5" fmla="*/ 43 h 97"/>
                  <a:gd name="T6" fmla="*/ 86 w 100"/>
                  <a:gd name="T7" fmla="*/ 38 h 97"/>
                  <a:gd name="T8" fmla="*/ 83 w 100"/>
                  <a:gd name="T9" fmla="*/ 32 h 97"/>
                  <a:gd name="T10" fmla="*/ 89 w 100"/>
                  <a:gd name="T11" fmla="*/ 18 h 97"/>
                  <a:gd name="T12" fmla="*/ 81 w 100"/>
                  <a:gd name="T13" fmla="*/ 11 h 97"/>
                  <a:gd name="T14" fmla="*/ 67 w 100"/>
                  <a:gd name="T15" fmla="*/ 16 h 97"/>
                  <a:gd name="T16" fmla="*/ 61 w 100"/>
                  <a:gd name="T17" fmla="*/ 14 h 97"/>
                  <a:gd name="T18" fmla="*/ 55 w 100"/>
                  <a:gd name="T19" fmla="*/ 0 h 97"/>
                  <a:gd name="T20" fmla="*/ 44 w 100"/>
                  <a:gd name="T21" fmla="*/ 0 h 97"/>
                  <a:gd name="T22" fmla="*/ 39 w 100"/>
                  <a:gd name="T23" fmla="*/ 14 h 97"/>
                  <a:gd name="T24" fmla="*/ 33 w 100"/>
                  <a:gd name="T25" fmla="*/ 16 h 97"/>
                  <a:gd name="T26" fmla="*/ 19 w 100"/>
                  <a:gd name="T27" fmla="*/ 11 h 97"/>
                  <a:gd name="T28" fmla="*/ 11 w 100"/>
                  <a:gd name="T29" fmla="*/ 19 h 97"/>
                  <a:gd name="T30" fmla="*/ 17 w 100"/>
                  <a:gd name="T31" fmla="*/ 32 h 97"/>
                  <a:gd name="T32" fmla="*/ 14 w 100"/>
                  <a:gd name="T33" fmla="*/ 38 h 97"/>
                  <a:gd name="T34" fmla="*/ 0 w 100"/>
                  <a:gd name="T35" fmla="*/ 44 h 97"/>
                  <a:gd name="T36" fmla="*/ 0 w 100"/>
                  <a:gd name="T37" fmla="*/ 54 h 97"/>
                  <a:gd name="T38" fmla="*/ 14 w 100"/>
                  <a:gd name="T39" fmla="*/ 60 h 97"/>
                  <a:gd name="T40" fmla="*/ 17 w 100"/>
                  <a:gd name="T41" fmla="*/ 66 h 97"/>
                  <a:gd name="T42" fmla="*/ 11 w 100"/>
                  <a:gd name="T43" fmla="*/ 80 h 97"/>
                  <a:gd name="T44" fmla="*/ 19 w 100"/>
                  <a:gd name="T45" fmla="*/ 87 h 97"/>
                  <a:gd name="T46" fmla="*/ 33 w 100"/>
                  <a:gd name="T47" fmla="*/ 82 h 97"/>
                  <a:gd name="T48" fmla="*/ 39 w 100"/>
                  <a:gd name="T49" fmla="*/ 84 h 97"/>
                  <a:gd name="T50" fmla="*/ 45 w 100"/>
                  <a:gd name="T51" fmla="*/ 97 h 97"/>
                  <a:gd name="T52" fmla="*/ 56 w 100"/>
                  <a:gd name="T53" fmla="*/ 97 h 97"/>
                  <a:gd name="T54" fmla="*/ 61 w 100"/>
                  <a:gd name="T55" fmla="*/ 84 h 97"/>
                  <a:gd name="T56" fmla="*/ 67 w 100"/>
                  <a:gd name="T57" fmla="*/ 82 h 97"/>
                  <a:gd name="T58" fmla="*/ 81 w 100"/>
                  <a:gd name="T59" fmla="*/ 87 h 97"/>
                  <a:gd name="T60" fmla="*/ 89 w 100"/>
                  <a:gd name="T61" fmla="*/ 79 h 97"/>
                  <a:gd name="T62" fmla="*/ 83 w 100"/>
                  <a:gd name="T63" fmla="*/ 66 h 97"/>
                  <a:gd name="T64" fmla="*/ 86 w 100"/>
                  <a:gd name="T65" fmla="*/ 60 h 97"/>
                  <a:gd name="T66" fmla="*/ 50 w 100"/>
                  <a:gd name="T67" fmla="*/ 64 h 97"/>
                  <a:gd name="T68" fmla="*/ 34 w 100"/>
                  <a:gd name="T69" fmla="*/ 49 h 97"/>
                  <a:gd name="T70" fmla="*/ 50 w 100"/>
                  <a:gd name="T71" fmla="*/ 33 h 97"/>
                  <a:gd name="T72" fmla="*/ 66 w 100"/>
                  <a:gd name="T73" fmla="*/ 49 h 97"/>
                  <a:gd name="T74" fmla="*/ 50 w 100"/>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 h="97">
                    <a:moveTo>
                      <a:pt x="86" y="60"/>
                    </a:moveTo>
                    <a:cubicBezTo>
                      <a:pt x="86" y="60"/>
                      <a:pt x="100" y="55"/>
                      <a:pt x="100" y="54"/>
                    </a:cubicBezTo>
                    <a:cubicBezTo>
                      <a:pt x="100" y="43"/>
                      <a:pt x="100" y="43"/>
                      <a:pt x="100" y="43"/>
                    </a:cubicBezTo>
                    <a:cubicBezTo>
                      <a:pt x="100" y="43"/>
                      <a:pt x="86" y="38"/>
                      <a:pt x="86" y="38"/>
                    </a:cubicBezTo>
                    <a:cubicBezTo>
                      <a:pt x="83" y="32"/>
                      <a:pt x="83" y="32"/>
                      <a:pt x="83" y="32"/>
                    </a:cubicBezTo>
                    <a:cubicBezTo>
                      <a:pt x="83" y="32"/>
                      <a:pt x="89" y="19"/>
                      <a:pt x="89" y="18"/>
                    </a:cubicBezTo>
                    <a:cubicBezTo>
                      <a:pt x="81" y="11"/>
                      <a:pt x="81" y="11"/>
                      <a:pt x="81" y="11"/>
                    </a:cubicBezTo>
                    <a:cubicBezTo>
                      <a:pt x="80" y="10"/>
                      <a:pt x="67" y="16"/>
                      <a:pt x="67" y="16"/>
                    </a:cubicBezTo>
                    <a:cubicBezTo>
                      <a:pt x="61" y="14"/>
                      <a:pt x="61" y="14"/>
                      <a:pt x="61" y="14"/>
                    </a:cubicBezTo>
                    <a:cubicBezTo>
                      <a:pt x="61" y="14"/>
                      <a:pt x="56" y="0"/>
                      <a:pt x="55" y="0"/>
                    </a:cubicBezTo>
                    <a:cubicBezTo>
                      <a:pt x="44" y="0"/>
                      <a:pt x="44" y="0"/>
                      <a:pt x="44" y="0"/>
                    </a:cubicBezTo>
                    <a:cubicBezTo>
                      <a:pt x="44" y="0"/>
                      <a:pt x="39" y="14"/>
                      <a:pt x="39" y="14"/>
                    </a:cubicBezTo>
                    <a:cubicBezTo>
                      <a:pt x="33" y="16"/>
                      <a:pt x="33" y="16"/>
                      <a:pt x="33" y="16"/>
                    </a:cubicBezTo>
                    <a:cubicBezTo>
                      <a:pt x="33" y="16"/>
                      <a:pt x="19" y="10"/>
                      <a:pt x="19" y="11"/>
                    </a:cubicBezTo>
                    <a:cubicBezTo>
                      <a:pt x="11" y="19"/>
                      <a:pt x="11" y="19"/>
                      <a:pt x="11" y="19"/>
                    </a:cubicBezTo>
                    <a:cubicBezTo>
                      <a:pt x="10" y="19"/>
                      <a:pt x="17" y="32"/>
                      <a:pt x="17" y="32"/>
                    </a:cubicBezTo>
                    <a:cubicBezTo>
                      <a:pt x="14" y="38"/>
                      <a:pt x="14" y="38"/>
                      <a:pt x="14" y="38"/>
                    </a:cubicBezTo>
                    <a:cubicBezTo>
                      <a:pt x="14" y="38"/>
                      <a:pt x="0" y="43"/>
                      <a:pt x="0" y="44"/>
                    </a:cubicBezTo>
                    <a:cubicBezTo>
                      <a:pt x="0" y="54"/>
                      <a:pt x="0" y="54"/>
                      <a:pt x="0" y="54"/>
                    </a:cubicBezTo>
                    <a:cubicBezTo>
                      <a:pt x="0" y="55"/>
                      <a:pt x="14" y="60"/>
                      <a:pt x="14" y="60"/>
                    </a:cubicBezTo>
                    <a:cubicBezTo>
                      <a:pt x="17" y="66"/>
                      <a:pt x="17" y="66"/>
                      <a:pt x="17" y="66"/>
                    </a:cubicBezTo>
                    <a:cubicBezTo>
                      <a:pt x="17" y="66"/>
                      <a:pt x="11" y="79"/>
                      <a:pt x="11" y="80"/>
                    </a:cubicBezTo>
                    <a:cubicBezTo>
                      <a:pt x="19" y="87"/>
                      <a:pt x="19" y="87"/>
                      <a:pt x="19" y="87"/>
                    </a:cubicBezTo>
                    <a:cubicBezTo>
                      <a:pt x="20" y="88"/>
                      <a:pt x="33" y="82"/>
                      <a:pt x="33" y="82"/>
                    </a:cubicBezTo>
                    <a:cubicBezTo>
                      <a:pt x="39" y="84"/>
                      <a:pt x="39" y="84"/>
                      <a:pt x="39" y="84"/>
                    </a:cubicBezTo>
                    <a:cubicBezTo>
                      <a:pt x="39" y="84"/>
                      <a:pt x="44" y="97"/>
                      <a:pt x="45" y="97"/>
                    </a:cubicBezTo>
                    <a:cubicBezTo>
                      <a:pt x="56" y="97"/>
                      <a:pt x="56" y="97"/>
                      <a:pt x="56" y="97"/>
                    </a:cubicBezTo>
                    <a:cubicBezTo>
                      <a:pt x="56" y="97"/>
                      <a:pt x="61" y="84"/>
                      <a:pt x="61" y="84"/>
                    </a:cubicBezTo>
                    <a:cubicBezTo>
                      <a:pt x="67" y="82"/>
                      <a:pt x="67" y="82"/>
                      <a:pt x="67" y="82"/>
                    </a:cubicBezTo>
                    <a:cubicBezTo>
                      <a:pt x="67" y="82"/>
                      <a:pt x="81" y="87"/>
                      <a:pt x="81" y="87"/>
                    </a:cubicBezTo>
                    <a:cubicBezTo>
                      <a:pt x="89" y="79"/>
                      <a:pt x="89" y="79"/>
                      <a:pt x="89" y="79"/>
                    </a:cubicBezTo>
                    <a:cubicBezTo>
                      <a:pt x="90" y="79"/>
                      <a:pt x="83" y="66"/>
                      <a:pt x="83" y="66"/>
                    </a:cubicBezTo>
                    <a:lnTo>
                      <a:pt x="86" y="60"/>
                    </a:lnTo>
                    <a:close/>
                    <a:moveTo>
                      <a:pt x="50" y="64"/>
                    </a:moveTo>
                    <a:cubicBezTo>
                      <a:pt x="41" y="64"/>
                      <a:pt x="34" y="57"/>
                      <a:pt x="34" y="49"/>
                    </a:cubicBezTo>
                    <a:cubicBezTo>
                      <a:pt x="34" y="40"/>
                      <a:pt x="41" y="33"/>
                      <a:pt x="50" y="33"/>
                    </a:cubicBezTo>
                    <a:cubicBezTo>
                      <a:pt x="59" y="33"/>
                      <a:pt x="66" y="40"/>
                      <a:pt x="66" y="49"/>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sp>
            <p:nvSpPr>
              <p:cNvPr id="82" name="Freeform 58"/>
              <p:cNvSpPr>
                <a:spLocks noEditPoints="1"/>
              </p:cNvSpPr>
              <p:nvPr/>
            </p:nvSpPr>
            <p:spPr bwMode="auto">
              <a:xfrm>
                <a:off x="8308715" y="1564044"/>
                <a:ext cx="154738" cy="154738"/>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3 w 47"/>
                  <a:gd name="T17" fmla="*/ 6 h 47"/>
                  <a:gd name="T18" fmla="*/ 20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1 w 47"/>
                  <a:gd name="T31" fmla="*/ 21 h 47"/>
                  <a:gd name="T32" fmla="*/ 6 w 47"/>
                  <a:gd name="T33" fmla="*/ 25 h 47"/>
                  <a:gd name="T34" fmla="*/ 7 w 47"/>
                  <a:gd name="T35" fmla="*/ 28 h 47"/>
                  <a:gd name="T36" fmla="*/ 3 w 47"/>
                  <a:gd name="T37" fmla="*/ 34 h 47"/>
                  <a:gd name="T38" fmla="*/ 5 w 47"/>
                  <a:gd name="T39" fmla="*/ 38 h 47"/>
                  <a:gd name="T40" fmla="*/ 12 w 47"/>
                  <a:gd name="T41" fmla="*/ 37 h 47"/>
                  <a:gd name="T42" fmla="*/ 14 w 47"/>
                  <a:gd name="T43" fmla="*/ 39 h 47"/>
                  <a:gd name="T44" fmla="*/ 16 w 47"/>
                  <a:gd name="T45" fmla="*/ 46 h 47"/>
                  <a:gd name="T46" fmla="*/ 21 w 47"/>
                  <a:gd name="T47" fmla="*/ 47 h 47"/>
                  <a:gd name="T48" fmla="*/ 25 w 47"/>
                  <a:gd name="T49" fmla="*/ 41 h 47"/>
                  <a:gd name="T50" fmla="*/ 28 w 47"/>
                  <a:gd name="T51" fmla="*/ 41 h 47"/>
                  <a:gd name="T52" fmla="*/ 33 w 47"/>
                  <a:gd name="T53" fmla="*/ 45 h 47"/>
                  <a:gd name="T54" fmla="*/ 38 w 47"/>
                  <a:gd name="T55" fmla="*/ 42 h 47"/>
                  <a:gd name="T56" fmla="*/ 37 w 47"/>
                  <a:gd name="T57" fmla="*/ 35 h 47"/>
                  <a:gd name="T58" fmla="*/ 39 w 47"/>
                  <a:gd name="T59" fmla="*/ 33 h 47"/>
                  <a:gd name="T60" fmla="*/ 46 w 47"/>
                  <a:gd name="T61" fmla="*/ 31 h 47"/>
                  <a:gd name="T62" fmla="*/ 47 w 47"/>
                  <a:gd name="T63" fmla="*/ 26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3" y="6"/>
                      <a:pt x="23" y="6"/>
                    </a:cubicBezTo>
                    <a:cubicBezTo>
                      <a:pt x="20" y="6"/>
                      <a:pt x="20" y="6"/>
                      <a:pt x="20" y="6"/>
                    </a:cubicBezTo>
                    <a:cubicBezTo>
                      <a:pt x="20"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1" y="21"/>
                      <a:pt x="1" y="21"/>
                      <a:pt x="1" y="21"/>
                    </a:cubicBezTo>
                    <a:cubicBezTo>
                      <a:pt x="0" y="21"/>
                      <a:pt x="6" y="25"/>
                      <a:pt x="6" y="25"/>
                    </a:cubicBezTo>
                    <a:cubicBezTo>
                      <a:pt x="7" y="28"/>
                      <a:pt x="7" y="28"/>
                      <a:pt x="7" y="28"/>
                    </a:cubicBezTo>
                    <a:cubicBezTo>
                      <a:pt x="7" y="28"/>
                      <a:pt x="2" y="33"/>
                      <a:pt x="3" y="34"/>
                    </a:cubicBezTo>
                    <a:cubicBezTo>
                      <a:pt x="5" y="38"/>
                      <a:pt x="5" y="38"/>
                      <a:pt x="5" y="38"/>
                    </a:cubicBezTo>
                    <a:cubicBezTo>
                      <a:pt x="5" y="38"/>
                      <a:pt x="12" y="37"/>
                      <a:pt x="12" y="37"/>
                    </a:cubicBezTo>
                    <a:cubicBezTo>
                      <a:pt x="14" y="39"/>
                      <a:pt x="14" y="39"/>
                      <a:pt x="14" y="39"/>
                    </a:cubicBezTo>
                    <a:cubicBezTo>
                      <a:pt x="14" y="39"/>
                      <a:pt x="15" y="46"/>
                      <a:pt x="16" y="46"/>
                    </a:cubicBezTo>
                    <a:cubicBezTo>
                      <a:pt x="21" y="47"/>
                      <a:pt x="21" y="47"/>
                      <a:pt x="21" y="47"/>
                    </a:cubicBezTo>
                    <a:cubicBezTo>
                      <a:pt x="21" y="47"/>
                      <a:pt x="25" y="41"/>
                      <a:pt x="25" y="41"/>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6" y="31"/>
                    </a:cubicBezTo>
                    <a:cubicBezTo>
                      <a:pt x="47" y="26"/>
                      <a:pt x="47" y="26"/>
                      <a:pt x="47" y="26"/>
                    </a:cubicBezTo>
                    <a:cubicBezTo>
                      <a:pt x="47" y="26"/>
                      <a:pt x="41" y="22"/>
                      <a:pt x="41" y="22"/>
                    </a:cubicBezTo>
                    <a:close/>
                    <a:moveTo>
                      <a:pt x="31" y="25"/>
                    </a:moveTo>
                    <a:cubicBezTo>
                      <a:pt x="30" y="29"/>
                      <a:pt x="26" y="32"/>
                      <a:pt x="22" y="31"/>
                    </a:cubicBezTo>
                    <a:cubicBezTo>
                      <a:pt x="18" y="30"/>
                      <a:pt x="15" y="26"/>
                      <a:pt x="16" y="22"/>
                    </a:cubicBezTo>
                    <a:cubicBezTo>
                      <a:pt x="17" y="18"/>
                      <a:pt x="22"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grpSp>
        <p:sp>
          <p:nvSpPr>
            <p:cNvPr id="86" name="Text Box 10"/>
            <p:cNvSpPr txBox="1">
              <a:spLocks noChangeArrowheads="1"/>
            </p:cNvSpPr>
            <p:nvPr/>
          </p:nvSpPr>
          <p:spPr bwMode="auto">
            <a:xfrm>
              <a:off x="7364886" y="4468590"/>
              <a:ext cx="586023" cy="307681"/>
            </a:xfrm>
            <a:prstGeom prst="rect">
              <a:avLst/>
            </a:prstGeom>
            <a:noFill/>
            <a:ln w="9525">
              <a:noFill/>
              <a:miter lim="800000"/>
              <a:headEnd/>
              <a:tailEnd/>
            </a:ln>
          </p:spPr>
          <p:txBody>
            <a:bodyPr wrap="square" lIns="45720" tIns="22860" rIns="45720" bIns="22860">
              <a:spAutoFit/>
            </a:bodyPr>
            <a:lstStyle/>
            <a:p>
              <a:pPr algn="ctr" defTabSz="816174"/>
              <a:r>
                <a:rPr lang="en-US" sz="1200" b="1" dirty="0">
                  <a:solidFill>
                    <a:schemeClr val="bg1"/>
                  </a:solidFill>
                  <a:latin typeface="Open Sans" pitchFamily="34" charset="0"/>
                  <a:ea typeface="Open Sans" pitchFamily="34" charset="0"/>
                  <a:cs typeface="Open Sans" pitchFamily="34" charset="0"/>
                </a:rPr>
                <a:t>10%</a:t>
              </a:r>
            </a:p>
          </p:txBody>
        </p:sp>
        <p:cxnSp>
          <p:nvCxnSpPr>
            <p:cNvPr id="102" name="Straight Arrow Connector 60"/>
            <p:cNvCxnSpPr>
              <a:stCxn id="60" idx="5"/>
              <a:endCxn id="75" idx="1"/>
            </p:cNvCxnSpPr>
            <p:nvPr/>
          </p:nvCxnSpPr>
          <p:spPr>
            <a:xfrm>
              <a:off x="7865591" y="4825839"/>
              <a:ext cx="368147" cy="158853"/>
            </a:xfrm>
            <a:prstGeom prst="straightConnector1">
              <a:avLst/>
            </a:prstGeom>
            <a:ln w="19050">
              <a:solidFill>
                <a:schemeClr val="accent4"/>
              </a:solidFill>
              <a:tailEnd type="arrow"/>
            </a:ln>
          </p:spPr>
          <p:style>
            <a:lnRef idx="1">
              <a:schemeClr val="accent1"/>
            </a:lnRef>
            <a:fillRef idx="0">
              <a:schemeClr val="accent1"/>
            </a:fillRef>
            <a:effectRef idx="0">
              <a:schemeClr val="accent1"/>
            </a:effectRef>
            <a:fontRef idx="minor">
              <a:schemeClr val="tx1"/>
            </a:fontRef>
          </p:style>
        </p:cxnSp>
      </p:grpSp>
      <p:grpSp>
        <p:nvGrpSpPr>
          <p:cNvPr id="9" name="组合 4"/>
          <p:cNvGrpSpPr/>
          <p:nvPr/>
        </p:nvGrpSpPr>
        <p:grpSpPr>
          <a:xfrm>
            <a:off x="2728168" y="3703414"/>
            <a:ext cx="1767731" cy="550722"/>
            <a:chOff x="4181276" y="4936361"/>
            <a:chExt cx="2356974" cy="734069"/>
          </a:xfrm>
        </p:grpSpPr>
        <p:sp>
          <p:nvSpPr>
            <p:cNvPr id="59" name="Oval 6"/>
            <p:cNvSpPr/>
            <p:nvPr/>
          </p:nvSpPr>
          <p:spPr>
            <a:xfrm>
              <a:off x="5952226" y="4936361"/>
              <a:ext cx="586024" cy="5670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8" name="Oval 15"/>
            <p:cNvSpPr/>
            <p:nvPr/>
          </p:nvSpPr>
          <p:spPr>
            <a:xfrm>
              <a:off x="4181276" y="5072793"/>
              <a:ext cx="594227" cy="597637"/>
            </a:xfrm>
            <a:prstGeom prst="ellipse">
              <a:avLst/>
            </a:prstGeom>
            <a:solidFill>
              <a:schemeClr val="accent3"/>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200">
                <a:solidFill>
                  <a:schemeClr val="bg1"/>
                </a:solidFill>
              </a:endParaRPr>
            </a:p>
          </p:txBody>
        </p:sp>
        <p:grpSp>
          <p:nvGrpSpPr>
            <p:cNvPr id="10" name="Group 30"/>
            <p:cNvGrpSpPr/>
            <p:nvPr/>
          </p:nvGrpSpPr>
          <p:grpSpPr>
            <a:xfrm>
              <a:off x="4315369" y="5231695"/>
              <a:ext cx="341924" cy="312911"/>
              <a:chOff x="6726389" y="1486674"/>
              <a:chExt cx="411805" cy="376863"/>
            </a:xfrm>
            <a:solidFill>
              <a:schemeClr val="bg1"/>
            </a:solidFill>
          </p:grpSpPr>
          <p:sp>
            <p:nvSpPr>
              <p:cNvPr id="77" name="Oval 52"/>
              <p:cNvSpPr>
                <a:spLocks noChangeArrowheads="1"/>
              </p:cNvSpPr>
              <p:nvPr/>
            </p:nvSpPr>
            <p:spPr bwMode="auto">
              <a:xfrm>
                <a:off x="6773808" y="1786168"/>
                <a:ext cx="44924" cy="424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sp>
            <p:nvSpPr>
              <p:cNvPr id="78" name="Oval 53"/>
              <p:cNvSpPr>
                <a:spLocks noChangeArrowheads="1"/>
              </p:cNvSpPr>
              <p:nvPr/>
            </p:nvSpPr>
            <p:spPr bwMode="auto">
              <a:xfrm>
                <a:off x="6748851" y="1836083"/>
                <a:ext cx="24958" cy="274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sp>
            <p:nvSpPr>
              <p:cNvPr id="79" name="Freeform 54"/>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grpSp>
        <p:sp>
          <p:nvSpPr>
            <p:cNvPr id="85" name="Text Box 10"/>
            <p:cNvSpPr txBox="1">
              <a:spLocks noChangeArrowheads="1"/>
            </p:cNvSpPr>
            <p:nvPr/>
          </p:nvSpPr>
          <p:spPr bwMode="auto">
            <a:xfrm>
              <a:off x="5960851" y="5055494"/>
              <a:ext cx="573991" cy="307681"/>
            </a:xfrm>
            <a:prstGeom prst="rect">
              <a:avLst/>
            </a:prstGeom>
            <a:noFill/>
            <a:ln w="9525">
              <a:noFill/>
              <a:miter lim="800000"/>
              <a:headEnd/>
              <a:tailEnd/>
            </a:ln>
          </p:spPr>
          <p:txBody>
            <a:bodyPr wrap="square" lIns="45720" tIns="22860" rIns="45720" bIns="22860">
              <a:spAutoFit/>
            </a:bodyPr>
            <a:lstStyle/>
            <a:p>
              <a:pPr algn="ctr" defTabSz="816174"/>
              <a:r>
                <a:rPr lang="en-US" sz="1200" b="1" dirty="0">
                  <a:solidFill>
                    <a:schemeClr val="bg1"/>
                  </a:solidFill>
                  <a:latin typeface="Open Sans" pitchFamily="34" charset="0"/>
                  <a:ea typeface="Open Sans" pitchFamily="34" charset="0"/>
                  <a:cs typeface="Open Sans" pitchFamily="34" charset="0"/>
                </a:rPr>
                <a:t>20%</a:t>
              </a:r>
            </a:p>
          </p:txBody>
        </p:sp>
        <p:cxnSp>
          <p:nvCxnSpPr>
            <p:cNvPr id="103" name="Straight Arrow Connector 62"/>
            <p:cNvCxnSpPr>
              <a:stCxn id="59" idx="3"/>
              <a:endCxn id="68" idx="6"/>
            </p:cNvCxnSpPr>
            <p:nvPr/>
          </p:nvCxnSpPr>
          <p:spPr>
            <a:xfrm flipH="1" flipV="1">
              <a:off x="4775503" y="5371612"/>
              <a:ext cx="1262544" cy="48775"/>
            </a:xfrm>
            <a:prstGeom prst="straightConnector1">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9441259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right)">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fade">
                                      <p:cBhvr>
                                        <p:cTn id="30" dur="500"/>
                                        <p:tgtEl>
                                          <p:spTgt spid="74"/>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7" grpId="0"/>
      <p:bldP spid="69" grpId="0"/>
      <p:bldP spid="7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167844" y="1924472"/>
            <a:ext cx="827702" cy="82795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3600" dirty="0">
                <a:solidFill>
                  <a:schemeClr val="bg1"/>
                </a:solidFill>
                <a:latin typeface="微软雅黑" panose="020B0503020204020204" pitchFamily="34" charset="-122"/>
                <a:ea typeface="微软雅黑" panose="020B0503020204020204" pitchFamily="34" charset="-122"/>
              </a:rPr>
              <a:t>2</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493771" y="1955625"/>
            <a:ext cx="2022445" cy="364891"/>
          </a:xfrm>
          <a:prstGeom prst="rect">
            <a:avLst/>
          </a:prstGeom>
          <a:noFill/>
          <a:ln w="9525" algn="ctr">
            <a:noFill/>
            <a:miter lim="800000"/>
          </a:ln>
        </p:spPr>
        <p:txBody>
          <a:bodyPr wrap="none" lIns="87043" tIns="43521" rIns="87043" bIns="43521">
            <a:spAutoFit/>
          </a:bodyPr>
          <a:lstStyle/>
          <a:p>
            <a:r>
              <a:rPr lang="zh-CN" altLang="en-US" dirty="0">
                <a:solidFill>
                  <a:schemeClr val="accent1"/>
                </a:solidFill>
                <a:latin typeface="微软雅黑" panose="020B0503020204020204" pitchFamily="34" charset="-122"/>
                <a:ea typeface="微软雅黑" panose="020B0503020204020204" pitchFamily="34" charset="-122"/>
              </a:rPr>
              <a:t>单击此处添加标题</a:t>
            </a:r>
          </a:p>
        </p:txBody>
      </p:sp>
      <p:sp>
        <p:nvSpPr>
          <p:cNvPr id="6" name="Line 34"/>
          <p:cNvSpPr>
            <a:spLocks noChangeShapeType="1"/>
          </p:cNvSpPr>
          <p:nvPr/>
        </p:nvSpPr>
        <p:spPr bwMode="auto">
          <a:xfrm>
            <a:off x="3959932" y="2339903"/>
            <a:ext cx="5184068" cy="0"/>
          </a:xfrm>
          <a:prstGeom prst="line">
            <a:avLst/>
          </a:prstGeom>
          <a:solidFill>
            <a:schemeClr val="accent1">
              <a:lumMod val="75000"/>
            </a:schemeClr>
          </a:solidFill>
          <a:ln w="19050">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7" name="文本框 7"/>
          <p:cNvSpPr txBox="1">
            <a:spLocks noChangeArrowheads="1"/>
          </p:cNvSpPr>
          <p:nvPr/>
        </p:nvSpPr>
        <p:spPr bwMode="auto">
          <a:xfrm>
            <a:off x="4502760" y="2475431"/>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添加小节标题</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502760" y="2799467"/>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添加小节标题</a:t>
            </a:r>
            <a:endParaRPr lang="zh-CN" altLang="en-US" sz="1200" dirty="0">
              <a:solidFill>
                <a:schemeClr val="tx1">
                  <a:lumMod val="65000"/>
                  <a:lumOff val="35000"/>
                </a:schemeClr>
              </a:solidFill>
            </a:endParaRPr>
          </a:p>
        </p:txBody>
      </p:sp>
      <p:sp>
        <p:nvSpPr>
          <p:cNvPr id="9" name="文本框 7"/>
          <p:cNvSpPr txBox="1">
            <a:spLocks noChangeArrowheads="1"/>
          </p:cNvSpPr>
          <p:nvPr/>
        </p:nvSpPr>
        <p:spPr bwMode="auto">
          <a:xfrm>
            <a:off x="5940152" y="2464532"/>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添加小节标题</a:t>
            </a:r>
            <a:endParaRPr lang="zh-CN" altLang="en-US" sz="1200" dirty="0">
              <a:solidFill>
                <a:schemeClr val="tx1">
                  <a:lumMod val="65000"/>
                  <a:lumOff val="35000"/>
                </a:schemeClr>
              </a:solidFill>
            </a:endParaRPr>
          </a:p>
        </p:txBody>
      </p:sp>
      <p:sp>
        <p:nvSpPr>
          <p:cNvPr id="10" name="文本框 7"/>
          <p:cNvSpPr txBox="1">
            <a:spLocks noChangeArrowheads="1"/>
          </p:cNvSpPr>
          <p:nvPr/>
        </p:nvSpPr>
        <p:spPr bwMode="auto">
          <a:xfrm>
            <a:off x="5940152" y="2813539"/>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添加小节标题</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169003907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ppt_y</p:attrName>
                                        </p:attrNameLst>
                                      </p:cBhvr>
                                      <p:tavLst>
                                        <p:tav tm="0">
                                          <p:val>
                                            <p:strVal val="#ppt_y-#ppt_h*1.125000"/>
                                          </p:val>
                                        </p:tav>
                                        <p:tav tm="100000">
                                          <p:val>
                                            <p:strVal val="#ppt_y"/>
                                          </p:val>
                                        </p:tav>
                                      </p:tavLst>
                                    </p:anim>
                                    <p:animEffect transition="in" filter="wipe(down)">
                                      <p:cBhvr>
                                        <p:cTn id="27" dur="500"/>
                                        <p:tgtEl>
                                          <p:spTgt spid="9"/>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ppt_y</p:attrName>
                                        </p:attrNameLst>
                                      </p:cBhvr>
                                      <p:tavLst>
                                        <p:tav tm="0">
                                          <p:val>
                                            <p:strVal val="#ppt_y-#ppt_h*1.125000"/>
                                          </p:val>
                                        </p:tav>
                                        <p:tav tm="100000">
                                          <p:val>
                                            <p:strVal val="#ppt_y"/>
                                          </p:val>
                                        </p:tav>
                                      </p:tavLst>
                                    </p:anim>
                                    <p:animEffect transition="in" filter="wipe(down)">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弧形 5"/>
          <p:cNvSpPr/>
          <p:nvPr/>
        </p:nvSpPr>
        <p:spPr>
          <a:xfrm rot="4727359">
            <a:off x="6419055" y="2146379"/>
            <a:ext cx="2076143" cy="2074863"/>
          </a:xfrm>
          <a:prstGeom prst="arc">
            <a:avLst>
              <a:gd name="adj1" fmla="val 6817764"/>
              <a:gd name="adj2" fmla="val 0"/>
            </a:avLst>
          </a:prstGeom>
          <a:ln w="57150">
            <a:solidFill>
              <a:schemeClr val="accent1"/>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7" name="弧形 6"/>
          <p:cNvSpPr/>
          <p:nvPr/>
        </p:nvSpPr>
        <p:spPr>
          <a:xfrm rot="14755400">
            <a:off x="4355305" y="1984354"/>
            <a:ext cx="2076143" cy="2074863"/>
          </a:xfrm>
          <a:prstGeom prst="arc">
            <a:avLst>
              <a:gd name="adj1" fmla="val 6817764"/>
              <a:gd name="adj2" fmla="val 0"/>
            </a:avLst>
          </a:prstGeom>
          <a:ln w="57150">
            <a:solidFill>
              <a:schemeClr val="accent1"/>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8" name="矩形 7"/>
          <p:cNvSpPr>
            <a:spLocks noChangeArrowheads="1"/>
          </p:cNvSpPr>
          <p:nvPr/>
        </p:nvSpPr>
        <p:spPr bwMode="auto">
          <a:xfrm>
            <a:off x="4595658" y="2593691"/>
            <a:ext cx="16414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just">
              <a:spcAft>
                <a:spcPts val="450"/>
              </a:spcAft>
              <a:buClr>
                <a:srgbClr val="00B050"/>
              </a:buClr>
              <a:buSzPct val="80000"/>
              <a:defRPr/>
            </a:pPr>
            <a:r>
              <a:rPr lang="zh-CN" altLang="en-US" sz="900" dirty="0">
                <a:solidFill>
                  <a:schemeClr val="tx1">
                    <a:lumMod val="50000"/>
                    <a:lumOff val="50000"/>
                  </a:schemeClr>
                </a:solidFill>
                <a:latin typeface="微软雅黑" pitchFamily="34"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微软雅黑" pitchFamily="34" charset="-122"/>
            </a:endParaRPr>
          </a:p>
        </p:txBody>
      </p:sp>
      <p:sp>
        <p:nvSpPr>
          <p:cNvPr id="9" name="矩形 8"/>
          <p:cNvSpPr>
            <a:spLocks noChangeArrowheads="1"/>
          </p:cNvSpPr>
          <p:nvPr/>
        </p:nvSpPr>
        <p:spPr bwMode="auto">
          <a:xfrm>
            <a:off x="4595657" y="2344299"/>
            <a:ext cx="180975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a:lnSpc>
                <a:spcPct val="120000"/>
              </a:lnSpc>
            </a:pPr>
            <a:r>
              <a:rPr lang="zh-CN" altLang="en-US" sz="1200" dirty="0">
                <a:solidFill>
                  <a:schemeClr val="tx1">
                    <a:lumMod val="75000"/>
                    <a:lumOff val="25000"/>
                  </a:schemeClr>
                </a:solidFill>
                <a:latin typeface="微软雅黑" panose="020B0503020204020204" pitchFamily="34" charset="-122"/>
              </a:rPr>
              <a:t>单击添加标题</a:t>
            </a:r>
          </a:p>
        </p:txBody>
      </p:sp>
      <p:sp>
        <p:nvSpPr>
          <p:cNvPr id="10" name="矩形 9"/>
          <p:cNvSpPr>
            <a:spLocks noChangeArrowheads="1"/>
          </p:cNvSpPr>
          <p:nvPr/>
        </p:nvSpPr>
        <p:spPr bwMode="auto">
          <a:xfrm>
            <a:off x="6554632" y="2681057"/>
            <a:ext cx="16430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just">
              <a:spcAft>
                <a:spcPts val="450"/>
              </a:spcAft>
              <a:buClr>
                <a:srgbClr val="00B050"/>
              </a:buClr>
              <a:buSzPct val="80000"/>
              <a:defRPr/>
            </a:pPr>
            <a:r>
              <a:rPr lang="zh-CN" altLang="en-US" sz="900" dirty="0">
                <a:solidFill>
                  <a:schemeClr val="tx1">
                    <a:lumMod val="50000"/>
                    <a:lumOff val="50000"/>
                  </a:schemeClr>
                </a:solidFill>
                <a:latin typeface="微软雅黑" pitchFamily="34"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微软雅黑" pitchFamily="34" charset="-122"/>
            </a:endParaRPr>
          </a:p>
        </p:txBody>
      </p:sp>
      <p:sp>
        <p:nvSpPr>
          <p:cNvPr id="11" name="矩形 10"/>
          <p:cNvSpPr>
            <a:spLocks noChangeArrowheads="1"/>
          </p:cNvSpPr>
          <p:nvPr/>
        </p:nvSpPr>
        <p:spPr bwMode="auto">
          <a:xfrm>
            <a:off x="6386357" y="2430076"/>
            <a:ext cx="180975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a:lnSpc>
                <a:spcPct val="120000"/>
              </a:lnSpc>
            </a:pPr>
            <a:r>
              <a:rPr lang="zh-CN" altLang="en-US" sz="1200" dirty="0">
                <a:solidFill>
                  <a:schemeClr val="tx1">
                    <a:lumMod val="75000"/>
                    <a:lumOff val="25000"/>
                  </a:schemeClr>
                </a:solidFill>
                <a:latin typeface="微软雅黑" panose="020B0503020204020204" pitchFamily="34" charset="-122"/>
              </a:rPr>
              <a:t>单击添加标题</a:t>
            </a:r>
          </a:p>
        </p:txBody>
      </p:sp>
      <p:grpSp>
        <p:nvGrpSpPr>
          <p:cNvPr id="2" name="组合 11"/>
          <p:cNvGrpSpPr/>
          <p:nvPr/>
        </p:nvGrpSpPr>
        <p:grpSpPr>
          <a:xfrm>
            <a:off x="4936969" y="1359441"/>
            <a:ext cx="914400" cy="914965"/>
            <a:chOff x="5008976" y="1286594"/>
            <a:chExt cx="914400" cy="914400"/>
          </a:xfrm>
        </p:grpSpPr>
        <p:sp>
          <p:nvSpPr>
            <p:cNvPr id="13" name="椭圆 12"/>
            <p:cNvSpPr/>
            <p:nvPr/>
          </p:nvSpPr>
          <p:spPr>
            <a:xfrm>
              <a:off x="5008976" y="1286594"/>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14" name="KSO_Shape"/>
            <p:cNvSpPr/>
            <p:nvPr/>
          </p:nvSpPr>
          <p:spPr>
            <a:xfrm>
              <a:off x="5213764" y="1554882"/>
              <a:ext cx="503237" cy="38100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grpSp>
        <p:nvGrpSpPr>
          <p:cNvPr id="3" name="组合 14"/>
          <p:cNvGrpSpPr/>
          <p:nvPr/>
        </p:nvGrpSpPr>
        <p:grpSpPr>
          <a:xfrm>
            <a:off x="6694332" y="3804112"/>
            <a:ext cx="914400" cy="914965"/>
            <a:chOff x="6766339" y="3729757"/>
            <a:chExt cx="914400" cy="914400"/>
          </a:xfrm>
        </p:grpSpPr>
        <p:sp>
          <p:nvSpPr>
            <p:cNvPr id="16" name="椭圆 15"/>
            <p:cNvSpPr/>
            <p:nvPr/>
          </p:nvSpPr>
          <p:spPr>
            <a:xfrm>
              <a:off x="6766339" y="3729757"/>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17" name="Freeform 9"/>
            <p:cNvSpPr>
              <a:spLocks noEditPoints="1"/>
            </p:cNvSpPr>
            <p:nvPr/>
          </p:nvSpPr>
          <p:spPr bwMode="auto">
            <a:xfrm>
              <a:off x="7029864" y="3993282"/>
              <a:ext cx="385762" cy="385762"/>
            </a:xfrm>
            <a:custGeom>
              <a:avLst/>
              <a:gdLst>
                <a:gd name="T0" fmla="*/ 2147483647 w 2073"/>
                <a:gd name="T1" fmla="*/ 2147483647 h 2073"/>
                <a:gd name="T2" fmla="*/ 2147483647 w 2073"/>
                <a:gd name="T3" fmla="*/ 2147483647 h 2073"/>
                <a:gd name="T4" fmla="*/ 2147483647 w 2073"/>
                <a:gd name="T5" fmla="*/ 1230957982 h 2073"/>
                <a:gd name="T6" fmla="*/ 2147483647 w 2073"/>
                <a:gd name="T7" fmla="*/ 644480831 h 2073"/>
                <a:gd name="T8" fmla="*/ 2147483647 w 2073"/>
                <a:gd name="T9" fmla="*/ 644480831 h 2073"/>
                <a:gd name="T10" fmla="*/ 2147483647 w 2073"/>
                <a:gd name="T11" fmla="*/ 1810994228 h 2073"/>
                <a:gd name="T12" fmla="*/ 2147483647 w 2073"/>
                <a:gd name="T13" fmla="*/ 2147483647 h 2073"/>
                <a:gd name="T14" fmla="*/ 2147483647 w 2073"/>
                <a:gd name="T15" fmla="*/ 2147483647 h 2073"/>
                <a:gd name="T16" fmla="*/ 2147483647 w 2073"/>
                <a:gd name="T17" fmla="*/ 2147483647 h 2073"/>
                <a:gd name="T18" fmla="*/ 2147483647 w 2073"/>
                <a:gd name="T19" fmla="*/ 2147483647 h 2073"/>
                <a:gd name="T20" fmla="*/ 2147483647 w 2073"/>
                <a:gd name="T21" fmla="*/ 2147483647 h 2073"/>
                <a:gd name="T22" fmla="*/ 2147483647 w 2073"/>
                <a:gd name="T23" fmla="*/ 2147483647 h 2073"/>
                <a:gd name="T24" fmla="*/ 2147483647 w 2073"/>
                <a:gd name="T25" fmla="*/ 2147483647 h 2073"/>
                <a:gd name="T26" fmla="*/ 1630542283 w 2073"/>
                <a:gd name="T27" fmla="*/ 2147483647 h 2073"/>
                <a:gd name="T28" fmla="*/ 1630542283 w 2073"/>
                <a:gd name="T29" fmla="*/ 2147483647 h 2073"/>
                <a:gd name="T30" fmla="*/ 2147483647 w 2073"/>
                <a:gd name="T31" fmla="*/ 2147483647 h 2073"/>
                <a:gd name="T32" fmla="*/ 2147483647 w 2073"/>
                <a:gd name="T33" fmla="*/ 2147483647 h 2073"/>
                <a:gd name="T34" fmla="*/ 2147483647 w 2073"/>
                <a:gd name="T35" fmla="*/ 1810994228 h 2073"/>
                <a:gd name="T36" fmla="*/ 1630542283 w 2073"/>
                <a:gd name="T37" fmla="*/ 2147483647 h 2073"/>
                <a:gd name="T38" fmla="*/ 2147483647 w 2073"/>
                <a:gd name="T39" fmla="*/ 2147483647 h 2073"/>
                <a:gd name="T40" fmla="*/ 2147483647 w 2073"/>
                <a:gd name="T41" fmla="*/ 2147483647 h 2073"/>
                <a:gd name="T42" fmla="*/ 2147483647 w 2073"/>
                <a:gd name="T43" fmla="*/ 2147483647 h 2073"/>
                <a:gd name="T44" fmla="*/ 2147483647 w 2073"/>
                <a:gd name="T45" fmla="*/ 2147483647 h 2073"/>
                <a:gd name="T46" fmla="*/ 2147483647 w 2073"/>
                <a:gd name="T47" fmla="*/ 2147483647 h 2073"/>
                <a:gd name="T48" fmla="*/ 2147483647 w 2073"/>
                <a:gd name="T49" fmla="*/ 2147483647 h 2073"/>
                <a:gd name="T50" fmla="*/ 2147483647 w 2073"/>
                <a:gd name="T51" fmla="*/ 2147483647 h 2073"/>
                <a:gd name="T52" fmla="*/ 2147483647 w 2073"/>
                <a:gd name="T53" fmla="*/ 2147483647 h 2073"/>
                <a:gd name="T54" fmla="*/ 2147483647 w 2073"/>
                <a:gd name="T55" fmla="*/ 2147483647 h 2073"/>
                <a:gd name="T56" fmla="*/ 2147483647 w 2073"/>
                <a:gd name="T57" fmla="*/ 2147483647 h 2073"/>
                <a:gd name="T58" fmla="*/ 1733633037 w 2073"/>
                <a:gd name="T59" fmla="*/ 2147483647 h 2073"/>
                <a:gd name="T60" fmla="*/ 1752990548 w 2073"/>
                <a:gd name="T61" fmla="*/ 2147483647 h 2073"/>
                <a:gd name="T62" fmla="*/ 1050506222 w 2073"/>
                <a:gd name="T63" fmla="*/ 2147483647 h 2073"/>
                <a:gd name="T64" fmla="*/ 1005384536 w 2073"/>
                <a:gd name="T65" fmla="*/ 2147483647 h 2073"/>
                <a:gd name="T66" fmla="*/ 0 w 2073"/>
                <a:gd name="T67" fmla="*/ 2147483647 h 2073"/>
                <a:gd name="T68" fmla="*/ 2147483647 w 2073"/>
                <a:gd name="T69" fmla="*/ 2147483647 h 2073"/>
                <a:gd name="T70" fmla="*/ 2147483647 w 2073"/>
                <a:gd name="T71" fmla="*/ 2147483647 h 20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73" h="2073">
                  <a:moveTo>
                    <a:pt x="1973" y="643"/>
                  </a:moveTo>
                  <a:cubicBezTo>
                    <a:pt x="1883" y="734"/>
                    <a:pt x="1883" y="734"/>
                    <a:pt x="1883" y="734"/>
                  </a:cubicBezTo>
                  <a:cubicBezTo>
                    <a:pt x="1339" y="191"/>
                    <a:pt x="1339" y="191"/>
                    <a:pt x="1339" y="191"/>
                  </a:cubicBezTo>
                  <a:cubicBezTo>
                    <a:pt x="1430" y="100"/>
                    <a:pt x="1430" y="100"/>
                    <a:pt x="1430" y="100"/>
                  </a:cubicBezTo>
                  <a:cubicBezTo>
                    <a:pt x="1530" y="0"/>
                    <a:pt x="1692" y="0"/>
                    <a:pt x="1792" y="100"/>
                  </a:cubicBezTo>
                  <a:cubicBezTo>
                    <a:pt x="1973" y="281"/>
                    <a:pt x="1973" y="281"/>
                    <a:pt x="1973" y="281"/>
                  </a:cubicBezTo>
                  <a:cubicBezTo>
                    <a:pt x="2073" y="381"/>
                    <a:pt x="2073" y="543"/>
                    <a:pt x="1973" y="643"/>
                  </a:cubicBezTo>
                  <a:close/>
                  <a:moveTo>
                    <a:pt x="706" y="1729"/>
                  </a:moveTo>
                  <a:cubicBezTo>
                    <a:pt x="681" y="1754"/>
                    <a:pt x="681" y="1795"/>
                    <a:pt x="706" y="1820"/>
                  </a:cubicBezTo>
                  <a:cubicBezTo>
                    <a:pt x="731" y="1845"/>
                    <a:pt x="771" y="1845"/>
                    <a:pt x="796" y="1820"/>
                  </a:cubicBezTo>
                  <a:cubicBezTo>
                    <a:pt x="1792" y="824"/>
                    <a:pt x="1792" y="824"/>
                    <a:pt x="1792" y="824"/>
                  </a:cubicBezTo>
                  <a:cubicBezTo>
                    <a:pt x="1701" y="734"/>
                    <a:pt x="1701" y="734"/>
                    <a:pt x="1701" y="734"/>
                  </a:cubicBezTo>
                  <a:lnTo>
                    <a:pt x="706" y="1729"/>
                  </a:lnTo>
                  <a:close/>
                  <a:moveTo>
                    <a:pt x="253" y="1277"/>
                  </a:moveTo>
                  <a:cubicBezTo>
                    <a:pt x="228" y="1302"/>
                    <a:pt x="228" y="1342"/>
                    <a:pt x="253" y="1367"/>
                  </a:cubicBezTo>
                  <a:cubicBezTo>
                    <a:pt x="278" y="1392"/>
                    <a:pt x="319" y="1392"/>
                    <a:pt x="344" y="1367"/>
                  </a:cubicBezTo>
                  <a:cubicBezTo>
                    <a:pt x="1339" y="372"/>
                    <a:pt x="1339" y="372"/>
                    <a:pt x="1339" y="372"/>
                  </a:cubicBezTo>
                  <a:cubicBezTo>
                    <a:pt x="1249" y="281"/>
                    <a:pt x="1249" y="281"/>
                    <a:pt x="1249" y="281"/>
                  </a:cubicBezTo>
                  <a:lnTo>
                    <a:pt x="253" y="1277"/>
                  </a:lnTo>
                  <a:close/>
                  <a:moveTo>
                    <a:pt x="1430" y="462"/>
                  </a:moveTo>
                  <a:cubicBezTo>
                    <a:pt x="434" y="1458"/>
                    <a:pt x="434" y="1458"/>
                    <a:pt x="434" y="1458"/>
                  </a:cubicBezTo>
                  <a:cubicBezTo>
                    <a:pt x="384" y="1507"/>
                    <a:pt x="384" y="1589"/>
                    <a:pt x="434" y="1639"/>
                  </a:cubicBezTo>
                  <a:cubicBezTo>
                    <a:pt x="484" y="1689"/>
                    <a:pt x="565" y="1689"/>
                    <a:pt x="615" y="1638"/>
                  </a:cubicBezTo>
                  <a:cubicBezTo>
                    <a:pt x="1611" y="643"/>
                    <a:pt x="1611" y="643"/>
                    <a:pt x="1611" y="643"/>
                  </a:cubicBezTo>
                  <a:lnTo>
                    <a:pt x="1430" y="462"/>
                  </a:lnTo>
                  <a:close/>
                  <a:moveTo>
                    <a:pt x="615" y="1910"/>
                  </a:moveTo>
                  <a:cubicBezTo>
                    <a:pt x="584" y="1879"/>
                    <a:pt x="570" y="1840"/>
                    <a:pt x="564" y="1800"/>
                  </a:cubicBezTo>
                  <a:cubicBezTo>
                    <a:pt x="551" y="1802"/>
                    <a:pt x="538" y="1804"/>
                    <a:pt x="525" y="1804"/>
                  </a:cubicBezTo>
                  <a:cubicBezTo>
                    <a:pt x="456" y="1804"/>
                    <a:pt x="392" y="1777"/>
                    <a:pt x="344" y="1729"/>
                  </a:cubicBezTo>
                  <a:cubicBezTo>
                    <a:pt x="295" y="1681"/>
                    <a:pt x="269" y="1617"/>
                    <a:pt x="269" y="1548"/>
                  </a:cubicBezTo>
                  <a:cubicBezTo>
                    <a:pt x="269" y="1536"/>
                    <a:pt x="271" y="1524"/>
                    <a:pt x="272" y="1511"/>
                  </a:cubicBezTo>
                  <a:cubicBezTo>
                    <a:pt x="231" y="1506"/>
                    <a:pt x="193" y="1488"/>
                    <a:pt x="163" y="1458"/>
                  </a:cubicBezTo>
                  <a:cubicBezTo>
                    <a:pt x="160" y="1455"/>
                    <a:pt x="159" y="1451"/>
                    <a:pt x="156" y="1448"/>
                  </a:cubicBezTo>
                  <a:cubicBezTo>
                    <a:pt x="0" y="2073"/>
                    <a:pt x="0" y="2073"/>
                    <a:pt x="0" y="2073"/>
                  </a:cubicBezTo>
                  <a:cubicBezTo>
                    <a:pt x="624" y="1917"/>
                    <a:pt x="624" y="1917"/>
                    <a:pt x="624" y="1917"/>
                  </a:cubicBezTo>
                  <a:cubicBezTo>
                    <a:pt x="621" y="1914"/>
                    <a:pt x="618" y="1912"/>
                    <a:pt x="615" y="19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95000"/>
                    <a:lumOff val="5000"/>
                  </a:schemeClr>
                </a:solidFill>
              </a:endParaRPr>
            </a:p>
          </p:txBody>
        </p:sp>
      </p:grpSp>
      <p:sp>
        <p:nvSpPr>
          <p:cNvPr id="18" name="矩形 17"/>
          <p:cNvSpPr>
            <a:spLocks noChangeArrowheads="1"/>
          </p:cNvSpPr>
          <p:nvPr/>
        </p:nvSpPr>
        <p:spPr bwMode="auto">
          <a:xfrm>
            <a:off x="914203" y="1475118"/>
            <a:ext cx="3081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just">
              <a:spcAft>
                <a:spcPts val="450"/>
              </a:spcAft>
              <a:buClr>
                <a:srgbClr val="00B050"/>
              </a:buClr>
              <a:buSzPct val="80000"/>
              <a:defRPr/>
            </a:pPr>
            <a:r>
              <a:rPr lang="zh-CN" altLang="en-US" sz="900" dirty="0">
                <a:solidFill>
                  <a:schemeClr val="tx1">
                    <a:lumMod val="50000"/>
                    <a:lumOff val="50000"/>
                  </a:schemeClr>
                </a:solidFill>
                <a:latin typeface="微软雅黑" pitchFamily="34"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微软雅黑" pitchFamily="34" charset="-122"/>
            </a:endParaRPr>
          </a:p>
        </p:txBody>
      </p:sp>
      <p:sp>
        <p:nvSpPr>
          <p:cNvPr id="19" name="矩形 18"/>
          <p:cNvSpPr>
            <a:spLocks noChangeArrowheads="1"/>
          </p:cNvSpPr>
          <p:nvPr/>
        </p:nvSpPr>
        <p:spPr bwMode="auto">
          <a:xfrm>
            <a:off x="926902" y="1178181"/>
            <a:ext cx="180975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a:lnSpc>
                <a:spcPct val="120000"/>
              </a:lnSpc>
            </a:pPr>
            <a:r>
              <a:rPr lang="zh-CN" altLang="en-US" sz="1200" dirty="0">
                <a:solidFill>
                  <a:schemeClr val="tx1">
                    <a:lumMod val="75000"/>
                    <a:lumOff val="25000"/>
                  </a:schemeClr>
                </a:solidFill>
                <a:latin typeface="微软雅黑" panose="020B0503020204020204" pitchFamily="34" charset="-122"/>
              </a:rPr>
              <a:t>单击添加标题</a:t>
            </a:r>
          </a:p>
        </p:txBody>
      </p:sp>
      <p:sp>
        <p:nvSpPr>
          <p:cNvPr id="20" name="矩形 19"/>
          <p:cNvSpPr>
            <a:spLocks noChangeArrowheads="1"/>
          </p:cNvSpPr>
          <p:nvPr/>
        </p:nvSpPr>
        <p:spPr bwMode="auto">
          <a:xfrm>
            <a:off x="914203" y="3421115"/>
            <a:ext cx="32257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just">
              <a:spcAft>
                <a:spcPts val="450"/>
              </a:spcAft>
              <a:buClr>
                <a:srgbClr val="00B050"/>
              </a:buClr>
              <a:buSzPct val="80000"/>
              <a:defRPr/>
            </a:pPr>
            <a:r>
              <a:rPr lang="zh-CN" altLang="en-US" sz="900" dirty="0">
                <a:solidFill>
                  <a:schemeClr val="tx1">
                    <a:lumMod val="50000"/>
                    <a:lumOff val="50000"/>
                  </a:schemeClr>
                </a:solidFill>
                <a:latin typeface="微软雅黑" pitchFamily="34" charset="-122"/>
              </a:rPr>
              <a:t>请在此处输入您的文本或者复制您的文本粘贴到此处，请在此处输入您的文本或者复制您的文本粘贴到此处。</a:t>
            </a:r>
            <a:endParaRPr lang="zh-CN" altLang="en-US" sz="900" dirty="0">
              <a:solidFill>
                <a:schemeClr val="tx1">
                  <a:lumMod val="95000"/>
                  <a:lumOff val="5000"/>
                </a:schemeClr>
              </a:solidFill>
            </a:endParaRPr>
          </a:p>
        </p:txBody>
      </p:sp>
      <p:sp>
        <p:nvSpPr>
          <p:cNvPr id="25" name="矩形 24"/>
          <p:cNvSpPr>
            <a:spLocks noChangeArrowheads="1"/>
          </p:cNvSpPr>
          <p:nvPr/>
        </p:nvSpPr>
        <p:spPr bwMode="auto">
          <a:xfrm>
            <a:off x="926902" y="3147896"/>
            <a:ext cx="180975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a:lnSpc>
                <a:spcPct val="120000"/>
              </a:lnSpc>
            </a:pPr>
            <a:r>
              <a:rPr lang="zh-CN" altLang="en-US" sz="1200" dirty="0">
                <a:solidFill>
                  <a:schemeClr val="tx1">
                    <a:lumMod val="75000"/>
                    <a:lumOff val="25000"/>
                  </a:schemeClr>
                </a:solidFill>
                <a:latin typeface="微软雅黑" panose="020B0503020204020204" pitchFamily="34" charset="-122"/>
              </a:rPr>
              <a:t>单击添加标题</a:t>
            </a:r>
          </a:p>
        </p:txBody>
      </p:sp>
      <p:sp>
        <p:nvSpPr>
          <p:cNvPr id="26" name="椭圆 25"/>
          <p:cNvSpPr/>
          <p:nvPr/>
        </p:nvSpPr>
        <p:spPr>
          <a:xfrm>
            <a:off x="539553" y="1230600"/>
            <a:ext cx="398463" cy="39870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27" name="椭圆 26"/>
          <p:cNvSpPr/>
          <p:nvPr/>
        </p:nvSpPr>
        <p:spPr>
          <a:xfrm>
            <a:off x="539553" y="3224143"/>
            <a:ext cx="398463" cy="400297"/>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Tree>
    <p:extLst>
      <p:ext uri="{BB962C8B-B14F-4D97-AF65-F5344CB8AC3E}">
        <p14:creationId xmlns:p14="http://schemas.microsoft.com/office/powerpoint/2010/main" val="322494076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53" presetClass="entr" presetSubtype="16"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par>
                                <p:cTn id="17" presetID="53"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000"/>
                            </p:stCondLst>
                            <p:childTnLst>
                              <p:par>
                                <p:cTn id="23" presetID="14" presetClass="entr" presetSubtype="1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randombar(horizontal)">
                                      <p:cBhvr>
                                        <p:cTn id="25" dur="500"/>
                                        <p:tgtEl>
                                          <p:spTgt spid="9"/>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randombar(horizontal)">
                                      <p:cBhvr>
                                        <p:cTn id="31" dur="500"/>
                                        <p:tgtEl>
                                          <p:spTgt spid="11"/>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randombar(horizontal)">
                                      <p:cBhvr>
                                        <p:cTn id="34" dur="500"/>
                                        <p:tgtEl>
                                          <p:spTgt spid="10"/>
                                        </p:tgtEl>
                                      </p:cBhvr>
                                    </p:animEffect>
                                  </p:childTnLst>
                                </p:cTn>
                              </p:par>
                            </p:childTnLst>
                          </p:cTn>
                        </p:par>
                        <p:par>
                          <p:cTn id="35" fill="hold">
                            <p:stCondLst>
                              <p:cond delay="1500"/>
                            </p:stCondLst>
                            <p:childTnLst>
                              <p:par>
                                <p:cTn id="36" presetID="2" presetClass="entr" presetSubtype="8"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0-#ppt_w/2"/>
                                          </p:val>
                                        </p:tav>
                                        <p:tav tm="100000">
                                          <p:val>
                                            <p:strVal val="#ppt_x"/>
                                          </p:val>
                                        </p:tav>
                                      </p:tavLst>
                                    </p:anim>
                                    <p:anim calcmode="lin" valueType="num">
                                      <p:cBhvr additive="base">
                                        <p:cTn id="39" dur="500" fill="hold"/>
                                        <p:tgtEl>
                                          <p:spTgt spid="26"/>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22" presetClass="entr" presetSubtype="1"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up)">
                                      <p:cBhvr>
                                        <p:cTn id="49" dur="500"/>
                                        <p:tgtEl>
                                          <p:spTgt spid="18"/>
                                        </p:tgtEl>
                                      </p:cBhvr>
                                    </p:animEffect>
                                  </p:childTnLst>
                                </p:cTn>
                              </p:par>
                            </p:childTnLst>
                          </p:cTn>
                        </p:par>
                        <p:par>
                          <p:cTn id="50" fill="hold">
                            <p:stCondLst>
                              <p:cond delay="3500"/>
                            </p:stCondLst>
                            <p:childTnLst>
                              <p:par>
                                <p:cTn id="51" presetID="2" presetClass="entr" presetSubtype="8"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0-#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4000"/>
                            </p:stCondLst>
                            <p:childTnLst>
                              <p:par>
                                <p:cTn id="56" presetID="42" presetClass="entr" presetSubtype="0"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1000"/>
                                        <p:tgtEl>
                                          <p:spTgt spid="25"/>
                                        </p:tgtEl>
                                      </p:cBhvr>
                                    </p:animEffect>
                                    <p:anim calcmode="lin" valueType="num">
                                      <p:cBhvr>
                                        <p:cTn id="59" dur="1000" fill="hold"/>
                                        <p:tgtEl>
                                          <p:spTgt spid="25"/>
                                        </p:tgtEl>
                                        <p:attrNameLst>
                                          <p:attrName>ppt_x</p:attrName>
                                        </p:attrNameLst>
                                      </p:cBhvr>
                                      <p:tavLst>
                                        <p:tav tm="0">
                                          <p:val>
                                            <p:strVal val="#ppt_x"/>
                                          </p:val>
                                        </p:tav>
                                        <p:tav tm="100000">
                                          <p:val>
                                            <p:strVal val="#ppt_x"/>
                                          </p:val>
                                        </p:tav>
                                      </p:tavLst>
                                    </p:anim>
                                    <p:anim calcmode="lin" valueType="num">
                                      <p:cBhvr>
                                        <p:cTn id="60" dur="1000" fill="hold"/>
                                        <p:tgtEl>
                                          <p:spTgt spid="25"/>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22" presetClass="entr" presetSubtype="1"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up)">
                                      <p:cBhvr>
                                        <p:cTn id="6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p:bldP spid="11" grpId="0"/>
      <p:bldP spid="18" grpId="0"/>
      <p:bldP spid="19" grpId="0"/>
      <p:bldP spid="20" grpId="0"/>
      <p:bldP spid="25" grpId="0"/>
      <p:bldP spid="26" grpId="0" animBg="1"/>
      <p:bldP spid="27" grpId="0" animBg="1"/>
    </p:bldLst>
  </p:timing>
</p:sld>
</file>

<file path=ppt/theme/theme1.xml><?xml version="1.0" encoding="utf-8"?>
<a:theme xmlns:a="http://schemas.openxmlformats.org/drawingml/2006/main" name="Office 主题​​">
  <a:themeElements>
    <a:clrScheme name="自定义 639">
      <a:dk1>
        <a:sysClr val="windowText" lastClr="000000"/>
      </a:dk1>
      <a:lt1>
        <a:sysClr val="window" lastClr="FFFFFF"/>
      </a:lt1>
      <a:dk2>
        <a:srgbClr val="44546A"/>
      </a:dk2>
      <a:lt2>
        <a:srgbClr val="E7E6E6"/>
      </a:lt2>
      <a:accent1>
        <a:srgbClr val="762D23"/>
      </a:accent1>
      <a:accent2>
        <a:srgbClr val="D26E15"/>
      </a:accent2>
      <a:accent3>
        <a:srgbClr val="762D23"/>
      </a:accent3>
      <a:accent4>
        <a:srgbClr val="D26E15"/>
      </a:accent4>
      <a:accent5>
        <a:srgbClr val="762D23"/>
      </a:accent5>
      <a:accent6>
        <a:srgbClr val="D26E15"/>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TotalTime>
  <Words>2109</Words>
  <Application>Microsoft Office PowerPoint</Application>
  <PresentationFormat>自定义</PresentationFormat>
  <Paragraphs>273</Paragraphs>
  <Slides>25</Slides>
  <Notes>23</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25</vt:i4>
      </vt:variant>
    </vt:vector>
  </HeadingPairs>
  <TitlesOfParts>
    <vt:vector size="47" baseType="lpstr">
      <vt:lpstr>Bebas Neue</vt:lpstr>
      <vt:lpstr>FontAwesome</vt:lpstr>
      <vt:lpstr>Gill Sans</vt:lpstr>
      <vt:lpstr>Lato Light</vt:lpstr>
      <vt:lpstr>MS PGothic</vt:lpstr>
      <vt:lpstr>Neris Thin</vt:lpstr>
      <vt:lpstr>Open Sans</vt:lpstr>
      <vt:lpstr>Open Sans Condensed Light</vt:lpstr>
      <vt:lpstr>Roboto Condensed</vt:lpstr>
      <vt:lpstr>等线</vt:lpstr>
      <vt:lpstr>等线 Light</vt:lpstr>
      <vt:lpstr>方正姚体</vt:lpstr>
      <vt:lpstr>华文黑体</vt:lpstr>
      <vt:lpstr>锐字云字库美黑体1.0</vt:lpstr>
      <vt:lpstr>宋体</vt:lpstr>
      <vt:lpstr>宋体</vt:lpstr>
      <vt:lpstr>微软雅黑</vt:lpstr>
      <vt:lpstr>Arial</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19</cp:revision>
  <dcterms:created xsi:type="dcterms:W3CDTF">2017-06-20T13:13:15Z</dcterms:created>
  <dcterms:modified xsi:type="dcterms:W3CDTF">2017-06-21T01:39:29Z</dcterms:modified>
</cp:coreProperties>
</file>