
<file path=[Content_Types].xml><?xml version="1.0" encoding="utf-8"?>
<Types xmlns="http://schemas.openxmlformats.org/package/2006/content-types">
  <Default Extension="png" ContentType="image/png"/>
  <Default Extension="emf" ContentType="image/x-emf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1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tags/tag81.xml" ContentType="application/vnd.openxmlformats-officedocument.presentationml.tags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4.xml" ContentType="application/vnd.openxmlformats-officedocument.presentationml.notesSlide+xml"/>
  <Override PartName="/ppt/theme/themeOverride25.xml" ContentType="application/vnd.openxmlformats-officedocument.themeOverr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257" r:id="rId3"/>
    <p:sldId id="258" r:id="rId4"/>
    <p:sldId id="262" r:id="rId5"/>
    <p:sldId id="269" r:id="rId6"/>
    <p:sldId id="259" r:id="rId7"/>
    <p:sldId id="260" r:id="rId8"/>
    <p:sldId id="261" r:id="rId9"/>
    <p:sldId id="287" r:id="rId10"/>
    <p:sldId id="277" r:id="rId11"/>
    <p:sldId id="279" r:id="rId12"/>
    <p:sldId id="267" r:id="rId13"/>
    <p:sldId id="280" r:id="rId14"/>
    <p:sldId id="286" r:id="rId15"/>
    <p:sldId id="270" r:id="rId16"/>
    <p:sldId id="272" r:id="rId17"/>
    <p:sldId id="281" r:id="rId18"/>
    <p:sldId id="283" r:id="rId19"/>
    <p:sldId id="284" r:id="rId20"/>
    <p:sldId id="285" r:id="rId21"/>
    <p:sldId id="282" r:id="rId22"/>
    <p:sldId id="265" r:id="rId23"/>
    <p:sldId id="266" r:id="rId24"/>
    <p:sldId id="264" r:id="rId25"/>
    <p:sldId id="278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46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970" autoAdjust="0"/>
    <p:restoredTop sz="94638" autoAdjust="0"/>
  </p:normalViewPr>
  <p:slideViewPr>
    <p:cSldViewPr snapToGrid="0" showGuides="1">
      <p:cViewPr>
        <p:scale>
          <a:sx n="66" d="100"/>
          <a:sy n="66" d="100"/>
        </p:scale>
        <p:origin x="186" y="72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79" d="100"/>
          <a:sy n="79" d="100"/>
        </p:scale>
        <p:origin x="319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TEXT</c:v>
                </c:pt>
                <c:pt idx="1">
                  <c:v>TEXT</c:v>
                </c:pt>
                <c:pt idx="2">
                  <c:v>TEXT</c:v>
                </c:pt>
                <c:pt idx="3">
                  <c:v>TEXT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C32-43E0-9952-5ACCF1ADA2B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45464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TEXT</c:v>
                </c:pt>
                <c:pt idx="1">
                  <c:v>TEXT</c:v>
                </c:pt>
                <c:pt idx="2">
                  <c:v>TEXT</c:v>
                </c:pt>
                <c:pt idx="3">
                  <c:v>TEXT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C32-43E0-9952-5ACCF1ADA2B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TEXT</c:v>
                </c:pt>
                <c:pt idx="1">
                  <c:v>TEXT</c:v>
                </c:pt>
                <c:pt idx="2">
                  <c:v>TEXT</c:v>
                </c:pt>
                <c:pt idx="3">
                  <c:v>TEXT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C32-43E0-9952-5ACCF1ADA2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-1957622864"/>
        <c:axId val="-1957623952"/>
      </c:barChart>
      <c:catAx>
        <c:axId val="-19576228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zh-CN"/>
          </a:p>
        </c:txPr>
        <c:crossAx val="-1957623952"/>
        <c:crosses val="autoZero"/>
        <c:auto val="1"/>
        <c:lblAlgn val="ctr"/>
        <c:lblOffset val="100"/>
        <c:noMultiLvlLbl val="0"/>
      </c:catAx>
      <c:valAx>
        <c:axId val="-19576239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zh-CN"/>
          </a:p>
        </c:txPr>
        <c:crossAx val="-19576228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Century Gothic" panose="020B0502020202020204" pitchFamily="34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50D61D-ADA3-4C29-9647-D3B6B8DB67A0}" type="datetimeFigureOut">
              <a:rPr lang="zh-CN" altLang="en-US" smtClean="0"/>
              <a:t>2017/6/13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83963C-A384-48D3-A492-32E266CF18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4784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EAFEA-06DE-43F2-B19F-0D70EFA87ECD}" type="datetimeFigureOut">
              <a:rPr lang="zh-CN" altLang="en-US" smtClean="0"/>
              <a:t>2017/6/13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36C26D-4144-4DDB-A4AB-CB4CB4E079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1871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6C26D-4144-4DDB-A4AB-CB4CB4E0795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8474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6C26D-4144-4DDB-A4AB-CB4CB4E0795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7438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8152C-88DB-40D8-8B94-A0F67FA0304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8704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6C26D-4144-4DDB-A4AB-CB4CB4E0795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1066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8152C-88DB-40D8-8B94-A0F67FA0304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683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6C26D-4144-4DDB-A4AB-CB4CB4E0795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7350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6C26D-4144-4DDB-A4AB-CB4CB4E0795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4824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6C26D-4144-4DDB-A4AB-CB4CB4E0795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654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8152C-88DB-40D8-8B94-A0F67FA0304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949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8152C-88DB-40D8-8B94-A0F67FA0304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7449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8152C-88DB-40D8-8B94-A0F67FA0304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0665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6C26D-4144-4DDB-A4AB-CB4CB4E0795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95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6C26D-4144-4DDB-A4AB-CB4CB4E0795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7848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8152C-88DB-40D8-8B94-A0F67FA0304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7601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6C26D-4144-4DDB-A4AB-CB4CB4E0795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4583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6C26D-4144-4DDB-A4AB-CB4CB4E0795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8998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6C26D-4144-4DDB-A4AB-CB4CB4E0795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22254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6C26D-4144-4DDB-A4AB-CB4CB4E0795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1437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6C26D-4144-4DDB-A4AB-CB4CB4E0795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3714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6C26D-4144-4DDB-A4AB-CB4CB4E0795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5546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6C26D-4144-4DDB-A4AB-CB4CB4E0795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8108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6C26D-4144-4DDB-A4AB-CB4CB4E0795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0245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6C26D-4144-4DDB-A4AB-CB4CB4E0795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3052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6C26D-4144-4DDB-A4AB-CB4CB4E0795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5694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6C26D-4144-4DDB-A4AB-CB4CB4E0795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665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/>
          <a:srcRect l="6149" t="7378" r="16913" b="7193"/>
          <a:stretch/>
        </p:blipFill>
        <p:spPr>
          <a:xfrm>
            <a:off x="0" y="6350"/>
            <a:ext cx="12192000" cy="6857999"/>
          </a:xfrm>
          <a:custGeom>
            <a:avLst/>
            <a:gdLst>
              <a:gd name="connsiteX0" fmla="*/ 0 w 12192000"/>
              <a:gd name="connsiteY0" fmla="*/ 0 h 6727369"/>
              <a:gd name="connsiteX1" fmla="*/ 12192000 w 12192000"/>
              <a:gd name="connsiteY1" fmla="*/ 0 h 6727369"/>
              <a:gd name="connsiteX2" fmla="*/ 12192000 w 12192000"/>
              <a:gd name="connsiteY2" fmla="*/ 6727369 h 6727369"/>
              <a:gd name="connsiteX3" fmla="*/ 0 w 12192000"/>
              <a:gd name="connsiteY3" fmla="*/ 6727369 h 6727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727369">
                <a:moveTo>
                  <a:pt x="0" y="0"/>
                </a:moveTo>
                <a:lnTo>
                  <a:pt x="12192000" y="0"/>
                </a:lnTo>
                <a:lnTo>
                  <a:pt x="12192000" y="6727369"/>
                </a:lnTo>
                <a:lnTo>
                  <a:pt x="0" y="672736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8385984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/>
          <p:cNvSpPr>
            <a:spLocks noGrp="1"/>
          </p:cNvSpPr>
          <p:nvPr>
            <p:ph type="pic" sz="quarter" idx="10"/>
          </p:nvPr>
        </p:nvSpPr>
        <p:spPr>
          <a:xfrm>
            <a:off x="2044294" y="1970954"/>
            <a:ext cx="1791436" cy="1791436"/>
          </a:xfrm>
          <a:custGeom>
            <a:avLst/>
            <a:gdLst>
              <a:gd name="connsiteX0" fmla="*/ 895718 w 1791436"/>
              <a:gd name="connsiteY0" fmla="*/ 0 h 1791436"/>
              <a:gd name="connsiteX1" fmla="*/ 1791436 w 1791436"/>
              <a:gd name="connsiteY1" fmla="*/ 895718 h 1791436"/>
              <a:gd name="connsiteX2" fmla="*/ 895718 w 1791436"/>
              <a:gd name="connsiteY2" fmla="*/ 1791436 h 1791436"/>
              <a:gd name="connsiteX3" fmla="*/ 0 w 1791436"/>
              <a:gd name="connsiteY3" fmla="*/ 895718 h 1791436"/>
              <a:gd name="connsiteX4" fmla="*/ 895718 w 1791436"/>
              <a:gd name="connsiteY4" fmla="*/ 0 h 1791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1436" h="1791436">
                <a:moveTo>
                  <a:pt x="895718" y="0"/>
                </a:moveTo>
                <a:cubicBezTo>
                  <a:pt x="1390409" y="0"/>
                  <a:pt x="1791436" y="401027"/>
                  <a:pt x="1791436" y="895718"/>
                </a:cubicBezTo>
                <a:cubicBezTo>
                  <a:pt x="1791436" y="1390409"/>
                  <a:pt x="1390409" y="1791436"/>
                  <a:pt x="895718" y="1791436"/>
                </a:cubicBezTo>
                <a:cubicBezTo>
                  <a:pt x="401027" y="1791436"/>
                  <a:pt x="0" y="1390409"/>
                  <a:pt x="0" y="895718"/>
                </a:cubicBezTo>
                <a:cubicBezTo>
                  <a:pt x="0" y="401027"/>
                  <a:pt x="401027" y="0"/>
                  <a:pt x="895718" y="0"/>
                </a:cubicBezTo>
                <a:close/>
              </a:path>
            </a:pathLst>
          </a:custGeom>
          <a:solidFill>
            <a:schemeClr val="accent5"/>
          </a:solidFill>
          <a:ln w="762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2" name="任意多边形: 形状 11"/>
          <p:cNvSpPr>
            <a:spLocks noGrp="1"/>
          </p:cNvSpPr>
          <p:nvPr>
            <p:ph type="pic" sz="quarter" idx="11"/>
          </p:nvPr>
        </p:nvSpPr>
        <p:spPr>
          <a:xfrm>
            <a:off x="5200282" y="1970954"/>
            <a:ext cx="1791436" cy="1791436"/>
          </a:xfrm>
          <a:custGeom>
            <a:avLst/>
            <a:gdLst>
              <a:gd name="connsiteX0" fmla="*/ 895718 w 1791436"/>
              <a:gd name="connsiteY0" fmla="*/ 0 h 1791436"/>
              <a:gd name="connsiteX1" fmla="*/ 1791436 w 1791436"/>
              <a:gd name="connsiteY1" fmla="*/ 895718 h 1791436"/>
              <a:gd name="connsiteX2" fmla="*/ 895718 w 1791436"/>
              <a:gd name="connsiteY2" fmla="*/ 1791436 h 1791436"/>
              <a:gd name="connsiteX3" fmla="*/ 0 w 1791436"/>
              <a:gd name="connsiteY3" fmla="*/ 895718 h 1791436"/>
              <a:gd name="connsiteX4" fmla="*/ 895718 w 1791436"/>
              <a:gd name="connsiteY4" fmla="*/ 0 h 1791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1436" h="1791436">
                <a:moveTo>
                  <a:pt x="895718" y="0"/>
                </a:moveTo>
                <a:cubicBezTo>
                  <a:pt x="1390409" y="0"/>
                  <a:pt x="1791436" y="401027"/>
                  <a:pt x="1791436" y="895718"/>
                </a:cubicBezTo>
                <a:cubicBezTo>
                  <a:pt x="1791436" y="1390409"/>
                  <a:pt x="1390409" y="1791436"/>
                  <a:pt x="895718" y="1791436"/>
                </a:cubicBezTo>
                <a:cubicBezTo>
                  <a:pt x="401027" y="1791436"/>
                  <a:pt x="0" y="1390409"/>
                  <a:pt x="0" y="895718"/>
                </a:cubicBezTo>
                <a:cubicBezTo>
                  <a:pt x="0" y="401027"/>
                  <a:pt x="401027" y="0"/>
                  <a:pt x="895718" y="0"/>
                </a:cubicBezTo>
                <a:close/>
              </a:path>
            </a:pathLst>
          </a:custGeom>
          <a:solidFill>
            <a:schemeClr val="accent5"/>
          </a:solidFill>
          <a:ln w="762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3" name="任意多边形: 形状 12"/>
          <p:cNvSpPr>
            <a:spLocks noGrp="1"/>
          </p:cNvSpPr>
          <p:nvPr>
            <p:ph type="pic" sz="quarter" idx="12"/>
          </p:nvPr>
        </p:nvSpPr>
        <p:spPr>
          <a:xfrm>
            <a:off x="8356270" y="1970954"/>
            <a:ext cx="1791436" cy="1791436"/>
          </a:xfrm>
          <a:custGeom>
            <a:avLst/>
            <a:gdLst>
              <a:gd name="connsiteX0" fmla="*/ 895718 w 1791436"/>
              <a:gd name="connsiteY0" fmla="*/ 0 h 1791436"/>
              <a:gd name="connsiteX1" fmla="*/ 1791436 w 1791436"/>
              <a:gd name="connsiteY1" fmla="*/ 895718 h 1791436"/>
              <a:gd name="connsiteX2" fmla="*/ 895718 w 1791436"/>
              <a:gd name="connsiteY2" fmla="*/ 1791436 h 1791436"/>
              <a:gd name="connsiteX3" fmla="*/ 0 w 1791436"/>
              <a:gd name="connsiteY3" fmla="*/ 895718 h 1791436"/>
              <a:gd name="connsiteX4" fmla="*/ 895718 w 1791436"/>
              <a:gd name="connsiteY4" fmla="*/ 0 h 1791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1436" h="1791436">
                <a:moveTo>
                  <a:pt x="895718" y="0"/>
                </a:moveTo>
                <a:cubicBezTo>
                  <a:pt x="1390409" y="0"/>
                  <a:pt x="1791436" y="401027"/>
                  <a:pt x="1791436" y="895718"/>
                </a:cubicBezTo>
                <a:cubicBezTo>
                  <a:pt x="1791436" y="1390409"/>
                  <a:pt x="1390409" y="1791436"/>
                  <a:pt x="895718" y="1791436"/>
                </a:cubicBezTo>
                <a:cubicBezTo>
                  <a:pt x="401027" y="1791436"/>
                  <a:pt x="0" y="1390409"/>
                  <a:pt x="0" y="895718"/>
                </a:cubicBezTo>
                <a:cubicBezTo>
                  <a:pt x="0" y="401027"/>
                  <a:pt x="401027" y="0"/>
                  <a:pt x="895718" y="0"/>
                </a:cubicBezTo>
                <a:close/>
              </a:path>
            </a:pathLst>
          </a:custGeom>
          <a:solidFill>
            <a:schemeClr val="accent5"/>
          </a:solidFill>
          <a:ln w="762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720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/>
          <a:srcRect l="6149" t="7378" r="16913" b="7193"/>
          <a:stretch/>
        </p:blipFill>
        <p:spPr>
          <a:xfrm flipH="1" flipV="1">
            <a:off x="0" y="6350"/>
            <a:ext cx="12192000" cy="6857999"/>
          </a:xfrm>
          <a:custGeom>
            <a:avLst/>
            <a:gdLst>
              <a:gd name="connsiteX0" fmla="*/ 0 w 12192000"/>
              <a:gd name="connsiteY0" fmla="*/ 0 h 6727369"/>
              <a:gd name="connsiteX1" fmla="*/ 12192000 w 12192000"/>
              <a:gd name="connsiteY1" fmla="*/ 0 h 6727369"/>
              <a:gd name="connsiteX2" fmla="*/ 12192000 w 12192000"/>
              <a:gd name="connsiteY2" fmla="*/ 6727369 h 6727369"/>
              <a:gd name="connsiteX3" fmla="*/ 0 w 12192000"/>
              <a:gd name="connsiteY3" fmla="*/ 6727369 h 6727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727369">
                <a:moveTo>
                  <a:pt x="0" y="0"/>
                </a:moveTo>
                <a:lnTo>
                  <a:pt x="12192000" y="0"/>
                </a:lnTo>
                <a:lnTo>
                  <a:pt x="12192000" y="6727369"/>
                </a:lnTo>
                <a:lnTo>
                  <a:pt x="0" y="672736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7922008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1902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/>
          <p:cNvSpPr>
            <a:spLocks noGrp="1"/>
          </p:cNvSpPr>
          <p:nvPr>
            <p:ph type="pic" sz="quarter" idx="10"/>
          </p:nvPr>
        </p:nvSpPr>
        <p:spPr>
          <a:xfrm>
            <a:off x="2023591" y="2149232"/>
            <a:ext cx="3849722" cy="2293494"/>
          </a:xfrm>
          <a:custGeom>
            <a:avLst/>
            <a:gdLst>
              <a:gd name="connsiteX0" fmla="*/ 0 w 3849722"/>
              <a:gd name="connsiteY0" fmla="*/ 0 h 2293494"/>
              <a:gd name="connsiteX1" fmla="*/ 3849722 w 3849722"/>
              <a:gd name="connsiteY1" fmla="*/ 0 h 2293494"/>
              <a:gd name="connsiteX2" fmla="*/ 3849722 w 3849722"/>
              <a:gd name="connsiteY2" fmla="*/ 2293494 h 2293494"/>
              <a:gd name="connsiteX3" fmla="*/ 0 w 3849722"/>
              <a:gd name="connsiteY3" fmla="*/ 2293494 h 229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49722" h="2293494">
                <a:moveTo>
                  <a:pt x="0" y="0"/>
                </a:moveTo>
                <a:lnTo>
                  <a:pt x="3849722" y="0"/>
                </a:lnTo>
                <a:lnTo>
                  <a:pt x="3849722" y="2293494"/>
                </a:lnTo>
                <a:lnTo>
                  <a:pt x="0" y="229349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1178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/>
          <p:cNvSpPr>
            <a:spLocks noGrp="1"/>
          </p:cNvSpPr>
          <p:nvPr>
            <p:ph type="pic" sz="quarter" idx="10"/>
          </p:nvPr>
        </p:nvSpPr>
        <p:spPr>
          <a:xfrm>
            <a:off x="1428751" y="2138537"/>
            <a:ext cx="1716447" cy="1284660"/>
          </a:xfrm>
          <a:custGeom>
            <a:avLst/>
            <a:gdLst>
              <a:gd name="connsiteX0" fmla="*/ 0 w 1716447"/>
              <a:gd name="connsiteY0" fmla="*/ 0 h 1284660"/>
              <a:gd name="connsiteX1" fmla="*/ 1716447 w 1716447"/>
              <a:gd name="connsiteY1" fmla="*/ 0 h 1284660"/>
              <a:gd name="connsiteX2" fmla="*/ 1716447 w 1716447"/>
              <a:gd name="connsiteY2" fmla="*/ 1284660 h 1284660"/>
              <a:gd name="connsiteX3" fmla="*/ 0 w 1716447"/>
              <a:gd name="connsiteY3" fmla="*/ 1284660 h 1284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6447" h="1284660">
                <a:moveTo>
                  <a:pt x="0" y="0"/>
                </a:moveTo>
                <a:lnTo>
                  <a:pt x="1716447" y="0"/>
                </a:lnTo>
                <a:lnTo>
                  <a:pt x="1716447" y="1284660"/>
                </a:lnTo>
                <a:lnTo>
                  <a:pt x="0" y="128466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任意多边形: 形状 12"/>
          <p:cNvSpPr>
            <a:spLocks noGrp="1"/>
          </p:cNvSpPr>
          <p:nvPr>
            <p:ph type="pic" sz="quarter" idx="11"/>
          </p:nvPr>
        </p:nvSpPr>
        <p:spPr>
          <a:xfrm>
            <a:off x="1428751" y="4072953"/>
            <a:ext cx="1716447" cy="1284660"/>
          </a:xfrm>
          <a:custGeom>
            <a:avLst/>
            <a:gdLst>
              <a:gd name="connsiteX0" fmla="*/ 0 w 1716447"/>
              <a:gd name="connsiteY0" fmla="*/ 0 h 1284660"/>
              <a:gd name="connsiteX1" fmla="*/ 1716447 w 1716447"/>
              <a:gd name="connsiteY1" fmla="*/ 0 h 1284660"/>
              <a:gd name="connsiteX2" fmla="*/ 1716447 w 1716447"/>
              <a:gd name="connsiteY2" fmla="*/ 1284660 h 1284660"/>
              <a:gd name="connsiteX3" fmla="*/ 0 w 1716447"/>
              <a:gd name="connsiteY3" fmla="*/ 1284660 h 1284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6447" h="1284660">
                <a:moveTo>
                  <a:pt x="0" y="0"/>
                </a:moveTo>
                <a:lnTo>
                  <a:pt x="1716447" y="0"/>
                </a:lnTo>
                <a:lnTo>
                  <a:pt x="1716447" y="1284660"/>
                </a:lnTo>
                <a:lnTo>
                  <a:pt x="0" y="128466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任意多边形: 形状 13"/>
          <p:cNvSpPr>
            <a:spLocks noGrp="1"/>
          </p:cNvSpPr>
          <p:nvPr>
            <p:ph type="pic" sz="quarter" idx="12"/>
          </p:nvPr>
        </p:nvSpPr>
        <p:spPr>
          <a:xfrm>
            <a:off x="6456004" y="2138537"/>
            <a:ext cx="1716447" cy="1284660"/>
          </a:xfrm>
          <a:custGeom>
            <a:avLst/>
            <a:gdLst>
              <a:gd name="connsiteX0" fmla="*/ 0 w 1716447"/>
              <a:gd name="connsiteY0" fmla="*/ 0 h 1284660"/>
              <a:gd name="connsiteX1" fmla="*/ 1716447 w 1716447"/>
              <a:gd name="connsiteY1" fmla="*/ 0 h 1284660"/>
              <a:gd name="connsiteX2" fmla="*/ 1716447 w 1716447"/>
              <a:gd name="connsiteY2" fmla="*/ 1284660 h 1284660"/>
              <a:gd name="connsiteX3" fmla="*/ 0 w 1716447"/>
              <a:gd name="connsiteY3" fmla="*/ 1284660 h 1284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6447" h="1284660">
                <a:moveTo>
                  <a:pt x="0" y="0"/>
                </a:moveTo>
                <a:lnTo>
                  <a:pt x="1716447" y="0"/>
                </a:lnTo>
                <a:lnTo>
                  <a:pt x="1716447" y="1284660"/>
                </a:lnTo>
                <a:lnTo>
                  <a:pt x="0" y="128466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任意多边形: 形状 14"/>
          <p:cNvSpPr>
            <a:spLocks noGrp="1"/>
          </p:cNvSpPr>
          <p:nvPr>
            <p:ph type="pic" sz="quarter" idx="13"/>
          </p:nvPr>
        </p:nvSpPr>
        <p:spPr>
          <a:xfrm>
            <a:off x="6456004" y="4072953"/>
            <a:ext cx="1716447" cy="1284660"/>
          </a:xfrm>
          <a:custGeom>
            <a:avLst/>
            <a:gdLst>
              <a:gd name="connsiteX0" fmla="*/ 0 w 1716447"/>
              <a:gd name="connsiteY0" fmla="*/ 0 h 1284660"/>
              <a:gd name="connsiteX1" fmla="*/ 1716447 w 1716447"/>
              <a:gd name="connsiteY1" fmla="*/ 0 h 1284660"/>
              <a:gd name="connsiteX2" fmla="*/ 1716447 w 1716447"/>
              <a:gd name="connsiteY2" fmla="*/ 1284660 h 1284660"/>
              <a:gd name="connsiteX3" fmla="*/ 0 w 1716447"/>
              <a:gd name="connsiteY3" fmla="*/ 1284660 h 1284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6447" h="1284660">
                <a:moveTo>
                  <a:pt x="0" y="0"/>
                </a:moveTo>
                <a:lnTo>
                  <a:pt x="1716447" y="0"/>
                </a:lnTo>
                <a:lnTo>
                  <a:pt x="1716447" y="1284660"/>
                </a:lnTo>
                <a:lnTo>
                  <a:pt x="0" y="128466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9743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/>
          <p:cNvSpPr>
            <a:spLocks noGrp="1"/>
          </p:cNvSpPr>
          <p:nvPr>
            <p:ph type="pic" sz="quarter" idx="10"/>
          </p:nvPr>
        </p:nvSpPr>
        <p:spPr>
          <a:xfrm>
            <a:off x="1511053" y="2393525"/>
            <a:ext cx="3852280" cy="2792002"/>
          </a:xfrm>
          <a:custGeom>
            <a:avLst/>
            <a:gdLst>
              <a:gd name="connsiteX0" fmla="*/ 0 w 3852280"/>
              <a:gd name="connsiteY0" fmla="*/ 0 h 2792002"/>
              <a:gd name="connsiteX1" fmla="*/ 3852280 w 3852280"/>
              <a:gd name="connsiteY1" fmla="*/ 0 h 2792002"/>
              <a:gd name="connsiteX2" fmla="*/ 3852280 w 3852280"/>
              <a:gd name="connsiteY2" fmla="*/ 2792002 h 2792002"/>
              <a:gd name="connsiteX3" fmla="*/ 0 w 3852280"/>
              <a:gd name="connsiteY3" fmla="*/ 2792002 h 27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2280" h="2792002">
                <a:moveTo>
                  <a:pt x="0" y="0"/>
                </a:moveTo>
                <a:lnTo>
                  <a:pt x="3852280" y="0"/>
                </a:lnTo>
                <a:lnTo>
                  <a:pt x="3852280" y="2792002"/>
                </a:lnTo>
                <a:lnTo>
                  <a:pt x="0" y="2792002"/>
                </a:lnTo>
                <a:close/>
              </a:path>
            </a:pathLst>
          </a:custGeom>
          <a:ln w="28575">
            <a:solidFill>
              <a:schemeClr val="accent5"/>
            </a:solidFill>
          </a:ln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3" name="任意多边形: 形状 12"/>
          <p:cNvSpPr>
            <a:spLocks noGrp="1"/>
          </p:cNvSpPr>
          <p:nvPr>
            <p:ph type="pic" sz="quarter" idx="11"/>
          </p:nvPr>
        </p:nvSpPr>
        <p:spPr>
          <a:xfrm>
            <a:off x="5716499" y="4133861"/>
            <a:ext cx="1451041" cy="1051665"/>
          </a:xfrm>
          <a:custGeom>
            <a:avLst/>
            <a:gdLst>
              <a:gd name="connsiteX0" fmla="*/ 0 w 1451041"/>
              <a:gd name="connsiteY0" fmla="*/ 0 h 1051665"/>
              <a:gd name="connsiteX1" fmla="*/ 1451041 w 1451041"/>
              <a:gd name="connsiteY1" fmla="*/ 0 h 1051665"/>
              <a:gd name="connsiteX2" fmla="*/ 1451041 w 1451041"/>
              <a:gd name="connsiteY2" fmla="*/ 1051665 h 1051665"/>
              <a:gd name="connsiteX3" fmla="*/ 0 w 1451041"/>
              <a:gd name="connsiteY3" fmla="*/ 1051665 h 1051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51041" h="1051665">
                <a:moveTo>
                  <a:pt x="0" y="0"/>
                </a:moveTo>
                <a:lnTo>
                  <a:pt x="1451041" y="0"/>
                </a:lnTo>
                <a:lnTo>
                  <a:pt x="1451041" y="1051665"/>
                </a:lnTo>
                <a:lnTo>
                  <a:pt x="0" y="1051665"/>
                </a:lnTo>
                <a:close/>
              </a:path>
            </a:pathLst>
          </a:custGeom>
          <a:ln w="28575">
            <a:solidFill>
              <a:schemeClr val="accent5"/>
            </a:solidFill>
          </a:ln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4" name="任意多边形: 形状 13"/>
          <p:cNvSpPr>
            <a:spLocks noGrp="1"/>
          </p:cNvSpPr>
          <p:nvPr>
            <p:ph type="pic" sz="quarter" idx="12"/>
          </p:nvPr>
        </p:nvSpPr>
        <p:spPr>
          <a:xfrm>
            <a:off x="7520705" y="4133861"/>
            <a:ext cx="1451041" cy="1051665"/>
          </a:xfrm>
          <a:custGeom>
            <a:avLst/>
            <a:gdLst>
              <a:gd name="connsiteX0" fmla="*/ 0 w 1451041"/>
              <a:gd name="connsiteY0" fmla="*/ 0 h 1051665"/>
              <a:gd name="connsiteX1" fmla="*/ 1451041 w 1451041"/>
              <a:gd name="connsiteY1" fmla="*/ 0 h 1051665"/>
              <a:gd name="connsiteX2" fmla="*/ 1451041 w 1451041"/>
              <a:gd name="connsiteY2" fmla="*/ 1051665 h 1051665"/>
              <a:gd name="connsiteX3" fmla="*/ 0 w 1451041"/>
              <a:gd name="connsiteY3" fmla="*/ 1051665 h 1051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51041" h="1051665">
                <a:moveTo>
                  <a:pt x="0" y="0"/>
                </a:moveTo>
                <a:lnTo>
                  <a:pt x="1451041" y="0"/>
                </a:lnTo>
                <a:lnTo>
                  <a:pt x="1451041" y="1051665"/>
                </a:lnTo>
                <a:lnTo>
                  <a:pt x="0" y="1051665"/>
                </a:lnTo>
                <a:close/>
              </a:path>
            </a:pathLst>
          </a:custGeom>
          <a:ln w="28575">
            <a:solidFill>
              <a:schemeClr val="accent5"/>
            </a:solidFill>
          </a:ln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5" name="任意多边形: 形状 14"/>
          <p:cNvSpPr>
            <a:spLocks noGrp="1"/>
          </p:cNvSpPr>
          <p:nvPr>
            <p:ph type="pic" sz="quarter" idx="13"/>
          </p:nvPr>
        </p:nvSpPr>
        <p:spPr>
          <a:xfrm>
            <a:off x="9324910" y="4133861"/>
            <a:ext cx="1451041" cy="1051665"/>
          </a:xfrm>
          <a:custGeom>
            <a:avLst/>
            <a:gdLst>
              <a:gd name="connsiteX0" fmla="*/ 0 w 1451041"/>
              <a:gd name="connsiteY0" fmla="*/ 0 h 1051665"/>
              <a:gd name="connsiteX1" fmla="*/ 1451041 w 1451041"/>
              <a:gd name="connsiteY1" fmla="*/ 0 h 1051665"/>
              <a:gd name="connsiteX2" fmla="*/ 1451041 w 1451041"/>
              <a:gd name="connsiteY2" fmla="*/ 1051665 h 1051665"/>
              <a:gd name="connsiteX3" fmla="*/ 0 w 1451041"/>
              <a:gd name="connsiteY3" fmla="*/ 1051665 h 1051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51041" h="1051665">
                <a:moveTo>
                  <a:pt x="0" y="0"/>
                </a:moveTo>
                <a:lnTo>
                  <a:pt x="1451041" y="0"/>
                </a:lnTo>
                <a:lnTo>
                  <a:pt x="1451041" y="1051665"/>
                </a:lnTo>
                <a:lnTo>
                  <a:pt x="0" y="1051665"/>
                </a:lnTo>
                <a:close/>
              </a:path>
            </a:pathLst>
          </a:custGeom>
          <a:ln w="28575">
            <a:solidFill>
              <a:schemeClr val="accent5"/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7038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/>
          <p:cNvSpPr>
            <a:spLocks noGrp="1"/>
          </p:cNvSpPr>
          <p:nvPr>
            <p:ph type="pic" sz="quarter" idx="10"/>
          </p:nvPr>
        </p:nvSpPr>
        <p:spPr>
          <a:xfrm>
            <a:off x="1416050" y="2042341"/>
            <a:ext cx="2159000" cy="1986731"/>
          </a:xfrm>
          <a:custGeom>
            <a:avLst/>
            <a:gdLst>
              <a:gd name="connsiteX0" fmla="*/ 0 w 2159000"/>
              <a:gd name="connsiteY0" fmla="*/ 0 h 1986731"/>
              <a:gd name="connsiteX1" fmla="*/ 2159000 w 2159000"/>
              <a:gd name="connsiteY1" fmla="*/ 0 h 1986731"/>
              <a:gd name="connsiteX2" fmla="*/ 2159000 w 2159000"/>
              <a:gd name="connsiteY2" fmla="*/ 1986731 h 1986731"/>
              <a:gd name="connsiteX3" fmla="*/ 0 w 2159000"/>
              <a:gd name="connsiteY3" fmla="*/ 1986731 h 1986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9000" h="1986731">
                <a:moveTo>
                  <a:pt x="0" y="0"/>
                </a:moveTo>
                <a:lnTo>
                  <a:pt x="2159000" y="0"/>
                </a:lnTo>
                <a:lnTo>
                  <a:pt x="2159000" y="1986731"/>
                </a:lnTo>
                <a:lnTo>
                  <a:pt x="0" y="1986731"/>
                </a:lnTo>
                <a:close/>
              </a:path>
            </a:pathLst>
          </a:cu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4" name="任意多边形: 形状 13"/>
          <p:cNvSpPr>
            <a:spLocks noGrp="1"/>
          </p:cNvSpPr>
          <p:nvPr>
            <p:ph type="pic" sz="quarter" idx="11"/>
          </p:nvPr>
        </p:nvSpPr>
        <p:spPr>
          <a:xfrm>
            <a:off x="3816350" y="2042341"/>
            <a:ext cx="2159000" cy="1986731"/>
          </a:xfrm>
          <a:custGeom>
            <a:avLst/>
            <a:gdLst>
              <a:gd name="connsiteX0" fmla="*/ 0 w 2159000"/>
              <a:gd name="connsiteY0" fmla="*/ 0 h 1986731"/>
              <a:gd name="connsiteX1" fmla="*/ 2159000 w 2159000"/>
              <a:gd name="connsiteY1" fmla="*/ 0 h 1986731"/>
              <a:gd name="connsiteX2" fmla="*/ 2159000 w 2159000"/>
              <a:gd name="connsiteY2" fmla="*/ 1986731 h 1986731"/>
              <a:gd name="connsiteX3" fmla="*/ 0 w 2159000"/>
              <a:gd name="connsiteY3" fmla="*/ 1986731 h 1986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9000" h="1986731">
                <a:moveTo>
                  <a:pt x="0" y="0"/>
                </a:moveTo>
                <a:lnTo>
                  <a:pt x="2159000" y="0"/>
                </a:lnTo>
                <a:lnTo>
                  <a:pt x="2159000" y="1986731"/>
                </a:lnTo>
                <a:lnTo>
                  <a:pt x="0" y="1986731"/>
                </a:lnTo>
                <a:close/>
              </a:path>
            </a:pathLst>
          </a:cu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5" name="任意多边形: 形状 14"/>
          <p:cNvSpPr>
            <a:spLocks noGrp="1"/>
          </p:cNvSpPr>
          <p:nvPr>
            <p:ph type="pic" sz="quarter" idx="12"/>
          </p:nvPr>
        </p:nvSpPr>
        <p:spPr>
          <a:xfrm>
            <a:off x="6216650" y="2042341"/>
            <a:ext cx="2159000" cy="1986731"/>
          </a:xfrm>
          <a:custGeom>
            <a:avLst/>
            <a:gdLst>
              <a:gd name="connsiteX0" fmla="*/ 0 w 2159000"/>
              <a:gd name="connsiteY0" fmla="*/ 0 h 1986731"/>
              <a:gd name="connsiteX1" fmla="*/ 2159000 w 2159000"/>
              <a:gd name="connsiteY1" fmla="*/ 0 h 1986731"/>
              <a:gd name="connsiteX2" fmla="*/ 2159000 w 2159000"/>
              <a:gd name="connsiteY2" fmla="*/ 1986731 h 1986731"/>
              <a:gd name="connsiteX3" fmla="*/ 0 w 2159000"/>
              <a:gd name="connsiteY3" fmla="*/ 1986731 h 1986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9000" h="1986731">
                <a:moveTo>
                  <a:pt x="0" y="0"/>
                </a:moveTo>
                <a:lnTo>
                  <a:pt x="2159000" y="0"/>
                </a:lnTo>
                <a:lnTo>
                  <a:pt x="2159000" y="1986731"/>
                </a:lnTo>
                <a:lnTo>
                  <a:pt x="0" y="1986731"/>
                </a:lnTo>
                <a:close/>
              </a:path>
            </a:pathLst>
          </a:cu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6" name="任意多边形: 形状 15"/>
          <p:cNvSpPr>
            <a:spLocks noGrp="1"/>
          </p:cNvSpPr>
          <p:nvPr>
            <p:ph type="pic" sz="quarter" idx="13"/>
          </p:nvPr>
        </p:nvSpPr>
        <p:spPr>
          <a:xfrm>
            <a:off x="8616950" y="2042341"/>
            <a:ext cx="2159000" cy="1986731"/>
          </a:xfrm>
          <a:custGeom>
            <a:avLst/>
            <a:gdLst>
              <a:gd name="connsiteX0" fmla="*/ 0 w 2159000"/>
              <a:gd name="connsiteY0" fmla="*/ 0 h 1986731"/>
              <a:gd name="connsiteX1" fmla="*/ 2159000 w 2159000"/>
              <a:gd name="connsiteY1" fmla="*/ 0 h 1986731"/>
              <a:gd name="connsiteX2" fmla="*/ 2159000 w 2159000"/>
              <a:gd name="connsiteY2" fmla="*/ 1986731 h 1986731"/>
              <a:gd name="connsiteX3" fmla="*/ 0 w 2159000"/>
              <a:gd name="connsiteY3" fmla="*/ 1986731 h 1986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9000" h="1986731">
                <a:moveTo>
                  <a:pt x="0" y="0"/>
                </a:moveTo>
                <a:lnTo>
                  <a:pt x="2159000" y="0"/>
                </a:lnTo>
                <a:lnTo>
                  <a:pt x="2159000" y="1986731"/>
                </a:lnTo>
                <a:lnTo>
                  <a:pt x="0" y="1986731"/>
                </a:lnTo>
                <a:close/>
              </a:path>
            </a:pathLst>
          </a:cu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5623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/>
          <p:cNvSpPr>
            <a:spLocks noGrp="1"/>
          </p:cNvSpPr>
          <p:nvPr>
            <p:ph type="pic" sz="quarter" idx="10"/>
          </p:nvPr>
        </p:nvSpPr>
        <p:spPr>
          <a:xfrm>
            <a:off x="6836227" y="1603221"/>
            <a:ext cx="3939723" cy="4156384"/>
          </a:xfrm>
          <a:custGeom>
            <a:avLst/>
            <a:gdLst>
              <a:gd name="connsiteX0" fmla="*/ 0 w 3939723"/>
              <a:gd name="connsiteY0" fmla="*/ 0 h 4156384"/>
              <a:gd name="connsiteX1" fmla="*/ 3939723 w 3939723"/>
              <a:gd name="connsiteY1" fmla="*/ 0 h 4156384"/>
              <a:gd name="connsiteX2" fmla="*/ 3939723 w 3939723"/>
              <a:gd name="connsiteY2" fmla="*/ 4156384 h 4156384"/>
              <a:gd name="connsiteX3" fmla="*/ 0 w 3939723"/>
              <a:gd name="connsiteY3" fmla="*/ 4156384 h 41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39723" h="4156384">
                <a:moveTo>
                  <a:pt x="0" y="0"/>
                </a:moveTo>
                <a:lnTo>
                  <a:pt x="3939723" y="0"/>
                </a:lnTo>
                <a:lnTo>
                  <a:pt x="3939723" y="4156384"/>
                </a:lnTo>
                <a:lnTo>
                  <a:pt x="0" y="4156384"/>
                </a:lnTo>
                <a:close/>
              </a:path>
            </a:pathLst>
          </a:custGeom>
          <a:solidFill>
            <a:schemeClr val="accent5"/>
          </a:solidFill>
          <a:ln w="762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9539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/>
          <p:cNvSpPr>
            <a:spLocks noGrp="1"/>
          </p:cNvSpPr>
          <p:nvPr>
            <p:ph type="pic" sz="quarter" idx="10"/>
          </p:nvPr>
        </p:nvSpPr>
        <p:spPr>
          <a:xfrm>
            <a:off x="1792944" y="2589477"/>
            <a:ext cx="3675660" cy="2308990"/>
          </a:xfrm>
          <a:custGeom>
            <a:avLst/>
            <a:gdLst>
              <a:gd name="connsiteX0" fmla="*/ 0 w 3675660"/>
              <a:gd name="connsiteY0" fmla="*/ 0 h 2308990"/>
              <a:gd name="connsiteX1" fmla="*/ 3675660 w 3675660"/>
              <a:gd name="connsiteY1" fmla="*/ 0 h 2308990"/>
              <a:gd name="connsiteX2" fmla="*/ 3675660 w 3675660"/>
              <a:gd name="connsiteY2" fmla="*/ 2308990 h 2308990"/>
              <a:gd name="connsiteX3" fmla="*/ 0 w 3675660"/>
              <a:gd name="connsiteY3" fmla="*/ 2308990 h 2308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75660" h="2308990">
                <a:moveTo>
                  <a:pt x="0" y="0"/>
                </a:moveTo>
                <a:lnTo>
                  <a:pt x="3675660" y="0"/>
                </a:lnTo>
                <a:lnTo>
                  <a:pt x="3675660" y="2308990"/>
                </a:lnTo>
                <a:lnTo>
                  <a:pt x="0" y="230899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8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7175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5" r:id="rId3"/>
    <p:sldLayoutId id="2147483662" r:id="rId4"/>
    <p:sldLayoutId id="2147483661" r:id="rId5"/>
    <p:sldLayoutId id="2147483660" r:id="rId6"/>
    <p:sldLayoutId id="2147483659" r:id="rId7"/>
    <p:sldLayoutId id="2147483658" r:id="rId8"/>
    <p:sldLayoutId id="2147483657" r:id="rId9"/>
    <p:sldLayoutId id="2147483656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4a"/><Relationship Id="rId7" Type="http://schemas.openxmlformats.org/officeDocument/2006/relationships/image" Target="../media/image2.png"/><Relationship Id="rId2" Type="http://schemas.microsoft.com/office/2007/relationships/media" Target="../media/media1.m4a"/><Relationship Id="rId1" Type="http://schemas.openxmlformats.org/officeDocument/2006/relationships/themeOverride" Target="../theme/themeOverride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0.xml"/><Relationship Id="rId4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notesSlide" Target="../notesSlides/notesSlide11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slideLayout" Target="../slideLayouts/slideLayout3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1" Type="http://schemas.openxmlformats.org/officeDocument/2006/relationships/themeOverride" Target="../theme/themeOverride11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13" Type="http://schemas.openxmlformats.org/officeDocument/2006/relationships/tags" Target="../tags/tag29.xml"/><Relationship Id="rId18" Type="http://schemas.openxmlformats.org/officeDocument/2006/relationships/tags" Target="../tags/tag34.xml"/><Relationship Id="rId3" Type="http://schemas.openxmlformats.org/officeDocument/2006/relationships/tags" Target="../tags/tag19.xml"/><Relationship Id="rId21" Type="http://schemas.openxmlformats.org/officeDocument/2006/relationships/notesSlide" Target="../notesSlides/notesSlide13.xml"/><Relationship Id="rId7" Type="http://schemas.openxmlformats.org/officeDocument/2006/relationships/tags" Target="../tags/tag23.xml"/><Relationship Id="rId12" Type="http://schemas.openxmlformats.org/officeDocument/2006/relationships/tags" Target="../tags/tag28.xml"/><Relationship Id="rId17" Type="http://schemas.openxmlformats.org/officeDocument/2006/relationships/tags" Target="../tags/tag33.xml"/><Relationship Id="rId25" Type="http://schemas.openxmlformats.org/officeDocument/2006/relationships/image" Target="../media/image4.jpg"/><Relationship Id="rId2" Type="http://schemas.openxmlformats.org/officeDocument/2006/relationships/tags" Target="../tags/tag18.xml"/><Relationship Id="rId16" Type="http://schemas.openxmlformats.org/officeDocument/2006/relationships/tags" Target="../tags/tag32.xml"/><Relationship Id="rId20" Type="http://schemas.openxmlformats.org/officeDocument/2006/relationships/slideLayout" Target="../slideLayouts/slideLayout5.xml"/><Relationship Id="rId1" Type="http://schemas.openxmlformats.org/officeDocument/2006/relationships/themeOverride" Target="../theme/themeOverride13.xml"/><Relationship Id="rId6" Type="http://schemas.openxmlformats.org/officeDocument/2006/relationships/tags" Target="../tags/tag22.xml"/><Relationship Id="rId11" Type="http://schemas.openxmlformats.org/officeDocument/2006/relationships/tags" Target="../tags/tag27.xml"/><Relationship Id="rId24" Type="http://schemas.openxmlformats.org/officeDocument/2006/relationships/image" Target="../media/image12.jpg"/><Relationship Id="rId5" Type="http://schemas.openxmlformats.org/officeDocument/2006/relationships/tags" Target="../tags/tag21.xml"/><Relationship Id="rId15" Type="http://schemas.openxmlformats.org/officeDocument/2006/relationships/tags" Target="../tags/tag31.xml"/><Relationship Id="rId23" Type="http://schemas.openxmlformats.org/officeDocument/2006/relationships/image" Target="../media/image11.jpg"/><Relationship Id="rId10" Type="http://schemas.openxmlformats.org/officeDocument/2006/relationships/tags" Target="../tags/tag26.xml"/><Relationship Id="rId19" Type="http://schemas.openxmlformats.org/officeDocument/2006/relationships/tags" Target="../tags/tag35.xml"/><Relationship Id="rId4" Type="http://schemas.openxmlformats.org/officeDocument/2006/relationships/tags" Target="../tags/tag20.xml"/><Relationship Id="rId9" Type="http://schemas.openxmlformats.org/officeDocument/2006/relationships/tags" Target="../tags/tag25.xml"/><Relationship Id="rId14" Type="http://schemas.openxmlformats.org/officeDocument/2006/relationships/tags" Target="../tags/tag30.xml"/><Relationship Id="rId22" Type="http://schemas.openxmlformats.org/officeDocument/2006/relationships/image" Target="../media/image9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6.jp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6.xml"/><Relationship Id="rId6" Type="http://schemas.openxmlformats.org/officeDocument/2006/relationships/image" Target="../media/image5.jpg"/><Relationship Id="rId5" Type="http://schemas.openxmlformats.org/officeDocument/2006/relationships/image" Target="../media/image7.jpg"/><Relationship Id="rId4" Type="http://schemas.openxmlformats.org/officeDocument/2006/relationships/image" Target="../media/image4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42.xml"/><Relationship Id="rId13" Type="http://schemas.openxmlformats.org/officeDocument/2006/relationships/tags" Target="../tags/tag47.xml"/><Relationship Id="rId3" Type="http://schemas.openxmlformats.org/officeDocument/2006/relationships/tags" Target="../tags/tag37.xml"/><Relationship Id="rId7" Type="http://schemas.openxmlformats.org/officeDocument/2006/relationships/tags" Target="../tags/tag41.xml"/><Relationship Id="rId12" Type="http://schemas.openxmlformats.org/officeDocument/2006/relationships/tags" Target="../tags/tag46.xml"/><Relationship Id="rId2" Type="http://schemas.openxmlformats.org/officeDocument/2006/relationships/tags" Target="../tags/tag36.xml"/><Relationship Id="rId16" Type="http://schemas.openxmlformats.org/officeDocument/2006/relationships/notesSlide" Target="../notesSlides/notesSlide17.xml"/><Relationship Id="rId1" Type="http://schemas.openxmlformats.org/officeDocument/2006/relationships/themeOverride" Target="../theme/themeOverride17.xml"/><Relationship Id="rId6" Type="http://schemas.openxmlformats.org/officeDocument/2006/relationships/tags" Target="../tags/tag40.xml"/><Relationship Id="rId11" Type="http://schemas.openxmlformats.org/officeDocument/2006/relationships/tags" Target="../tags/tag45.xml"/><Relationship Id="rId5" Type="http://schemas.openxmlformats.org/officeDocument/2006/relationships/tags" Target="../tags/tag39.xml"/><Relationship Id="rId15" Type="http://schemas.openxmlformats.org/officeDocument/2006/relationships/slideLayout" Target="../slideLayouts/slideLayout3.xml"/><Relationship Id="rId10" Type="http://schemas.openxmlformats.org/officeDocument/2006/relationships/tags" Target="../tags/tag44.xml"/><Relationship Id="rId4" Type="http://schemas.openxmlformats.org/officeDocument/2006/relationships/tags" Target="../tags/tag38.xml"/><Relationship Id="rId9" Type="http://schemas.openxmlformats.org/officeDocument/2006/relationships/tags" Target="../tags/tag43.xml"/><Relationship Id="rId14" Type="http://schemas.openxmlformats.org/officeDocument/2006/relationships/tags" Target="../tags/tag4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55.xml"/><Relationship Id="rId3" Type="http://schemas.openxmlformats.org/officeDocument/2006/relationships/tags" Target="../tags/tag50.xml"/><Relationship Id="rId7" Type="http://schemas.openxmlformats.org/officeDocument/2006/relationships/tags" Target="../tags/tag54.xml"/><Relationship Id="rId12" Type="http://schemas.openxmlformats.org/officeDocument/2006/relationships/notesSlide" Target="../notesSlides/notesSlide18.xml"/><Relationship Id="rId2" Type="http://schemas.openxmlformats.org/officeDocument/2006/relationships/tags" Target="../tags/tag49.xml"/><Relationship Id="rId1" Type="http://schemas.openxmlformats.org/officeDocument/2006/relationships/themeOverride" Target="../theme/themeOverride18.xml"/><Relationship Id="rId6" Type="http://schemas.openxmlformats.org/officeDocument/2006/relationships/tags" Target="../tags/tag53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52.xml"/><Relationship Id="rId10" Type="http://schemas.openxmlformats.org/officeDocument/2006/relationships/tags" Target="../tags/tag57.xml"/><Relationship Id="rId4" Type="http://schemas.openxmlformats.org/officeDocument/2006/relationships/tags" Target="../tags/tag51.xml"/><Relationship Id="rId9" Type="http://schemas.openxmlformats.org/officeDocument/2006/relationships/tags" Target="../tags/tag5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64.xml"/><Relationship Id="rId13" Type="http://schemas.openxmlformats.org/officeDocument/2006/relationships/tags" Target="../tags/tag69.xml"/><Relationship Id="rId18" Type="http://schemas.openxmlformats.org/officeDocument/2006/relationships/tags" Target="../tags/tag74.xml"/><Relationship Id="rId26" Type="http://schemas.openxmlformats.org/officeDocument/2006/relationships/notesSlide" Target="../notesSlides/notesSlide19.xml"/><Relationship Id="rId3" Type="http://schemas.openxmlformats.org/officeDocument/2006/relationships/tags" Target="../tags/tag59.xml"/><Relationship Id="rId21" Type="http://schemas.openxmlformats.org/officeDocument/2006/relationships/tags" Target="../tags/tag77.xml"/><Relationship Id="rId7" Type="http://schemas.openxmlformats.org/officeDocument/2006/relationships/tags" Target="../tags/tag63.xml"/><Relationship Id="rId12" Type="http://schemas.openxmlformats.org/officeDocument/2006/relationships/tags" Target="../tags/tag68.xml"/><Relationship Id="rId17" Type="http://schemas.openxmlformats.org/officeDocument/2006/relationships/tags" Target="../tags/tag73.xml"/><Relationship Id="rId25" Type="http://schemas.openxmlformats.org/officeDocument/2006/relationships/slideLayout" Target="../slideLayouts/slideLayout3.xml"/><Relationship Id="rId2" Type="http://schemas.openxmlformats.org/officeDocument/2006/relationships/tags" Target="../tags/tag58.xml"/><Relationship Id="rId16" Type="http://schemas.openxmlformats.org/officeDocument/2006/relationships/tags" Target="../tags/tag72.xml"/><Relationship Id="rId20" Type="http://schemas.openxmlformats.org/officeDocument/2006/relationships/tags" Target="../tags/tag76.xml"/><Relationship Id="rId1" Type="http://schemas.openxmlformats.org/officeDocument/2006/relationships/themeOverride" Target="../theme/themeOverride19.xml"/><Relationship Id="rId6" Type="http://schemas.openxmlformats.org/officeDocument/2006/relationships/tags" Target="../tags/tag62.xml"/><Relationship Id="rId11" Type="http://schemas.openxmlformats.org/officeDocument/2006/relationships/tags" Target="../tags/tag67.xml"/><Relationship Id="rId24" Type="http://schemas.openxmlformats.org/officeDocument/2006/relationships/tags" Target="../tags/tag80.xml"/><Relationship Id="rId5" Type="http://schemas.openxmlformats.org/officeDocument/2006/relationships/tags" Target="../tags/tag61.xml"/><Relationship Id="rId15" Type="http://schemas.openxmlformats.org/officeDocument/2006/relationships/tags" Target="../tags/tag71.xml"/><Relationship Id="rId23" Type="http://schemas.openxmlformats.org/officeDocument/2006/relationships/tags" Target="../tags/tag79.xml"/><Relationship Id="rId10" Type="http://schemas.openxmlformats.org/officeDocument/2006/relationships/tags" Target="../tags/tag66.xml"/><Relationship Id="rId19" Type="http://schemas.openxmlformats.org/officeDocument/2006/relationships/tags" Target="../tags/tag75.xml"/><Relationship Id="rId4" Type="http://schemas.openxmlformats.org/officeDocument/2006/relationships/tags" Target="../tags/tag60.xml"/><Relationship Id="rId9" Type="http://schemas.openxmlformats.org/officeDocument/2006/relationships/tags" Target="../tags/tag65.xml"/><Relationship Id="rId14" Type="http://schemas.openxmlformats.org/officeDocument/2006/relationships/tags" Target="../tags/tag70.xml"/><Relationship Id="rId22" Type="http://schemas.openxmlformats.org/officeDocument/2006/relationships/tags" Target="../tags/tag7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81.xml"/><Relationship Id="rId1" Type="http://schemas.openxmlformats.org/officeDocument/2006/relationships/themeOverride" Target="../theme/themeOverride21.xml"/><Relationship Id="rId6" Type="http://schemas.openxmlformats.org/officeDocument/2006/relationships/image" Target="../media/image5.jpg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4.xml"/><Relationship Id="rId4" Type="http://schemas.openxmlformats.org/officeDocument/2006/relationships/image" Target="../media/image14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8.jp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0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10.jpg"/><Relationship Id="rId5" Type="http://schemas.openxmlformats.org/officeDocument/2006/relationships/image" Target="../media/image5.jpg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淘宝店chenying0907 5"/>
          <p:cNvSpPr txBox="1"/>
          <p:nvPr/>
        </p:nvSpPr>
        <p:spPr>
          <a:xfrm>
            <a:off x="1410179" y="2999561"/>
            <a:ext cx="5570724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400" dirty="0">
                <a:solidFill>
                  <a:srgbClr val="444343"/>
                </a:solidFill>
                <a:latin typeface="Agency FB" panose="020B0503020202020204" pitchFamily="34" charset="0"/>
              </a:rPr>
              <a:t>简约手绘花朵模板</a:t>
            </a:r>
          </a:p>
        </p:txBody>
      </p:sp>
      <p:sp>
        <p:nvSpPr>
          <p:cNvPr id="11" name="淘宝店chenying0907 5"/>
          <p:cNvSpPr txBox="1"/>
          <p:nvPr/>
        </p:nvSpPr>
        <p:spPr>
          <a:xfrm>
            <a:off x="1410179" y="1524260"/>
            <a:ext cx="5570724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8800" b="1" dirty="0">
                <a:solidFill>
                  <a:schemeClr val="accent5"/>
                </a:solidFill>
                <a:latin typeface="Agency FB" panose="020B0503020202020204" pitchFamily="34" charset="0"/>
              </a:rPr>
              <a:t>2018</a:t>
            </a:r>
            <a:endParaRPr lang="zh-CN" altLang="en-US" sz="8800" b="1" dirty="0">
              <a:solidFill>
                <a:schemeClr val="accent5"/>
              </a:solidFill>
              <a:latin typeface="Agency FB" panose="020B0503020202020204" pitchFamily="34" charset="0"/>
            </a:endParaRPr>
          </a:p>
        </p:txBody>
      </p:sp>
      <p:sp>
        <p:nvSpPr>
          <p:cNvPr id="12" name="淘宝店chenying0907 13"/>
          <p:cNvSpPr txBox="1"/>
          <p:nvPr/>
        </p:nvSpPr>
        <p:spPr>
          <a:xfrm>
            <a:off x="1453720" y="3747632"/>
            <a:ext cx="5846495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r>
              <a:rPr lang="en-US" altLang="zh-CN" sz="1600" b="1" dirty="0">
                <a:solidFill>
                  <a:schemeClr val="bg1">
                    <a:lumMod val="75000"/>
                  </a:schemeClr>
                </a:solidFill>
                <a:latin typeface="Agency FB" panose="020B0503020202020204" pitchFamily="34" charset="0"/>
                <a:ea typeface="+mj-ea"/>
              </a:rPr>
              <a:t>The user can demonstrate on a projector or computer, or print the presentation and make it into a film to be used in a wider field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1577959" y="4766188"/>
            <a:ext cx="850900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A_Bandari-安妮的仙境">
            <a:hlinkClick r:id="" action="ppaction://media"/>
          </p:cNvPr>
          <p:cNvPicPr>
            <a:picLocks noChangeAspect="1"/>
          </p:cNvPicPr>
          <p:nvPr>
            <a:audioFile r:link="rId3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304800" y="-80951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062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10" grpId="0"/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GraphicFramePr/>
          <p:nvPr>
            <p:extLst>
              <p:ext uri="{D42A27DB-BD31-4B8C-83A1-F6EECF244321}">
                <p14:modId xmlns:p14="http://schemas.microsoft.com/office/powerpoint/2010/main" val="3560244393"/>
              </p:ext>
            </p:extLst>
          </p:nvPr>
        </p:nvGraphicFramePr>
        <p:xfrm>
          <a:off x="1410606" y="1528897"/>
          <a:ext cx="9365344" cy="31623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4" name="组合 13"/>
          <p:cNvGrpSpPr/>
          <p:nvPr/>
        </p:nvGrpSpPr>
        <p:grpSpPr>
          <a:xfrm>
            <a:off x="1445078" y="4900416"/>
            <a:ext cx="2892503" cy="977461"/>
            <a:chOff x="2167734" y="4856871"/>
            <a:chExt cx="2892503" cy="977461"/>
          </a:xfrm>
        </p:grpSpPr>
        <p:sp>
          <p:nvSpPr>
            <p:cNvPr id="15" name="淘宝店chenying0907 18"/>
            <p:cNvSpPr txBox="1"/>
            <p:nvPr/>
          </p:nvSpPr>
          <p:spPr>
            <a:xfrm>
              <a:off x="2167734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16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7462" y="5188001"/>
              <a:ext cx="288277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664262" y="4900416"/>
            <a:ext cx="2892503" cy="977461"/>
            <a:chOff x="2167734" y="4856871"/>
            <a:chExt cx="2892503" cy="977461"/>
          </a:xfrm>
        </p:grpSpPr>
        <p:sp>
          <p:nvSpPr>
            <p:cNvPr id="21" name="淘宝店chenying0907 18"/>
            <p:cNvSpPr txBox="1"/>
            <p:nvPr/>
          </p:nvSpPr>
          <p:spPr>
            <a:xfrm>
              <a:off x="2167734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22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7462" y="5188001"/>
              <a:ext cx="288277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883447" y="4900416"/>
            <a:ext cx="2892503" cy="977461"/>
            <a:chOff x="2167734" y="4856871"/>
            <a:chExt cx="2892503" cy="977461"/>
          </a:xfrm>
        </p:grpSpPr>
        <p:sp>
          <p:nvSpPr>
            <p:cNvPr id="24" name="淘宝店chenying0907 18"/>
            <p:cNvSpPr txBox="1"/>
            <p:nvPr/>
          </p:nvSpPr>
          <p:spPr>
            <a:xfrm>
              <a:off x="2167734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25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7462" y="5188001"/>
              <a:ext cx="288277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26" name="淘宝店chenying0907 12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/>
        </p:nvSpPr>
        <p:spPr>
          <a:xfrm>
            <a:off x="3964880" y="380270"/>
            <a:ext cx="410574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94949"/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标题文字添加此处</a:t>
            </a:r>
          </a:p>
        </p:txBody>
      </p:sp>
      <p:cxnSp>
        <p:nvCxnSpPr>
          <p:cNvPr id="27" name="直接连接符 26"/>
          <p:cNvCxnSpPr>
            <a:cxnSpLocks/>
          </p:cNvCxnSpPr>
          <p:nvPr/>
        </p:nvCxnSpPr>
        <p:spPr>
          <a:xfrm>
            <a:off x="5767669" y="991394"/>
            <a:ext cx="656662" cy="0"/>
          </a:xfrm>
          <a:prstGeom prst="line">
            <a:avLst/>
          </a:prstGeom>
          <a:ln w="38100">
            <a:solidFill>
              <a:schemeClr val="accent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885745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91098" y="2532756"/>
            <a:ext cx="8209806" cy="2355370"/>
            <a:chOff x="1621368" y="2598109"/>
            <a:chExt cx="8949266" cy="2567518"/>
          </a:xfrm>
        </p:grpSpPr>
        <p:sp>
          <p:nvSpPr>
            <p:cNvPr id="18441" name="PA_淘宝店chenying0907 9"/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3331634" y="3882927"/>
              <a:ext cx="2110317" cy="1056216"/>
            </a:xfrm>
            <a:custGeom>
              <a:avLst/>
              <a:gdLst>
                <a:gd name="T0" fmla="*/ 228 w 457"/>
                <a:gd name="T1" fmla="*/ 142 h 229"/>
                <a:gd name="T2" fmla="*/ 87 w 457"/>
                <a:gd name="T3" fmla="*/ 0 h 229"/>
                <a:gd name="T4" fmla="*/ 0 w 457"/>
                <a:gd name="T5" fmla="*/ 0 h 229"/>
                <a:gd name="T6" fmla="*/ 228 w 457"/>
                <a:gd name="T7" fmla="*/ 229 h 229"/>
                <a:gd name="T8" fmla="*/ 457 w 457"/>
                <a:gd name="T9" fmla="*/ 0 h 229"/>
                <a:gd name="T10" fmla="*/ 370 w 457"/>
                <a:gd name="T11" fmla="*/ 0 h 229"/>
                <a:gd name="T12" fmla="*/ 228 w 457"/>
                <a:gd name="T13" fmla="*/ 14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7" h="229">
                  <a:moveTo>
                    <a:pt x="228" y="142"/>
                  </a:moveTo>
                  <a:cubicBezTo>
                    <a:pt x="150" y="142"/>
                    <a:pt x="87" y="78"/>
                    <a:pt x="8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6"/>
                    <a:pt x="102" y="229"/>
                    <a:pt x="228" y="229"/>
                  </a:cubicBezTo>
                  <a:cubicBezTo>
                    <a:pt x="355" y="229"/>
                    <a:pt x="457" y="126"/>
                    <a:pt x="457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70" y="78"/>
                    <a:pt x="307" y="142"/>
                    <a:pt x="228" y="142"/>
                  </a:cubicBezTo>
                  <a:close/>
                </a:path>
              </a:pathLst>
            </a:custGeom>
            <a:solidFill>
              <a:srgbClr val="454645"/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8442" name="PA_淘宝店chenying0907 10"/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>
              <a:off x="5039785" y="2826710"/>
              <a:ext cx="2112433" cy="1056217"/>
            </a:xfrm>
            <a:custGeom>
              <a:avLst/>
              <a:gdLst>
                <a:gd name="T0" fmla="*/ 229 w 458"/>
                <a:gd name="T1" fmla="*/ 87 h 229"/>
                <a:gd name="T2" fmla="*/ 371 w 458"/>
                <a:gd name="T3" fmla="*/ 229 h 229"/>
                <a:gd name="T4" fmla="*/ 458 w 458"/>
                <a:gd name="T5" fmla="*/ 229 h 229"/>
                <a:gd name="T6" fmla="*/ 229 w 458"/>
                <a:gd name="T7" fmla="*/ 0 h 229"/>
                <a:gd name="T8" fmla="*/ 0 w 458"/>
                <a:gd name="T9" fmla="*/ 229 h 229"/>
                <a:gd name="T10" fmla="*/ 87 w 458"/>
                <a:gd name="T11" fmla="*/ 229 h 229"/>
                <a:gd name="T12" fmla="*/ 229 w 458"/>
                <a:gd name="T13" fmla="*/ 87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8" h="229">
                  <a:moveTo>
                    <a:pt x="229" y="87"/>
                  </a:moveTo>
                  <a:cubicBezTo>
                    <a:pt x="307" y="87"/>
                    <a:pt x="371" y="151"/>
                    <a:pt x="371" y="229"/>
                  </a:cubicBezTo>
                  <a:cubicBezTo>
                    <a:pt x="458" y="229"/>
                    <a:pt x="458" y="229"/>
                    <a:pt x="458" y="229"/>
                  </a:cubicBezTo>
                  <a:cubicBezTo>
                    <a:pt x="458" y="103"/>
                    <a:pt x="355" y="0"/>
                    <a:pt x="229" y="0"/>
                  </a:cubicBezTo>
                  <a:cubicBezTo>
                    <a:pt x="103" y="0"/>
                    <a:pt x="0" y="103"/>
                    <a:pt x="0" y="229"/>
                  </a:cubicBezTo>
                  <a:cubicBezTo>
                    <a:pt x="87" y="229"/>
                    <a:pt x="87" y="229"/>
                    <a:pt x="87" y="229"/>
                  </a:cubicBezTo>
                  <a:cubicBezTo>
                    <a:pt x="87" y="151"/>
                    <a:pt x="151" y="87"/>
                    <a:pt x="229" y="8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8443" name="PA_淘宝店chenying0907 11"/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6750051" y="3882927"/>
              <a:ext cx="2110316" cy="1056216"/>
            </a:xfrm>
            <a:custGeom>
              <a:avLst/>
              <a:gdLst>
                <a:gd name="T0" fmla="*/ 228 w 457"/>
                <a:gd name="T1" fmla="*/ 142 h 229"/>
                <a:gd name="T2" fmla="*/ 86 w 457"/>
                <a:gd name="T3" fmla="*/ 0 h 229"/>
                <a:gd name="T4" fmla="*/ 0 w 457"/>
                <a:gd name="T5" fmla="*/ 0 h 229"/>
                <a:gd name="T6" fmla="*/ 228 w 457"/>
                <a:gd name="T7" fmla="*/ 229 h 229"/>
                <a:gd name="T8" fmla="*/ 457 w 457"/>
                <a:gd name="T9" fmla="*/ 0 h 229"/>
                <a:gd name="T10" fmla="*/ 370 w 457"/>
                <a:gd name="T11" fmla="*/ 0 h 229"/>
                <a:gd name="T12" fmla="*/ 228 w 457"/>
                <a:gd name="T13" fmla="*/ 14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7" h="229">
                  <a:moveTo>
                    <a:pt x="228" y="142"/>
                  </a:moveTo>
                  <a:cubicBezTo>
                    <a:pt x="150" y="142"/>
                    <a:pt x="86" y="78"/>
                    <a:pt x="8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6"/>
                    <a:pt x="102" y="229"/>
                    <a:pt x="228" y="229"/>
                  </a:cubicBezTo>
                  <a:cubicBezTo>
                    <a:pt x="355" y="229"/>
                    <a:pt x="457" y="126"/>
                    <a:pt x="457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70" y="78"/>
                    <a:pt x="307" y="142"/>
                    <a:pt x="228" y="142"/>
                  </a:cubicBezTo>
                  <a:close/>
                </a:path>
              </a:pathLst>
            </a:custGeom>
            <a:solidFill>
              <a:srgbClr val="454645"/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8444" name="PA_淘宝店chenying0907 12"/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>
              <a:off x="1621368" y="2826709"/>
              <a:ext cx="2112433" cy="1255184"/>
            </a:xfrm>
            <a:custGeom>
              <a:avLst/>
              <a:gdLst>
                <a:gd name="T0" fmla="*/ 229 w 458"/>
                <a:gd name="T1" fmla="*/ 0 h 272"/>
                <a:gd name="T2" fmla="*/ 0 w 458"/>
                <a:gd name="T3" fmla="*/ 229 h 272"/>
                <a:gd name="T4" fmla="*/ 44 w 458"/>
                <a:gd name="T5" fmla="*/ 272 h 272"/>
                <a:gd name="T6" fmla="*/ 87 w 458"/>
                <a:gd name="T7" fmla="*/ 229 h 272"/>
                <a:gd name="T8" fmla="*/ 229 w 458"/>
                <a:gd name="T9" fmla="*/ 87 h 272"/>
                <a:gd name="T10" fmla="*/ 371 w 458"/>
                <a:gd name="T11" fmla="*/ 229 h 272"/>
                <a:gd name="T12" fmla="*/ 458 w 458"/>
                <a:gd name="T13" fmla="*/ 229 h 272"/>
                <a:gd name="T14" fmla="*/ 229 w 458"/>
                <a:gd name="T15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8" h="272">
                  <a:moveTo>
                    <a:pt x="229" y="0"/>
                  </a:moveTo>
                  <a:cubicBezTo>
                    <a:pt x="103" y="0"/>
                    <a:pt x="0" y="103"/>
                    <a:pt x="0" y="229"/>
                  </a:cubicBezTo>
                  <a:cubicBezTo>
                    <a:pt x="0" y="253"/>
                    <a:pt x="20" y="272"/>
                    <a:pt x="44" y="272"/>
                  </a:cubicBezTo>
                  <a:cubicBezTo>
                    <a:pt x="68" y="272"/>
                    <a:pt x="87" y="253"/>
                    <a:pt x="87" y="229"/>
                  </a:cubicBezTo>
                  <a:cubicBezTo>
                    <a:pt x="87" y="151"/>
                    <a:pt x="151" y="87"/>
                    <a:pt x="229" y="87"/>
                  </a:cubicBezTo>
                  <a:cubicBezTo>
                    <a:pt x="307" y="87"/>
                    <a:pt x="371" y="151"/>
                    <a:pt x="371" y="229"/>
                  </a:cubicBezTo>
                  <a:cubicBezTo>
                    <a:pt x="458" y="229"/>
                    <a:pt x="458" y="229"/>
                    <a:pt x="458" y="229"/>
                  </a:cubicBezTo>
                  <a:cubicBezTo>
                    <a:pt x="458" y="103"/>
                    <a:pt x="355" y="0"/>
                    <a:pt x="22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8445" name="PA_淘宝店chenying0907 13"/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>
              <a:off x="8458201" y="2826709"/>
              <a:ext cx="2112433" cy="1255184"/>
            </a:xfrm>
            <a:custGeom>
              <a:avLst/>
              <a:gdLst>
                <a:gd name="T0" fmla="*/ 229 w 458"/>
                <a:gd name="T1" fmla="*/ 0 h 272"/>
                <a:gd name="T2" fmla="*/ 0 w 458"/>
                <a:gd name="T3" fmla="*/ 229 h 272"/>
                <a:gd name="T4" fmla="*/ 87 w 458"/>
                <a:gd name="T5" fmla="*/ 229 h 272"/>
                <a:gd name="T6" fmla="*/ 229 w 458"/>
                <a:gd name="T7" fmla="*/ 87 h 272"/>
                <a:gd name="T8" fmla="*/ 371 w 458"/>
                <a:gd name="T9" fmla="*/ 229 h 272"/>
                <a:gd name="T10" fmla="*/ 414 w 458"/>
                <a:gd name="T11" fmla="*/ 272 h 272"/>
                <a:gd name="T12" fmla="*/ 458 w 458"/>
                <a:gd name="T13" fmla="*/ 229 h 272"/>
                <a:gd name="T14" fmla="*/ 229 w 458"/>
                <a:gd name="T15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8" h="272">
                  <a:moveTo>
                    <a:pt x="229" y="0"/>
                  </a:moveTo>
                  <a:cubicBezTo>
                    <a:pt x="103" y="0"/>
                    <a:pt x="0" y="103"/>
                    <a:pt x="0" y="229"/>
                  </a:cubicBezTo>
                  <a:cubicBezTo>
                    <a:pt x="87" y="229"/>
                    <a:pt x="87" y="229"/>
                    <a:pt x="87" y="229"/>
                  </a:cubicBezTo>
                  <a:cubicBezTo>
                    <a:pt x="87" y="151"/>
                    <a:pt x="151" y="87"/>
                    <a:pt x="229" y="87"/>
                  </a:cubicBezTo>
                  <a:cubicBezTo>
                    <a:pt x="307" y="87"/>
                    <a:pt x="371" y="151"/>
                    <a:pt x="371" y="229"/>
                  </a:cubicBezTo>
                  <a:cubicBezTo>
                    <a:pt x="371" y="253"/>
                    <a:pt x="390" y="272"/>
                    <a:pt x="414" y="272"/>
                  </a:cubicBezTo>
                  <a:cubicBezTo>
                    <a:pt x="438" y="272"/>
                    <a:pt x="458" y="253"/>
                    <a:pt x="458" y="229"/>
                  </a:cubicBezTo>
                  <a:cubicBezTo>
                    <a:pt x="458" y="103"/>
                    <a:pt x="355" y="0"/>
                    <a:pt x="22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grpSp>
          <p:nvGrpSpPr>
            <p:cNvPr id="18446" name="PA_组合 14"/>
            <p:cNvGrpSpPr>
              <a:grpSpLocks/>
            </p:cNvGrpSpPr>
            <p:nvPr>
              <p:custDataLst>
                <p:tags r:id="rId7"/>
              </p:custDataLst>
            </p:nvPr>
          </p:nvGrpSpPr>
          <p:grpSpPr bwMode="auto">
            <a:xfrm>
              <a:off x="2482851" y="3633160"/>
              <a:ext cx="389467" cy="499533"/>
              <a:chOff x="0" y="0"/>
              <a:chExt cx="184" cy="236"/>
            </a:xfrm>
            <a:solidFill>
              <a:schemeClr val="accent5"/>
            </a:solidFill>
          </p:grpSpPr>
          <p:sp>
            <p:nvSpPr>
              <p:cNvPr id="18447" name="淘宝店chenying0907 15"/>
              <p:cNvSpPr>
                <a:spLocks/>
              </p:cNvSpPr>
              <p:nvPr/>
            </p:nvSpPr>
            <p:spPr bwMode="auto">
              <a:xfrm>
                <a:off x="0" y="0"/>
                <a:ext cx="184" cy="236"/>
              </a:xfrm>
              <a:custGeom>
                <a:avLst/>
                <a:gdLst>
                  <a:gd name="T0" fmla="*/ 19 w 84"/>
                  <a:gd name="T1" fmla="*/ 98 h 108"/>
                  <a:gd name="T2" fmla="*/ 10 w 84"/>
                  <a:gd name="T3" fmla="*/ 98 h 108"/>
                  <a:gd name="T4" fmla="*/ 10 w 84"/>
                  <a:gd name="T5" fmla="*/ 9 h 108"/>
                  <a:gd name="T6" fmla="*/ 79 w 84"/>
                  <a:gd name="T7" fmla="*/ 9 h 108"/>
                  <a:gd name="T8" fmla="*/ 84 w 84"/>
                  <a:gd name="T9" fmla="*/ 5 h 108"/>
                  <a:gd name="T10" fmla="*/ 79 w 84"/>
                  <a:gd name="T11" fmla="*/ 0 h 108"/>
                  <a:gd name="T12" fmla="*/ 5 w 84"/>
                  <a:gd name="T13" fmla="*/ 0 h 108"/>
                  <a:gd name="T14" fmla="*/ 0 w 84"/>
                  <a:gd name="T15" fmla="*/ 5 h 108"/>
                  <a:gd name="T16" fmla="*/ 0 w 84"/>
                  <a:gd name="T17" fmla="*/ 103 h 108"/>
                  <a:gd name="T18" fmla="*/ 5 w 84"/>
                  <a:gd name="T19" fmla="*/ 108 h 108"/>
                  <a:gd name="T20" fmla="*/ 19 w 84"/>
                  <a:gd name="T21" fmla="*/ 108 h 108"/>
                  <a:gd name="T22" fmla="*/ 23 w 84"/>
                  <a:gd name="T23" fmla="*/ 103 h 108"/>
                  <a:gd name="T24" fmla="*/ 19 w 84"/>
                  <a:gd name="T25" fmla="*/ 9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4" h="108">
                    <a:moveTo>
                      <a:pt x="19" y="98"/>
                    </a:moveTo>
                    <a:cubicBezTo>
                      <a:pt x="10" y="98"/>
                      <a:pt x="10" y="98"/>
                      <a:pt x="10" y="98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79" y="9"/>
                      <a:pt x="79" y="9"/>
                      <a:pt x="79" y="9"/>
                    </a:cubicBezTo>
                    <a:cubicBezTo>
                      <a:pt x="82" y="9"/>
                      <a:pt x="84" y="7"/>
                      <a:pt x="84" y="5"/>
                    </a:cubicBezTo>
                    <a:cubicBezTo>
                      <a:pt x="84" y="2"/>
                      <a:pt x="82" y="0"/>
                      <a:pt x="79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6"/>
                      <a:pt x="3" y="108"/>
                      <a:pt x="5" y="108"/>
                    </a:cubicBezTo>
                    <a:cubicBezTo>
                      <a:pt x="19" y="108"/>
                      <a:pt x="19" y="108"/>
                      <a:pt x="19" y="108"/>
                    </a:cubicBezTo>
                    <a:cubicBezTo>
                      <a:pt x="21" y="108"/>
                      <a:pt x="23" y="106"/>
                      <a:pt x="23" y="103"/>
                    </a:cubicBezTo>
                    <a:cubicBezTo>
                      <a:pt x="23" y="100"/>
                      <a:pt x="21" y="98"/>
                      <a:pt x="19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8448" name="淘宝店chenying0907 16"/>
              <p:cNvSpPr>
                <a:spLocks/>
              </p:cNvSpPr>
              <p:nvPr/>
            </p:nvSpPr>
            <p:spPr bwMode="auto">
              <a:xfrm>
                <a:off x="116" y="138"/>
                <a:ext cx="68" cy="98"/>
              </a:xfrm>
              <a:custGeom>
                <a:avLst/>
                <a:gdLst>
                  <a:gd name="T0" fmla="*/ 26 w 31"/>
                  <a:gd name="T1" fmla="*/ 0 h 45"/>
                  <a:gd name="T2" fmla="*/ 21 w 31"/>
                  <a:gd name="T3" fmla="*/ 5 h 45"/>
                  <a:gd name="T4" fmla="*/ 21 w 31"/>
                  <a:gd name="T5" fmla="*/ 35 h 45"/>
                  <a:gd name="T6" fmla="*/ 4 w 31"/>
                  <a:gd name="T7" fmla="*/ 35 h 45"/>
                  <a:gd name="T8" fmla="*/ 0 w 31"/>
                  <a:gd name="T9" fmla="*/ 40 h 45"/>
                  <a:gd name="T10" fmla="*/ 4 w 31"/>
                  <a:gd name="T11" fmla="*/ 45 h 45"/>
                  <a:gd name="T12" fmla="*/ 26 w 31"/>
                  <a:gd name="T13" fmla="*/ 45 h 45"/>
                  <a:gd name="T14" fmla="*/ 29 w 31"/>
                  <a:gd name="T15" fmla="*/ 43 h 45"/>
                  <a:gd name="T16" fmla="*/ 31 w 31"/>
                  <a:gd name="T17" fmla="*/ 40 h 45"/>
                  <a:gd name="T18" fmla="*/ 31 w 31"/>
                  <a:gd name="T19" fmla="*/ 5 h 45"/>
                  <a:gd name="T20" fmla="*/ 26 w 31"/>
                  <a:gd name="T2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45">
                    <a:moveTo>
                      <a:pt x="26" y="0"/>
                    </a:moveTo>
                    <a:cubicBezTo>
                      <a:pt x="23" y="0"/>
                      <a:pt x="21" y="2"/>
                      <a:pt x="21" y="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2" y="35"/>
                      <a:pt x="0" y="37"/>
                      <a:pt x="0" y="40"/>
                    </a:cubicBezTo>
                    <a:cubicBezTo>
                      <a:pt x="0" y="43"/>
                      <a:pt x="2" y="45"/>
                      <a:pt x="4" y="45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7" y="45"/>
                      <a:pt x="28" y="44"/>
                      <a:pt x="29" y="43"/>
                    </a:cubicBezTo>
                    <a:cubicBezTo>
                      <a:pt x="30" y="42"/>
                      <a:pt x="31" y="41"/>
                      <a:pt x="31" y="40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2"/>
                      <a:pt x="29" y="0"/>
                      <a:pt x="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8449" name="淘宝店chenying0907 17"/>
              <p:cNvSpPr>
                <a:spLocks noEditPoints="1"/>
              </p:cNvSpPr>
              <p:nvPr/>
            </p:nvSpPr>
            <p:spPr bwMode="auto">
              <a:xfrm>
                <a:off x="66" y="51"/>
                <a:ext cx="113" cy="163"/>
              </a:xfrm>
              <a:custGeom>
                <a:avLst/>
                <a:gdLst>
                  <a:gd name="T0" fmla="*/ 45 w 52"/>
                  <a:gd name="T1" fmla="*/ 1 h 75"/>
                  <a:gd name="T2" fmla="*/ 40 w 52"/>
                  <a:gd name="T3" fmla="*/ 0 h 75"/>
                  <a:gd name="T4" fmla="*/ 30 w 52"/>
                  <a:gd name="T5" fmla="*/ 5 h 75"/>
                  <a:gd name="T6" fmla="*/ 1 w 52"/>
                  <a:gd name="T7" fmla="*/ 57 h 75"/>
                  <a:gd name="T8" fmla="*/ 0 w 52"/>
                  <a:gd name="T9" fmla="*/ 59 h 75"/>
                  <a:gd name="T10" fmla="*/ 0 w 52"/>
                  <a:gd name="T11" fmla="*/ 71 h 75"/>
                  <a:gd name="T12" fmla="*/ 3 w 52"/>
                  <a:gd name="T13" fmla="*/ 75 h 75"/>
                  <a:gd name="T14" fmla="*/ 5 w 52"/>
                  <a:gd name="T15" fmla="*/ 75 h 75"/>
                  <a:gd name="T16" fmla="*/ 7 w 52"/>
                  <a:gd name="T17" fmla="*/ 75 h 75"/>
                  <a:gd name="T18" fmla="*/ 18 w 52"/>
                  <a:gd name="T19" fmla="*/ 69 h 75"/>
                  <a:gd name="T20" fmla="*/ 19 w 52"/>
                  <a:gd name="T21" fmla="*/ 67 h 75"/>
                  <a:gd name="T22" fmla="*/ 49 w 52"/>
                  <a:gd name="T23" fmla="*/ 16 h 75"/>
                  <a:gd name="T24" fmla="*/ 45 w 52"/>
                  <a:gd name="T25" fmla="*/ 1 h 75"/>
                  <a:gd name="T26" fmla="*/ 41 w 52"/>
                  <a:gd name="T27" fmla="*/ 11 h 75"/>
                  <a:gd name="T28" fmla="*/ 12 w 52"/>
                  <a:gd name="T29" fmla="*/ 62 h 75"/>
                  <a:gd name="T30" fmla="*/ 9 w 52"/>
                  <a:gd name="T31" fmla="*/ 63 h 75"/>
                  <a:gd name="T32" fmla="*/ 9 w 52"/>
                  <a:gd name="T33" fmla="*/ 60 h 75"/>
                  <a:gd name="T34" fmla="*/ 38 w 52"/>
                  <a:gd name="T35" fmla="*/ 10 h 75"/>
                  <a:gd name="T36" fmla="*/ 41 w 52"/>
                  <a:gd name="T37" fmla="*/ 9 h 75"/>
                  <a:gd name="T38" fmla="*/ 41 w 52"/>
                  <a:gd name="T39" fmla="*/ 1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2" h="75">
                    <a:moveTo>
                      <a:pt x="45" y="1"/>
                    </a:moveTo>
                    <a:cubicBezTo>
                      <a:pt x="44" y="0"/>
                      <a:pt x="42" y="0"/>
                      <a:pt x="40" y="0"/>
                    </a:cubicBezTo>
                    <a:cubicBezTo>
                      <a:pt x="36" y="0"/>
                      <a:pt x="32" y="2"/>
                      <a:pt x="30" y="5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0" y="57"/>
                      <a:pt x="0" y="58"/>
                      <a:pt x="0" y="59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1" y="72"/>
                      <a:pt x="1" y="74"/>
                      <a:pt x="3" y="75"/>
                    </a:cubicBezTo>
                    <a:cubicBezTo>
                      <a:pt x="3" y="75"/>
                      <a:pt x="4" y="75"/>
                      <a:pt x="5" y="75"/>
                    </a:cubicBezTo>
                    <a:cubicBezTo>
                      <a:pt x="6" y="75"/>
                      <a:pt x="7" y="75"/>
                      <a:pt x="7" y="75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69"/>
                      <a:pt x="19" y="68"/>
                      <a:pt x="19" y="67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2" y="11"/>
                      <a:pt x="50" y="4"/>
                      <a:pt x="45" y="1"/>
                    </a:cubicBezTo>
                    <a:close/>
                    <a:moveTo>
                      <a:pt x="41" y="11"/>
                    </a:moveTo>
                    <a:cubicBezTo>
                      <a:pt x="12" y="62"/>
                      <a:pt x="12" y="62"/>
                      <a:pt x="12" y="62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9" y="60"/>
                      <a:pt x="9" y="60"/>
                      <a:pt x="9" y="6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9" y="9"/>
                      <a:pt x="40" y="9"/>
                      <a:pt x="41" y="9"/>
                    </a:cubicBezTo>
                    <a:cubicBezTo>
                      <a:pt x="41" y="10"/>
                      <a:pt x="42" y="11"/>
                      <a:pt x="4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8450" name="淘宝店chenying0907 18"/>
              <p:cNvSpPr>
                <a:spLocks/>
              </p:cNvSpPr>
              <p:nvPr/>
            </p:nvSpPr>
            <p:spPr bwMode="auto">
              <a:xfrm>
                <a:off x="35" y="68"/>
                <a:ext cx="70" cy="20"/>
              </a:xfrm>
              <a:custGeom>
                <a:avLst/>
                <a:gdLst>
                  <a:gd name="T0" fmla="*/ 32 w 32"/>
                  <a:gd name="T1" fmla="*/ 4 h 9"/>
                  <a:gd name="T2" fmla="*/ 28 w 32"/>
                  <a:gd name="T3" fmla="*/ 0 h 9"/>
                  <a:gd name="T4" fmla="*/ 4 w 32"/>
                  <a:gd name="T5" fmla="*/ 0 h 9"/>
                  <a:gd name="T6" fmla="*/ 0 w 32"/>
                  <a:gd name="T7" fmla="*/ 4 h 9"/>
                  <a:gd name="T8" fmla="*/ 4 w 32"/>
                  <a:gd name="T9" fmla="*/ 9 h 9"/>
                  <a:gd name="T10" fmla="*/ 28 w 32"/>
                  <a:gd name="T11" fmla="*/ 9 h 9"/>
                  <a:gd name="T12" fmla="*/ 32 w 32"/>
                  <a:gd name="T1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9">
                    <a:moveTo>
                      <a:pt x="32" y="4"/>
                    </a:moveTo>
                    <a:cubicBezTo>
                      <a:pt x="32" y="2"/>
                      <a:pt x="30" y="0"/>
                      <a:pt x="2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30" y="9"/>
                      <a:pt x="32" y="7"/>
                      <a:pt x="3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8451" name="淘宝店chenying0907 19"/>
              <p:cNvSpPr>
                <a:spLocks/>
              </p:cNvSpPr>
              <p:nvPr/>
            </p:nvSpPr>
            <p:spPr bwMode="auto">
              <a:xfrm>
                <a:off x="35" y="107"/>
                <a:ext cx="46" cy="20"/>
              </a:xfrm>
              <a:custGeom>
                <a:avLst/>
                <a:gdLst>
                  <a:gd name="T0" fmla="*/ 4 w 21"/>
                  <a:gd name="T1" fmla="*/ 0 h 9"/>
                  <a:gd name="T2" fmla="*/ 0 w 21"/>
                  <a:gd name="T3" fmla="*/ 4 h 9"/>
                  <a:gd name="T4" fmla="*/ 4 w 21"/>
                  <a:gd name="T5" fmla="*/ 9 h 9"/>
                  <a:gd name="T6" fmla="*/ 16 w 21"/>
                  <a:gd name="T7" fmla="*/ 9 h 9"/>
                  <a:gd name="T8" fmla="*/ 21 w 21"/>
                  <a:gd name="T9" fmla="*/ 4 h 9"/>
                  <a:gd name="T10" fmla="*/ 16 w 21"/>
                  <a:gd name="T11" fmla="*/ 0 h 9"/>
                  <a:gd name="T12" fmla="*/ 4 w 21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9">
                    <a:moveTo>
                      <a:pt x="4" y="0"/>
                    </a:move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9" y="9"/>
                      <a:pt x="21" y="7"/>
                      <a:pt x="21" y="4"/>
                    </a:cubicBezTo>
                    <a:cubicBezTo>
                      <a:pt x="21" y="2"/>
                      <a:pt x="19" y="0"/>
                      <a:pt x="16" y="0"/>
                    </a:cubicBez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18452" name="PA_组合 20"/>
            <p:cNvGrpSpPr>
              <a:grpSpLocks/>
            </p:cNvGrpSpPr>
            <p:nvPr>
              <p:custDataLst>
                <p:tags r:id="rId8"/>
              </p:custDataLst>
            </p:nvPr>
          </p:nvGrpSpPr>
          <p:grpSpPr bwMode="auto">
            <a:xfrm>
              <a:off x="7558618" y="3633160"/>
              <a:ext cx="493183" cy="499533"/>
              <a:chOff x="0" y="0"/>
              <a:chExt cx="233" cy="236"/>
            </a:xfrm>
            <a:solidFill>
              <a:srgbClr val="454645"/>
            </a:solidFill>
          </p:grpSpPr>
          <p:sp>
            <p:nvSpPr>
              <p:cNvPr id="18453" name="淘宝店chenying0907 21"/>
              <p:cNvSpPr>
                <a:spLocks noEditPoints="1"/>
              </p:cNvSpPr>
              <p:nvPr/>
            </p:nvSpPr>
            <p:spPr bwMode="auto">
              <a:xfrm>
                <a:off x="0" y="0"/>
                <a:ext cx="233" cy="236"/>
              </a:xfrm>
              <a:custGeom>
                <a:avLst/>
                <a:gdLst>
                  <a:gd name="T0" fmla="*/ 103 w 107"/>
                  <a:gd name="T1" fmla="*/ 42 h 108"/>
                  <a:gd name="T2" fmla="*/ 93 w 107"/>
                  <a:gd name="T3" fmla="*/ 35 h 108"/>
                  <a:gd name="T4" fmla="*/ 97 w 107"/>
                  <a:gd name="T5" fmla="*/ 22 h 108"/>
                  <a:gd name="T6" fmla="*/ 80 w 107"/>
                  <a:gd name="T7" fmla="*/ 10 h 108"/>
                  <a:gd name="T8" fmla="*/ 68 w 107"/>
                  <a:gd name="T9" fmla="*/ 12 h 108"/>
                  <a:gd name="T10" fmla="*/ 62 w 107"/>
                  <a:gd name="T11" fmla="*/ 1 h 108"/>
                  <a:gd name="T12" fmla="*/ 42 w 107"/>
                  <a:gd name="T13" fmla="*/ 4 h 108"/>
                  <a:gd name="T14" fmla="*/ 34 w 107"/>
                  <a:gd name="T15" fmla="*/ 14 h 108"/>
                  <a:gd name="T16" fmla="*/ 22 w 107"/>
                  <a:gd name="T17" fmla="*/ 11 h 108"/>
                  <a:gd name="T18" fmla="*/ 10 w 107"/>
                  <a:gd name="T19" fmla="*/ 27 h 108"/>
                  <a:gd name="T20" fmla="*/ 12 w 107"/>
                  <a:gd name="T21" fmla="*/ 39 h 108"/>
                  <a:gd name="T22" fmla="*/ 0 w 107"/>
                  <a:gd name="T23" fmla="*/ 46 h 108"/>
                  <a:gd name="T24" fmla="*/ 0 w 107"/>
                  <a:gd name="T25" fmla="*/ 62 h 108"/>
                  <a:gd name="T26" fmla="*/ 12 w 107"/>
                  <a:gd name="T27" fmla="*/ 69 h 108"/>
                  <a:gd name="T28" fmla="*/ 10 w 107"/>
                  <a:gd name="T29" fmla="*/ 81 h 108"/>
                  <a:gd name="T30" fmla="*/ 22 w 107"/>
                  <a:gd name="T31" fmla="*/ 97 h 108"/>
                  <a:gd name="T32" fmla="*/ 34 w 107"/>
                  <a:gd name="T33" fmla="*/ 94 h 108"/>
                  <a:gd name="T34" fmla="*/ 42 w 107"/>
                  <a:gd name="T35" fmla="*/ 104 h 108"/>
                  <a:gd name="T36" fmla="*/ 53 w 107"/>
                  <a:gd name="T37" fmla="*/ 108 h 108"/>
                  <a:gd name="T38" fmla="*/ 65 w 107"/>
                  <a:gd name="T39" fmla="*/ 104 h 108"/>
                  <a:gd name="T40" fmla="*/ 72 w 107"/>
                  <a:gd name="T41" fmla="*/ 94 h 108"/>
                  <a:gd name="T42" fmla="*/ 85 w 107"/>
                  <a:gd name="T43" fmla="*/ 97 h 108"/>
                  <a:gd name="T44" fmla="*/ 97 w 107"/>
                  <a:gd name="T45" fmla="*/ 81 h 108"/>
                  <a:gd name="T46" fmla="*/ 95 w 107"/>
                  <a:gd name="T47" fmla="*/ 69 h 108"/>
                  <a:gd name="T48" fmla="*/ 106 w 107"/>
                  <a:gd name="T49" fmla="*/ 62 h 108"/>
                  <a:gd name="T50" fmla="*/ 106 w 107"/>
                  <a:gd name="T51" fmla="*/ 46 h 108"/>
                  <a:gd name="T52" fmla="*/ 90 w 107"/>
                  <a:gd name="T53" fmla="*/ 61 h 108"/>
                  <a:gd name="T54" fmla="*/ 84 w 107"/>
                  <a:gd name="T55" fmla="*/ 71 h 108"/>
                  <a:gd name="T56" fmla="*/ 88 w 107"/>
                  <a:gd name="T57" fmla="*/ 82 h 108"/>
                  <a:gd name="T58" fmla="*/ 74 w 107"/>
                  <a:gd name="T59" fmla="*/ 84 h 108"/>
                  <a:gd name="T60" fmla="*/ 63 w 107"/>
                  <a:gd name="T61" fmla="*/ 87 h 108"/>
                  <a:gd name="T62" fmla="*/ 57 w 107"/>
                  <a:gd name="T63" fmla="*/ 98 h 108"/>
                  <a:gd name="T64" fmla="*/ 47 w 107"/>
                  <a:gd name="T65" fmla="*/ 90 h 108"/>
                  <a:gd name="T66" fmla="*/ 37 w 107"/>
                  <a:gd name="T67" fmla="*/ 85 h 108"/>
                  <a:gd name="T68" fmla="*/ 25 w 107"/>
                  <a:gd name="T69" fmla="*/ 88 h 108"/>
                  <a:gd name="T70" fmla="*/ 23 w 107"/>
                  <a:gd name="T71" fmla="*/ 75 h 108"/>
                  <a:gd name="T72" fmla="*/ 20 w 107"/>
                  <a:gd name="T73" fmla="*/ 64 h 108"/>
                  <a:gd name="T74" fmla="*/ 9 w 107"/>
                  <a:gd name="T75" fmla="*/ 58 h 108"/>
                  <a:gd name="T76" fmla="*/ 9 w 107"/>
                  <a:gd name="T77" fmla="*/ 50 h 108"/>
                  <a:gd name="T78" fmla="*/ 20 w 107"/>
                  <a:gd name="T79" fmla="*/ 44 h 108"/>
                  <a:gd name="T80" fmla="*/ 23 w 107"/>
                  <a:gd name="T81" fmla="*/ 33 h 108"/>
                  <a:gd name="T82" fmla="*/ 25 w 107"/>
                  <a:gd name="T83" fmla="*/ 20 h 108"/>
                  <a:gd name="T84" fmla="*/ 37 w 107"/>
                  <a:gd name="T85" fmla="*/ 23 h 108"/>
                  <a:gd name="T86" fmla="*/ 47 w 107"/>
                  <a:gd name="T87" fmla="*/ 18 h 108"/>
                  <a:gd name="T88" fmla="*/ 57 w 107"/>
                  <a:gd name="T89" fmla="*/ 10 h 108"/>
                  <a:gd name="T90" fmla="*/ 63 w 107"/>
                  <a:gd name="T91" fmla="*/ 21 h 108"/>
                  <a:gd name="T92" fmla="*/ 74 w 107"/>
                  <a:gd name="T93" fmla="*/ 23 h 108"/>
                  <a:gd name="T94" fmla="*/ 88 w 107"/>
                  <a:gd name="T95" fmla="*/ 26 h 108"/>
                  <a:gd name="T96" fmla="*/ 84 w 107"/>
                  <a:gd name="T97" fmla="*/ 37 h 108"/>
                  <a:gd name="T98" fmla="*/ 90 w 107"/>
                  <a:gd name="T99" fmla="*/ 47 h 108"/>
                  <a:gd name="T100" fmla="*/ 98 w 107"/>
                  <a:gd name="T101" fmla="*/ 5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7" h="108">
                    <a:moveTo>
                      <a:pt x="106" y="46"/>
                    </a:moveTo>
                    <a:cubicBezTo>
                      <a:pt x="106" y="44"/>
                      <a:pt x="105" y="43"/>
                      <a:pt x="103" y="42"/>
                    </a:cubicBezTo>
                    <a:cubicBezTo>
                      <a:pt x="95" y="39"/>
                      <a:pt x="95" y="39"/>
                      <a:pt x="95" y="39"/>
                    </a:cubicBezTo>
                    <a:cubicBezTo>
                      <a:pt x="94" y="38"/>
                      <a:pt x="94" y="36"/>
                      <a:pt x="93" y="35"/>
                    </a:cubicBezTo>
                    <a:cubicBezTo>
                      <a:pt x="97" y="27"/>
                      <a:pt x="97" y="27"/>
                      <a:pt x="97" y="27"/>
                    </a:cubicBezTo>
                    <a:cubicBezTo>
                      <a:pt x="98" y="25"/>
                      <a:pt x="98" y="24"/>
                      <a:pt x="97" y="22"/>
                    </a:cubicBezTo>
                    <a:cubicBezTo>
                      <a:pt x="93" y="18"/>
                      <a:pt x="89" y="14"/>
                      <a:pt x="85" y="11"/>
                    </a:cubicBezTo>
                    <a:cubicBezTo>
                      <a:pt x="84" y="10"/>
                      <a:pt x="82" y="10"/>
                      <a:pt x="80" y="10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1" y="14"/>
                      <a:pt x="70" y="13"/>
                      <a:pt x="68" y="12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5" y="2"/>
                      <a:pt x="63" y="1"/>
                      <a:pt x="62" y="1"/>
                    </a:cubicBezTo>
                    <a:cubicBezTo>
                      <a:pt x="56" y="0"/>
                      <a:pt x="51" y="0"/>
                      <a:pt x="45" y="1"/>
                    </a:cubicBezTo>
                    <a:cubicBezTo>
                      <a:pt x="44" y="1"/>
                      <a:pt x="42" y="2"/>
                      <a:pt x="42" y="4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7" y="13"/>
                      <a:pt x="36" y="14"/>
                      <a:pt x="34" y="14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5" y="10"/>
                      <a:pt x="23" y="10"/>
                      <a:pt x="22" y="11"/>
                    </a:cubicBezTo>
                    <a:cubicBezTo>
                      <a:pt x="17" y="14"/>
                      <a:pt x="13" y="18"/>
                      <a:pt x="10" y="22"/>
                    </a:cubicBezTo>
                    <a:cubicBezTo>
                      <a:pt x="9" y="24"/>
                      <a:pt x="9" y="25"/>
                      <a:pt x="10" y="27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3" y="36"/>
                      <a:pt x="12" y="38"/>
                      <a:pt x="12" y="39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2" y="43"/>
                      <a:pt x="1" y="44"/>
                      <a:pt x="0" y="46"/>
                    </a:cubicBezTo>
                    <a:cubicBezTo>
                      <a:pt x="0" y="49"/>
                      <a:pt x="0" y="51"/>
                      <a:pt x="0" y="54"/>
                    </a:cubicBezTo>
                    <a:cubicBezTo>
                      <a:pt x="0" y="56"/>
                      <a:pt x="0" y="59"/>
                      <a:pt x="0" y="62"/>
                    </a:cubicBezTo>
                    <a:cubicBezTo>
                      <a:pt x="1" y="64"/>
                      <a:pt x="2" y="65"/>
                      <a:pt x="3" y="66"/>
                    </a:cubicBezTo>
                    <a:cubicBezTo>
                      <a:pt x="12" y="69"/>
                      <a:pt x="12" y="69"/>
                      <a:pt x="12" y="69"/>
                    </a:cubicBezTo>
                    <a:cubicBezTo>
                      <a:pt x="12" y="70"/>
                      <a:pt x="13" y="72"/>
                      <a:pt x="14" y="73"/>
                    </a:cubicBezTo>
                    <a:cubicBezTo>
                      <a:pt x="10" y="81"/>
                      <a:pt x="10" y="81"/>
                      <a:pt x="10" y="81"/>
                    </a:cubicBezTo>
                    <a:cubicBezTo>
                      <a:pt x="9" y="82"/>
                      <a:pt x="9" y="84"/>
                      <a:pt x="10" y="86"/>
                    </a:cubicBezTo>
                    <a:cubicBezTo>
                      <a:pt x="13" y="90"/>
                      <a:pt x="17" y="94"/>
                      <a:pt x="22" y="97"/>
                    </a:cubicBezTo>
                    <a:cubicBezTo>
                      <a:pt x="23" y="98"/>
                      <a:pt x="25" y="98"/>
                      <a:pt x="26" y="98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6" y="94"/>
                      <a:pt x="37" y="95"/>
                      <a:pt x="39" y="95"/>
                    </a:cubicBezTo>
                    <a:cubicBezTo>
                      <a:pt x="42" y="104"/>
                      <a:pt x="42" y="104"/>
                      <a:pt x="42" y="104"/>
                    </a:cubicBezTo>
                    <a:cubicBezTo>
                      <a:pt x="42" y="106"/>
                      <a:pt x="44" y="107"/>
                      <a:pt x="45" y="107"/>
                    </a:cubicBezTo>
                    <a:cubicBezTo>
                      <a:pt x="48" y="107"/>
                      <a:pt x="51" y="108"/>
                      <a:pt x="53" y="108"/>
                    </a:cubicBezTo>
                    <a:cubicBezTo>
                      <a:pt x="56" y="108"/>
                      <a:pt x="59" y="107"/>
                      <a:pt x="62" y="107"/>
                    </a:cubicBezTo>
                    <a:cubicBezTo>
                      <a:pt x="63" y="107"/>
                      <a:pt x="65" y="106"/>
                      <a:pt x="65" y="104"/>
                    </a:cubicBezTo>
                    <a:cubicBezTo>
                      <a:pt x="68" y="95"/>
                      <a:pt x="68" y="95"/>
                      <a:pt x="68" y="95"/>
                    </a:cubicBezTo>
                    <a:cubicBezTo>
                      <a:pt x="70" y="95"/>
                      <a:pt x="71" y="94"/>
                      <a:pt x="72" y="94"/>
                    </a:cubicBezTo>
                    <a:cubicBezTo>
                      <a:pt x="80" y="98"/>
                      <a:pt x="80" y="98"/>
                      <a:pt x="80" y="98"/>
                    </a:cubicBezTo>
                    <a:cubicBezTo>
                      <a:pt x="82" y="98"/>
                      <a:pt x="84" y="98"/>
                      <a:pt x="85" y="97"/>
                    </a:cubicBezTo>
                    <a:cubicBezTo>
                      <a:pt x="89" y="94"/>
                      <a:pt x="93" y="90"/>
                      <a:pt x="97" y="86"/>
                    </a:cubicBezTo>
                    <a:cubicBezTo>
                      <a:pt x="98" y="84"/>
                      <a:pt x="98" y="82"/>
                      <a:pt x="97" y="81"/>
                    </a:cubicBezTo>
                    <a:cubicBezTo>
                      <a:pt x="93" y="73"/>
                      <a:pt x="93" y="73"/>
                      <a:pt x="93" y="73"/>
                    </a:cubicBezTo>
                    <a:cubicBezTo>
                      <a:pt x="94" y="72"/>
                      <a:pt x="94" y="70"/>
                      <a:pt x="95" y="69"/>
                    </a:cubicBezTo>
                    <a:cubicBezTo>
                      <a:pt x="103" y="66"/>
                      <a:pt x="103" y="66"/>
                      <a:pt x="103" y="66"/>
                    </a:cubicBezTo>
                    <a:cubicBezTo>
                      <a:pt x="105" y="65"/>
                      <a:pt x="106" y="64"/>
                      <a:pt x="106" y="62"/>
                    </a:cubicBezTo>
                    <a:cubicBezTo>
                      <a:pt x="107" y="59"/>
                      <a:pt x="107" y="56"/>
                      <a:pt x="107" y="54"/>
                    </a:cubicBezTo>
                    <a:cubicBezTo>
                      <a:pt x="107" y="51"/>
                      <a:pt x="107" y="49"/>
                      <a:pt x="106" y="46"/>
                    </a:cubicBezTo>
                    <a:close/>
                    <a:moveTo>
                      <a:pt x="98" y="58"/>
                    </a:moveTo>
                    <a:cubicBezTo>
                      <a:pt x="90" y="61"/>
                      <a:pt x="90" y="61"/>
                      <a:pt x="90" y="61"/>
                    </a:cubicBezTo>
                    <a:cubicBezTo>
                      <a:pt x="88" y="61"/>
                      <a:pt x="87" y="62"/>
                      <a:pt x="87" y="64"/>
                    </a:cubicBezTo>
                    <a:cubicBezTo>
                      <a:pt x="86" y="66"/>
                      <a:pt x="85" y="69"/>
                      <a:pt x="84" y="71"/>
                    </a:cubicBezTo>
                    <a:cubicBezTo>
                      <a:pt x="83" y="72"/>
                      <a:pt x="83" y="73"/>
                      <a:pt x="84" y="75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6" y="84"/>
                      <a:pt x="84" y="86"/>
                      <a:pt x="82" y="88"/>
                    </a:cubicBezTo>
                    <a:cubicBezTo>
                      <a:pt x="74" y="84"/>
                      <a:pt x="74" y="84"/>
                      <a:pt x="74" y="84"/>
                    </a:cubicBezTo>
                    <a:cubicBezTo>
                      <a:pt x="73" y="84"/>
                      <a:pt x="71" y="84"/>
                      <a:pt x="70" y="85"/>
                    </a:cubicBezTo>
                    <a:cubicBezTo>
                      <a:pt x="68" y="86"/>
                      <a:pt x="66" y="87"/>
                      <a:pt x="63" y="87"/>
                    </a:cubicBezTo>
                    <a:cubicBezTo>
                      <a:pt x="62" y="88"/>
                      <a:pt x="61" y="89"/>
                      <a:pt x="60" y="90"/>
                    </a:cubicBezTo>
                    <a:cubicBezTo>
                      <a:pt x="57" y="98"/>
                      <a:pt x="57" y="98"/>
                      <a:pt x="57" y="98"/>
                    </a:cubicBezTo>
                    <a:cubicBezTo>
                      <a:pt x="55" y="98"/>
                      <a:pt x="52" y="98"/>
                      <a:pt x="49" y="98"/>
                    </a:cubicBezTo>
                    <a:cubicBezTo>
                      <a:pt x="47" y="90"/>
                      <a:pt x="47" y="90"/>
                      <a:pt x="47" y="90"/>
                    </a:cubicBezTo>
                    <a:cubicBezTo>
                      <a:pt x="46" y="89"/>
                      <a:pt x="45" y="88"/>
                      <a:pt x="43" y="87"/>
                    </a:cubicBezTo>
                    <a:cubicBezTo>
                      <a:pt x="41" y="87"/>
                      <a:pt x="39" y="86"/>
                      <a:pt x="37" y="85"/>
                    </a:cubicBezTo>
                    <a:cubicBezTo>
                      <a:pt x="35" y="84"/>
                      <a:pt x="34" y="84"/>
                      <a:pt x="33" y="84"/>
                    </a:cubicBezTo>
                    <a:cubicBezTo>
                      <a:pt x="25" y="88"/>
                      <a:pt x="25" y="88"/>
                      <a:pt x="25" y="88"/>
                    </a:cubicBezTo>
                    <a:cubicBezTo>
                      <a:pt x="23" y="86"/>
                      <a:pt x="21" y="84"/>
                      <a:pt x="19" y="82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23" y="73"/>
                      <a:pt x="23" y="72"/>
                      <a:pt x="23" y="71"/>
                    </a:cubicBezTo>
                    <a:cubicBezTo>
                      <a:pt x="22" y="69"/>
                      <a:pt x="21" y="66"/>
                      <a:pt x="20" y="64"/>
                    </a:cubicBezTo>
                    <a:cubicBezTo>
                      <a:pt x="20" y="62"/>
                      <a:pt x="18" y="61"/>
                      <a:pt x="17" y="61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9" y="57"/>
                      <a:pt x="9" y="55"/>
                      <a:pt x="9" y="54"/>
                    </a:cubicBezTo>
                    <a:cubicBezTo>
                      <a:pt x="9" y="53"/>
                      <a:pt x="9" y="51"/>
                      <a:pt x="9" y="50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8" y="47"/>
                      <a:pt x="20" y="45"/>
                      <a:pt x="20" y="44"/>
                    </a:cubicBezTo>
                    <a:cubicBezTo>
                      <a:pt x="21" y="42"/>
                      <a:pt x="22" y="39"/>
                      <a:pt x="23" y="37"/>
                    </a:cubicBezTo>
                    <a:cubicBezTo>
                      <a:pt x="23" y="36"/>
                      <a:pt x="23" y="34"/>
                      <a:pt x="23" y="33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21" y="23"/>
                      <a:pt x="23" y="22"/>
                      <a:pt x="25" y="20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4" y="24"/>
                      <a:pt x="35" y="24"/>
                      <a:pt x="37" y="23"/>
                    </a:cubicBezTo>
                    <a:cubicBezTo>
                      <a:pt x="39" y="22"/>
                      <a:pt x="41" y="21"/>
                      <a:pt x="43" y="21"/>
                    </a:cubicBezTo>
                    <a:cubicBezTo>
                      <a:pt x="45" y="20"/>
                      <a:pt x="46" y="19"/>
                      <a:pt x="47" y="18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52" y="9"/>
                      <a:pt x="55" y="9"/>
                      <a:pt x="57" y="10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1" y="19"/>
                      <a:pt x="62" y="20"/>
                      <a:pt x="63" y="21"/>
                    </a:cubicBezTo>
                    <a:cubicBezTo>
                      <a:pt x="66" y="21"/>
                      <a:pt x="68" y="22"/>
                      <a:pt x="70" y="23"/>
                    </a:cubicBezTo>
                    <a:cubicBezTo>
                      <a:pt x="71" y="24"/>
                      <a:pt x="73" y="24"/>
                      <a:pt x="74" y="23"/>
                    </a:cubicBezTo>
                    <a:cubicBezTo>
                      <a:pt x="82" y="20"/>
                      <a:pt x="82" y="20"/>
                      <a:pt x="82" y="20"/>
                    </a:cubicBezTo>
                    <a:cubicBezTo>
                      <a:pt x="84" y="22"/>
                      <a:pt x="86" y="23"/>
                      <a:pt x="88" y="26"/>
                    </a:cubicBezTo>
                    <a:cubicBezTo>
                      <a:pt x="84" y="33"/>
                      <a:pt x="84" y="33"/>
                      <a:pt x="84" y="33"/>
                    </a:cubicBezTo>
                    <a:cubicBezTo>
                      <a:pt x="83" y="34"/>
                      <a:pt x="83" y="36"/>
                      <a:pt x="84" y="37"/>
                    </a:cubicBezTo>
                    <a:cubicBezTo>
                      <a:pt x="85" y="39"/>
                      <a:pt x="86" y="42"/>
                      <a:pt x="87" y="44"/>
                    </a:cubicBezTo>
                    <a:cubicBezTo>
                      <a:pt x="87" y="45"/>
                      <a:pt x="88" y="47"/>
                      <a:pt x="90" y="47"/>
                    </a:cubicBezTo>
                    <a:cubicBezTo>
                      <a:pt x="98" y="50"/>
                      <a:pt x="98" y="50"/>
                      <a:pt x="98" y="50"/>
                    </a:cubicBezTo>
                    <a:cubicBezTo>
                      <a:pt x="98" y="51"/>
                      <a:pt x="98" y="53"/>
                      <a:pt x="98" y="54"/>
                    </a:cubicBezTo>
                    <a:cubicBezTo>
                      <a:pt x="98" y="55"/>
                      <a:pt x="98" y="57"/>
                      <a:pt x="98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8454" name="淘宝店chenying0907 22"/>
              <p:cNvSpPr>
                <a:spLocks noEditPoints="1"/>
              </p:cNvSpPr>
              <p:nvPr/>
            </p:nvSpPr>
            <p:spPr bwMode="auto">
              <a:xfrm>
                <a:off x="70" y="70"/>
                <a:ext cx="93" cy="92"/>
              </a:xfrm>
              <a:custGeom>
                <a:avLst/>
                <a:gdLst>
                  <a:gd name="T0" fmla="*/ 21 w 43"/>
                  <a:gd name="T1" fmla="*/ 0 h 42"/>
                  <a:gd name="T2" fmla="*/ 0 w 43"/>
                  <a:gd name="T3" fmla="*/ 21 h 42"/>
                  <a:gd name="T4" fmla="*/ 21 w 43"/>
                  <a:gd name="T5" fmla="*/ 42 h 42"/>
                  <a:gd name="T6" fmla="*/ 43 w 43"/>
                  <a:gd name="T7" fmla="*/ 21 h 42"/>
                  <a:gd name="T8" fmla="*/ 21 w 43"/>
                  <a:gd name="T9" fmla="*/ 0 h 42"/>
                  <a:gd name="T10" fmla="*/ 21 w 43"/>
                  <a:gd name="T11" fmla="*/ 33 h 42"/>
                  <a:gd name="T12" fmla="*/ 9 w 43"/>
                  <a:gd name="T13" fmla="*/ 21 h 42"/>
                  <a:gd name="T14" fmla="*/ 21 w 43"/>
                  <a:gd name="T15" fmla="*/ 9 h 42"/>
                  <a:gd name="T16" fmla="*/ 33 w 43"/>
                  <a:gd name="T17" fmla="*/ 21 h 42"/>
                  <a:gd name="T18" fmla="*/ 21 w 43"/>
                  <a:gd name="T19" fmla="*/ 3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2">
                    <a:moveTo>
                      <a:pt x="21" y="0"/>
                    </a:moveTo>
                    <a:cubicBezTo>
                      <a:pt x="10" y="0"/>
                      <a:pt x="0" y="9"/>
                      <a:pt x="0" y="21"/>
                    </a:cubicBezTo>
                    <a:cubicBezTo>
                      <a:pt x="0" y="33"/>
                      <a:pt x="10" y="42"/>
                      <a:pt x="21" y="42"/>
                    </a:cubicBezTo>
                    <a:cubicBezTo>
                      <a:pt x="33" y="42"/>
                      <a:pt x="43" y="33"/>
                      <a:pt x="43" y="21"/>
                    </a:cubicBezTo>
                    <a:cubicBezTo>
                      <a:pt x="43" y="9"/>
                      <a:pt x="33" y="0"/>
                      <a:pt x="21" y="0"/>
                    </a:cubicBezTo>
                    <a:close/>
                    <a:moveTo>
                      <a:pt x="21" y="33"/>
                    </a:moveTo>
                    <a:cubicBezTo>
                      <a:pt x="15" y="33"/>
                      <a:pt x="9" y="28"/>
                      <a:pt x="9" y="21"/>
                    </a:cubicBezTo>
                    <a:cubicBezTo>
                      <a:pt x="9" y="14"/>
                      <a:pt x="15" y="9"/>
                      <a:pt x="21" y="9"/>
                    </a:cubicBezTo>
                    <a:cubicBezTo>
                      <a:pt x="28" y="9"/>
                      <a:pt x="33" y="14"/>
                      <a:pt x="33" y="21"/>
                    </a:cubicBezTo>
                    <a:cubicBezTo>
                      <a:pt x="33" y="28"/>
                      <a:pt x="28" y="33"/>
                      <a:pt x="21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18455" name="PA_组合 23"/>
            <p:cNvGrpSpPr>
              <a:grpSpLocks/>
            </p:cNvGrpSpPr>
            <p:nvPr>
              <p:custDataLst>
                <p:tags r:id="rId9"/>
              </p:custDataLst>
            </p:nvPr>
          </p:nvGrpSpPr>
          <p:grpSpPr bwMode="auto">
            <a:xfrm>
              <a:off x="5850467" y="3633160"/>
              <a:ext cx="491067" cy="499533"/>
              <a:chOff x="0" y="0"/>
              <a:chExt cx="232" cy="236"/>
            </a:xfrm>
            <a:solidFill>
              <a:schemeClr val="accent5"/>
            </a:solidFill>
          </p:grpSpPr>
          <p:sp>
            <p:nvSpPr>
              <p:cNvPr id="18456" name="淘宝店chenying0907 24"/>
              <p:cNvSpPr>
                <a:spLocks/>
              </p:cNvSpPr>
              <p:nvPr/>
            </p:nvSpPr>
            <p:spPr bwMode="auto">
              <a:xfrm>
                <a:off x="0" y="0"/>
                <a:ext cx="232" cy="168"/>
              </a:xfrm>
              <a:custGeom>
                <a:avLst/>
                <a:gdLst>
                  <a:gd name="T0" fmla="*/ 82 w 106"/>
                  <a:gd name="T1" fmla="*/ 28 h 77"/>
                  <a:gd name="T2" fmla="*/ 77 w 106"/>
                  <a:gd name="T3" fmla="*/ 29 h 77"/>
                  <a:gd name="T4" fmla="*/ 77 w 106"/>
                  <a:gd name="T5" fmla="*/ 27 h 77"/>
                  <a:gd name="T6" fmla="*/ 50 w 106"/>
                  <a:gd name="T7" fmla="*/ 0 h 77"/>
                  <a:gd name="T8" fmla="*/ 25 w 106"/>
                  <a:gd name="T9" fmla="*/ 22 h 77"/>
                  <a:gd name="T10" fmla="*/ 17 w 106"/>
                  <a:gd name="T11" fmla="*/ 23 h 77"/>
                  <a:gd name="T12" fmla="*/ 17 w 106"/>
                  <a:gd name="T13" fmla="*/ 23 h 77"/>
                  <a:gd name="T14" fmla="*/ 6 w 106"/>
                  <a:gd name="T15" fmla="*/ 39 h 77"/>
                  <a:gd name="T16" fmla="*/ 8 w 106"/>
                  <a:gd name="T17" fmla="*/ 46 h 77"/>
                  <a:gd name="T18" fmla="*/ 0 w 106"/>
                  <a:gd name="T19" fmla="*/ 60 h 77"/>
                  <a:gd name="T20" fmla="*/ 17 w 106"/>
                  <a:gd name="T21" fmla="*/ 77 h 77"/>
                  <a:gd name="T22" fmla="*/ 35 w 106"/>
                  <a:gd name="T23" fmla="*/ 77 h 77"/>
                  <a:gd name="T24" fmla="*/ 39 w 106"/>
                  <a:gd name="T25" fmla="*/ 73 h 77"/>
                  <a:gd name="T26" fmla="*/ 35 w 106"/>
                  <a:gd name="T27" fmla="*/ 68 h 77"/>
                  <a:gd name="T28" fmla="*/ 17 w 106"/>
                  <a:gd name="T29" fmla="*/ 68 h 77"/>
                  <a:gd name="T30" fmla="*/ 9 w 106"/>
                  <a:gd name="T31" fmla="*/ 60 h 77"/>
                  <a:gd name="T32" fmla="*/ 16 w 106"/>
                  <a:gd name="T33" fmla="*/ 53 h 77"/>
                  <a:gd name="T34" fmla="*/ 20 w 106"/>
                  <a:gd name="T35" fmla="*/ 50 h 77"/>
                  <a:gd name="T36" fmla="*/ 18 w 106"/>
                  <a:gd name="T37" fmla="*/ 45 h 77"/>
                  <a:gd name="T38" fmla="*/ 15 w 106"/>
                  <a:gd name="T39" fmla="*/ 39 h 77"/>
                  <a:gd name="T40" fmla="*/ 20 w 106"/>
                  <a:gd name="T41" fmla="*/ 32 h 77"/>
                  <a:gd name="T42" fmla="*/ 20 w 106"/>
                  <a:gd name="T43" fmla="*/ 32 h 77"/>
                  <a:gd name="T44" fmla="*/ 27 w 106"/>
                  <a:gd name="T45" fmla="*/ 32 h 77"/>
                  <a:gd name="T46" fmla="*/ 31 w 106"/>
                  <a:gd name="T47" fmla="*/ 32 h 77"/>
                  <a:gd name="T48" fmla="*/ 34 w 106"/>
                  <a:gd name="T49" fmla="*/ 28 h 77"/>
                  <a:gd name="T50" fmla="*/ 33 w 106"/>
                  <a:gd name="T51" fmla="*/ 27 h 77"/>
                  <a:gd name="T52" fmla="*/ 33 w 106"/>
                  <a:gd name="T53" fmla="*/ 27 h 77"/>
                  <a:gd name="T54" fmla="*/ 50 w 106"/>
                  <a:gd name="T55" fmla="*/ 9 h 77"/>
                  <a:gd name="T56" fmla="*/ 67 w 106"/>
                  <a:gd name="T57" fmla="*/ 27 h 77"/>
                  <a:gd name="T58" fmla="*/ 65 w 106"/>
                  <a:gd name="T59" fmla="*/ 35 h 77"/>
                  <a:gd name="T60" fmla="*/ 66 w 106"/>
                  <a:gd name="T61" fmla="*/ 41 h 77"/>
                  <a:gd name="T62" fmla="*/ 72 w 106"/>
                  <a:gd name="T63" fmla="*/ 41 h 77"/>
                  <a:gd name="T64" fmla="*/ 82 w 106"/>
                  <a:gd name="T65" fmla="*/ 38 h 77"/>
                  <a:gd name="T66" fmla="*/ 97 w 106"/>
                  <a:gd name="T67" fmla="*/ 53 h 77"/>
                  <a:gd name="T68" fmla="*/ 82 w 106"/>
                  <a:gd name="T69" fmla="*/ 68 h 77"/>
                  <a:gd name="T70" fmla="*/ 71 w 106"/>
                  <a:gd name="T71" fmla="*/ 68 h 77"/>
                  <a:gd name="T72" fmla="*/ 67 w 106"/>
                  <a:gd name="T73" fmla="*/ 73 h 77"/>
                  <a:gd name="T74" fmla="*/ 71 w 106"/>
                  <a:gd name="T75" fmla="*/ 77 h 77"/>
                  <a:gd name="T76" fmla="*/ 82 w 106"/>
                  <a:gd name="T77" fmla="*/ 77 h 77"/>
                  <a:gd name="T78" fmla="*/ 106 w 106"/>
                  <a:gd name="T79" fmla="*/ 53 h 77"/>
                  <a:gd name="T80" fmla="*/ 82 w 106"/>
                  <a:gd name="T81" fmla="*/ 2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06" h="77">
                    <a:moveTo>
                      <a:pt x="82" y="28"/>
                    </a:moveTo>
                    <a:cubicBezTo>
                      <a:pt x="80" y="28"/>
                      <a:pt x="78" y="29"/>
                      <a:pt x="77" y="29"/>
                    </a:cubicBezTo>
                    <a:cubicBezTo>
                      <a:pt x="77" y="28"/>
                      <a:pt x="77" y="27"/>
                      <a:pt x="77" y="27"/>
                    </a:cubicBezTo>
                    <a:cubicBezTo>
                      <a:pt x="77" y="12"/>
                      <a:pt x="65" y="0"/>
                      <a:pt x="50" y="0"/>
                    </a:cubicBezTo>
                    <a:cubicBezTo>
                      <a:pt x="37" y="0"/>
                      <a:pt x="27" y="10"/>
                      <a:pt x="25" y="22"/>
                    </a:cubicBezTo>
                    <a:cubicBezTo>
                      <a:pt x="22" y="22"/>
                      <a:pt x="19" y="22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0" y="26"/>
                      <a:pt x="6" y="32"/>
                      <a:pt x="6" y="39"/>
                    </a:cubicBezTo>
                    <a:cubicBezTo>
                      <a:pt x="6" y="41"/>
                      <a:pt x="7" y="44"/>
                      <a:pt x="8" y="46"/>
                    </a:cubicBezTo>
                    <a:cubicBezTo>
                      <a:pt x="3" y="49"/>
                      <a:pt x="0" y="55"/>
                      <a:pt x="0" y="60"/>
                    </a:cubicBezTo>
                    <a:cubicBezTo>
                      <a:pt x="0" y="70"/>
                      <a:pt x="8" y="77"/>
                      <a:pt x="17" y="77"/>
                    </a:cubicBezTo>
                    <a:cubicBezTo>
                      <a:pt x="35" y="77"/>
                      <a:pt x="35" y="77"/>
                      <a:pt x="35" y="77"/>
                    </a:cubicBezTo>
                    <a:cubicBezTo>
                      <a:pt x="37" y="77"/>
                      <a:pt x="39" y="75"/>
                      <a:pt x="39" y="73"/>
                    </a:cubicBezTo>
                    <a:cubicBezTo>
                      <a:pt x="39" y="70"/>
                      <a:pt x="37" y="68"/>
                      <a:pt x="35" y="68"/>
                    </a:cubicBezTo>
                    <a:cubicBezTo>
                      <a:pt x="17" y="68"/>
                      <a:pt x="17" y="68"/>
                      <a:pt x="17" y="68"/>
                    </a:cubicBezTo>
                    <a:cubicBezTo>
                      <a:pt x="13" y="68"/>
                      <a:pt x="9" y="65"/>
                      <a:pt x="9" y="60"/>
                    </a:cubicBezTo>
                    <a:cubicBezTo>
                      <a:pt x="9" y="57"/>
                      <a:pt x="12" y="53"/>
                      <a:pt x="16" y="53"/>
                    </a:cubicBezTo>
                    <a:cubicBezTo>
                      <a:pt x="18" y="53"/>
                      <a:pt x="19" y="51"/>
                      <a:pt x="20" y="50"/>
                    </a:cubicBezTo>
                    <a:cubicBezTo>
                      <a:pt x="20" y="48"/>
                      <a:pt x="20" y="46"/>
                      <a:pt x="18" y="45"/>
                    </a:cubicBezTo>
                    <a:cubicBezTo>
                      <a:pt x="16" y="43"/>
                      <a:pt x="15" y="41"/>
                      <a:pt x="15" y="39"/>
                    </a:cubicBezTo>
                    <a:cubicBezTo>
                      <a:pt x="15" y="36"/>
                      <a:pt x="17" y="33"/>
                      <a:pt x="20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2" y="31"/>
                      <a:pt x="25" y="31"/>
                      <a:pt x="27" y="32"/>
                    </a:cubicBezTo>
                    <a:cubicBezTo>
                      <a:pt x="28" y="33"/>
                      <a:pt x="30" y="33"/>
                      <a:pt x="31" y="32"/>
                    </a:cubicBezTo>
                    <a:cubicBezTo>
                      <a:pt x="33" y="31"/>
                      <a:pt x="34" y="30"/>
                      <a:pt x="34" y="28"/>
                    </a:cubicBezTo>
                    <a:cubicBezTo>
                      <a:pt x="33" y="28"/>
                      <a:pt x="33" y="27"/>
                      <a:pt x="33" y="27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3" y="17"/>
                      <a:pt x="41" y="9"/>
                      <a:pt x="50" y="9"/>
                    </a:cubicBezTo>
                    <a:cubicBezTo>
                      <a:pt x="60" y="9"/>
                      <a:pt x="67" y="17"/>
                      <a:pt x="67" y="27"/>
                    </a:cubicBezTo>
                    <a:cubicBezTo>
                      <a:pt x="67" y="30"/>
                      <a:pt x="67" y="33"/>
                      <a:pt x="65" y="35"/>
                    </a:cubicBezTo>
                    <a:cubicBezTo>
                      <a:pt x="64" y="37"/>
                      <a:pt x="64" y="40"/>
                      <a:pt x="66" y="41"/>
                    </a:cubicBezTo>
                    <a:cubicBezTo>
                      <a:pt x="68" y="43"/>
                      <a:pt x="70" y="43"/>
                      <a:pt x="72" y="41"/>
                    </a:cubicBezTo>
                    <a:cubicBezTo>
                      <a:pt x="74" y="40"/>
                      <a:pt x="77" y="38"/>
                      <a:pt x="82" y="38"/>
                    </a:cubicBezTo>
                    <a:cubicBezTo>
                      <a:pt x="90" y="38"/>
                      <a:pt x="97" y="44"/>
                      <a:pt x="97" y="53"/>
                    </a:cubicBezTo>
                    <a:cubicBezTo>
                      <a:pt x="97" y="61"/>
                      <a:pt x="90" y="68"/>
                      <a:pt x="82" y="68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69" y="68"/>
                      <a:pt x="67" y="70"/>
                      <a:pt x="67" y="73"/>
                    </a:cubicBezTo>
                    <a:cubicBezTo>
                      <a:pt x="67" y="75"/>
                      <a:pt x="69" y="77"/>
                      <a:pt x="71" y="77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95" y="77"/>
                      <a:pt x="106" y="66"/>
                      <a:pt x="106" y="53"/>
                    </a:cubicBezTo>
                    <a:cubicBezTo>
                      <a:pt x="106" y="39"/>
                      <a:pt x="95" y="28"/>
                      <a:pt x="82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8457" name="淘宝店chenying0907 25"/>
              <p:cNvSpPr>
                <a:spLocks/>
              </p:cNvSpPr>
              <p:nvPr/>
            </p:nvSpPr>
            <p:spPr bwMode="auto">
              <a:xfrm>
                <a:off x="70" y="94"/>
                <a:ext cx="92" cy="142"/>
              </a:xfrm>
              <a:custGeom>
                <a:avLst/>
                <a:gdLst>
                  <a:gd name="T0" fmla="*/ 33 w 42"/>
                  <a:gd name="T1" fmla="*/ 41 h 65"/>
                  <a:gd name="T2" fmla="*/ 26 w 42"/>
                  <a:gd name="T3" fmla="*/ 49 h 65"/>
                  <a:gd name="T4" fmla="*/ 26 w 42"/>
                  <a:gd name="T5" fmla="*/ 5 h 65"/>
                  <a:gd name="T6" fmla="*/ 21 w 42"/>
                  <a:gd name="T7" fmla="*/ 0 h 65"/>
                  <a:gd name="T8" fmla="*/ 16 w 42"/>
                  <a:gd name="T9" fmla="*/ 5 h 65"/>
                  <a:gd name="T10" fmla="*/ 16 w 42"/>
                  <a:gd name="T11" fmla="*/ 49 h 65"/>
                  <a:gd name="T12" fmla="*/ 9 w 42"/>
                  <a:gd name="T13" fmla="*/ 41 h 65"/>
                  <a:gd name="T14" fmla="*/ 2 w 42"/>
                  <a:gd name="T15" fmla="*/ 41 h 65"/>
                  <a:gd name="T16" fmla="*/ 2 w 42"/>
                  <a:gd name="T17" fmla="*/ 48 h 65"/>
                  <a:gd name="T18" fmla="*/ 18 w 42"/>
                  <a:gd name="T19" fmla="*/ 63 h 65"/>
                  <a:gd name="T20" fmla="*/ 21 w 42"/>
                  <a:gd name="T21" fmla="*/ 65 h 65"/>
                  <a:gd name="T22" fmla="*/ 24 w 42"/>
                  <a:gd name="T23" fmla="*/ 63 h 65"/>
                  <a:gd name="T24" fmla="*/ 40 w 42"/>
                  <a:gd name="T25" fmla="*/ 48 h 65"/>
                  <a:gd name="T26" fmla="*/ 40 w 42"/>
                  <a:gd name="T27" fmla="*/ 41 h 65"/>
                  <a:gd name="T28" fmla="*/ 33 w 42"/>
                  <a:gd name="T29" fmla="*/ 4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65">
                    <a:moveTo>
                      <a:pt x="33" y="41"/>
                    </a:move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3"/>
                      <a:pt x="24" y="0"/>
                      <a:pt x="21" y="0"/>
                    </a:cubicBezTo>
                    <a:cubicBezTo>
                      <a:pt x="18" y="0"/>
                      <a:pt x="16" y="3"/>
                      <a:pt x="16" y="5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7" y="39"/>
                      <a:pt x="4" y="39"/>
                      <a:pt x="2" y="41"/>
                    </a:cubicBezTo>
                    <a:cubicBezTo>
                      <a:pt x="0" y="43"/>
                      <a:pt x="0" y="46"/>
                      <a:pt x="2" y="48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19" y="64"/>
                      <a:pt x="20" y="65"/>
                      <a:pt x="21" y="65"/>
                    </a:cubicBezTo>
                    <a:cubicBezTo>
                      <a:pt x="22" y="65"/>
                      <a:pt x="23" y="64"/>
                      <a:pt x="24" y="63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2" y="46"/>
                      <a:pt x="42" y="43"/>
                      <a:pt x="40" y="41"/>
                    </a:cubicBezTo>
                    <a:cubicBezTo>
                      <a:pt x="38" y="39"/>
                      <a:pt x="35" y="39"/>
                      <a:pt x="33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18458" name="PA_组合 26"/>
            <p:cNvGrpSpPr>
              <a:grpSpLocks/>
            </p:cNvGrpSpPr>
            <p:nvPr>
              <p:custDataLst>
                <p:tags r:id="rId10"/>
              </p:custDataLst>
            </p:nvPr>
          </p:nvGrpSpPr>
          <p:grpSpPr bwMode="auto">
            <a:xfrm>
              <a:off x="4159251" y="3671260"/>
              <a:ext cx="497416" cy="423333"/>
              <a:chOff x="0" y="0"/>
              <a:chExt cx="235" cy="200"/>
            </a:xfrm>
            <a:solidFill>
              <a:srgbClr val="454645"/>
            </a:solidFill>
          </p:grpSpPr>
          <p:sp>
            <p:nvSpPr>
              <p:cNvPr id="18459" name="淘宝店chenying0907 27"/>
              <p:cNvSpPr>
                <a:spLocks noEditPoints="1"/>
              </p:cNvSpPr>
              <p:nvPr/>
            </p:nvSpPr>
            <p:spPr bwMode="auto">
              <a:xfrm>
                <a:off x="0" y="0"/>
                <a:ext cx="235" cy="200"/>
              </a:xfrm>
              <a:custGeom>
                <a:avLst/>
                <a:gdLst>
                  <a:gd name="T0" fmla="*/ 94 w 108"/>
                  <a:gd name="T1" fmla="*/ 15 h 92"/>
                  <a:gd name="T2" fmla="*/ 77 w 108"/>
                  <a:gd name="T3" fmla="*/ 15 h 92"/>
                  <a:gd name="T4" fmla="*/ 77 w 108"/>
                  <a:gd name="T5" fmla="*/ 14 h 92"/>
                  <a:gd name="T6" fmla="*/ 77 w 108"/>
                  <a:gd name="T7" fmla="*/ 11 h 92"/>
                  <a:gd name="T8" fmla="*/ 66 w 108"/>
                  <a:gd name="T9" fmla="*/ 0 h 92"/>
                  <a:gd name="T10" fmla="*/ 54 w 108"/>
                  <a:gd name="T11" fmla="*/ 0 h 92"/>
                  <a:gd name="T12" fmla="*/ 43 w 108"/>
                  <a:gd name="T13" fmla="*/ 11 h 92"/>
                  <a:gd name="T14" fmla="*/ 43 w 108"/>
                  <a:gd name="T15" fmla="*/ 15 h 92"/>
                  <a:gd name="T16" fmla="*/ 14 w 108"/>
                  <a:gd name="T17" fmla="*/ 15 h 92"/>
                  <a:gd name="T18" fmla="*/ 0 w 108"/>
                  <a:gd name="T19" fmla="*/ 29 h 92"/>
                  <a:gd name="T20" fmla="*/ 0 w 108"/>
                  <a:gd name="T21" fmla="*/ 78 h 92"/>
                  <a:gd name="T22" fmla="*/ 14 w 108"/>
                  <a:gd name="T23" fmla="*/ 92 h 92"/>
                  <a:gd name="T24" fmla="*/ 94 w 108"/>
                  <a:gd name="T25" fmla="*/ 92 h 92"/>
                  <a:gd name="T26" fmla="*/ 108 w 108"/>
                  <a:gd name="T27" fmla="*/ 78 h 92"/>
                  <a:gd name="T28" fmla="*/ 108 w 108"/>
                  <a:gd name="T29" fmla="*/ 29 h 92"/>
                  <a:gd name="T30" fmla="*/ 94 w 108"/>
                  <a:gd name="T31" fmla="*/ 15 h 92"/>
                  <a:gd name="T32" fmla="*/ 10 w 108"/>
                  <a:gd name="T33" fmla="*/ 78 h 92"/>
                  <a:gd name="T34" fmla="*/ 10 w 108"/>
                  <a:gd name="T35" fmla="*/ 29 h 92"/>
                  <a:gd name="T36" fmla="*/ 14 w 108"/>
                  <a:gd name="T37" fmla="*/ 24 h 92"/>
                  <a:gd name="T38" fmla="*/ 26 w 108"/>
                  <a:gd name="T39" fmla="*/ 24 h 92"/>
                  <a:gd name="T40" fmla="*/ 26 w 108"/>
                  <a:gd name="T41" fmla="*/ 83 h 92"/>
                  <a:gd name="T42" fmla="*/ 14 w 108"/>
                  <a:gd name="T43" fmla="*/ 83 h 92"/>
                  <a:gd name="T44" fmla="*/ 10 w 108"/>
                  <a:gd name="T45" fmla="*/ 78 h 92"/>
                  <a:gd name="T46" fmla="*/ 99 w 108"/>
                  <a:gd name="T47" fmla="*/ 78 h 92"/>
                  <a:gd name="T48" fmla="*/ 94 w 108"/>
                  <a:gd name="T49" fmla="*/ 83 h 92"/>
                  <a:gd name="T50" fmla="*/ 35 w 108"/>
                  <a:gd name="T51" fmla="*/ 83 h 92"/>
                  <a:gd name="T52" fmla="*/ 35 w 108"/>
                  <a:gd name="T53" fmla="*/ 24 h 92"/>
                  <a:gd name="T54" fmla="*/ 43 w 108"/>
                  <a:gd name="T55" fmla="*/ 24 h 92"/>
                  <a:gd name="T56" fmla="*/ 77 w 108"/>
                  <a:gd name="T57" fmla="*/ 24 h 92"/>
                  <a:gd name="T58" fmla="*/ 94 w 108"/>
                  <a:gd name="T59" fmla="*/ 24 h 92"/>
                  <a:gd name="T60" fmla="*/ 99 w 108"/>
                  <a:gd name="T61" fmla="*/ 29 h 92"/>
                  <a:gd name="T62" fmla="*/ 99 w 108"/>
                  <a:gd name="T63" fmla="*/ 7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8" h="92">
                    <a:moveTo>
                      <a:pt x="94" y="15"/>
                    </a:moveTo>
                    <a:cubicBezTo>
                      <a:pt x="77" y="15"/>
                      <a:pt x="77" y="15"/>
                      <a:pt x="77" y="15"/>
                    </a:cubicBezTo>
                    <a:cubicBezTo>
                      <a:pt x="77" y="14"/>
                      <a:pt x="77" y="14"/>
                      <a:pt x="77" y="14"/>
                    </a:cubicBezTo>
                    <a:cubicBezTo>
                      <a:pt x="77" y="11"/>
                      <a:pt x="77" y="11"/>
                      <a:pt x="77" y="11"/>
                    </a:cubicBezTo>
                    <a:cubicBezTo>
                      <a:pt x="77" y="5"/>
                      <a:pt x="72" y="0"/>
                      <a:pt x="66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48" y="0"/>
                      <a:pt x="43" y="5"/>
                      <a:pt x="43" y="11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7" y="15"/>
                      <a:pt x="0" y="21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86"/>
                      <a:pt x="6" y="92"/>
                      <a:pt x="14" y="92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101" y="92"/>
                      <a:pt x="108" y="86"/>
                      <a:pt x="108" y="78"/>
                    </a:cubicBezTo>
                    <a:cubicBezTo>
                      <a:pt x="108" y="29"/>
                      <a:pt x="108" y="29"/>
                      <a:pt x="108" y="29"/>
                    </a:cubicBezTo>
                    <a:cubicBezTo>
                      <a:pt x="108" y="21"/>
                      <a:pt x="101" y="15"/>
                      <a:pt x="94" y="15"/>
                    </a:cubicBezTo>
                    <a:close/>
                    <a:moveTo>
                      <a:pt x="10" y="78"/>
                    </a:move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27"/>
                      <a:pt x="12" y="24"/>
                      <a:pt x="14" y="24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6" y="83"/>
                      <a:pt x="26" y="83"/>
                      <a:pt x="26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1" y="83"/>
                      <a:pt x="10" y="80"/>
                      <a:pt x="10" y="78"/>
                    </a:cubicBezTo>
                    <a:close/>
                    <a:moveTo>
                      <a:pt x="99" y="78"/>
                    </a:moveTo>
                    <a:cubicBezTo>
                      <a:pt x="99" y="80"/>
                      <a:pt x="96" y="83"/>
                      <a:pt x="94" y="83"/>
                    </a:cubicBezTo>
                    <a:cubicBezTo>
                      <a:pt x="35" y="83"/>
                      <a:pt x="35" y="83"/>
                      <a:pt x="35" y="83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94" y="24"/>
                      <a:pt x="94" y="24"/>
                      <a:pt x="94" y="24"/>
                    </a:cubicBezTo>
                    <a:cubicBezTo>
                      <a:pt x="96" y="24"/>
                      <a:pt x="99" y="27"/>
                      <a:pt x="99" y="29"/>
                    </a:cubicBezTo>
                    <a:lnTo>
                      <a:pt x="99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8460" name="淘宝店chenying0907 28"/>
              <p:cNvSpPr>
                <a:spLocks noEditPoints="1"/>
              </p:cNvSpPr>
              <p:nvPr/>
            </p:nvSpPr>
            <p:spPr bwMode="auto">
              <a:xfrm>
                <a:off x="93" y="83"/>
                <a:ext cx="74" cy="74"/>
              </a:xfrm>
              <a:custGeom>
                <a:avLst/>
                <a:gdLst>
                  <a:gd name="T0" fmla="*/ 17 w 34"/>
                  <a:gd name="T1" fmla="*/ 0 h 34"/>
                  <a:gd name="T2" fmla="*/ 0 w 34"/>
                  <a:gd name="T3" fmla="*/ 17 h 34"/>
                  <a:gd name="T4" fmla="*/ 17 w 34"/>
                  <a:gd name="T5" fmla="*/ 34 h 34"/>
                  <a:gd name="T6" fmla="*/ 34 w 34"/>
                  <a:gd name="T7" fmla="*/ 17 h 34"/>
                  <a:gd name="T8" fmla="*/ 17 w 34"/>
                  <a:gd name="T9" fmla="*/ 0 h 34"/>
                  <a:gd name="T10" fmla="*/ 17 w 34"/>
                  <a:gd name="T11" fmla="*/ 25 h 34"/>
                  <a:gd name="T12" fmla="*/ 9 w 34"/>
                  <a:gd name="T13" fmla="*/ 17 h 34"/>
                  <a:gd name="T14" fmla="*/ 17 w 34"/>
                  <a:gd name="T15" fmla="*/ 10 h 34"/>
                  <a:gd name="T16" fmla="*/ 25 w 34"/>
                  <a:gd name="T17" fmla="*/ 17 h 34"/>
                  <a:gd name="T18" fmla="*/ 17 w 34"/>
                  <a:gd name="T19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34">
                    <a:moveTo>
                      <a:pt x="17" y="0"/>
                    </a:moveTo>
                    <a:cubicBezTo>
                      <a:pt x="8" y="0"/>
                      <a:pt x="0" y="8"/>
                      <a:pt x="0" y="17"/>
                    </a:cubicBezTo>
                    <a:cubicBezTo>
                      <a:pt x="0" y="27"/>
                      <a:pt x="8" y="34"/>
                      <a:pt x="17" y="34"/>
                    </a:cubicBezTo>
                    <a:cubicBezTo>
                      <a:pt x="26" y="34"/>
                      <a:pt x="34" y="27"/>
                      <a:pt x="34" y="17"/>
                    </a:cubicBezTo>
                    <a:cubicBezTo>
                      <a:pt x="34" y="8"/>
                      <a:pt x="26" y="0"/>
                      <a:pt x="17" y="0"/>
                    </a:cubicBezTo>
                    <a:close/>
                    <a:moveTo>
                      <a:pt x="17" y="25"/>
                    </a:moveTo>
                    <a:cubicBezTo>
                      <a:pt x="13" y="25"/>
                      <a:pt x="9" y="21"/>
                      <a:pt x="9" y="17"/>
                    </a:cubicBezTo>
                    <a:cubicBezTo>
                      <a:pt x="9" y="13"/>
                      <a:pt x="13" y="10"/>
                      <a:pt x="17" y="10"/>
                    </a:cubicBezTo>
                    <a:cubicBezTo>
                      <a:pt x="21" y="10"/>
                      <a:pt x="25" y="13"/>
                      <a:pt x="25" y="17"/>
                    </a:cubicBezTo>
                    <a:cubicBezTo>
                      <a:pt x="25" y="21"/>
                      <a:pt x="21" y="25"/>
                      <a:pt x="1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18461" name="PA_组合 29"/>
            <p:cNvGrpSpPr>
              <a:grpSpLocks/>
            </p:cNvGrpSpPr>
            <p:nvPr>
              <p:custDataLst>
                <p:tags r:id="rId11"/>
              </p:custDataLst>
            </p:nvPr>
          </p:nvGrpSpPr>
          <p:grpSpPr bwMode="auto">
            <a:xfrm>
              <a:off x="9271001" y="3639510"/>
              <a:ext cx="488951" cy="486833"/>
              <a:chOff x="0" y="0"/>
              <a:chExt cx="231" cy="230"/>
            </a:xfrm>
            <a:solidFill>
              <a:schemeClr val="accent5"/>
            </a:solidFill>
          </p:grpSpPr>
          <p:sp>
            <p:nvSpPr>
              <p:cNvPr id="18462" name="淘宝店chenying0907 30"/>
              <p:cNvSpPr>
                <a:spLocks noEditPoints="1"/>
              </p:cNvSpPr>
              <p:nvPr/>
            </p:nvSpPr>
            <p:spPr bwMode="auto">
              <a:xfrm>
                <a:off x="0" y="0"/>
                <a:ext cx="231" cy="230"/>
              </a:xfrm>
              <a:custGeom>
                <a:avLst/>
                <a:gdLst>
                  <a:gd name="T0" fmla="*/ 53 w 106"/>
                  <a:gd name="T1" fmla="*/ 106 h 106"/>
                  <a:gd name="T2" fmla="*/ 0 w 106"/>
                  <a:gd name="T3" fmla="*/ 53 h 106"/>
                  <a:gd name="T4" fmla="*/ 53 w 106"/>
                  <a:gd name="T5" fmla="*/ 0 h 106"/>
                  <a:gd name="T6" fmla="*/ 106 w 106"/>
                  <a:gd name="T7" fmla="*/ 53 h 106"/>
                  <a:gd name="T8" fmla="*/ 53 w 106"/>
                  <a:gd name="T9" fmla="*/ 106 h 106"/>
                  <a:gd name="T10" fmla="*/ 53 w 106"/>
                  <a:gd name="T11" fmla="*/ 9 h 106"/>
                  <a:gd name="T12" fmla="*/ 9 w 106"/>
                  <a:gd name="T13" fmla="*/ 53 h 106"/>
                  <a:gd name="T14" fmla="*/ 53 w 106"/>
                  <a:gd name="T15" fmla="*/ 97 h 106"/>
                  <a:gd name="T16" fmla="*/ 97 w 106"/>
                  <a:gd name="T17" fmla="*/ 53 h 106"/>
                  <a:gd name="T18" fmla="*/ 53 w 106"/>
                  <a:gd name="T19" fmla="*/ 9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6" h="106">
                    <a:moveTo>
                      <a:pt x="53" y="106"/>
                    </a:moveTo>
                    <a:cubicBezTo>
                      <a:pt x="24" y="106"/>
                      <a:pt x="0" y="82"/>
                      <a:pt x="0" y="53"/>
                    </a:cubicBezTo>
                    <a:cubicBezTo>
                      <a:pt x="0" y="24"/>
                      <a:pt x="24" y="0"/>
                      <a:pt x="53" y="0"/>
                    </a:cubicBezTo>
                    <a:cubicBezTo>
                      <a:pt x="82" y="0"/>
                      <a:pt x="106" y="24"/>
                      <a:pt x="106" y="53"/>
                    </a:cubicBezTo>
                    <a:cubicBezTo>
                      <a:pt x="106" y="82"/>
                      <a:pt x="82" y="106"/>
                      <a:pt x="53" y="106"/>
                    </a:cubicBezTo>
                    <a:close/>
                    <a:moveTo>
                      <a:pt x="53" y="9"/>
                    </a:moveTo>
                    <a:cubicBezTo>
                      <a:pt x="29" y="9"/>
                      <a:pt x="9" y="29"/>
                      <a:pt x="9" y="53"/>
                    </a:cubicBezTo>
                    <a:cubicBezTo>
                      <a:pt x="9" y="77"/>
                      <a:pt x="29" y="97"/>
                      <a:pt x="53" y="97"/>
                    </a:cubicBezTo>
                    <a:cubicBezTo>
                      <a:pt x="77" y="97"/>
                      <a:pt x="97" y="77"/>
                      <a:pt x="97" y="53"/>
                    </a:cubicBezTo>
                    <a:cubicBezTo>
                      <a:pt x="97" y="29"/>
                      <a:pt x="77" y="9"/>
                      <a:pt x="5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8463" name="淘宝店chenying0907 31"/>
              <p:cNvSpPr>
                <a:spLocks/>
              </p:cNvSpPr>
              <p:nvPr/>
            </p:nvSpPr>
            <p:spPr bwMode="auto">
              <a:xfrm>
                <a:off x="104" y="43"/>
                <a:ext cx="72" cy="81"/>
              </a:xfrm>
              <a:custGeom>
                <a:avLst/>
                <a:gdLst>
                  <a:gd name="T0" fmla="*/ 28 w 33"/>
                  <a:gd name="T1" fmla="*/ 37 h 37"/>
                  <a:gd name="T2" fmla="*/ 5 w 33"/>
                  <a:gd name="T3" fmla="*/ 37 h 37"/>
                  <a:gd name="T4" fmla="*/ 0 w 33"/>
                  <a:gd name="T5" fmla="*/ 33 h 37"/>
                  <a:gd name="T6" fmla="*/ 0 w 33"/>
                  <a:gd name="T7" fmla="*/ 5 h 37"/>
                  <a:gd name="T8" fmla="*/ 5 w 33"/>
                  <a:gd name="T9" fmla="*/ 0 h 37"/>
                  <a:gd name="T10" fmla="*/ 9 w 33"/>
                  <a:gd name="T11" fmla="*/ 5 h 37"/>
                  <a:gd name="T12" fmla="*/ 9 w 33"/>
                  <a:gd name="T13" fmla="*/ 28 h 37"/>
                  <a:gd name="T14" fmla="*/ 28 w 33"/>
                  <a:gd name="T15" fmla="*/ 28 h 37"/>
                  <a:gd name="T16" fmla="*/ 33 w 33"/>
                  <a:gd name="T17" fmla="*/ 33 h 37"/>
                  <a:gd name="T18" fmla="*/ 28 w 33"/>
                  <a:gd name="T1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" h="37">
                    <a:moveTo>
                      <a:pt x="28" y="37"/>
                    </a:moveTo>
                    <a:cubicBezTo>
                      <a:pt x="5" y="37"/>
                      <a:pt x="5" y="37"/>
                      <a:pt x="5" y="37"/>
                    </a:cubicBezTo>
                    <a:cubicBezTo>
                      <a:pt x="2" y="37"/>
                      <a:pt x="0" y="35"/>
                      <a:pt x="0" y="3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5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31" y="28"/>
                      <a:pt x="33" y="30"/>
                      <a:pt x="33" y="33"/>
                    </a:cubicBezTo>
                    <a:cubicBezTo>
                      <a:pt x="33" y="35"/>
                      <a:pt x="31" y="37"/>
                      <a:pt x="28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sp>
          <p:nvSpPr>
            <p:cNvPr id="18464" name="PA_Line 32"/>
            <p:cNvSpPr>
              <a:spLocks noChangeShapeType="1"/>
            </p:cNvSpPr>
            <p:nvPr>
              <p:custDataLst>
                <p:tags r:id="rId12"/>
              </p:custDataLst>
            </p:nvPr>
          </p:nvSpPr>
          <p:spPr bwMode="auto">
            <a:xfrm>
              <a:off x="2677584" y="4266043"/>
              <a:ext cx="0" cy="899584"/>
            </a:xfrm>
            <a:prstGeom prst="line">
              <a:avLst/>
            </a:prstGeom>
            <a:noFill/>
            <a:ln w="6350">
              <a:solidFill>
                <a:schemeClr val="bg1">
                  <a:lumMod val="65000"/>
                </a:schemeClr>
              </a:solidFill>
              <a:prstDash val="dash"/>
              <a:round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8465" name="PA_Line 33"/>
            <p:cNvSpPr>
              <a:spLocks noChangeShapeType="1"/>
            </p:cNvSpPr>
            <p:nvPr>
              <p:custDataLst>
                <p:tags r:id="rId13"/>
              </p:custDataLst>
            </p:nvPr>
          </p:nvSpPr>
          <p:spPr bwMode="auto">
            <a:xfrm>
              <a:off x="6096000" y="4266043"/>
              <a:ext cx="0" cy="899584"/>
            </a:xfrm>
            <a:prstGeom prst="line">
              <a:avLst/>
            </a:prstGeom>
            <a:noFill/>
            <a:ln w="6350">
              <a:solidFill>
                <a:schemeClr val="bg1">
                  <a:lumMod val="65000"/>
                </a:schemeClr>
              </a:solidFill>
              <a:prstDash val="dash"/>
              <a:round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8466" name="PA_Line 34"/>
            <p:cNvSpPr>
              <a:spLocks noChangeShapeType="1"/>
            </p:cNvSpPr>
            <p:nvPr>
              <p:custDataLst>
                <p:tags r:id="rId14"/>
              </p:custDataLst>
            </p:nvPr>
          </p:nvSpPr>
          <p:spPr bwMode="auto">
            <a:xfrm>
              <a:off x="9514417" y="4266043"/>
              <a:ext cx="0" cy="899584"/>
            </a:xfrm>
            <a:prstGeom prst="line">
              <a:avLst/>
            </a:prstGeom>
            <a:noFill/>
            <a:ln w="6350">
              <a:solidFill>
                <a:schemeClr val="bg1">
                  <a:lumMod val="65000"/>
                </a:schemeClr>
              </a:solidFill>
              <a:prstDash val="dash"/>
              <a:round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8467" name="PA_Line 35"/>
            <p:cNvSpPr>
              <a:spLocks noChangeShapeType="1"/>
            </p:cNvSpPr>
            <p:nvPr>
              <p:custDataLst>
                <p:tags r:id="rId15"/>
              </p:custDataLst>
            </p:nvPr>
          </p:nvSpPr>
          <p:spPr bwMode="auto">
            <a:xfrm>
              <a:off x="4406900" y="2598109"/>
              <a:ext cx="0" cy="899584"/>
            </a:xfrm>
            <a:prstGeom prst="line">
              <a:avLst/>
            </a:prstGeom>
            <a:noFill/>
            <a:ln w="6350">
              <a:solidFill>
                <a:schemeClr val="bg1">
                  <a:lumMod val="65000"/>
                </a:schemeClr>
              </a:solidFill>
              <a:prstDash val="dash"/>
              <a:round/>
              <a:headEnd type="oval" w="sm" len="sm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8468" name="PA_Line 36"/>
            <p:cNvSpPr>
              <a:spLocks noChangeShapeType="1"/>
            </p:cNvSpPr>
            <p:nvPr>
              <p:custDataLst>
                <p:tags r:id="rId16"/>
              </p:custDataLst>
            </p:nvPr>
          </p:nvSpPr>
          <p:spPr bwMode="auto">
            <a:xfrm>
              <a:off x="7802033" y="2598109"/>
              <a:ext cx="0" cy="899584"/>
            </a:xfrm>
            <a:prstGeom prst="line">
              <a:avLst/>
            </a:prstGeom>
            <a:noFill/>
            <a:ln w="6350">
              <a:solidFill>
                <a:schemeClr val="bg1">
                  <a:lumMod val="65000"/>
                </a:schemeClr>
              </a:solidFill>
              <a:prstDash val="dash"/>
              <a:round/>
              <a:headEnd type="oval" w="sm" len="sm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518653" y="4966916"/>
            <a:ext cx="2882775" cy="977461"/>
            <a:chOff x="2172598" y="4856871"/>
            <a:chExt cx="2882775" cy="977461"/>
          </a:xfrm>
        </p:grpSpPr>
        <p:sp>
          <p:nvSpPr>
            <p:cNvPr id="39" name="淘宝店chenying0907 18"/>
            <p:cNvSpPr txBox="1"/>
            <p:nvPr/>
          </p:nvSpPr>
          <p:spPr>
            <a:xfrm>
              <a:off x="2732486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40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2598" y="5188001"/>
              <a:ext cx="288277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661886" y="4966916"/>
            <a:ext cx="2882775" cy="977461"/>
            <a:chOff x="2172598" y="4856871"/>
            <a:chExt cx="2882775" cy="977461"/>
          </a:xfrm>
        </p:grpSpPr>
        <p:sp>
          <p:nvSpPr>
            <p:cNvPr id="42" name="淘宝店chenying0907 18"/>
            <p:cNvSpPr txBox="1"/>
            <p:nvPr/>
          </p:nvSpPr>
          <p:spPr>
            <a:xfrm>
              <a:off x="2732486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43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2598" y="5188001"/>
              <a:ext cx="288277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795576" y="4966916"/>
            <a:ext cx="2882775" cy="977461"/>
            <a:chOff x="2172598" y="4856871"/>
            <a:chExt cx="2882775" cy="977461"/>
          </a:xfrm>
        </p:grpSpPr>
        <p:sp>
          <p:nvSpPr>
            <p:cNvPr id="45" name="淘宝店chenying0907 18"/>
            <p:cNvSpPr txBox="1"/>
            <p:nvPr/>
          </p:nvSpPr>
          <p:spPr>
            <a:xfrm>
              <a:off x="2732486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46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2598" y="5188001"/>
              <a:ext cx="288277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234193" y="1520358"/>
            <a:ext cx="2882775" cy="977461"/>
            <a:chOff x="2172598" y="4856871"/>
            <a:chExt cx="2882775" cy="977461"/>
          </a:xfrm>
        </p:grpSpPr>
        <p:sp>
          <p:nvSpPr>
            <p:cNvPr id="48" name="淘宝店chenying0907 18"/>
            <p:cNvSpPr txBox="1"/>
            <p:nvPr/>
          </p:nvSpPr>
          <p:spPr>
            <a:xfrm>
              <a:off x="2732486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49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2598" y="5188001"/>
              <a:ext cx="288277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112755" y="1520358"/>
            <a:ext cx="2882775" cy="977461"/>
            <a:chOff x="2172598" y="4856871"/>
            <a:chExt cx="2882775" cy="977461"/>
          </a:xfrm>
        </p:grpSpPr>
        <p:sp>
          <p:nvSpPr>
            <p:cNvPr id="51" name="淘宝店chenying0907 18"/>
            <p:cNvSpPr txBox="1"/>
            <p:nvPr/>
          </p:nvSpPr>
          <p:spPr>
            <a:xfrm>
              <a:off x="2732486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52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2598" y="5188001"/>
              <a:ext cx="288277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53" name="淘宝店chenying0907 12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/>
        </p:nvSpPr>
        <p:spPr>
          <a:xfrm>
            <a:off x="3964880" y="380270"/>
            <a:ext cx="410574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94949"/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标题文字添加此处</a:t>
            </a:r>
          </a:p>
        </p:txBody>
      </p:sp>
      <p:cxnSp>
        <p:nvCxnSpPr>
          <p:cNvPr id="54" name="直接连接符 53"/>
          <p:cNvCxnSpPr>
            <a:cxnSpLocks/>
          </p:cNvCxnSpPr>
          <p:nvPr/>
        </p:nvCxnSpPr>
        <p:spPr>
          <a:xfrm>
            <a:off x="5767669" y="991394"/>
            <a:ext cx="656662" cy="0"/>
          </a:xfrm>
          <a:prstGeom prst="line">
            <a:avLst/>
          </a:prstGeom>
          <a:ln w="38100">
            <a:solidFill>
              <a:schemeClr val="accent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242127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49644" y="2543416"/>
            <a:ext cx="2754456" cy="2568847"/>
            <a:chOff x="4462415" y="2367256"/>
            <a:chExt cx="3128914" cy="2918075"/>
          </a:xfrm>
        </p:grpSpPr>
        <p:sp>
          <p:nvSpPr>
            <p:cNvPr id="5" name="淘宝店chenying0907 4"/>
            <p:cNvSpPr/>
            <p:nvPr/>
          </p:nvSpPr>
          <p:spPr>
            <a:xfrm>
              <a:off x="4462415" y="2386368"/>
              <a:ext cx="1495329" cy="1386689"/>
            </a:xfrm>
            <a:prstGeom prst="rect">
              <a:avLst/>
            </a:prstGeom>
            <a:solidFill>
              <a:schemeClr val="accent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6" name="淘宝店chenying0907 5"/>
            <p:cNvSpPr/>
            <p:nvPr/>
          </p:nvSpPr>
          <p:spPr>
            <a:xfrm>
              <a:off x="6096000" y="2386368"/>
              <a:ext cx="1495329" cy="1386689"/>
            </a:xfrm>
            <a:prstGeom prst="rect">
              <a:avLst/>
            </a:prstGeom>
            <a:solidFill>
              <a:schemeClr val="accent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淘宝店chenying0907 8"/>
            <p:cNvSpPr/>
            <p:nvPr/>
          </p:nvSpPr>
          <p:spPr>
            <a:xfrm>
              <a:off x="4462415" y="3898642"/>
              <a:ext cx="1495329" cy="1386689"/>
            </a:xfrm>
            <a:prstGeom prst="rect">
              <a:avLst/>
            </a:prstGeom>
            <a:solidFill>
              <a:schemeClr val="accent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淘宝店chenying0907 9"/>
            <p:cNvSpPr/>
            <p:nvPr/>
          </p:nvSpPr>
          <p:spPr>
            <a:xfrm>
              <a:off x="6096000" y="3898642"/>
              <a:ext cx="1495329" cy="1386689"/>
            </a:xfrm>
            <a:prstGeom prst="rect">
              <a:avLst/>
            </a:prstGeom>
            <a:solidFill>
              <a:schemeClr val="accent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淘宝店chenying0907 10"/>
            <p:cNvSpPr txBox="1"/>
            <p:nvPr/>
          </p:nvSpPr>
          <p:spPr>
            <a:xfrm>
              <a:off x="4872168" y="2367256"/>
              <a:ext cx="963770" cy="13635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 b="1">
                  <a:solidFill>
                    <a:schemeClr val="bg1"/>
                  </a:solidFill>
                  <a:latin typeface="Agency FB" panose="020B0503020202020204" pitchFamily="34" charset="0"/>
                </a:rPr>
                <a:t>S</a:t>
              </a:r>
              <a:endParaRPr lang="zh-CN" altLang="en-US" sz="72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2" name="淘宝店chenying0907 11"/>
            <p:cNvSpPr txBox="1"/>
            <p:nvPr/>
          </p:nvSpPr>
          <p:spPr>
            <a:xfrm>
              <a:off x="6386547" y="2367256"/>
              <a:ext cx="963770" cy="13635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W</a:t>
              </a:r>
              <a:endParaRPr lang="zh-CN" altLang="en-US" sz="72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7" name="淘宝店chenying0907 16"/>
            <p:cNvSpPr txBox="1"/>
            <p:nvPr/>
          </p:nvSpPr>
          <p:spPr>
            <a:xfrm>
              <a:off x="4872168" y="3864615"/>
              <a:ext cx="963770" cy="13635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O</a:t>
              </a:r>
              <a:endParaRPr lang="zh-CN" altLang="en-US" sz="72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8" name="淘宝店chenying0907 17"/>
            <p:cNvSpPr txBox="1"/>
            <p:nvPr/>
          </p:nvSpPr>
          <p:spPr>
            <a:xfrm>
              <a:off x="6467544" y="3864615"/>
              <a:ext cx="963770" cy="13635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 b="1">
                  <a:solidFill>
                    <a:schemeClr val="bg1"/>
                  </a:solidFill>
                  <a:latin typeface="Agency FB" panose="020B0503020202020204" pitchFamily="34" charset="0"/>
                </a:rPr>
                <a:t>T</a:t>
              </a:r>
              <a:endParaRPr lang="zh-CN" altLang="en-US" sz="72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781585" y="2681876"/>
            <a:ext cx="2892503" cy="977461"/>
            <a:chOff x="2167734" y="4856871"/>
            <a:chExt cx="2892503" cy="977461"/>
          </a:xfrm>
        </p:grpSpPr>
        <p:sp>
          <p:nvSpPr>
            <p:cNvPr id="30" name="淘宝店chenying0907 18"/>
            <p:cNvSpPr txBox="1"/>
            <p:nvPr/>
          </p:nvSpPr>
          <p:spPr>
            <a:xfrm>
              <a:off x="2167734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31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7462" y="5188001"/>
              <a:ext cx="288277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781585" y="4013165"/>
            <a:ext cx="2892503" cy="977461"/>
            <a:chOff x="2167734" y="4856871"/>
            <a:chExt cx="2892503" cy="977461"/>
          </a:xfrm>
        </p:grpSpPr>
        <p:sp>
          <p:nvSpPr>
            <p:cNvPr id="33" name="淘宝店chenying0907 18"/>
            <p:cNvSpPr txBox="1"/>
            <p:nvPr/>
          </p:nvSpPr>
          <p:spPr>
            <a:xfrm>
              <a:off x="2167734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34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7462" y="5188001"/>
              <a:ext cx="288277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516344" y="2681876"/>
            <a:ext cx="2882775" cy="977461"/>
            <a:chOff x="2177462" y="4856871"/>
            <a:chExt cx="2882775" cy="977461"/>
          </a:xfrm>
        </p:grpSpPr>
        <p:sp>
          <p:nvSpPr>
            <p:cNvPr id="36" name="淘宝店chenying0907 18"/>
            <p:cNvSpPr txBox="1"/>
            <p:nvPr/>
          </p:nvSpPr>
          <p:spPr>
            <a:xfrm>
              <a:off x="3297239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37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7462" y="5188001"/>
              <a:ext cx="288277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516344" y="4013165"/>
            <a:ext cx="2882775" cy="977461"/>
            <a:chOff x="2177462" y="4856871"/>
            <a:chExt cx="2882775" cy="977461"/>
          </a:xfrm>
        </p:grpSpPr>
        <p:sp>
          <p:nvSpPr>
            <p:cNvPr id="39" name="淘宝店chenying0907 18"/>
            <p:cNvSpPr txBox="1"/>
            <p:nvPr/>
          </p:nvSpPr>
          <p:spPr>
            <a:xfrm>
              <a:off x="3297239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40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7462" y="5188001"/>
              <a:ext cx="288277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41" name="淘宝店chenying0907 12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/>
        </p:nvSpPr>
        <p:spPr>
          <a:xfrm>
            <a:off x="3964880" y="380270"/>
            <a:ext cx="410574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94949"/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标题文字添加此处</a:t>
            </a:r>
          </a:p>
        </p:txBody>
      </p:sp>
      <p:cxnSp>
        <p:nvCxnSpPr>
          <p:cNvPr id="42" name="直接连接符 41"/>
          <p:cNvCxnSpPr>
            <a:cxnSpLocks/>
          </p:cNvCxnSpPr>
          <p:nvPr/>
        </p:nvCxnSpPr>
        <p:spPr>
          <a:xfrm>
            <a:off x="5767669" y="991394"/>
            <a:ext cx="656662" cy="0"/>
          </a:xfrm>
          <a:prstGeom prst="line">
            <a:avLst/>
          </a:prstGeom>
          <a:ln w="38100">
            <a:solidFill>
              <a:schemeClr val="accent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35809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99" name="PA_矩形 1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428750" y="2138537"/>
            <a:ext cx="4319947" cy="1284660"/>
          </a:xfrm>
          <a:prstGeom prst="rect">
            <a:avLst/>
          </a:prstGeom>
          <a:solidFill>
            <a:srgbClr val="454645"/>
          </a:solidFill>
          <a:ln>
            <a:noFill/>
          </a:ln>
          <a:extLst/>
        </p:spPr>
        <p:txBody>
          <a:bodyPr/>
          <a:lstStyle/>
          <a:p>
            <a:endParaRPr lang="zh-CN" altLang="en-US" sz="2400"/>
          </a:p>
        </p:txBody>
      </p:sp>
      <p:sp>
        <p:nvSpPr>
          <p:cNvPr id="46102" name="PA_矩形 2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456003" y="2138537"/>
            <a:ext cx="4319947" cy="1284660"/>
          </a:xfrm>
          <a:prstGeom prst="rect">
            <a:avLst/>
          </a:prstGeom>
          <a:solidFill>
            <a:srgbClr val="454645"/>
          </a:solidFill>
          <a:ln>
            <a:noFill/>
          </a:ln>
          <a:extLst/>
        </p:spPr>
        <p:txBody>
          <a:bodyPr/>
          <a:lstStyle/>
          <a:p>
            <a:endParaRPr lang="zh-CN" altLang="en-US" sz="2400"/>
          </a:p>
        </p:txBody>
      </p:sp>
      <p:sp>
        <p:nvSpPr>
          <p:cNvPr id="46105" name="PA_矩形 2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428750" y="4072953"/>
            <a:ext cx="4319947" cy="1284660"/>
          </a:xfrm>
          <a:prstGeom prst="rect">
            <a:avLst/>
          </a:prstGeom>
          <a:solidFill>
            <a:srgbClr val="454645"/>
          </a:solidFill>
          <a:ln>
            <a:noFill/>
          </a:ln>
          <a:extLst/>
        </p:spPr>
        <p:txBody>
          <a:bodyPr/>
          <a:lstStyle/>
          <a:p>
            <a:endParaRPr lang="zh-CN" altLang="en-US" sz="2400" dirty="0"/>
          </a:p>
        </p:txBody>
      </p:sp>
      <p:sp>
        <p:nvSpPr>
          <p:cNvPr id="46108" name="PA_矩形 2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456003" y="4072953"/>
            <a:ext cx="4319947" cy="1284660"/>
          </a:xfrm>
          <a:prstGeom prst="rect">
            <a:avLst/>
          </a:prstGeom>
          <a:solidFill>
            <a:srgbClr val="454645"/>
          </a:solidFill>
          <a:ln>
            <a:noFill/>
          </a:ln>
          <a:extLst/>
        </p:spPr>
        <p:txBody>
          <a:bodyPr/>
          <a:lstStyle/>
          <a:p>
            <a:endParaRPr lang="zh-CN" altLang="en-US" sz="2400"/>
          </a:p>
        </p:txBody>
      </p:sp>
      <p:sp>
        <p:nvSpPr>
          <p:cNvPr id="46111" name="PA_Line 31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1458453" y="3791187"/>
            <a:ext cx="9317497" cy="0"/>
          </a:xfrm>
          <a:prstGeom prst="line">
            <a:avLst/>
          </a:prstGeom>
          <a:noFill/>
          <a:ln w="6350">
            <a:solidFill>
              <a:schemeClr val="bg1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46112" name="PA_Line 32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6095853" y="2138538"/>
            <a:ext cx="0" cy="3219076"/>
          </a:xfrm>
          <a:prstGeom prst="line">
            <a:avLst/>
          </a:prstGeom>
          <a:noFill/>
          <a:ln w="6350">
            <a:solidFill>
              <a:schemeClr val="bg1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3" name="组合 2"/>
          <p:cNvGrpSpPr/>
          <p:nvPr/>
        </p:nvGrpSpPr>
        <p:grpSpPr>
          <a:xfrm>
            <a:off x="3224753" y="4216241"/>
            <a:ext cx="2407233" cy="977461"/>
            <a:chOff x="3224753" y="4216241"/>
            <a:chExt cx="2407233" cy="977461"/>
          </a:xfrm>
        </p:grpSpPr>
        <p:sp>
          <p:nvSpPr>
            <p:cNvPr id="46131" name="PA_Line 51"/>
            <p:cNvSpPr>
              <a:spLocks noChangeShapeType="1"/>
            </p:cNvSpPr>
            <p:nvPr>
              <p:custDataLst>
                <p:tags r:id="rId19"/>
              </p:custDataLst>
            </p:nvPr>
          </p:nvSpPr>
          <p:spPr bwMode="auto">
            <a:xfrm>
              <a:off x="3306501" y="4572908"/>
              <a:ext cx="2188748" cy="0"/>
            </a:xfrm>
            <a:prstGeom prst="line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3224753" y="4216241"/>
              <a:ext cx="2407233" cy="977461"/>
              <a:chOff x="2167734" y="4856871"/>
              <a:chExt cx="2407233" cy="977461"/>
            </a:xfrm>
          </p:grpSpPr>
          <p:sp>
            <p:nvSpPr>
              <p:cNvPr id="45" name="淘宝店chenying0907 18"/>
              <p:cNvSpPr txBox="1"/>
              <p:nvPr/>
            </p:nvSpPr>
            <p:spPr>
              <a:xfrm>
                <a:off x="2167734" y="4856871"/>
                <a:ext cx="176299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latin typeface="Agency FB" panose="020B0503020202020204" pitchFamily="34" charset="0"/>
                  </a:rPr>
                  <a:t>标题文字添加</a:t>
                </a:r>
              </a:p>
            </p:txBody>
          </p:sp>
          <p:sp>
            <p:nvSpPr>
              <p:cNvPr id="46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  <p:cNvSpPr/>
              <p:nvPr/>
            </p:nvSpPr>
            <p:spPr>
              <a:xfrm>
                <a:off x="2177463" y="5188001"/>
                <a:ext cx="2397504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Lorem ipsum dolor sit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amet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consectetur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adipisicing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elit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sed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do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eiusmod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tempor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incididunt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ut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labore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et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dolore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magna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aliqua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.</a:t>
                </a: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8258522" y="4216241"/>
            <a:ext cx="2407233" cy="977461"/>
            <a:chOff x="3224753" y="4216241"/>
            <a:chExt cx="2407233" cy="977461"/>
          </a:xfrm>
        </p:grpSpPr>
        <p:sp>
          <p:nvSpPr>
            <p:cNvPr id="49" name="PA_Line 51"/>
            <p:cNvSpPr>
              <a:spLocks noChangeShapeType="1"/>
            </p:cNvSpPr>
            <p:nvPr>
              <p:custDataLst>
                <p:tags r:id="rId18"/>
              </p:custDataLst>
            </p:nvPr>
          </p:nvSpPr>
          <p:spPr bwMode="auto">
            <a:xfrm>
              <a:off x="3306501" y="4572908"/>
              <a:ext cx="2188748" cy="0"/>
            </a:xfrm>
            <a:prstGeom prst="line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3224753" y="4216241"/>
              <a:ext cx="2407233" cy="977461"/>
              <a:chOff x="2167734" y="4856871"/>
              <a:chExt cx="2407233" cy="977461"/>
            </a:xfrm>
          </p:grpSpPr>
          <p:sp>
            <p:nvSpPr>
              <p:cNvPr id="51" name="淘宝店chenying0907 18"/>
              <p:cNvSpPr txBox="1"/>
              <p:nvPr/>
            </p:nvSpPr>
            <p:spPr>
              <a:xfrm>
                <a:off x="2167734" y="4856871"/>
                <a:ext cx="176299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latin typeface="Agency FB" panose="020B0503020202020204" pitchFamily="34" charset="0"/>
                  </a:rPr>
                  <a:t>标题文字添加</a:t>
                </a:r>
              </a:p>
            </p:txBody>
          </p:sp>
          <p:sp>
            <p:nvSpPr>
              <p:cNvPr id="52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  <p:cNvSpPr/>
              <p:nvPr/>
            </p:nvSpPr>
            <p:spPr>
              <a:xfrm>
                <a:off x="2177463" y="5188001"/>
                <a:ext cx="2397504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Lorem ipsum dolor sit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amet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consectetur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adipisicing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elit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sed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do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eiusmod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tempor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incididunt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ut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labore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et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dolore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magna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aliqua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.</a:t>
                </a: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3224753" y="2271646"/>
            <a:ext cx="2407233" cy="977461"/>
            <a:chOff x="3224753" y="4216241"/>
            <a:chExt cx="2407233" cy="977461"/>
          </a:xfrm>
        </p:grpSpPr>
        <p:sp>
          <p:nvSpPr>
            <p:cNvPr id="54" name="PA_Line 51"/>
            <p:cNvSpPr>
              <a:spLocks noChangeShapeType="1"/>
            </p:cNvSpPr>
            <p:nvPr>
              <p:custDataLst>
                <p:tags r:id="rId17"/>
              </p:custDataLst>
            </p:nvPr>
          </p:nvSpPr>
          <p:spPr bwMode="auto">
            <a:xfrm>
              <a:off x="3306501" y="4572908"/>
              <a:ext cx="2188748" cy="0"/>
            </a:xfrm>
            <a:prstGeom prst="line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3224753" y="4216241"/>
              <a:ext cx="2407233" cy="977461"/>
              <a:chOff x="2167734" y="4856871"/>
              <a:chExt cx="2407233" cy="977461"/>
            </a:xfrm>
          </p:grpSpPr>
          <p:sp>
            <p:nvSpPr>
              <p:cNvPr id="56" name="淘宝店chenying0907 18"/>
              <p:cNvSpPr txBox="1"/>
              <p:nvPr/>
            </p:nvSpPr>
            <p:spPr>
              <a:xfrm>
                <a:off x="2167734" y="4856871"/>
                <a:ext cx="176299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latin typeface="Agency FB" panose="020B0503020202020204" pitchFamily="34" charset="0"/>
                  </a:rPr>
                  <a:t>标题文字添加</a:t>
                </a:r>
              </a:p>
            </p:txBody>
          </p:sp>
          <p:sp>
            <p:nvSpPr>
              <p:cNvPr id="57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  <p:cNvSpPr/>
              <p:nvPr/>
            </p:nvSpPr>
            <p:spPr>
              <a:xfrm>
                <a:off x="2177463" y="5188001"/>
                <a:ext cx="2397504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Lorem ipsum dolor sit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amet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consectetur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adipisicing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elit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sed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do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eiusmod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tempor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incididunt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ut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labore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et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dolore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magna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aliqua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.</a:t>
                </a: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8258522" y="2271646"/>
            <a:ext cx="2407233" cy="977461"/>
            <a:chOff x="3224753" y="4216241"/>
            <a:chExt cx="2407233" cy="977461"/>
          </a:xfrm>
        </p:grpSpPr>
        <p:sp>
          <p:nvSpPr>
            <p:cNvPr id="61" name="PA_Line 51"/>
            <p:cNvSpPr>
              <a:spLocks noChangeShapeType="1"/>
            </p:cNvSpPr>
            <p:nvPr>
              <p:custDataLst>
                <p:tags r:id="rId16"/>
              </p:custDataLst>
            </p:nvPr>
          </p:nvSpPr>
          <p:spPr bwMode="auto">
            <a:xfrm>
              <a:off x="3306501" y="4572908"/>
              <a:ext cx="2188748" cy="0"/>
            </a:xfrm>
            <a:prstGeom prst="line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3224753" y="4216241"/>
              <a:ext cx="2407233" cy="977461"/>
              <a:chOff x="2167734" y="4856871"/>
              <a:chExt cx="2407233" cy="977461"/>
            </a:xfrm>
          </p:grpSpPr>
          <p:sp>
            <p:nvSpPr>
              <p:cNvPr id="63" name="淘宝店chenying0907 18"/>
              <p:cNvSpPr txBox="1"/>
              <p:nvPr/>
            </p:nvSpPr>
            <p:spPr>
              <a:xfrm>
                <a:off x="2167734" y="4856871"/>
                <a:ext cx="176299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latin typeface="Agency FB" panose="020B0503020202020204" pitchFamily="34" charset="0"/>
                  </a:rPr>
                  <a:t>标题文字添加</a:t>
                </a:r>
              </a:p>
            </p:txBody>
          </p:sp>
          <p:sp>
            <p:nvSpPr>
              <p:cNvPr id="64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  <p:cNvSpPr/>
              <p:nvPr/>
            </p:nvSpPr>
            <p:spPr>
              <a:xfrm>
                <a:off x="2177463" y="5188001"/>
                <a:ext cx="2397504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Lorem ipsum dolor sit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amet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consectetur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adipisicing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elit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sed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do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eiusmod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tempor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incididunt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ut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labore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et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dolore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magna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aliqua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.</a:t>
                </a:r>
              </a:p>
            </p:txBody>
          </p:sp>
        </p:grpSp>
      </p:grpSp>
      <p:sp>
        <p:nvSpPr>
          <p:cNvPr id="65" name="淘宝店chenying0907 12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/>
        </p:nvSpPr>
        <p:spPr>
          <a:xfrm>
            <a:off x="3964880" y="380270"/>
            <a:ext cx="410574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94949"/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标题文字添加此处</a:t>
            </a:r>
          </a:p>
        </p:txBody>
      </p:sp>
      <p:cxnSp>
        <p:nvCxnSpPr>
          <p:cNvPr id="66" name="直接连接符 65"/>
          <p:cNvCxnSpPr>
            <a:cxnSpLocks/>
          </p:cNvCxnSpPr>
          <p:nvPr/>
        </p:nvCxnSpPr>
        <p:spPr>
          <a:xfrm>
            <a:off x="5767669" y="991394"/>
            <a:ext cx="656662" cy="0"/>
          </a:xfrm>
          <a:prstGeom prst="line">
            <a:avLst/>
          </a:prstGeom>
          <a:ln w="38100">
            <a:solidFill>
              <a:schemeClr val="accent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8" r="5548"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11"/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9" r="5459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2"/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2" r="1362"/>
          <a:stretch>
            <a:fillRect/>
          </a:stretch>
        </p:blipFill>
        <p:spPr/>
      </p:pic>
      <p:pic>
        <p:nvPicPr>
          <p:cNvPr id="15" name="图片占位符 14"/>
          <p:cNvPicPr>
            <a:picLocks noGrp="1" noChangeAspect="1"/>
          </p:cNvPicPr>
          <p:nvPr>
            <p:ph type="pic" sz="quarter" idx="13"/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08" r="12408"/>
          <a:stretch>
            <a:fillRect/>
          </a:stretch>
        </p:blipFill>
        <p:spPr/>
      </p:pic>
      <p:sp>
        <p:nvSpPr>
          <p:cNvPr id="46101" name="PA_淘宝店chenying0907 21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1428751" y="2138538"/>
            <a:ext cx="738865" cy="738865"/>
          </a:xfrm>
          <a:custGeom>
            <a:avLst/>
            <a:gdLst>
              <a:gd name="T0" fmla="*/ 0 w 398"/>
              <a:gd name="T1" fmla="*/ 398 h 398"/>
              <a:gd name="T2" fmla="*/ 0 w 398"/>
              <a:gd name="T3" fmla="*/ 0 h 398"/>
              <a:gd name="T4" fmla="*/ 398 w 398"/>
              <a:gd name="T5" fmla="*/ 0 h 398"/>
              <a:gd name="T6" fmla="*/ 0 w 398"/>
              <a:gd name="T7" fmla="*/ 398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" h="398">
                <a:moveTo>
                  <a:pt x="0" y="398"/>
                </a:moveTo>
                <a:lnTo>
                  <a:pt x="0" y="0"/>
                </a:lnTo>
                <a:lnTo>
                  <a:pt x="398" y="0"/>
                </a:lnTo>
                <a:lnTo>
                  <a:pt x="0" y="398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46104" name="PA_淘宝店chenying0907 24"/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6456004" y="2138538"/>
            <a:ext cx="738865" cy="738865"/>
          </a:xfrm>
          <a:custGeom>
            <a:avLst/>
            <a:gdLst>
              <a:gd name="T0" fmla="*/ 0 w 398"/>
              <a:gd name="T1" fmla="*/ 398 h 398"/>
              <a:gd name="T2" fmla="*/ 0 w 398"/>
              <a:gd name="T3" fmla="*/ 0 h 398"/>
              <a:gd name="T4" fmla="*/ 398 w 398"/>
              <a:gd name="T5" fmla="*/ 0 h 398"/>
              <a:gd name="T6" fmla="*/ 0 w 398"/>
              <a:gd name="T7" fmla="*/ 398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" h="398">
                <a:moveTo>
                  <a:pt x="0" y="398"/>
                </a:moveTo>
                <a:lnTo>
                  <a:pt x="0" y="0"/>
                </a:lnTo>
                <a:lnTo>
                  <a:pt x="398" y="0"/>
                </a:lnTo>
                <a:lnTo>
                  <a:pt x="0" y="398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46107" name="PA_淘宝店chenying0907 27"/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1428751" y="4072953"/>
            <a:ext cx="738865" cy="737009"/>
          </a:xfrm>
          <a:custGeom>
            <a:avLst/>
            <a:gdLst>
              <a:gd name="T0" fmla="*/ 0 w 398"/>
              <a:gd name="T1" fmla="*/ 397 h 397"/>
              <a:gd name="T2" fmla="*/ 0 w 398"/>
              <a:gd name="T3" fmla="*/ 0 h 397"/>
              <a:gd name="T4" fmla="*/ 398 w 398"/>
              <a:gd name="T5" fmla="*/ 0 h 397"/>
              <a:gd name="T6" fmla="*/ 0 w 398"/>
              <a:gd name="T7" fmla="*/ 397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" h="397">
                <a:moveTo>
                  <a:pt x="0" y="397"/>
                </a:moveTo>
                <a:lnTo>
                  <a:pt x="0" y="0"/>
                </a:lnTo>
                <a:lnTo>
                  <a:pt x="398" y="0"/>
                </a:lnTo>
                <a:lnTo>
                  <a:pt x="0" y="39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46110" name="PA_淘宝店chenying0907 30"/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6456004" y="4072953"/>
            <a:ext cx="738865" cy="737009"/>
          </a:xfrm>
          <a:custGeom>
            <a:avLst/>
            <a:gdLst>
              <a:gd name="T0" fmla="*/ 0 w 398"/>
              <a:gd name="T1" fmla="*/ 397 h 397"/>
              <a:gd name="T2" fmla="*/ 0 w 398"/>
              <a:gd name="T3" fmla="*/ 0 h 397"/>
              <a:gd name="T4" fmla="*/ 398 w 398"/>
              <a:gd name="T5" fmla="*/ 0 h 397"/>
              <a:gd name="T6" fmla="*/ 0 w 398"/>
              <a:gd name="T7" fmla="*/ 397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" h="397">
                <a:moveTo>
                  <a:pt x="0" y="397"/>
                </a:moveTo>
                <a:lnTo>
                  <a:pt x="0" y="0"/>
                </a:lnTo>
                <a:lnTo>
                  <a:pt x="398" y="0"/>
                </a:lnTo>
                <a:lnTo>
                  <a:pt x="0" y="39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46113" name="PA_组合 33"/>
          <p:cNvGrpSpPr>
            <a:grpSpLocks/>
          </p:cNvGrpSpPr>
          <p:nvPr>
            <p:custDataLst>
              <p:tags r:id="rId12"/>
            </p:custDataLst>
          </p:nvPr>
        </p:nvGrpSpPr>
        <p:grpSpPr bwMode="auto">
          <a:xfrm>
            <a:off x="6578528" y="4180627"/>
            <a:ext cx="200496" cy="259902"/>
            <a:chOff x="0" y="0"/>
            <a:chExt cx="108" cy="140"/>
          </a:xfrm>
        </p:grpSpPr>
        <p:sp>
          <p:nvSpPr>
            <p:cNvPr id="46114" name="淘宝店chenying0907 34"/>
            <p:cNvSpPr>
              <a:spLocks/>
            </p:cNvSpPr>
            <p:nvPr/>
          </p:nvSpPr>
          <p:spPr bwMode="auto">
            <a:xfrm>
              <a:off x="0" y="0"/>
              <a:ext cx="108" cy="140"/>
            </a:xfrm>
            <a:custGeom>
              <a:avLst/>
              <a:gdLst>
                <a:gd name="T0" fmla="*/ 16 w 73"/>
                <a:gd name="T1" fmla="*/ 86 h 94"/>
                <a:gd name="T2" fmla="*/ 8 w 73"/>
                <a:gd name="T3" fmla="*/ 86 h 94"/>
                <a:gd name="T4" fmla="*/ 8 w 73"/>
                <a:gd name="T5" fmla="*/ 8 h 94"/>
                <a:gd name="T6" fmla="*/ 69 w 73"/>
                <a:gd name="T7" fmla="*/ 8 h 94"/>
                <a:gd name="T8" fmla="*/ 73 w 73"/>
                <a:gd name="T9" fmla="*/ 4 h 94"/>
                <a:gd name="T10" fmla="*/ 69 w 73"/>
                <a:gd name="T11" fmla="*/ 0 h 94"/>
                <a:gd name="T12" fmla="*/ 4 w 73"/>
                <a:gd name="T13" fmla="*/ 0 h 94"/>
                <a:gd name="T14" fmla="*/ 0 w 73"/>
                <a:gd name="T15" fmla="*/ 4 h 94"/>
                <a:gd name="T16" fmla="*/ 0 w 73"/>
                <a:gd name="T17" fmla="*/ 90 h 94"/>
                <a:gd name="T18" fmla="*/ 4 w 73"/>
                <a:gd name="T19" fmla="*/ 94 h 94"/>
                <a:gd name="T20" fmla="*/ 16 w 73"/>
                <a:gd name="T21" fmla="*/ 94 h 94"/>
                <a:gd name="T22" fmla="*/ 20 w 73"/>
                <a:gd name="T23" fmla="*/ 90 h 94"/>
                <a:gd name="T24" fmla="*/ 16 w 73"/>
                <a:gd name="T25" fmla="*/ 8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3" h="94">
                  <a:moveTo>
                    <a:pt x="16" y="86"/>
                  </a:moveTo>
                  <a:cubicBezTo>
                    <a:pt x="8" y="86"/>
                    <a:pt x="8" y="86"/>
                    <a:pt x="8" y="8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1" y="8"/>
                    <a:pt x="73" y="6"/>
                    <a:pt x="73" y="4"/>
                  </a:cubicBezTo>
                  <a:cubicBezTo>
                    <a:pt x="73" y="1"/>
                    <a:pt x="71" y="0"/>
                    <a:pt x="6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2"/>
                    <a:pt x="2" y="94"/>
                    <a:pt x="4" y="94"/>
                  </a:cubicBezTo>
                  <a:cubicBezTo>
                    <a:pt x="16" y="94"/>
                    <a:pt x="16" y="94"/>
                    <a:pt x="16" y="94"/>
                  </a:cubicBezTo>
                  <a:cubicBezTo>
                    <a:pt x="18" y="94"/>
                    <a:pt x="20" y="92"/>
                    <a:pt x="20" y="90"/>
                  </a:cubicBezTo>
                  <a:cubicBezTo>
                    <a:pt x="20" y="88"/>
                    <a:pt x="18" y="86"/>
                    <a:pt x="16" y="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46115" name="淘宝店chenying0907 35"/>
            <p:cNvSpPr>
              <a:spLocks/>
            </p:cNvSpPr>
            <p:nvPr/>
          </p:nvSpPr>
          <p:spPr bwMode="auto">
            <a:xfrm>
              <a:off x="68" y="82"/>
              <a:ext cx="40" cy="58"/>
            </a:xfrm>
            <a:custGeom>
              <a:avLst/>
              <a:gdLst>
                <a:gd name="T0" fmla="*/ 23 w 27"/>
                <a:gd name="T1" fmla="*/ 0 h 39"/>
                <a:gd name="T2" fmla="*/ 19 w 27"/>
                <a:gd name="T3" fmla="*/ 4 h 39"/>
                <a:gd name="T4" fmla="*/ 19 w 27"/>
                <a:gd name="T5" fmla="*/ 31 h 39"/>
                <a:gd name="T6" fmla="*/ 4 w 27"/>
                <a:gd name="T7" fmla="*/ 31 h 39"/>
                <a:gd name="T8" fmla="*/ 0 w 27"/>
                <a:gd name="T9" fmla="*/ 35 h 39"/>
                <a:gd name="T10" fmla="*/ 4 w 27"/>
                <a:gd name="T11" fmla="*/ 39 h 39"/>
                <a:gd name="T12" fmla="*/ 23 w 27"/>
                <a:gd name="T13" fmla="*/ 39 h 39"/>
                <a:gd name="T14" fmla="*/ 26 w 27"/>
                <a:gd name="T15" fmla="*/ 38 h 39"/>
                <a:gd name="T16" fmla="*/ 27 w 27"/>
                <a:gd name="T17" fmla="*/ 35 h 39"/>
                <a:gd name="T18" fmla="*/ 27 w 27"/>
                <a:gd name="T19" fmla="*/ 4 h 39"/>
                <a:gd name="T20" fmla="*/ 23 w 27"/>
                <a:gd name="T2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39">
                  <a:moveTo>
                    <a:pt x="23" y="0"/>
                  </a:moveTo>
                  <a:cubicBezTo>
                    <a:pt x="21" y="0"/>
                    <a:pt x="19" y="2"/>
                    <a:pt x="19" y="4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2" y="31"/>
                    <a:pt x="0" y="33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4" y="39"/>
                    <a:pt x="25" y="39"/>
                    <a:pt x="26" y="38"/>
                  </a:cubicBezTo>
                  <a:cubicBezTo>
                    <a:pt x="27" y="37"/>
                    <a:pt x="27" y="36"/>
                    <a:pt x="27" y="35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0"/>
                    <a:pt x="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46116" name="淘宝店chenying0907 36"/>
            <p:cNvSpPr>
              <a:spLocks noEditPoints="1"/>
            </p:cNvSpPr>
            <p:nvPr/>
          </p:nvSpPr>
          <p:spPr bwMode="auto">
            <a:xfrm>
              <a:off x="38" y="29"/>
              <a:ext cx="69" cy="99"/>
            </a:xfrm>
            <a:custGeom>
              <a:avLst/>
              <a:gdLst>
                <a:gd name="T0" fmla="*/ 40 w 46"/>
                <a:gd name="T1" fmla="*/ 1 h 67"/>
                <a:gd name="T2" fmla="*/ 35 w 46"/>
                <a:gd name="T3" fmla="*/ 0 h 67"/>
                <a:gd name="T4" fmla="*/ 27 w 46"/>
                <a:gd name="T5" fmla="*/ 5 h 67"/>
                <a:gd name="T6" fmla="*/ 0 w 46"/>
                <a:gd name="T7" fmla="*/ 50 h 67"/>
                <a:gd name="T8" fmla="*/ 0 w 46"/>
                <a:gd name="T9" fmla="*/ 53 h 67"/>
                <a:gd name="T10" fmla="*/ 0 w 46"/>
                <a:gd name="T11" fmla="*/ 63 h 67"/>
                <a:gd name="T12" fmla="*/ 2 w 46"/>
                <a:gd name="T13" fmla="*/ 66 h 67"/>
                <a:gd name="T14" fmla="*/ 4 w 46"/>
                <a:gd name="T15" fmla="*/ 67 h 67"/>
                <a:gd name="T16" fmla="*/ 6 w 46"/>
                <a:gd name="T17" fmla="*/ 66 h 67"/>
                <a:gd name="T18" fmla="*/ 15 w 46"/>
                <a:gd name="T19" fmla="*/ 61 h 67"/>
                <a:gd name="T20" fmla="*/ 17 w 46"/>
                <a:gd name="T21" fmla="*/ 60 h 67"/>
                <a:gd name="T22" fmla="*/ 43 w 46"/>
                <a:gd name="T23" fmla="*/ 15 h 67"/>
                <a:gd name="T24" fmla="*/ 40 w 46"/>
                <a:gd name="T25" fmla="*/ 1 h 67"/>
                <a:gd name="T26" fmla="*/ 36 w 46"/>
                <a:gd name="T27" fmla="*/ 10 h 67"/>
                <a:gd name="T28" fmla="*/ 11 w 46"/>
                <a:gd name="T29" fmla="*/ 55 h 67"/>
                <a:gd name="T30" fmla="*/ 8 w 46"/>
                <a:gd name="T31" fmla="*/ 56 h 67"/>
                <a:gd name="T32" fmla="*/ 8 w 46"/>
                <a:gd name="T33" fmla="*/ 53 h 67"/>
                <a:gd name="T34" fmla="*/ 34 w 46"/>
                <a:gd name="T35" fmla="*/ 9 h 67"/>
                <a:gd name="T36" fmla="*/ 36 w 46"/>
                <a:gd name="T37" fmla="*/ 8 h 67"/>
                <a:gd name="T38" fmla="*/ 36 w 46"/>
                <a:gd name="T39" fmla="*/ 1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67">
                  <a:moveTo>
                    <a:pt x="40" y="1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32" y="0"/>
                    <a:pt x="28" y="2"/>
                    <a:pt x="27" y="5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1"/>
                    <a:pt x="0" y="52"/>
                    <a:pt x="0" y="5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4"/>
                    <a:pt x="1" y="66"/>
                    <a:pt x="2" y="66"/>
                  </a:cubicBezTo>
                  <a:cubicBezTo>
                    <a:pt x="3" y="67"/>
                    <a:pt x="4" y="67"/>
                    <a:pt x="4" y="67"/>
                  </a:cubicBezTo>
                  <a:cubicBezTo>
                    <a:pt x="5" y="67"/>
                    <a:pt x="6" y="67"/>
                    <a:pt x="6" y="66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6" y="61"/>
                    <a:pt x="17" y="61"/>
                    <a:pt x="17" y="60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6" y="10"/>
                    <a:pt x="44" y="4"/>
                    <a:pt x="40" y="1"/>
                  </a:cubicBezTo>
                  <a:close/>
                  <a:moveTo>
                    <a:pt x="36" y="10"/>
                  </a:moveTo>
                  <a:cubicBezTo>
                    <a:pt x="11" y="55"/>
                    <a:pt x="11" y="55"/>
                    <a:pt x="11" y="55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8"/>
                    <a:pt x="35" y="8"/>
                    <a:pt x="36" y="8"/>
                  </a:cubicBezTo>
                  <a:cubicBezTo>
                    <a:pt x="36" y="9"/>
                    <a:pt x="37" y="10"/>
                    <a:pt x="3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46117" name="淘宝店chenying0907 37"/>
            <p:cNvSpPr>
              <a:spLocks/>
            </p:cNvSpPr>
            <p:nvPr/>
          </p:nvSpPr>
          <p:spPr bwMode="auto">
            <a:xfrm>
              <a:off x="19" y="39"/>
              <a:ext cx="43" cy="13"/>
            </a:xfrm>
            <a:custGeom>
              <a:avLst/>
              <a:gdLst>
                <a:gd name="T0" fmla="*/ 29 w 29"/>
                <a:gd name="T1" fmla="*/ 4 h 9"/>
                <a:gd name="T2" fmla="*/ 25 w 29"/>
                <a:gd name="T3" fmla="*/ 0 h 9"/>
                <a:gd name="T4" fmla="*/ 4 w 29"/>
                <a:gd name="T5" fmla="*/ 0 h 9"/>
                <a:gd name="T6" fmla="*/ 0 w 29"/>
                <a:gd name="T7" fmla="*/ 4 h 9"/>
                <a:gd name="T8" fmla="*/ 4 w 29"/>
                <a:gd name="T9" fmla="*/ 9 h 9"/>
                <a:gd name="T10" fmla="*/ 25 w 29"/>
                <a:gd name="T11" fmla="*/ 9 h 9"/>
                <a:gd name="T12" fmla="*/ 29 w 29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9">
                  <a:moveTo>
                    <a:pt x="29" y="4"/>
                  </a:moveTo>
                  <a:cubicBezTo>
                    <a:pt x="29" y="2"/>
                    <a:pt x="27" y="0"/>
                    <a:pt x="2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7" y="9"/>
                    <a:pt x="29" y="7"/>
                    <a:pt x="2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46118" name="淘宝店chenying0907 38"/>
            <p:cNvSpPr>
              <a:spLocks/>
            </p:cNvSpPr>
            <p:nvPr/>
          </p:nvSpPr>
          <p:spPr bwMode="auto">
            <a:xfrm>
              <a:off x="19" y="63"/>
              <a:ext cx="28" cy="12"/>
            </a:xfrm>
            <a:custGeom>
              <a:avLst/>
              <a:gdLst>
                <a:gd name="T0" fmla="*/ 4 w 19"/>
                <a:gd name="T1" fmla="*/ 0 h 8"/>
                <a:gd name="T2" fmla="*/ 0 w 19"/>
                <a:gd name="T3" fmla="*/ 4 h 8"/>
                <a:gd name="T4" fmla="*/ 4 w 19"/>
                <a:gd name="T5" fmla="*/ 8 h 8"/>
                <a:gd name="T6" fmla="*/ 15 w 19"/>
                <a:gd name="T7" fmla="*/ 8 h 8"/>
                <a:gd name="T8" fmla="*/ 19 w 19"/>
                <a:gd name="T9" fmla="*/ 4 h 8"/>
                <a:gd name="T10" fmla="*/ 15 w 19"/>
                <a:gd name="T11" fmla="*/ 0 h 8"/>
                <a:gd name="T12" fmla="*/ 4 w 1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8"/>
                    <a:pt x="4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7" y="8"/>
                    <a:pt x="19" y="7"/>
                    <a:pt x="19" y="4"/>
                  </a:cubicBezTo>
                  <a:cubicBezTo>
                    <a:pt x="19" y="2"/>
                    <a:pt x="17" y="0"/>
                    <a:pt x="15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6119" name="PA_组合 39"/>
          <p:cNvGrpSpPr>
            <a:grpSpLocks/>
          </p:cNvGrpSpPr>
          <p:nvPr>
            <p:custDataLst>
              <p:tags r:id="rId13"/>
            </p:custDataLst>
          </p:nvPr>
        </p:nvGrpSpPr>
        <p:grpSpPr bwMode="auto">
          <a:xfrm>
            <a:off x="1536424" y="4178772"/>
            <a:ext cx="261758" cy="261758"/>
            <a:chOff x="0" y="0"/>
            <a:chExt cx="141" cy="141"/>
          </a:xfrm>
        </p:grpSpPr>
        <p:sp>
          <p:nvSpPr>
            <p:cNvPr id="46120" name="淘宝店chenying0907 40"/>
            <p:cNvSpPr>
              <a:spLocks noEditPoints="1"/>
            </p:cNvSpPr>
            <p:nvPr/>
          </p:nvSpPr>
          <p:spPr bwMode="auto">
            <a:xfrm>
              <a:off x="0" y="0"/>
              <a:ext cx="141" cy="141"/>
            </a:xfrm>
            <a:custGeom>
              <a:avLst/>
              <a:gdLst>
                <a:gd name="T0" fmla="*/ 91 w 95"/>
                <a:gd name="T1" fmla="*/ 37 h 95"/>
                <a:gd name="T2" fmla="*/ 82 w 95"/>
                <a:gd name="T3" fmla="*/ 31 h 95"/>
                <a:gd name="T4" fmla="*/ 85 w 95"/>
                <a:gd name="T5" fmla="*/ 20 h 95"/>
                <a:gd name="T6" fmla="*/ 71 w 95"/>
                <a:gd name="T7" fmla="*/ 9 h 95"/>
                <a:gd name="T8" fmla="*/ 60 w 95"/>
                <a:gd name="T9" fmla="*/ 11 h 95"/>
                <a:gd name="T10" fmla="*/ 55 w 95"/>
                <a:gd name="T11" fmla="*/ 1 h 95"/>
                <a:gd name="T12" fmla="*/ 37 w 95"/>
                <a:gd name="T13" fmla="*/ 4 h 95"/>
                <a:gd name="T14" fmla="*/ 31 w 95"/>
                <a:gd name="T15" fmla="*/ 13 h 95"/>
                <a:gd name="T16" fmla="*/ 20 w 95"/>
                <a:gd name="T17" fmla="*/ 10 h 95"/>
                <a:gd name="T18" fmla="*/ 9 w 95"/>
                <a:gd name="T19" fmla="*/ 24 h 95"/>
                <a:gd name="T20" fmla="*/ 11 w 95"/>
                <a:gd name="T21" fmla="*/ 35 h 95"/>
                <a:gd name="T22" fmla="*/ 1 w 95"/>
                <a:gd name="T23" fmla="*/ 41 h 95"/>
                <a:gd name="T24" fmla="*/ 1 w 95"/>
                <a:gd name="T25" fmla="*/ 55 h 95"/>
                <a:gd name="T26" fmla="*/ 11 w 95"/>
                <a:gd name="T27" fmla="*/ 61 h 95"/>
                <a:gd name="T28" fmla="*/ 9 w 95"/>
                <a:gd name="T29" fmla="*/ 72 h 95"/>
                <a:gd name="T30" fmla="*/ 20 w 95"/>
                <a:gd name="T31" fmla="*/ 86 h 95"/>
                <a:gd name="T32" fmla="*/ 31 w 95"/>
                <a:gd name="T33" fmla="*/ 83 h 95"/>
                <a:gd name="T34" fmla="*/ 37 w 95"/>
                <a:gd name="T35" fmla="*/ 92 h 95"/>
                <a:gd name="T36" fmla="*/ 47 w 95"/>
                <a:gd name="T37" fmla="*/ 95 h 95"/>
                <a:gd name="T38" fmla="*/ 58 w 95"/>
                <a:gd name="T39" fmla="*/ 92 h 95"/>
                <a:gd name="T40" fmla="*/ 64 w 95"/>
                <a:gd name="T41" fmla="*/ 83 h 95"/>
                <a:gd name="T42" fmla="*/ 75 w 95"/>
                <a:gd name="T43" fmla="*/ 86 h 95"/>
                <a:gd name="T44" fmla="*/ 86 w 95"/>
                <a:gd name="T45" fmla="*/ 72 h 95"/>
                <a:gd name="T46" fmla="*/ 84 w 95"/>
                <a:gd name="T47" fmla="*/ 61 h 95"/>
                <a:gd name="T48" fmla="*/ 94 w 95"/>
                <a:gd name="T49" fmla="*/ 55 h 95"/>
                <a:gd name="T50" fmla="*/ 94 w 95"/>
                <a:gd name="T51" fmla="*/ 41 h 95"/>
                <a:gd name="T52" fmla="*/ 79 w 95"/>
                <a:gd name="T53" fmla="*/ 54 h 95"/>
                <a:gd name="T54" fmla="*/ 74 w 95"/>
                <a:gd name="T55" fmla="*/ 62 h 95"/>
                <a:gd name="T56" fmla="*/ 77 w 95"/>
                <a:gd name="T57" fmla="*/ 73 h 95"/>
                <a:gd name="T58" fmla="*/ 66 w 95"/>
                <a:gd name="T59" fmla="*/ 75 h 95"/>
                <a:gd name="T60" fmla="*/ 56 w 95"/>
                <a:gd name="T61" fmla="*/ 77 h 95"/>
                <a:gd name="T62" fmla="*/ 51 w 95"/>
                <a:gd name="T63" fmla="*/ 87 h 95"/>
                <a:gd name="T64" fmla="*/ 41 w 95"/>
                <a:gd name="T65" fmla="*/ 80 h 95"/>
                <a:gd name="T66" fmla="*/ 33 w 95"/>
                <a:gd name="T67" fmla="*/ 75 h 95"/>
                <a:gd name="T68" fmla="*/ 22 w 95"/>
                <a:gd name="T69" fmla="*/ 78 h 95"/>
                <a:gd name="T70" fmla="*/ 21 w 95"/>
                <a:gd name="T71" fmla="*/ 66 h 95"/>
                <a:gd name="T72" fmla="*/ 18 w 95"/>
                <a:gd name="T73" fmla="*/ 56 h 95"/>
                <a:gd name="T74" fmla="*/ 8 w 95"/>
                <a:gd name="T75" fmla="*/ 51 h 95"/>
                <a:gd name="T76" fmla="*/ 8 w 95"/>
                <a:gd name="T77" fmla="*/ 44 h 95"/>
                <a:gd name="T78" fmla="*/ 18 w 95"/>
                <a:gd name="T79" fmla="*/ 39 h 95"/>
                <a:gd name="T80" fmla="*/ 21 w 95"/>
                <a:gd name="T81" fmla="*/ 29 h 95"/>
                <a:gd name="T82" fmla="*/ 22 w 95"/>
                <a:gd name="T83" fmla="*/ 18 h 95"/>
                <a:gd name="T84" fmla="*/ 33 w 95"/>
                <a:gd name="T85" fmla="*/ 21 h 95"/>
                <a:gd name="T86" fmla="*/ 41 w 95"/>
                <a:gd name="T87" fmla="*/ 16 h 95"/>
                <a:gd name="T88" fmla="*/ 51 w 95"/>
                <a:gd name="T89" fmla="*/ 9 h 95"/>
                <a:gd name="T90" fmla="*/ 56 w 95"/>
                <a:gd name="T91" fmla="*/ 18 h 95"/>
                <a:gd name="T92" fmla="*/ 66 w 95"/>
                <a:gd name="T93" fmla="*/ 21 h 95"/>
                <a:gd name="T94" fmla="*/ 77 w 95"/>
                <a:gd name="T95" fmla="*/ 23 h 95"/>
                <a:gd name="T96" fmla="*/ 74 w 95"/>
                <a:gd name="T97" fmla="*/ 33 h 95"/>
                <a:gd name="T98" fmla="*/ 79 w 95"/>
                <a:gd name="T99" fmla="*/ 42 h 95"/>
                <a:gd name="T100" fmla="*/ 87 w 95"/>
                <a:gd name="T101" fmla="*/ 4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5" h="95">
                  <a:moveTo>
                    <a:pt x="94" y="41"/>
                  </a:moveTo>
                  <a:cubicBezTo>
                    <a:pt x="94" y="39"/>
                    <a:pt x="93" y="38"/>
                    <a:pt x="91" y="37"/>
                  </a:cubicBezTo>
                  <a:cubicBezTo>
                    <a:pt x="84" y="35"/>
                    <a:pt x="84" y="35"/>
                    <a:pt x="84" y="35"/>
                  </a:cubicBezTo>
                  <a:cubicBezTo>
                    <a:pt x="84" y="33"/>
                    <a:pt x="83" y="32"/>
                    <a:pt x="82" y="31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7" y="23"/>
                    <a:pt x="86" y="21"/>
                    <a:pt x="85" y="20"/>
                  </a:cubicBezTo>
                  <a:cubicBezTo>
                    <a:pt x="83" y="16"/>
                    <a:pt x="79" y="13"/>
                    <a:pt x="75" y="10"/>
                  </a:cubicBezTo>
                  <a:cubicBezTo>
                    <a:pt x="74" y="9"/>
                    <a:pt x="73" y="9"/>
                    <a:pt x="71" y="9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3" y="12"/>
                    <a:pt x="62" y="12"/>
                    <a:pt x="60" y="11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7" y="2"/>
                    <a:pt x="56" y="1"/>
                    <a:pt x="55" y="1"/>
                  </a:cubicBezTo>
                  <a:cubicBezTo>
                    <a:pt x="49" y="0"/>
                    <a:pt x="45" y="0"/>
                    <a:pt x="40" y="1"/>
                  </a:cubicBezTo>
                  <a:cubicBezTo>
                    <a:pt x="39" y="1"/>
                    <a:pt x="38" y="2"/>
                    <a:pt x="37" y="4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12"/>
                    <a:pt x="32" y="12"/>
                    <a:pt x="31" y="13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2" y="9"/>
                    <a:pt x="21" y="9"/>
                    <a:pt x="20" y="10"/>
                  </a:cubicBezTo>
                  <a:cubicBezTo>
                    <a:pt x="16" y="13"/>
                    <a:pt x="12" y="16"/>
                    <a:pt x="9" y="20"/>
                  </a:cubicBezTo>
                  <a:cubicBezTo>
                    <a:pt x="8" y="21"/>
                    <a:pt x="8" y="23"/>
                    <a:pt x="9" y="24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2"/>
                    <a:pt x="11" y="33"/>
                    <a:pt x="11" y="35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1" y="39"/>
                    <a:pt x="1" y="41"/>
                  </a:cubicBezTo>
                  <a:cubicBezTo>
                    <a:pt x="0" y="43"/>
                    <a:pt x="0" y="46"/>
                    <a:pt x="0" y="48"/>
                  </a:cubicBezTo>
                  <a:cubicBezTo>
                    <a:pt x="0" y="50"/>
                    <a:pt x="0" y="52"/>
                    <a:pt x="1" y="55"/>
                  </a:cubicBezTo>
                  <a:cubicBezTo>
                    <a:pt x="1" y="56"/>
                    <a:pt x="2" y="58"/>
                    <a:pt x="3" y="58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2"/>
                    <a:pt x="12" y="63"/>
                    <a:pt x="12" y="64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8" y="73"/>
                    <a:pt x="8" y="74"/>
                    <a:pt x="9" y="76"/>
                  </a:cubicBezTo>
                  <a:cubicBezTo>
                    <a:pt x="12" y="80"/>
                    <a:pt x="16" y="83"/>
                    <a:pt x="20" y="86"/>
                  </a:cubicBezTo>
                  <a:cubicBezTo>
                    <a:pt x="21" y="87"/>
                    <a:pt x="22" y="87"/>
                    <a:pt x="24" y="86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2" y="83"/>
                    <a:pt x="33" y="84"/>
                    <a:pt x="34" y="84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8" y="93"/>
                    <a:pt x="39" y="94"/>
                    <a:pt x="40" y="94"/>
                  </a:cubicBezTo>
                  <a:cubicBezTo>
                    <a:pt x="43" y="95"/>
                    <a:pt x="45" y="95"/>
                    <a:pt x="47" y="95"/>
                  </a:cubicBezTo>
                  <a:cubicBezTo>
                    <a:pt x="50" y="95"/>
                    <a:pt x="52" y="95"/>
                    <a:pt x="55" y="94"/>
                  </a:cubicBezTo>
                  <a:cubicBezTo>
                    <a:pt x="56" y="94"/>
                    <a:pt x="57" y="93"/>
                    <a:pt x="58" y="9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2" y="84"/>
                    <a:pt x="63" y="83"/>
                    <a:pt x="64" y="83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3" y="87"/>
                    <a:pt x="74" y="87"/>
                    <a:pt x="75" y="86"/>
                  </a:cubicBezTo>
                  <a:cubicBezTo>
                    <a:pt x="79" y="83"/>
                    <a:pt x="83" y="80"/>
                    <a:pt x="85" y="76"/>
                  </a:cubicBezTo>
                  <a:cubicBezTo>
                    <a:pt x="86" y="74"/>
                    <a:pt x="87" y="73"/>
                    <a:pt x="86" y="72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4" y="62"/>
                    <a:pt x="84" y="61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93" y="58"/>
                    <a:pt x="94" y="56"/>
                    <a:pt x="94" y="55"/>
                  </a:cubicBezTo>
                  <a:cubicBezTo>
                    <a:pt x="94" y="52"/>
                    <a:pt x="95" y="50"/>
                    <a:pt x="95" y="48"/>
                  </a:cubicBezTo>
                  <a:cubicBezTo>
                    <a:pt x="95" y="46"/>
                    <a:pt x="94" y="43"/>
                    <a:pt x="94" y="41"/>
                  </a:cubicBezTo>
                  <a:close/>
                  <a:moveTo>
                    <a:pt x="86" y="51"/>
                  </a:moveTo>
                  <a:cubicBezTo>
                    <a:pt x="79" y="54"/>
                    <a:pt x="79" y="54"/>
                    <a:pt x="79" y="54"/>
                  </a:cubicBezTo>
                  <a:cubicBezTo>
                    <a:pt x="78" y="54"/>
                    <a:pt x="77" y="55"/>
                    <a:pt x="77" y="56"/>
                  </a:cubicBezTo>
                  <a:cubicBezTo>
                    <a:pt x="76" y="59"/>
                    <a:pt x="75" y="61"/>
                    <a:pt x="74" y="62"/>
                  </a:cubicBezTo>
                  <a:cubicBezTo>
                    <a:pt x="74" y="64"/>
                    <a:pt x="74" y="65"/>
                    <a:pt x="74" y="66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76" y="75"/>
                    <a:pt x="74" y="76"/>
                    <a:pt x="72" y="78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5" y="74"/>
                    <a:pt x="63" y="74"/>
                    <a:pt x="62" y="75"/>
                  </a:cubicBezTo>
                  <a:cubicBezTo>
                    <a:pt x="60" y="76"/>
                    <a:pt x="58" y="77"/>
                    <a:pt x="56" y="77"/>
                  </a:cubicBezTo>
                  <a:cubicBezTo>
                    <a:pt x="55" y="78"/>
                    <a:pt x="54" y="78"/>
                    <a:pt x="53" y="80"/>
                  </a:cubicBezTo>
                  <a:cubicBezTo>
                    <a:pt x="51" y="87"/>
                    <a:pt x="51" y="87"/>
                    <a:pt x="51" y="87"/>
                  </a:cubicBezTo>
                  <a:cubicBezTo>
                    <a:pt x="48" y="87"/>
                    <a:pt x="46" y="87"/>
                    <a:pt x="44" y="87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1" y="79"/>
                    <a:pt x="40" y="78"/>
                    <a:pt x="39" y="77"/>
                  </a:cubicBezTo>
                  <a:cubicBezTo>
                    <a:pt x="37" y="77"/>
                    <a:pt x="35" y="76"/>
                    <a:pt x="33" y="75"/>
                  </a:cubicBezTo>
                  <a:cubicBezTo>
                    <a:pt x="32" y="74"/>
                    <a:pt x="30" y="74"/>
                    <a:pt x="29" y="75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1" y="76"/>
                    <a:pt x="19" y="75"/>
                    <a:pt x="17" y="73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65"/>
                    <a:pt x="21" y="64"/>
                    <a:pt x="20" y="62"/>
                  </a:cubicBezTo>
                  <a:cubicBezTo>
                    <a:pt x="19" y="61"/>
                    <a:pt x="19" y="59"/>
                    <a:pt x="18" y="56"/>
                  </a:cubicBezTo>
                  <a:cubicBezTo>
                    <a:pt x="18" y="55"/>
                    <a:pt x="17" y="54"/>
                    <a:pt x="15" y="54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0"/>
                    <a:pt x="8" y="49"/>
                    <a:pt x="8" y="48"/>
                  </a:cubicBezTo>
                  <a:cubicBezTo>
                    <a:pt x="8" y="47"/>
                    <a:pt x="8" y="45"/>
                    <a:pt x="8" y="44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7" y="41"/>
                    <a:pt x="18" y="40"/>
                    <a:pt x="18" y="39"/>
                  </a:cubicBezTo>
                  <a:cubicBezTo>
                    <a:pt x="19" y="37"/>
                    <a:pt x="19" y="35"/>
                    <a:pt x="20" y="33"/>
                  </a:cubicBezTo>
                  <a:cubicBezTo>
                    <a:pt x="21" y="32"/>
                    <a:pt x="21" y="31"/>
                    <a:pt x="21" y="29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9" y="21"/>
                    <a:pt x="21" y="19"/>
                    <a:pt x="22" y="18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0" y="21"/>
                    <a:pt x="32" y="21"/>
                    <a:pt x="33" y="21"/>
                  </a:cubicBezTo>
                  <a:cubicBezTo>
                    <a:pt x="35" y="20"/>
                    <a:pt x="37" y="19"/>
                    <a:pt x="39" y="18"/>
                  </a:cubicBezTo>
                  <a:cubicBezTo>
                    <a:pt x="40" y="18"/>
                    <a:pt x="41" y="17"/>
                    <a:pt x="41" y="1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6" y="9"/>
                    <a:pt x="48" y="9"/>
                    <a:pt x="51" y="9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4" y="17"/>
                    <a:pt x="55" y="18"/>
                    <a:pt x="56" y="18"/>
                  </a:cubicBezTo>
                  <a:cubicBezTo>
                    <a:pt x="58" y="19"/>
                    <a:pt x="60" y="20"/>
                    <a:pt x="62" y="21"/>
                  </a:cubicBezTo>
                  <a:cubicBezTo>
                    <a:pt x="63" y="21"/>
                    <a:pt x="65" y="21"/>
                    <a:pt x="66" y="21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4" y="19"/>
                    <a:pt x="76" y="21"/>
                    <a:pt x="77" y="23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74" y="31"/>
                    <a:pt x="74" y="32"/>
                    <a:pt x="74" y="33"/>
                  </a:cubicBezTo>
                  <a:cubicBezTo>
                    <a:pt x="75" y="35"/>
                    <a:pt x="76" y="37"/>
                    <a:pt x="77" y="39"/>
                  </a:cubicBezTo>
                  <a:cubicBezTo>
                    <a:pt x="77" y="40"/>
                    <a:pt x="78" y="41"/>
                    <a:pt x="79" y="42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5"/>
                    <a:pt x="87" y="47"/>
                    <a:pt x="87" y="48"/>
                  </a:cubicBezTo>
                  <a:cubicBezTo>
                    <a:pt x="87" y="49"/>
                    <a:pt x="87" y="50"/>
                    <a:pt x="86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46121" name="淘宝店chenying0907 41"/>
            <p:cNvSpPr>
              <a:spLocks noEditPoints="1"/>
            </p:cNvSpPr>
            <p:nvPr/>
          </p:nvSpPr>
          <p:spPr bwMode="auto">
            <a:xfrm>
              <a:off x="43" y="41"/>
              <a:ext cx="55" cy="57"/>
            </a:xfrm>
            <a:custGeom>
              <a:avLst/>
              <a:gdLst>
                <a:gd name="T0" fmla="*/ 18 w 37"/>
                <a:gd name="T1" fmla="*/ 0 h 38"/>
                <a:gd name="T2" fmla="*/ 0 w 37"/>
                <a:gd name="T3" fmla="*/ 19 h 38"/>
                <a:gd name="T4" fmla="*/ 18 w 37"/>
                <a:gd name="T5" fmla="*/ 38 h 38"/>
                <a:gd name="T6" fmla="*/ 37 w 37"/>
                <a:gd name="T7" fmla="*/ 19 h 38"/>
                <a:gd name="T8" fmla="*/ 18 w 37"/>
                <a:gd name="T9" fmla="*/ 0 h 38"/>
                <a:gd name="T10" fmla="*/ 18 w 37"/>
                <a:gd name="T11" fmla="*/ 29 h 38"/>
                <a:gd name="T12" fmla="*/ 8 w 37"/>
                <a:gd name="T13" fmla="*/ 19 h 38"/>
                <a:gd name="T14" fmla="*/ 18 w 37"/>
                <a:gd name="T15" fmla="*/ 8 h 38"/>
                <a:gd name="T16" fmla="*/ 29 w 37"/>
                <a:gd name="T17" fmla="*/ 19 h 38"/>
                <a:gd name="T18" fmla="*/ 18 w 37"/>
                <a:gd name="T19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8">
                  <a:moveTo>
                    <a:pt x="18" y="0"/>
                  </a:move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8"/>
                    <a:pt x="18" y="38"/>
                  </a:cubicBezTo>
                  <a:cubicBezTo>
                    <a:pt x="29" y="38"/>
                    <a:pt x="37" y="29"/>
                    <a:pt x="37" y="19"/>
                  </a:cubicBezTo>
                  <a:cubicBezTo>
                    <a:pt x="37" y="8"/>
                    <a:pt x="29" y="0"/>
                    <a:pt x="18" y="0"/>
                  </a:cubicBezTo>
                  <a:close/>
                  <a:moveTo>
                    <a:pt x="18" y="29"/>
                  </a:moveTo>
                  <a:cubicBezTo>
                    <a:pt x="13" y="29"/>
                    <a:pt x="8" y="25"/>
                    <a:pt x="8" y="19"/>
                  </a:cubicBezTo>
                  <a:cubicBezTo>
                    <a:pt x="8" y="13"/>
                    <a:pt x="13" y="8"/>
                    <a:pt x="18" y="8"/>
                  </a:cubicBezTo>
                  <a:cubicBezTo>
                    <a:pt x="24" y="8"/>
                    <a:pt x="29" y="13"/>
                    <a:pt x="29" y="19"/>
                  </a:cubicBezTo>
                  <a:cubicBezTo>
                    <a:pt x="29" y="25"/>
                    <a:pt x="24" y="29"/>
                    <a:pt x="18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6122" name="PA_组合 42"/>
          <p:cNvGrpSpPr>
            <a:grpSpLocks/>
          </p:cNvGrpSpPr>
          <p:nvPr>
            <p:custDataLst>
              <p:tags r:id="rId14"/>
            </p:custDataLst>
          </p:nvPr>
        </p:nvGrpSpPr>
        <p:grpSpPr bwMode="auto">
          <a:xfrm>
            <a:off x="6550681" y="2240643"/>
            <a:ext cx="256189" cy="259902"/>
            <a:chOff x="0" y="0"/>
            <a:chExt cx="138" cy="140"/>
          </a:xfrm>
        </p:grpSpPr>
        <p:sp>
          <p:nvSpPr>
            <p:cNvPr id="46123" name="淘宝店chenying0907 43"/>
            <p:cNvSpPr>
              <a:spLocks/>
            </p:cNvSpPr>
            <p:nvPr/>
          </p:nvSpPr>
          <p:spPr bwMode="auto">
            <a:xfrm>
              <a:off x="0" y="0"/>
              <a:ext cx="138" cy="101"/>
            </a:xfrm>
            <a:custGeom>
              <a:avLst/>
              <a:gdLst>
                <a:gd name="T0" fmla="*/ 72 w 93"/>
                <a:gd name="T1" fmla="*/ 25 h 68"/>
                <a:gd name="T2" fmla="*/ 67 w 93"/>
                <a:gd name="T3" fmla="*/ 25 h 68"/>
                <a:gd name="T4" fmla="*/ 67 w 93"/>
                <a:gd name="T5" fmla="*/ 23 h 68"/>
                <a:gd name="T6" fmla="*/ 44 w 93"/>
                <a:gd name="T7" fmla="*/ 0 h 68"/>
                <a:gd name="T8" fmla="*/ 21 w 93"/>
                <a:gd name="T9" fmla="*/ 19 h 68"/>
                <a:gd name="T10" fmla="*/ 15 w 93"/>
                <a:gd name="T11" fmla="*/ 20 h 68"/>
                <a:gd name="T12" fmla="*/ 15 w 93"/>
                <a:gd name="T13" fmla="*/ 20 h 68"/>
                <a:gd name="T14" fmla="*/ 5 w 93"/>
                <a:gd name="T15" fmla="*/ 34 h 68"/>
                <a:gd name="T16" fmla="*/ 7 w 93"/>
                <a:gd name="T17" fmla="*/ 40 h 68"/>
                <a:gd name="T18" fmla="*/ 0 w 93"/>
                <a:gd name="T19" fmla="*/ 53 h 68"/>
                <a:gd name="T20" fmla="*/ 15 w 93"/>
                <a:gd name="T21" fmla="*/ 68 h 68"/>
                <a:gd name="T22" fmla="*/ 30 w 93"/>
                <a:gd name="T23" fmla="*/ 68 h 68"/>
                <a:gd name="T24" fmla="*/ 34 w 93"/>
                <a:gd name="T25" fmla="*/ 64 h 68"/>
                <a:gd name="T26" fmla="*/ 30 w 93"/>
                <a:gd name="T27" fmla="*/ 60 h 68"/>
                <a:gd name="T28" fmla="*/ 15 w 93"/>
                <a:gd name="T29" fmla="*/ 60 h 68"/>
                <a:gd name="T30" fmla="*/ 8 w 93"/>
                <a:gd name="T31" fmla="*/ 53 h 68"/>
                <a:gd name="T32" fmla="*/ 14 w 93"/>
                <a:gd name="T33" fmla="*/ 46 h 68"/>
                <a:gd name="T34" fmla="*/ 17 w 93"/>
                <a:gd name="T35" fmla="*/ 43 h 68"/>
                <a:gd name="T36" fmla="*/ 16 w 93"/>
                <a:gd name="T37" fmla="*/ 39 h 68"/>
                <a:gd name="T38" fmla="*/ 13 w 93"/>
                <a:gd name="T39" fmla="*/ 34 h 68"/>
                <a:gd name="T40" fmla="*/ 18 w 93"/>
                <a:gd name="T41" fmla="*/ 27 h 68"/>
                <a:gd name="T42" fmla="*/ 18 w 93"/>
                <a:gd name="T43" fmla="*/ 27 h 68"/>
                <a:gd name="T44" fmla="*/ 23 w 93"/>
                <a:gd name="T45" fmla="*/ 28 h 68"/>
                <a:gd name="T46" fmla="*/ 27 w 93"/>
                <a:gd name="T47" fmla="*/ 28 h 68"/>
                <a:gd name="T48" fmla="*/ 29 w 93"/>
                <a:gd name="T49" fmla="*/ 24 h 68"/>
                <a:gd name="T50" fmla="*/ 29 w 93"/>
                <a:gd name="T51" fmla="*/ 23 h 68"/>
                <a:gd name="T52" fmla="*/ 29 w 93"/>
                <a:gd name="T53" fmla="*/ 23 h 68"/>
                <a:gd name="T54" fmla="*/ 44 w 93"/>
                <a:gd name="T55" fmla="*/ 8 h 68"/>
                <a:gd name="T56" fmla="*/ 59 w 93"/>
                <a:gd name="T57" fmla="*/ 23 h 68"/>
                <a:gd name="T58" fmla="*/ 57 w 93"/>
                <a:gd name="T59" fmla="*/ 31 h 68"/>
                <a:gd name="T60" fmla="*/ 58 w 93"/>
                <a:gd name="T61" fmla="*/ 36 h 68"/>
                <a:gd name="T62" fmla="*/ 63 w 93"/>
                <a:gd name="T63" fmla="*/ 36 h 68"/>
                <a:gd name="T64" fmla="*/ 72 w 93"/>
                <a:gd name="T65" fmla="*/ 33 h 68"/>
                <a:gd name="T66" fmla="*/ 85 w 93"/>
                <a:gd name="T67" fmla="*/ 46 h 68"/>
                <a:gd name="T68" fmla="*/ 72 w 93"/>
                <a:gd name="T69" fmla="*/ 60 h 68"/>
                <a:gd name="T70" fmla="*/ 63 w 93"/>
                <a:gd name="T71" fmla="*/ 60 h 68"/>
                <a:gd name="T72" fmla="*/ 59 w 93"/>
                <a:gd name="T73" fmla="*/ 64 h 68"/>
                <a:gd name="T74" fmla="*/ 63 w 93"/>
                <a:gd name="T75" fmla="*/ 68 h 68"/>
                <a:gd name="T76" fmla="*/ 72 w 93"/>
                <a:gd name="T77" fmla="*/ 68 h 68"/>
                <a:gd name="T78" fmla="*/ 93 w 93"/>
                <a:gd name="T79" fmla="*/ 46 h 68"/>
                <a:gd name="T80" fmla="*/ 72 w 93"/>
                <a:gd name="T81" fmla="*/ 2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3" h="68">
                  <a:moveTo>
                    <a:pt x="72" y="25"/>
                  </a:moveTo>
                  <a:cubicBezTo>
                    <a:pt x="70" y="25"/>
                    <a:pt x="69" y="25"/>
                    <a:pt x="67" y="25"/>
                  </a:cubicBezTo>
                  <a:cubicBezTo>
                    <a:pt x="67" y="24"/>
                    <a:pt x="67" y="24"/>
                    <a:pt x="67" y="23"/>
                  </a:cubicBezTo>
                  <a:cubicBezTo>
                    <a:pt x="67" y="10"/>
                    <a:pt x="57" y="0"/>
                    <a:pt x="44" y="0"/>
                  </a:cubicBezTo>
                  <a:cubicBezTo>
                    <a:pt x="33" y="0"/>
                    <a:pt x="23" y="8"/>
                    <a:pt x="21" y="19"/>
                  </a:cubicBezTo>
                  <a:cubicBezTo>
                    <a:pt x="19" y="19"/>
                    <a:pt x="17" y="19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9" y="22"/>
                    <a:pt x="5" y="28"/>
                    <a:pt x="5" y="34"/>
                  </a:cubicBezTo>
                  <a:cubicBezTo>
                    <a:pt x="5" y="36"/>
                    <a:pt x="6" y="38"/>
                    <a:pt x="7" y="40"/>
                  </a:cubicBezTo>
                  <a:cubicBezTo>
                    <a:pt x="3" y="43"/>
                    <a:pt x="0" y="48"/>
                    <a:pt x="0" y="53"/>
                  </a:cubicBezTo>
                  <a:cubicBezTo>
                    <a:pt x="0" y="61"/>
                    <a:pt x="6" y="68"/>
                    <a:pt x="15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3" y="68"/>
                    <a:pt x="34" y="66"/>
                    <a:pt x="34" y="64"/>
                  </a:cubicBezTo>
                  <a:cubicBezTo>
                    <a:pt x="34" y="61"/>
                    <a:pt x="33" y="60"/>
                    <a:pt x="30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1" y="60"/>
                    <a:pt x="8" y="57"/>
                    <a:pt x="8" y="53"/>
                  </a:cubicBezTo>
                  <a:cubicBezTo>
                    <a:pt x="8" y="50"/>
                    <a:pt x="10" y="47"/>
                    <a:pt x="14" y="46"/>
                  </a:cubicBezTo>
                  <a:cubicBezTo>
                    <a:pt x="15" y="46"/>
                    <a:pt x="17" y="45"/>
                    <a:pt x="17" y="43"/>
                  </a:cubicBezTo>
                  <a:cubicBezTo>
                    <a:pt x="18" y="42"/>
                    <a:pt x="17" y="40"/>
                    <a:pt x="16" y="39"/>
                  </a:cubicBezTo>
                  <a:cubicBezTo>
                    <a:pt x="14" y="38"/>
                    <a:pt x="13" y="36"/>
                    <a:pt x="13" y="34"/>
                  </a:cubicBezTo>
                  <a:cubicBezTo>
                    <a:pt x="13" y="31"/>
                    <a:pt x="15" y="28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9" y="27"/>
                    <a:pt x="21" y="27"/>
                    <a:pt x="23" y="28"/>
                  </a:cubicBezTo>
                  <a:cubicBezTo>
                    <a:pt x="25" y="29"/>
                    <a:pt x="26" y="29"/>
                    <a:pt x="27" y="28"/>
                  </a:cubicBezTo>
                  <a:cubicBezTo>
                    <a:pt x="29" y="27"/>
                    <a:pt x="29" y="26"/>
                    <a:pt x="29" y="24"/>
                  </a:cubicBezTo>
                  <a:cubicBezTo>
                    <a:pt x="29" y="24"/>
                    <a:pt x="29" y="24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15"/>
                    <a:pt x="36" y="8"/>
                    <a:pt x="44" y="8"/>
                  </a:cubicBezTo>
                  <a:cubicBezTo>
                    <a:pt x="52" y="8"/>
                    <a:pt x="59" y="15"/>
                    <a:pt x="59" y="23"/>
                  </a:cubicBezTo>
                  <a:cubicBezTo>
                    <a:pt x="59" y="26"/>
                    <a:pt x="58" y="28"/>
                    <a:pt x="57" y="31"/>
                  </a:cubicBezTo>
                  <a:cubicBezTo>
                    <a:pt x="56" y="32"/>
                    <a:pt x="56" y="35"/>
                    <a:pt x="58" y="36"/>
                  </a:cubicBezTo>
                  <a:cubicBezTo>
                    <a:pt x="59" y="37"/>
                    <a:pt x="62" y="37"/>
                    <a:pt x="63" y="36"/>
                  </a:cubicBezTo>
                  <a:cubicBezTo>
                    <a:pt x="65" y="35"/>
                    <a:pt x="68" y="33"/>
                    <a:pt x="72" y="33"/>
                  </a:cubicBezTo>
                  <a:cubicBezTo>
                    <a:pt x="79" y="33"/>
                    <a:pt x="85" y="39"/>
                    <a:pt x="85" y="46"/>
                  </a:cubicBezTo>
                  <a:cubicBezTo>
                    <a:pt x="85" y="54"/>
                    <a:pt x="79" y="60"/>
                    <a:pt x="72" y="60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0" y="60"/>
                    <a:pt x="59" y="61"/>
                    <a:pt x="59" y="64"/>
                  </a:cubicBezTo>
                  <a:cubicBezTo>
                    <a:pt x="59" y="66"/>
                    <a:pt x="60" y="68"/>
                    <a:pt x="63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83" y="68"/>
                    <a:pt x="93" y="58"/>
                    <a:pt x="93" y="46"/>
                  </a:cubicBezTo>
                  <a:cubicBezTo>
                    <a:pt x="93" y="34"/>
                    <a:pt x="83" y="25"/>
                    <a:pt x="72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46124" name="淘宝店chenying0907 44"/>
            <p:cNvSpPr>
              <a:spLocks/>
            </p:cNvSpPr>
            <p:nvPr/>
          </p:nvSpPr>
          <p:spPr bwMode="auto">
            <a:xfrm>
              <a:off x="42" y="56"/>
              <a:ext cx="55" cy="84"/>
            </a:xfrm>
            <a:custGeom>
              <a:avLst/>
              <a:gdLst>
                <a:gd name="T0" fmla="*/ 29 w 37"/>
                <a:gd name="T1" fmla="*/ 36 h 56"/>
                <a:gd name="T2" fmla="*/ 23 w 37"/>
                <a:gd name="T3" fmla="*/ 43 h 56"/>
                <a:gd name="T4" fmla="*/ 23 w 37"/>
                <a:gd name="T5" fmla="*/ 4 h 56"/>
                <a:gd name="T6" fmla="*/ 18 w 37"/>
                <a:gd name="T7" fmla="*/ 0 h 56"/>
                <a:gd name="T8" fmla="*/ 14 w 37"/>
                <a:gd name="T9" fmla="*/ 4 h 56"/>
                <a:gd name="T10" fmla="*/ 14 w 37"/>
                <a:gd name="T11" fmla="*/ 43 h 56"/>
                <a:gd name="T12" fmla="*/ 8 w 37"/>
                <a:gd name="T13" fmla="*/ 36 h 56"/>
                <a:gd name="T14" fmla="*/ 2 w 37"/>
                <a:gd name="T15" fmla="*/ 36 h 56"/>
                <a:gd name="T16" fmla="*/ 2 w 37"/>
                <a:gd name="T17" fmla="*/ 41 h 56"/>
                <a:gd name="T18" fmla="*/ 16 w 37"/>
                <a:gd name="T19" fmla="*/ 55 h 56"/>
                <a:gd name="T20" fmla="*/ 18 w 37"/>
                <a:gd name="T21" fmla="*/ 56 h 56"/>
                <a:gd name="T22" fmla="*/ 21 w 37"/>
                <a:gd name="T23" fmla="*/ 55 h 56"/>
                <a:gd name="T24" fmla="*/ 35 w 37"/>
                <a:gd name="T25" fmla="*/ 41 h 56"/>
                <a:gd name="T26" fmla="*/ 35 w 37"/>
                <a:gd name="T27" fmla="*/ 36 h 56"/>
                <a:gd name="T28" fmla="*/ 29 w 37"/>
                <a:gd name="T29" fmla="*/ 3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56">
                  <a:moveTo>
                    <a:pt x="29" y="36"/>
                  </a:moveTo>
                  <a:cubicBezTo>
                    <a:pt x="23" y="43"/>
                    <a:pt x="23" y="43"/>
                    <a:pt x="23" y="43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2"/>
                    <a:pt x="21" y="0"/>
                    <a:pt x="18" y="0"/>
                  </a:cubicBezTo>
                  <a:cubicBezTo>
                    <a:pt x="16" y="0"/>
                    <a:pt x="14" y="2"/>
                    <a:pt x="14" y="4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4"/>
                    <a:pt x="3" y="34"/>
                    <a:pt x="2" y="36"/>
                  </a:cubicBezTo>
                  <a:cubicBezTo>
                    <a:pt x="0" y="37"/>
                    <a:pt x="0" y="40"/>
                    <a:pt x="2" y="41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6"/>
                    <a:pt x="17" y="56"/>
                    <a:pt x="18" y="56"/>
                  </a:cubicBezTo>
                  <a:cubicBezTo>
                    <a:pt x="20" y="56"/>
                    <a:pt x="21" y="56"/>
                    <a:pt x="21" y="55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7" y="40"/>
                    <a:pt x="37" y="37"/>
                    <a:pt x="35" y="36"/>
                  </a:cubicBezTo>
                  <a:cubicBezTo>
                    <a:pt x="34" y="34"/>
                    <a:pt x="31" y="34"/>
                    <a:pt x="29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46125" name="PA_淘宝店chenying0907 45"/>
          <p:cNvSpPr>
            <a:spLocks noEditPoints="1"/>
          </p:cNvSpPr>
          <p:nvPr>
            <p:custDataLst>
              <p:tags r:id="rId15"/>
            </p:custDataLst>
          </p:nvPr>
        </p:nvSpPr>
        <p:spPr bwMode="auto">
          <a:xfrm>
            <a:off x="1536424" y="2281485"/>
            <a:ext cx="261758" cy="180075"/>
          </a:xfrm>
          <a:custGeom>
            <a:avLst/>
            <a:gdLst>
              <a:gd name="T0" fmla="*/ 91 w 95"/>
              <a:gd name="T1" fmla="*/ 7 h 65"/>
              <a:gd name="T2" fmla="*/ 82 w 95"/>
              <a:gd name="T3" fmla="*/ 3 h 65"/>
              <a:gd name="T4" fmla="*/ 73 w 95"/>
              <a:gd name="T5" fmla="*/ 7 h 65"/>
              <a:gd name="T6" fmla="*/ 69 w 95"/>
              <a:gd name="T7" fmla="*/ 16 h 65"/>
              <a:gd name="T8" fmla="*/ 71 w 95"/>
              <a:gd name="T9" fmla="*/ 21 h 65"/>
              <a:gd name="T10" fmla="*/ 55 w 95"/>
              <a:gd name="T11" fmla="*/ 35 h 65"/>
              <a:gd name="T12" fmla="*/ 47 w 95"/>
              <a:gd name="T13" fmla="*/ 33 h 65"/>
              <a:gd name="T14" fmla="*/ 39 w 95"/>
              <a:gd name="T15" fmla="*/ 35 h 65"/>
              <a:gd name="T16" fmla="*/ 28 w 95"/>
              <a:gd name="T17" fmla="*/ 22 h 65"/>
              <a:gd name="T18" fmla="*/ 25 w 95"/>
              <a:gd name="T19" fmla="*/ 4 h 65"/>
              <a:gd name="T20" fmla="*/ 15 w 95"/>
              <a:gd name="T21" fmla="*/ 0 h 65"/>
              <a:gd name="T22" fmla="*/ 4 w 95"/>
              <a:gd name="T23" fmla="*/ 4 h 65"/>
              <a:gd name="T24" fmla="*/ 0 w 95"/>
              <a:gd name="T25" fmla="*/ 14 h 65"/>
              <a:gd name="T26" fmla="*/ 4 w 95"/>
              <a:gd name="T27" fmla="*/ 25 h 65"/>
              <a:gd name="T28" fmla="*/ 15 w 95"/>
              <a:gd name="T29" fmla="*/ 29 h 65"/>
              <a:gd name="T30" fmla="*/ 22 w 95"/>
              <a:gd name="T31" fmla="*/ 27 h 65"/>
              <a:gd name="T32" fmla="*/ 33 w 95"/>
              <a:gd name="T33" fmla="*/ 40 h 65"/>
              <a:gd name="T34" fmla="*/ 35 w 95"/>
              <a:gd name="T35" fmla="*/ 60 h 65"/>
              <a:gd name="T36" fmla="*/ 47 w 95"/>
              <a:gd name="T37" fmla="*/ 65 h 65"/>
              <a:gd name="T38" fmla="*/ 58 w 95"/>
              <a:gd name="T39" fmla="*/ 60 h 65"/>
              <a:gd name="T40" fmla="*/ 60 w 95"/>
              <a:gd name="T41" fmla="*/ 41 h 65"/>
              <a:gd name="T42" fmla="*/ 76 w 95"/>
              <a:gd name="T43" fmla="*/ 27 h 65"/>
              <a:gd name="T44" fmla="*/ 82 w 95"/>
              <a:gd name="T45" fmla="*/ 29 h 65"/>
              <a:gd name="T46" fmla="*/ 91 w 95"/>
              <a:gd name="T47" fmla="*/ 25 h 65"/>
              <a:gd name="T48" fmla="*/ 95 w 95"/>
              <a:gd name="T49" fmla="*/ 16 h 65"/>
              <a:gd name="T50" fmla="*/ 91 w 95"/>
              <a:gd name="T51" fmla="*/ 7 h 65"/>
              <a:gd name="T52" fmla="*/ 10 w 95"/>
              <a:gd name="T53" fmla="*/ 19 h 65"/>
              <a:gd name="T54" fmla="*/ 8 w 95"/>
              <a:gd name="T55" fmla="*/ 14 h 65"/>
              <a:gd name="T56" fmla="*/ 10 w 95"/>
              <a:gd name="T57" fmla="*/ 10 h 65"/>
              <a:gd name="T58" fmla="*/ 15 w 95"/>
              <a:gd name="T59" fmla="*/ 8 h 65"/>
              <a:gd name="T60" fmla="*/ 20 w 95"/>
              <a:gd name="T61" fmla="*/ 10 h 65"/>
              <a:gd name="T62" fmla="*/ 20 w 95"/>
              <a:gd name="T63" fmla="*/ 19 h 65"/>
              <a:gd name="T64" fmla="*/ 10 w 95"/>
              <a:gd name="T65" fmla="*/ 19 h 65"/>
              <a:gd name="T66" fmla="*/ 85 w 95"/>
              <a:gd name="T67" fmla="*/ 19 h 65"/>
              <a:gd name="T68" fmla="*/ 79 w 95"/>
              <a:gd name="T69" fmla="*/ 19 h 65"/>
              <a:gd name="T70" fmla="*/ 77 w 95"/>
              <a:gd name="T71" fmla="*/ 16 h 65"/>
              <a:gd name="T72" fmla="*/ 79 w 95"/>
              <a:gd name="T73" fmla="*/ 13 h 65"/>
              <a:gd name="T74" fmla="*/ 82 w 95"/>
              <a:gd name="T75" fmla="*/ 11 h 65"/>
              <a:gd name="T76" fmla="*/ 85 w 95"/>
              <a:gd name="T77" fmla="*/ 13 h 65"/>
              <a:gd name="T78" fmla="*/ 87 w 95"/>
              <a:gd name="T79" fmla="*/ 16 h 65"/>
              <a:gd name="T80" fmla="*/ 85 w 95"/>
              <a:gd name="T81" fmla="*/ 19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5" h="65">
                <a:moveTo>
                  <a:pt x="91" y="7"/>
                </a:moveTo>
                <a:cubicBezTo>
                  <a:pt x="89" y="5"/>
                  <a:pt x="85" y="3"/>
                  <a:pt x="82" y="3"/>
                </a:cubicBezTo>
                <a:cubicBezTo>
                  <a:pt x="79" y="3"/>
                  <a:pt x="75" y="5"/>
                  <a:pt x="73" y="7"/>
                </a:cubicBezTo>
                <a:cubicBezTo>
                  <a:pt x="71" y="9"/>
                  <a:pt x="69" y="13"/>
                  <a:pt x="69" y="16"/>
                </a:cubicBezTo>
                <a:cubicBezTo>
                  <a:pt x="69" y="18"/>
                  <a:pt x="70" y="20"/>
                  <a:pt x="71" y="21"/>
                </a:cubicBezTo>
                <a:cubicBezTo>
                  <a:pt x="55" y="35"/>
                  <a:pt x="55" y="35"/>
                  <a:pt x="55" y="35"/>
                </a:cubicBezTo>
                <a:cubicBezTo>
                  <a:pt x="52" y="34"/>
                  <a:pt x="50" y="33"/>
                  <a:pt x="47" y="33"/>
                </a:cubicBezTo>
                <a:cubicBezTo>
                  <a:pt x="44" y="33"/>
                  <a:pt x="41" y="33"/>
                  <a:pt x="39" y="35"/>
                </a:cubicBezTo>
                <a:cubicBezTo>
                  <a:pt x="28" y="22"/>
                  <a:pt x="28" y="22"/>
                  <a:pt x="28" y="22"/>
                </a:cubicBezTo>
                <a:cubicBezTo>
                  <a:pt x="31" y="16"/>
                  <a:pt x="30" y="9"/>
                  <a:pt x="25" y="4"/>
                </a:cubicBezTo>
                <a:cubicBezTo>
                  <a:pt x="23" y="1"/>
                  <a:pt x="19" y="0"/>
                  <a:pt x="15" y="0"/>
                </a:cubicBezTo>
                <a:cubicBezTo>
                  <a:pt x="11" y="0"/>
                  <a:pt x="7" y="1"/>
                  <a:pt x="4" y="4"/>
                </a:cubicBezTo>
                <a:cubicBezTo>
                  <a:pt x="2" y="7"/>
                  <a:pt x="0" y="10"/>
                  <a:pt x="0" y="14"/>
                </a:cubicBezTo>
                <a:cubicBezTo>
                  <a:pt x="0" y="18"/>
                  <a:pt x="2" y="22"/>
                  <a:pt x="4" y="25"/>
                </a:cubicBezTo>
                <a:cubicBezTo>
                  <a:pt x="7" y="28"/>
                  <a:pt x="11" y="29"/>
                  <a:pt x="15" y="29"/>
                </a:cubicBezTo>
                <a:cubicBezTo>
                  <a:pt x="17" y="29"/>
                  <a:pt x="20" y="28"/>
                  <a:pt x="22" y="27"/>
                </a:cubicBezTo>
                <a:cubicBezTo>
                  <a:pt x="33" y="40"/>
                  <a:pt x="33" y="40"/>
                  <a:pt x="33" y="40"/>
                </a:cubicBezTo>
                <a:cubicBezTo>
                  <a:pt x="29" y="47"/>
                  <a:pt x="30" y="55"/>
                  <a:pt x="35" y="60"/>
                </a:cubicBezTo>
                <a:cubicBezTo>
                  <a:pt x="38" y="63"/>
                  <a:pt x="42" y="65"/>
                  <a:pt x="47" y="65"/>
                </a:cubicBezTo>
                <a:cubicBezTo>
                  <a:pt x="51" y="65"/>
                  <a:pt x="55" y="63"/>
                  <a:pt x="58" y="60"/>
                </a:cubicBezTo>
                <a:cubicBezTo>
                  <a:pt x="63" y="55"/>
                  <a:pt x="64" y="47"/>
                  <a:pt x="60" y="41"/>
                </a:cubicBezTo>
                <a:cubicBezTo>
                  <a:pt x="76" y="27"/>
                  <a:pt x="76" y="27"/>
                  <a:pt x="76" y="27"/>
                </a:cubicBezTo>
                <a:cubicBezTo>
                  <a:pt x="78" y="28"/>
                  <a:pt x="80" y="29"/>
                  <a:pt x="82" y="29"/>
                </a:cubicBezTo>
                <a:cubicBezTo>
                  <a:pt x="85" y="29"/>
                  <a:pt x="89" y="27"/>
                  <a:pt x="91" y="25"/>
                </a:cubicBezTo>
                <a:cubicBezTo>
                  <a:pt x="93" y="23"/>
                  <a:pt x="95" y="19"/>
                  <a:pt x="95" y="16"/>
                </a:cubicBezTo>
                <a:cubicBezTo>
                  <a:pt x="95" y="13"/>
                  <a:pt x="93" y="9"/>
                  <a:pt x="91" y="7"/>
                </a:cubicBezTo>
                <a:close/>
                <a:moveTo>
                  <a:pt x="10" y="19"/>
                </a:moveTo>
                <a:cubicBezTo>
                  <a:pt x="9" y="18"/>
                  <a:pt x="8" y="16"/>
                  <a:pt x="8" y="14"/>
                </a:cubicBezTo>
                <a:cubicBezTo>
                  <a:pt x="8" y="13"/>
                  <a:pt x="9" y="11"/>
                  <a:pt x="10" y="10"/>
                </a:cubicBezTo>
                <a:cubicBezTo>
                  <a:pt x="11" y="8"/>
                  <a:pt x="13" y="8"/>
                  <a:pt x="15" y="8"/>
                </a:cubicBezTo>
                <a:cubicBezTo>
                  <a:pt x="17" y="8"/>
                  <a:pt x="18" y="8"/>
                  <a:pt x="20" y="10"/>
                </a:cubicBezTo>
                <a:cubicBezTo>
                  <a:pt x="22" y="12"/>
                  <a:pt x="22" y="16"/>
                  <a:pt x="20" y="19"/>
                </a:cubicBezTo>
                <a:cubicBezTo>
                  <a:pt x="17" y="22"/>
                  <a:pt x="13" y="22"/>
                  <a:pt x="10" y="19"/>
                </a:cubicBezTo>
                <a:close/>
                <a:moveTo>
                  <a:pt x="85" y="19"/>
                </a:moveTo>
                <a:cubicBezTo>
                  <a:pt x="83" y="21"/>
                  <a:pt x="80" y="21"/>
                  <a:pt x="79" y="19"/>
                </a:cubicBezTo>
                <a:cubicBezTo>
                  <a:pt x="78" y="18"/>
                  <a:pt x="77" y="17"/>
                  <a:pt x="77" y="16"/>
                </a:cubicBezTo>
                <a:cubicBezTo>
                  <a:pt x="77" y="15"/>
                  <a:pt x="78" y="14"/>
                  <a:pt x="79" y="13"/>
                </a:cubicBezTo>
                <a:cubicBezTo>
                  <a:pt x="80" y="12"/>
                  <a:pt x="81" y="11"/>
                  <a:pt x="82" y="11"/>
                </a:cubicBezTo>
                <a:cubicBezTo>
                  <a:pt x="83" y="11"/>
                  <a:pt x="84" y="12"/>
                  <a:pt x="85" y="13"/>
                </a:cubicBezTo>
                <a:cubicBezTo>
                  <a:pt x="86" y="14"/>
                  <a:pt x="87" y="15"/>
                  <a:pt x="87" y="16"/>
                </a:cubicBezTo>
                <a:cubicBezTo>
                  <a:pt x="87" y="17"/>
                  <a:pt x="86" y="18"/>
                  <a:pt x="85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777671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6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6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6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6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6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6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6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6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6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6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6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6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6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6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6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6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6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6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6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6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6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6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6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6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6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6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6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6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6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6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6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6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6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46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6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6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9" grpId="0" animBg="1"/>
      <p:bldP spid="46102" grpId="0" animBg="1"/>
      <p:bldP spid="46105" grpId="0" animBg="1"/>
      <p:bldP spid="46108" grpId="0" animBg="1"/>
      <p:bldP spid="46111" grpId="0" animBg="1"/>
      <p:bldP spid="46112" grpId="0" animBg="1"/>
      <p:bldP spid="46101" grpId="0" animBg="1"/>
      <p:bldP spid="46104" grpId="0" animBg="1"/>
      <p:bldP spid="46107" grpId="0" animBg="1"/>
      <p:bldP spid="46110" grpId="0" animBg="1"/>
      <p:bldP spid="461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淘宝店chenying0907 12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/>
        </p:nvSpPr>
        <p:spPr>
          <a:xfrm>
            <a:off x="7503998" y="1485326"/>
            <a:ext cx="196787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srgbClr val="E94949"/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03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srgbClr val="E94949"/>
              </a:solidFill>
              <a:effectLst/>
              <a:uLnTx/>
              <a:uFillTx/>
              <a:latin typeface="Agency FB" panose="020B0503020202020204" pitchFamily="34" charset="0"/>
              <a:ea typeface="微软雅黑"/>
              <a:cs typeface="+mn-cs"/>
            </a:endParaRPr>
          </a:p>
        </p:txBody>
      </p:sp>
      <p:sp>
        <p:nvSpPr>
          <p:cNvPr id="14" name="淘宝店chenying0907 13"/>
          <p:cNvSpPr txBox="1"/>
          <p:nvPr/>
        </p:nvSpPr>
        <p:spPr>
          <a:xfrm>
            <a:off x="5980477" y="3515838"/>
            <a:ext cx="501491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4434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标题文字添加此处</a:t>
            </a:r>
          </a:p>
        </p:txBody>
      </p:sp>
      <p:cxnSp>
        <p:nvCxnSpPr>
          <p:cNvPr id="5" name="直接连接符 4"/>
          <p:cNvCxnSpPr>
            <a:cxnSpLocks/>
          </p:cNvCxnSpPr>
          <p:nvPr/>
        </p:nvCxnSpPr>
        <p:spPr>
          <a:xfrm>
            <a:off x="6531937" y="3347374"/>
            <a:ext cx="378730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淘宝店chenying0907 13"/>
          <p:cNvSpPr txBox="1"/>
          <p:nvPr/>
        </p:nvSpPr>
        <p:spPr>
          <a:xfrm>
            <a:off x="5980477" y="4051758"/>
            <a:ext cx="501491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75000"/>
                  </a:srgbClr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166218080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78130" y="2235200"/>
            <a:ext cx="4235740" cy="2689226"/>
            <a:chOff x="3563589" y="2210565"/>
            <a:chExt cx="5027961" cy="3192200"/>
          </a:xfrm>
        </p:grpSpPr>
        <p:sp>
          <p:nvSpPr>
            <p:cNvPr id="3" name="正五边形 2"/>
            <p:cNvSpPr/>
            <p:nvPr/>
          </p:nvSpPr>
          <p:spPr>
            <a:xfrm>
              <a:off x="4363441" y="2210565"/>
              <a:ext cx="3351810" cy="3192200"/>
            </a:xfrm>
            <a:prstGeom prst="pentagon">
              <a:avLst/>
            </a:prstGeom>
            <a:solidFill>
              <a:schemeClr val="accent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24"/>
            <p:cNvSpPr>
              <a:spLocks noEditPoints="1"/>
            </p:cNvSpPr>
            <p:nvPr/>
          </p:nvSpPr>
          <p:spPr bwMode="auto">
            <a:xfrm>
              <a:off x="5232221" y="3156972"/>
              <a:ext cx="1679020" cy="1735796"/>
            </a:xfrm>
            <a:custGeom>
              <a:avLst/>
              <a:gdLst>
                <a:gd name="T0" fmla="*/ 35 w 89"/>
                <a:gd name="T1" fmla="*/ 11 h 92"/>
                <a:gd name="T2" fmla="*/ 56 w 89"/>
                <a:gd name="T3" fmla="*/ 11 h 92"/>
                <a:gd name="T4" fmla="*/ 70 w 89"/>
                <a:gd name="T5" fmla="*/ 10 h 92"/>
                <a:gd name="T6" fmla="*/ 70 w 89"/>
                <a:gd name="T7" fmla="*/ 27 h 92"/>
                <a:gd name="T8" fmla="*/ 70 w 89"/>
                <a:gd name="T9" fmla="*/ 10 h 92"/>
                <a:gd name="T10" fmla="*/ 30 w 89"/>
                <a:gd name="T11" fmla="*/ 55 h 92"/>
                <a:gd name="T12" fmla="*/ 32 w 89"/>
                <a:gd name="T13" fmla="*/ 85 h 92"/>
                <a:gd name="T14" fmla="*/ 22 w 89"/>
                <a:gd name="T15" fmla="*/ 59 h 92"/>
                <a:gd name="T16" fmla="*/ 17 w 89"/>
                <a:gd name="T17" fmla="*/ 85 h 92"/>
                <a:gd name="T18" fmla="*/ 11 w 89"/>
                <a:gd name="T19" fmla="*/ 55 h 92"/>
                <a:gd name="T20" fmla="*/ 4 w 89"/>
                <a:gd name="T21" fmla="*/ 53 h 92"/>
                <a:gd name="T22" fmla="*/ 10 w 89"/>
                <a:gd name="T23" fmla="*/ 28 h 92"/>
                <a:gd name="T24" fmla="*/ 21 w 89"/>
                <a:gd name="T25" fmla="*/ 35 h 92"/>
                <a:gd name="T26" fmla="*/ 31 w 89"/>
                <a:gd name="T27" fmla="*/ 28 h 92"/>
                <a:gd name="T28" fmla="*/ 44 w 89"/>
                <a:gd name="T29" fmla="*/ 24 h 92"/>
                <a:gd name="T30" fmla="*/ 44 w 89"/>
                <a:gd name="T31" fmla="*/ 27 h 92"/>
                <a:gd name="T32" fmla="*/ 45 w 89"/>
                <a:gd name="T33" fmla="*/ 48 h 92"/>
                <a:gd name="T34" fmla="*/ 45 w 89"/>
                <a:gd name="T35" fmla="*/ 48 h 92"/>
                <a:gd name="T36" fmla="*/ 45 w 89"/>
                <a:gd name="T37" fmla="*/ 48 h 92"/>
                <a:gd name="T38" fmla="*/ 47 w 89"/>
                <a:gd name="T39" fmla="*/ 27 h 92"/>
                <a:gd name="T40" fmla="*/ 47 w 89"/>
                <a:gd name="T41" fmla="*/ 24 h 92"/>
                <a:gd name="T42" fmla="*/ 59 w 89"/>
                <a:gd name="T43" fmla="*/ 28 h 92"/>
                <a:gd name="T44" fmla="*/ 70 w 89"/>
                <a:gd name="T45" fmla="*/ 35 h 92"/>
                <a:gd name="T46" fmla="*/ 80 w 89"/>
                <a:gd name="T47" fmla="*/ 28 h 92"/>
                <a:gd name="T48" fmla="*/ 85 w 89"/>
                <a:gd name="T49" fmla="*/ 51 h 92"/>
                <a:gd name="T50" fmla="*/ 79 w 89"/>
                <a:gd name="T51" fmla="*/ 55 h 92"/>
                <a:gd name="T52" fmla="*/ 80 w 89"/>
                <a:gd name="T53" fmla="*/ 85 h 92"/>
                <a:gd name="T54" fmla="*/ 71 w 89"/>
                <a:gd name="T55" fmla="*/ 59 h 92"/>
                <a:gd name="T56" fmla="*/ 66 w 89"/>
                <a:gd name="T57" fmla="*/ 85 h 92"/>
                <a:gd name="T58" fmla="*/ 60 w 89"/>
                <a:gd name="T59" fmla="*/ 55 h 92"/>
                <a:gd name="T60" fmla="*/ 57 w 89"/>
                <a:gd name="T61" fmla="*/ 55 h 92"/>
                <a:gd name="T62" fmla="*/ 49 w 89"/>
                <a:gd name="T63" fmla="*/ 92 h 92"/>
                <a:gd name="T64" fmla="*/ 43 w 89"/>
                <a:gd name="T65" fmla="*/ 61 h 92"/>
                <a:gd name="T66" fmla="*/ 32 w 89"/>
                <a:gd name="T67" fmla="*/ 92 h 92"/>
                <a:gd name="T68" fmla="*/ 30 w 89"/>
                <a:gd name="T69" fmla="*/ 52 h 92"/>
                <a:gd name="T70" fmla="*/ 13 w 89"/>
                <a:gd name="T71" fmla="*/ 18 h 92"/>
                <a:gd name="T72" fmla="*/ 29 w 89"/>
                <a:gd name="T73" fmla="*/ 1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9" h="92">
                  <a:moveTo>
                    <a:pt x="45" y="0"/>
                  </a:moveTo>
                  <a:cubicBezTo>
                    <a:pt x="40" y="0"/>
                    <a:pt x="35" y="5"/>
                    <a:pt x="35" y="11"/>
                  </a:cubicBezTo>
                  <a:cubicBezTo>
                    <a:pt x="35" y="16"/>
                    <a:pt x="40" y="21"/>
                    <a:pt x="45" y="21"/>
                  </a:cubicBezTo>
                  <a:cubicBezTo>
                    <a:pt x="51" y="21"/>
                    <a:pt x="56" y="16"/>
                    <a:pt x="56" y="11"/>
                  </a:cubicBezTo>
                  <a:cubicBezTo>
                    <a:pt x="56" y="5"/>
                    <a:pt x="51" y="0"/>
                    <a:pt x="45" y="0"/>
                  </a:cubicBezTo>
                  <a:close/>
                  <a:moveTo>
                    <a:pt x="70" y="10"/>
                  </a:moveTo>
                  <a:cubicBezTo>
                    <a:pt x="65" y="10"/>
                    <a:pt x="61" y="14"/>
                    <a:pt x="61" y="18"/>
                  </a:cubicBezTo>
                  <a:cubicBezTo>
                    <a:pt x="61" y="23"/>
                    <a:pt x="65" y="27"/>
                    <a:pt x="70" y="27"/>
                  </a:cubicBezTo>
                  <a:cubicBezTo>
                    <a:pt x="74" y="27"/>
                    <a:pt x="78" y="23"/>
                    <a:pt x="78" y="18"/>
                  </a:cubicBezTo>
                  <a:cubicBezTo>
                    <a:pt x="78" y="14"/>
                    <a:pt x="74" y="10"/>
                    <a:pt x="70" y="10"/>
                  </a:cubicBezTo>
                  <a:close/>
                  <a:moveTo>
                    <a:pt x="30" y="52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1" y="59"/>
                    <a:pt x="71" y="59"/>
                    <a:pt x="71" y="5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8" y="92"/>
                    <a:pt x="58" y="92"/>
                    <a:pt x="58" y="92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2"/>
                    <a:pt x="30" y="52"/>
                    <a:pt x="30" y="52"/>
                  </a:cubicBezTo>
                  <a:close/>
                  <a:moveTo>
                    <a:pt x="21" y="10"/>
                  </a:moveTo>
                  <a:cubicBezTo>
                    <a:pt x="16" y="10"/>
                    <a:pt x="13" y="14"/>
                    <a:pt x="13" y="18"/>
                  </a:cubicBezTo>
                  <a:cubicBezTo>
                    <a:pt x="13" y="23"/>
                    <a:pt x="16" y="27"/>
                    <a:pt x="21" y="27"/>
                  </a:cubicBezTo>
                  <a:cubicBezTo>
                    <a:pt x="25" y="27"/>
                    <a:pt x="29" y="23"/>
                    <a:pt x="29" y="18"/>
                  </a:cubicBezTo>
                  <a:cubicBezTo>
                    <a:pt x="29" y="14"/>
                    <a:pt x="25" y="10"/>
                    <a:pt x="21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7511947" y="3429765"/>
              <a:ext cx="1079603" cy="0"/>
            </a:xfrm>
            <a:prstGeom prst="line">
              <a:avLst/>
            </a:prstGeom>
            <a:ln>
              <a:solidFill>
                <a:schemeClr val="accent5"/>
              </a:solidFill>
              <a:prstDash val="dash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>
              <a:cxnSpLocks/>
            </p:cNvCxnSpPr>
            <p:nvPr/>
          </p:nvCxnSpPr>
          <p:spPr>
            <a:xfrm>
              <a:off x="6911240" y="5390065"/>
              <a:ext cx="1665234" cy="0"/>
            </a:xfrm>
            <a:prstGeom prst="line">
              <a:avLst/>
            </a:prstGeom>
            <a:ln>
              <a:solidFill>
                <a:schemeClr val="accent5"/>
              </a:solidFill>
              <a:prstDash val="dash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>
              <a:cxnSpLocks/>
            </p:cNvCxnSpPr>
            <p:nvPr/>
          </p:nvCxnSpPr>
          <p:spPr>
            <a:xfrm>
              <a:off x="3563589" y="5390065"/>
              <a:ext cx="2173614" cy="0"/>
            </a:xfrm>
            <a:prstGeom prst="line">
              <a:avLst/>
            </a:prstGeom>
            <a:ln>
              <a:solidFill>
                <a:schemeClr val="accent5"/>
              </a:solidFill>
              <a:prstDash val="dash"/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3563589" y="3429765"/>
              <a:ext cx="1675905" cy="0"/>
            </a:xfrm>
            <a:prstGeom prst="line">
              <a:avLst/>
            </a:prstGeom>
            <a:ln>
              <a:solidFill>
                <a:schemeClr val="accent5"/>
              </a:solidFill>
              <a:prstDash val="dash"/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>
            <a:off x="8350819" y="4349642"/>
            <a:ext cx="2425131" cy="1162127"/>
            <a:chOff x="2167734" y="4856871"/>
            <a:chExt cx="2425131" cy="1162127"/>
          </a:xfrm>
        </p:grpSpPr>
        <p:sp>
          <p:nvSpPr>
            <p:cNvPr id="41" name="淘宝店chenying0907 18"/>
            <p:cNvSpPr txBox="1"/>
            <p:nvPr/>
          </p:nvSpPr>
          <p:spPr>
            <a:xfrm>
              <a:off x="2167734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42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7463" y="5188001"/>
              <a:ext cx="241540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350819" y="2709525"/>
            <a:ext cx="2425131" cy="1162127"/>
            <a:chOff x="2167734" y="4856871"/>
            <a:chExt cx="2425131" cy="1162127"/>
          </a:xfrm>
        </p:grpSpPr>
        <p:sp>
          <p:nvSpPr>
            <p:cNvPr id="44" name="淘宝店chenying0907 18"/>
            <p:cNvSpPr txBox="1"/>
            <p:nvPr/>
          </p:nvSpPr>
          <p:spPr>
            <a:xfrm>
              <a:off x="2167734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45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7463" y="5188001"/>
              <a:ext cx="241540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404448" y="4349642"/>
            <a:ext cx="2415402" cy="1162127"/>
            <a:chOff x="2177463" y="4856871"/>
            <a:chExt cx="2415402" cy="1162127"/>
          </a:xfrm>
        </p:grpSpPr>
        <p:sp>
          <p:nvSpPr>
            <p:cNvPr id="47" name="淘宝店chenying0907 18"/>
            <p:cNvSpPr txBox="1"/>
            <p:nvPr/>
          </p:nvSpPr>
          <p:spPr>
            <a:xfrm>
              <a:off x="2829867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48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7463" y="5188001"/>
              <a:ext cx="241540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404448" y="2709525"/>
            <a:ext cx="2415402" cy="1162127"/>
            <a:chOff x="2177463" y="4856871"/>
            <a:chExt cx="2415402" cy="1162127"/>
          </a:xfrm>
        </p:grpSpPr>
        <p:sp>
          <p:nvSpPr>
            <p:cNvPr id="50" name="淘宝店chenying0907 18"/>
            <p:cNvSpPr txBox="1"/>
            <p:nvPr/>
          </p:nvSpPr>
          <p:spPr>
            <a:xfrm>
              <a:off x="2829867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51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7463" y="5188001"/>
              <a:ext cx="241540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52" name="淘宝店chenying0907 12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/>
        </p:nvSpPr>
        <p:spPr>
          <a:xfrm>
            <a:off x="3964880" y="380270"/>
            <a:ext cx="410574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94949"/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标题文字添加此处</a:t>
            </a:r>
          </a:p>
        </p:txBody>
      </p:sp>
      <p:cxnSp>
        <p:nvCxnSpPr>
          <p:cNvPr id="53" name="直接连接符 52"/>
          <p:cNvCxnSpPr>
            <a:cxnSpLocks/>
          </p:cNvCxnSpPr>
          <p:nvPr/>
        </p:nvCxnSpPr>
        <p:spPr>
          <a:xfrm>
            <a:off x="5767669" y="991394"/>
            <a:ext cx="656662" cy="0"/>
          </a:xfrm>
          <a:prstGeom prst="line">
            <a:avLst/>
          </a:prstGeom>
          <a:ln w="38100">
            <a:solidFill>
              <a:schemeClr val="accent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156299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5614900" y="2548314"/>
            <a:ext cx="5161050" cy="1162127"/>
            <a:chOff x="2167734" y="4856871"/>
            <a:chExt cx="5161050" cy="1162127"/>
          </a:xfrm>
        </p:grpSpPr>
        <p:sp>
          <p:nvSpPr>
            <p:cNvPr id="15" name="淘宝店chenying0907 18"/>
            <p:cNvSpPr txBox="1"/>
            <p:nvPr/>
          </p:nvSpPr>
          <p:spPr>
            <a:xfrm>
              <a:off x="2167734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16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7462" y="5188001"/>
              <a:ext cx="515132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nostrudLorem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17" name="淘宝店chenying0907 12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/>
        </p:nvSpPr>
        <p:spPr>
          <a:xfrm>
            <a:off x="3964880" y="380270"/>
            <a:ext cx="410574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94949"/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标题文字添加此处</a:t>
            </a:r>
          </a:p>
        </p:txBody>
      </p:sp>
      <p:cxnSp>
        <p:nvCxnSpPr>
          <p:cNvPr id="18" name="直接连接符 17"/>
          <p:cNvCxnSpPr>
            <a:cxnSpLocks/>
          </p:cNvCxnSpPr>
          <p:nvPr/>
        </p:nvCxnSpPr>
        <p:spPr>
          <a:xfrm>
            <a:off x="5767669" y="991394"/>
            <a:ext cx="656662" cy="0"/>
          </a:xfrm>
          <a:prstGeom prst="line">
            <a:avLst/>
          </a:prstGeom>
          <a:ln w="38100">
            <a:solidFill>
              <a:schemeClr val="accent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图片占位符 26"/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77" r="11177"/>
          <a:stretch>
            <a:fillRect/>
          </a:stretch>
        </p:blipFill>
        <p:spPr/>
      </p:pic>
      <p:pic>
        <p:nvPicPr>
          <p:cNvPr id="29" name="图片占位符 28"/>
          <p:cNvPicPr>
            <a:picLocks noGrp="1" noChangeAspect="1"/>
          </p:cNvPicPr>
          <p:nvPr>
            <p:ph type="pic" sz="quarter" idx="1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5" r="3195"/>
          <a:stretch>
            <a:fillRect/>
          </a:stretch>
        </p:blipFill>
        <p:spPr/>
      </p:pic>
      <p:pic>
        <p:nvPicPr>
          <p:cNvPr id="31" name="图片占位符 30"/>
          <p:cNvPicPr>
            <a:picLocks noGrp="1" noChangeAspect="1"/>
          </p:cNvPicPr>
          <p:nvPr>
            <p:ph type="pic" sz="quarter" idx="1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4" r="4024"/>
          <a:stretch>
            <a:fillRect/>
          </a:stretch>
        </p:blipFill>
        <p:spPr/>
      </p:pic>
      <p:pic>
        <p:nvPicPr>
          <p:cNvPr id="33" name="图片占位符 32"/>
          <p:cNvPicPr>
            <a:picLocks noGrp="1" noChangeAspect="1"/>
          </p:cNvPicPr>
          <p:nvPr>
            <p:ph type="pic" sz="quarter" idx="13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4" b="171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206971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45439" y="1877347"/>
            <a:ext cx="8877925" cy="3906024"/>
            <a:chOff x="1645439" y="1877347"/>
            <a:chExt cx="8877925" cy="3906024"/>
          </a:xfrm>
        </p:grpSpPr>
        <p:sp>
          <p:nvSpPr>
            <p:cNvPr id="31850" name="PA_淘宝店chenying0907 106"/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4391846" y="1966279"/>
              <a:ext cx="2096605" cy="2100569"/>
            </a:xfrm>
            <a:custGeom>
              <a:avLst/>
              <a:gdLst>
                <a:gd name="T0" fmla="*/ 0 w 878"/>
                <a:gd name="T1" fmla="*/ 557 h 879"/>
                <a:gd name="T2" fmla="*/ 0 w 878"/>
                <a:gd name="T3" fmla="*/ 879 h 879"/>
                <a:gd name="T4" fmla="*/ 878 w 878"/>
                <a:gd name="T5" fmla="*/ 0 h 879"/>
                <a:gd name="T6" fmla="*/ 557 w 878"/>
                <a:gd name="T7" fmla="*/ 0 h 879"/>
                <a:gd name="T8" fmla="*/ 0 w 878"/>
                <a:gd name="T9" fmla="*/ 557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8" h="879">
                  <a:moveTo>
                    <a:pt x="0" y="557"/>
                  </a:moveTo>
                  <a:cubicBezTo>
                    <a:pt x="0" y="879"/>
                    <a:pt x="0" y="879"/>
                    <a:pt x="0" y="879"/>
                  </a:cubicBezTo>
                  <a:cubicBezTo>
                    <a:pt x="485" y="879"/>
                    <a:pt x="878" y="486"/>
                    <a:pt x="878" y="0"/>
                  </a:cubicBezTo>
                  <a:cubicBezTo>
                    <a:pt x="557" y="0"/>
                    <a:pt x="557" y="0"/>
                    <a:pt x="557" y="0"/>
                  </a:cubicBezTo>
                  <a:cubicBezTo>
                    <a:pt x="557" y="308"/>
                    <a:pt x="307" y="557"/>
                    <a:pt x="0" y="55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1851" name="PA_淘宝店chenying0907 107"/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>
              <a:off x="4391846" y="3299942"/>
              <a:ext cx="2096605" cy="2096605"/>
            </a:xfrm>
            <a:custGeom>
              <a:avLst/>
              <a:gdLst>
                <a:gd name="T0" fmla="*/ 557 w 878"/>
                <a:gd name="T1" fmla="*/ 878 h 878"/>
                <a:gd name="T2" fmla="*/ 878 w 878"/>
                <a:gd name="T3" fmla="*/ 878 h 878"/>
                <a:gd name="T4" fmla="*/ 0 w 878"/>
                <a:gd name="T5" fmla="*/ 0 h 878"/>
                <a:gd name="T6" fmla="*/ 0 w 878"/>
                <a:gd name="T7" fmla="*/ 321 h 878"/>
                <a:gd name="T8" fmla="*/ 557 w 878"/>
                <a:gd name="T9" fmla="*/ 878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8" h="878">
                  <a:moveTo>
                    <a:pt x="557" y="878"/>
                  </a:moveTo>
                  <a:cubicBezTo>
                    <a:pt x="878" y="878"/>
                    <a:pt x="878" y="878"/>
                    <a:pt x="878" y="878"/>
                  </a:cubicBezTo>
                  <a:cubicBezTo>
                    <a:pt x="878" y="393"/>
                    <a:pt x="485" y="0"/>
                    <a:pt x="0" y="0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307" y="321"/>
                    <a:pt x="557" y="571"/>
                    <a:pt x="557" y="878"/>
                  </a:cubicBezTo>
                  <a:close/>
                </a:path>
              </a:pathLst>
            </a:custGeom>
            <a:solidFill>
              <a:srgbClr val="454645"/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1852" name="PA_淘宝店chenying0907 108"/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5721544" y="1966279"/>
              <a:ext cx="2096605" cy="2100569"/>
            </a:xfrm>
            <a:custGeom>
              <a:avLst/>
              <a:gdLst>
                <a:gd name="T0" fmla="*/ 321 w 878"/>
                <a:gd name="T1" fmla="*/ 0 h 879"/>
                <a:gd name="T2" fmla="*/ 0 w 878"/>
                <a:gd name="T3" fmla="*/ 0 h 879"/>
                <a:gd name="T4" fmla="*/ 878 w 878"/>
                <a:gd name="T5" fmla="*/ 879 h 879"/>
                <a:gd name="T6" fmla="*/ 878 w 878"/>
                <a:gd name="T7" fmla="*/ 557 h 879"/>
                <a:gd name="T8" fmla="*/ 321 w 878"/>
                <a:gd name="T9" fmla="*/ 0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8" h="879">
                  <a:moveTo>
                    <a:pt x="32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86"/>
                    <a:pt x="393" y="879"/>
                    <a:pt x="878" y="879"/>
                  </a:cubicBezTo>
                  <a:cubicBezTo>
                    <a:pt x="878" y="557"/>
                    <a:pt x="878" y="557"/>
                    <a:pt x="878" y="557"/>
                  </a:cubicBezTo>
                  <a:cubicBezTo>
                    <a:pt x="571" y="557"/>
                    <a:pt x="321" y="308"/>
                    <a:pt x="321" y="0"/>
                  </a:cubicBezTo>
                  <a:close/>
                </a:path>
              </a:pathLst>
            </a:custGeom>
            <a:solidFill>
              <a:srgbClr val="454645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srgbClr val="594D7B"/>
                </a:solidFill>
              </a:endParaRPr>
            </a:p>
          </p:txBody>
        </p:sp>
        <p:sp>
          <p:nvSpPr>
            <p:cNvPr id="31853" name="PA_淘宝店chenying0907 109"/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>
              <a:off x="5721545" y="3299942"/>
              <a:ext cx="2096605" cy="2096605"/>
            </a:xfrm>
            <a:custGeom>
              <a:avLst/>
              <a:gdLst>
                <a:gd name="T0" fmla="*/ 878 w 878"/>
                <a:gd name="T1" fmla="*/ 321 h 878"/>
                <a:gd name="T2" fmla="*/ 878 w 878"/>
                <a:gd name="T3" fmla="*/ 0 h 878"/>
                <a:gd name="T4" fmla="*/ 0 w 878"/>
                <a:gd name="T5" fmla="*/ 878 h 878"/>
                <a:gd name="T6" fmla="*/ 321 w 878"/>
                <a:gd name="T7" fmla="*/ 878 h 878"/>
                <a:gd name="T8" fmla="*/ 878 w 878"/>
                <a:gd name="T9" fmla="*/ 321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8" h="878">
                  <a:moveTo>
                    <a:pt x="878" y="321"/>
                  </a:moveTo>
                  <a:cubicBezTo>
                    <a:pt x="878" y="0"/>
                    <a:pt x="878" y="0"/>
                    <a:pt x="878" y="0"/>
                  </a:cubicBezTo>
                  <a:cubicBezTo>
                    <a:pt x="393" y="0"/>
                    <a:pt x="0" y="393"/>
                    <a:pt x="0" y="878"/>
                  </a:cubicBezTo>
                  <a:cubicBezTo>
                    <a:pt x="321" y="878"/>
                    <a:pt x="321" y="878"/>
                    <a:pt x="321" y="878"/>
                  </a:cubicBezTo>
                  <a:cubicBezTo>
                    <a:pt x="321" y="571"/>
                    <a:pt x="571" y="321"/>
                    <a:pt x="878" y="32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1854" name="PA_淘宝店chenying0907 110"/>
            <p:cNvSpPr>
              <a:spLocks noEditPoints="1"/>
            </p:cNvSpPr>
            <p:nvPr>
              <p:custDataLst>
                <p:tags r:id="rId6"/>
              </p:custDataLst>
            </p:nvPr>
          </p:nvSpPr>
          <p:spPr bwMode="auto">
            <a:xfrm>
              <a:off x="7261302" y="3577375"/>
              <a:ext cx="352737" cy="283379"/>
            </a:xfrm>
            <a:custGeom>
              <a:avLst/>
              <a:gdLst>
                <a:gd name="T0" fmla="*/ 127 w 147"/>
                <a:gd name="T1" fmla="*/ 45 h 119"/>
                <a:gd name="T2" fmla="*/ 116 w 147"/>
                <a:gd name="T3" fmla="*/ 45 h 119"/>
                <a:gd name="T4" fmla="*/ 35 w 147"/>
                <a:gd name="T5" fmla="*/ 18 h 119"/>
                <a:gd name="T6" fmla="*/ 17 w 147"/>
                <a:gd name="T7" fmla="*/ 18 h 119"/>
                <a:gd name="T8" fmla="*/ 34 w 147"/>
                <a:gd name="T9" fmla="*/ 21 h 119"/>
                <a:gd name="T10" fmla="*/ 10 w 147"/>
                <a:gd name="T11" fmla="*/ 21 h 119"/>
                <a:gd name="T12" fmla="*/ 10 w 147"/>
                <a:gd name="T13" fmla="*/ 15 h 119"/>
                <a:gd name="T14" fmla="*/ 13 w 147"/>
                <a:gd name="T15" fmla="*/ 11 h 119"/>
                <a:gd name="T16" fmla="*/ 40 w 147"/>
                <a:gd name="T17" fmla="*/ 4 h 119"/>
                <a:gd name="T18" fmla="*/ 101 w 147"/>
                <a:gd name="T19" fmla="*/ 0 h 119"/>
                <a:gd name="T20" fmla="*/ 113 w 147"/>
                <a:gd name="T21" fmla="*/ 21 h 119"/>
                <a:gd name="T22" fmla="*/ 147 w 147"/>
                <a:gd name="T23" fmla="*/ 26 h 119"/>
                <a:gd name="T24" fmla="*/ 147 w 147"/>
                <a:gd name="T25" fmla="*/ 113 h 119"/>
                <a:gd name="T26" fmla="*/ 141 w 147"/>
                <a:gd name="T27" fmla="*/ 119 h 119"/>
                <a:gd name="T28" fmla="*/ 0 w 147"/>
                <a:gd name="T29" fmla="*/ 113 h 119"/>
                <a:gd name="T30" fmla="*/ 0 w 147"/>
                <a:gd name="T31" fmla="*/ 26 h 119"/>
                <a:gd name="T32" fmla="*/ 6 w 147"/>
                <a:gd name="T33" fmla="*/ 21 h 119"/>
                <a:gd name="T34" fmla="*/ 73 w 147"/>
                <a:gd name="T35" fmla="*/ 43 h 119"/>
                <a:gd name="T36" fmla="*/ 87 w 147"/>
                <a:gd name="T37" fmla="*/ 49 h 119"/>
                <a:gd name="T38" fmla="*/ 73 w 147"/>
                <a:gd name="T39" fmla="*/ 81 h 119"/>
                <a:gd name="T40" fmla="*/ 73 w 147"/>
                <a:gd name="T41" fmla="*/ 43 h 119"/>
                <a:gd name="T42" fmla="*/ 82 w 147"/>
                <a:gd name="T43" fmla="*/ 54 h 119"/>
                <a:gd name="T44" fmla="*/ 61 w 147"/>
                <a:gd name="T45" fmla="*/ 62 h 119"/>
                <a:gd name="T46" fmla="*/ 86 w 147"/>
                <a:gd name="T47" fmla="*/ 62 h 119"/>
                <a:gd name="T48" fmla="*/ 82 w 147"/>
                <a:gd name="T49" fmla="*/ 54 h 119"/>
                <a:gd name="T50" fmla="*/ 38 w 147"/>
                <a:gd name="T51" fmla="*/ 32 h 119"/>
                <a:gd name="T52" fmla="*/ 11 w 147"/>
                <a:gd name="T53" fmla="*/ 108 h 119"/>
                <a:gd name="T54" fmla="*/ 136 w 147"/>
                <a:gd name="T55" fmla="*/ 32 h 119"/>
                <a:gd name="T56" fmla="*/ 109 w 147"/>
                <a:gd name="T57" fmla="*/ 32 h 119"/>
                <a:gd name="T58" fmla="*/ 97 w 147"/>
                <a:gd name="T59" fmla="*/ 12 h 119"/>
                <a:gd name="T60" fmla="*/ 44 w 147"/>
                <a:gd name="T61" fmla="*/ 28 h 119"/>
                <a:gd name="T62" fmla="*/ 73 w 147"/>
                <a:gd name="T63" fmla="*/ 23 h 119"/>
                <a:gd name="T64" fmla="*/ 112 w 147"/>
                <a:gd name="T65" fmla="*/ 62 h 119"/>
                <a:gd name="T66" fmla="*/ 34 w 147"/>
                <a:gd name="T67" fmla="*/ 62 h 119"/>
                <a:gd name="T68" fmla="*/ 73 w 147"/>
                <a:gd name="T69" fmla="*/ 35 h 119"/>
                <a:gd name="T70" fmla="*/ 46 w 147"/>
                <a:gd name="T71" fmla="*/ 62 h 119"/>
                <a:gd name="T72" fmla="*/ 101 w 147"/>
                <a:gd name="T73" fmla="*/ 6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7" h="119">
                  <a:moveTo>
                    <a:pt x="122" y="40"/>
                  </a:moveTo>
                  <a:cubicBezTo>
                    <a:pt x="125" y="40"/>
                    <a:pt x="127" y="42"/>
                    <a:pt x="127" y="45"/>
                  </a:cubicBezTo>
                  <a:cubicBezTo>
                    <a:pt x="127" y="48"/>
                    <a:pt x="125" y="50"/>
                    <a:pt x="122" y="50"/>
                  </a:cubicBezTo>
                  <a:cubicBezTo>
                    <a:pt x="119" y="50"/>
                    <a:pt x="116" y="48"/>
                    <a:pt x="116" y="45"/>
                  </a:cubicBezTo>
                  <a:cubicBezTo>
                    <a:pt x="116" y="42"/>
                    <a:pt x="119" y="40"/>
                    <a:pt x="122" y="40"/>
                  </a:cubicBezTo>
                  <a:close/>
                  <a:moveTo>
                    <a:pt x="35" y="18"/>
                  </a:moveTo>
                  <a:cubicBezTo>
                    <a:pt x="35" y="18"/>
                    <a:pt x="35" y="18"/>
                    <a:pt x="35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5" y="18"/>
                    <a:pt x="35" y="18"/>
                    <a:pt x="35" y="18"/>
                  </a:cubicBezTo>
                  <a:close/>
                  <a:moveTo>
                    <a:pt x="10" y="21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3"/>
                    <a:pt x="12" y="11"/>
                    <a:pt x="13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1" y="2"/>
                    <a:pt x="44" y="0"/>
                    <a:pt x="46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4" y="0"/>
                    <a:pt x="106" y="2"/>
                    <a:pt x="107" y="4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41" y="21"/>
                    <a:pt x="141" y="21"/>
                    <a:pt x="141" y="21"/>
                  </a:cubicBezTo>
                  <a:cubicBezTo>
                    <a:pt x="144" y="21"/>
                    <a:pt x="147" y="23"/>
                    <a:pt x="147" y="26"/>
                  </a:cubicBezTo>
                  <a:cubicBezTo>
                    <a:pt x="147" y="27"/>
                    <a:pt x="147" y="27"/>
                    <a:pt x="147" y="27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47" y="117"/>
                    <a:pt x="144" y="119"/>
                    <a:pt x="141" y="119"/>
                  </a:cubicBezTo>
                  <a:cubicBezTo>
                    <a:pt x="141" y="119"/>
                    <a:pt x="141" y="119"/>
                    <a:pt x="141" y="119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3" y="119"/>
                    <a:pt x="0" y="117"/>
                    <a:pt x="0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3"/>
                    <a:pt x="3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  <a:moveTo>
                    <a:pt x="73" y="43"/>
                  </a:moveTo>
                  <a:cubicBezTo>
                    <a:pt x="73" y="43"/>
                    <a:pt x="73" y="43"/>
                    <a:pt x="73" y="43"/>
                  </a:cubicBezTo>
                  <a:cubicBezTo>
                    <a:pt x="79" y="43"/>
                    <a:pt x="83" y="45"/>
                    <a:pt x="87" y="49"/>
                  </a:cubicBezTo>
                  <a:cubicBezTo>
                    <a:pt x="90" y="52"/>
                    <a:pt x="92" y="57"/>
                    <a:pt x="92" y="62"/>
                  </a:cubicBezTo>
                  <a:cubicBezTo>
                    <a:pt x="92" y="73"/>
                    <a:pt x="84" y="81"/>
                    <a:pt x="73" y="81"/>
                  </a:cubicBezTo>
                  <a:cubicBezTo>
                    <a:pt x="63" y="81"/>
                    <a:pt x="54" y="73"/>
                    <a:pt x="54" y="62"/>
                  </a:cubicBezTo>
                  <a:cubicBezTo>
                    <a:pt x="54" y="52"/>
                    <a:pt x="63" y="43"/>
                    <a:pt x="73" y="43"/>
                  </a:cubicBezTo>
                  <a:close/>
                  <a:moveTo>
                    <a:pt x="82" y="54"/>
                  </a:moveTo>
                  <a:cubicBezTo>
                    <a:pt x="82" y="54"/>
                    <a:pt x="82" y="54"/>
                    <a:pt x="82" y="54"/>
                  </a:cubicBezTo>
                  <a:cubicBezTo>
                    <a:pt x="80" y="51"/>
                    <a:pt x="77" y="50"/>
                    <a:pt x="73" y="50"/>
                  </a:cubicBezTo>
                  <a:cubicBezTo>
                    <a:pt x="67" y="50"/>
                    <a:pt x="61" y="56"/>
                    <a:pt x="61" y="62"/>
                  </a:cubicBezTo>
                  <a:cubicBezTo>
                    <a:pt x="61" y="69"/>
                    <a:pt x="67" y="74"/>
                    <a:pt x="73" y="74"/>
                  </a:cubicBezTo>
                  <a:cubicBezTo>
                    <a:pt x="80" y="74"/>
                    <a:pt x="86" y="69"/>
                    <a:pt x="86" y="62"/>
                  </a:cubicBezTo>
                  <a:cubicBezTo>
                    <a:pt x="86" y="59"/>
                    <a:pt x="84" y="56"/>
                    <a:pt x="82" y="54"/>
                  </a:cubicBezTo>
                  <a:cubicBezTo>
                    <a:pt x="82" y="54"/>
                    <a:pt x="82" y="54"/>
                    <a:pt x="82" y="54"/>
                  </a:cubicBezTo>
                  <a:close/>
                  <a:moveTo>
                    <a:pt x="38" y="32"/>
                  </a:moveTo>
                  <a:cubicBezTo>
                    <a:pt x="38" y="32"/>
                    <a:pt x="38" y="32"/>
                    <a:pt x="38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136" y="108"/>
                    <a:pt x="136" y="108"/>
                    <a:pt x="136" y="108"/>
                  </a:cubicBezTo>
                  <a:cubicBezTo>
                    <a:pt x="136" y="32"/>
                    <a:pt x="136" y="32"/>
                    <a:pt x="136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6" y="32"/>
                    <a:pt x="104" y="31"/>
                    <a:pt x="103" y="28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3" y="30"/>
                    <a:pt x="41" y="32"/>
                    <a:pt x="38" y="32"/>
                  </a:cubicBezTo>
                  <a:close/>
                  <a:moveTo>
                    <a:pt x="73" y="23"/>
                  </a:moveTo>
                  <a:cubicBezTo>
                    <a:pt x="73" y="23"/>
                    <a:pt x="73" y="23"/>
                    <a:pt x="73" y="23"/>
                  </a:cubicBezTo>
                  <a:cubicBezTo>
                    <a:pt x="95" y="23"/>
                    <a:pt x="112" y="41"/>
                    <a:pt x="112" y="62"/>
                  </a:cubicBezTo>
                  <a:cubicBezTo>
                    <a:pt x="112" y="84"/>
                    <a:pt x="95" y="101"/>
                    <a:pt x="73" y="101"/>
                  </a:cubicBezTo>
                  <a:cubicBezTo>
                    <a:pt x="52" y="101"/>
                    <a:pt x="34" y="84"/>
                    <a:pt x="34" y="62"/>
                  </a:cubicBezTo>
                  <a:cubicBezTo>
                    <a:pt x="34" y="41"/>
                    <a:pt x="52" y="23"/>
                    <a:pt x="73" y="23"/>
                  </a:cubicBezTo>
                  <a:close/>
                  <a:moveTo>
                    <a:pt x="73" y="35"/>
                  </a:moveTo>
                  <a:cubicBezTo>
                    <a:pt x="73" y="35"/>
                    <a:pt x="73" y="35"/>
                    <a:pt x="73" y="35"/>
                  </a:cubicBezTo>
                  <a:cubicBezTo>
                    <a:pt x="58" y="35"/>
                    <a:pt x="46" y="47"/>
                    <a:pt x="46" y="62"/>
                  </a:cubicBezTo>
                  <a:cubicBezTo>
                    <a:pt x="46" y="77"/>
                    <a:pt x="58" y="90"/>
                    <a:pt x="73" y="90"/>
                  </a:cubicBezTo>
                  <a:cubicBezTo>
                    <a:pt x="89" y="90"/>
                    <a:pt x="101" y="77"/>
                    <a:pt x="101" y="62"/>
                  </a:cubicBezTo>
                  <a:cubicBezTo>
                    <a:pt x="101" y="47"/>
                    <a:pt x="89" y="35"/>
                    <a:pt x="73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1855" name="PA_淘宝店chenying0907 111"/>
            <p:cNvSpPr>
              <a:spLocks noEditPoints="1"/>
            </p:cNvSpPr>
            <p:nvPr>
              <p:custDataLst>
                <p:tags r:id="rId7"/>
              </p:custDataLst>
            </p:nvPr>
          </p:nvSpPr>
          <p:spPr bwMode="auto">
            <a:xfrm>
              <a:off x="4564249" y="3573411"/>
              <a:ext cx="348773" cy="291306"/>
            </a:xfrm>
            <a:custGeom>
              <a:avLst/>
              <a:gdLst>
                <a:gd name="T0" fmla="*/ 146 w 146"/>
                <a:gd name="T1" fmla="*/ 94 h 122"/>
                <a:gd name="T2" fmla="*/ 118 w 146"/>
                <a:gd name="T3" fmla="*/ 122 h 122"/>
                <a:gd name="T4" fmla="*/ 28 w 146"/>
                <a:gd name="T5" fmla="*/ 122 h 122"/>
                <a:gd name="T6" fmla="*/ 0 w 146"/>
                <a:gd name="T7" fmla="*/ 94 h 122"/>
                <a:gd name="T8" fmla="*/ 0 w 146"/>
                <a:gd name="T9" fmla="*/ 28 h 122"/>
                <a:gd name="T10" fmla="*/ 28 w 146"/>
                <a:gd name="T11" fmla="*/ 0 h 122"/>
                <a:gd name="T12" fmla="*/ 118 w 146"/>
                <a:gd name="T13" fmla="*/ 0 h 122"/>
                <a:gd name="T14" fmla="*/ 146 w 146"/>
                <a:gd name="T15" fmla="*/ 28 h 122"/>
                <a:gd name="T16" fmla="*/ 146 w 146"/>
                <a:gd name="T17" fmla="*/ 94 h 122"/>
                <a:gd name="T18" fmla="*/ 49 w 146"/>
                <a:gd name="T19" fmla="*/ 27 h 122"/>
                <a:gd name="T20" fmla="*/ 49 w 146"/>
                <a:gd name="T21" fmla="*/ 27 h 122"/>
                <a:gd name="T22" fmla="*/ 101 w 146"/>
                <a:gd name="T23" fmla="*/ 58 h 122"/>
                <a:gd name="T24" fmla="*/ 102 w 146"/>
                <a:gd name="T25" fmla="*/ 62 h 122"/>
                <a:gd name="T26" fmla="*/ 101 w 146"/>
                <a:gd name="T27" fmla="*/ 64 h 122"/>
                <a:gd name="T28" fmla="*/ 48 w 146"/>
                <a:gd name="T29" fmla="*/ 94 h 122"/>
                <a:gd name="T30" fmla="*/ 44 w 146"/>
                <a:gd name="T31" fmla="*/ 93 h 122"/>
                <a:gd name="T32" fmla="*/ 43 w 146"/>
                <a:gd name="T33" fmla="*/ 91 h 122"/>
                <a:gd name="T34" fmla="*/ 43 w 146"/>
                <a:gd name="T35" fmla="*/ 91 h 122"/>
                <a:gd name="T36" fmla="*/ 43 w 146"/>
                <a:gd name="T37" fmla="*/ 30 h 122"/>
                <a:gd name="T38" fmla="*/ 47 w 146"/>
                <a:gd name="T39" fmla="*/ 27 h 122"/>
                <a:gd name="T40" fmla="*/ 49 w 146"/>
                <a:gd name="T41" fmla="*/ 27 h 122"/>
                <a:gd name="T42" fmla="*/ 50 w 146"/>
                <a:gd name="T43" fmla="*/ 36 h 122"/>
                <a:gd name="T44" fmla="*/ 50 w 146"/>
                <a:gd name="T45" fmla="*/ 36 h 122"/>
                <a:gd name="T46" fmla="*/ 50 w 146"/>
                <a:gd name="T47" fmla="*/ 85 h 122"/>
                <a:gd name="T48" fmla="*/ 93 w 146"/>
                <a:gd name="T49" fmla="*/ 61 h 122"/>
                <a:gd name="T50" fmla="*/ 50 w 146"/>
                <a:gd name="T51" fmla="*/ 36 h 122"/>
                <a:gd name="T52" fmla="*/ 11 w 146"/>
                <a:gd name="T53" fmla="*/ 94 h 122"/>
                <a:gd name="T54" fmla="*/ 11 w 146"/>
                <a:gd name="T55" fmla="*/ 94 h 122"/>
                <a:gd name="T56" fmla="*/ 28 w 146"/>
                <a:gd name="T57" fmla="*/ 110 h 122"/>
                <a:gd name="T58" fmla="*/ 118 w 146"/>
                <a:gd name="T59" fmla="*/ 110 h 122"/>
                <a:gd name="T60" fmla="*/ 135 w 146"/>
                <a:gd name="T61" fmla="*/ 94 h 122"/>
                <a:gd name="T62" fmla="*/ 135 w 146"/>
                <a:gd name="T63" fmla="*/ 28 h 122"/>
                <a:gd name="T64" fmla="*/ 118 w 146"/>
                <a:gd name="T65" fmla="*/ 11 h 122"/>
                <a:gd name="T66" fmla="*/ 28 w 146"/>
                <a:gd name="T67" fmla="*/ 11 h 122"/>
                <a:gd name="T68" fmla="*/ 11 w 146"/>
                <a:gd name="T69" fmla="*/ 28 h 122"/>
                <a:gd name="T70" fmla="*/ 11 w 146"/>
                <a:gd name="T71" fmla="*/ 9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6" h="122">
                  <a:moveTo>
                    <a:pt x="146" y="94"/>
                  </a:moveTo>
                  <a:cubicBezTo>
                    <a:pt x="146" y="109"/>
                    <a:pt x="133" y="122"/>
                    <a:pt x="118" y="122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13" y="122"/>
                    <a:pt x="0" y="109"/>
                    <a:pt x="0" y="9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2"/>
                    <a:pt x="13" y="0"/>
                    <a:pt x="2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33" y="0"/>
                    <a:pt x="146" y="12"/>
                    <a:pt x="146" y="28"/>
                  </a:cubicBezTo>
                  <a:cubicBezTo>
                    <a:pt x="146" y="94"/>
                    <a:pt x="146" y="94"/>
                    <a:pt x="146" y="94"/>
                  </a:cubicBezTo>
                  <a:close/>
                  <a:moveTo>
                    <a:pt x="49" y="27"/>
                  </a:moveTo>
                  <a:cubicBezTo>
                    <a:pt x="49" y="27"/>
                    <a:pt x="49" y="27"/>
                    <a:pt x="49" y="27"/>
                  </a:cubicBezTo>
                  <a:cubicBezTo>
                    <a:pt x="66" y="38"/>
                    <a:pt x="84" y="48"/>
                    <a:pt x="101" y="58"/>
                  </a:cubicBezTo>
                  <a:cubicBezTo>
                    <a:pt x="103" y="59"/>
                    <a:pt x="103" y="61"/>
                    <a:pt x="102" y="62"/>
                  </a:cubicBezTo>
                  <a:cubicBezTo>
                    <a:pt x="102" y="63"/>
                    <a:pt x="102" y="63"/>
                    <a:pt x="101" y="64"/>
                  </a:cubicBezTo>
                  <a:cubicBezTo>
                    <a:pt x="84" y="74"/>
                    <a:pt x="66" y="84"/>
                    <a:pt x="48" y="94"/>
                  </a:cubicBezTo>
                  <a:cubicBezTo>
                    <a:pt x="47" y="95"/>
                    <a:pt x="45" y="94"/>
                    <a:pt x="44" y="93"/>
                  </a:cubicBezTo>
                  <a:cubicBezTo>
                    <a:pt x="44" y="92"/>
                    <a:pt x="43" y="92"/>
                    <a:pt x="43" y="91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43" y="71"/>
                    <a:pt x="43" y="51"/>
                    <a:pt x="43" y="30"/>
                  </a:cubicBezTo>
                  <a:cubicBezTo>
                    <a:pt x="43" y="28"/>
                    <a:pt x="45" y="27"/>
                    <a:pt x="47" y="27"/>
                  </a:cubicBezTo>
                  <a:cubicBezTo>
                    <a:pt x="47" y="27"/>
                    <a:pt x="48" y="27"/>
                    <a:pt x="49" y="27"/>
                  </a:cubicBezTo>
                  <a:close/>
                  <a:moveTo>
                    <a:pt x="50" y="36"/>
                  </a:moveTo>
                  <a:cubicBezTo>
                    <a:pt x="50" y="36"/>
                    <a:pt x="50" y="36"/>
                    <a:pt x="50" y="36"/>
                  </a:cubicBezTo>
                  <a:cubicBezTo>
                    <a:pt x="50" y="53"/>
                    <a:pt x="50" y="69"/>
                    <a:pt x="50" y="85"/>
                  </a:cubicBezTo>
                  <a:cubicBezTo>
                    <a:pt x="64" y="77"/>
                    <a:pt x="78" y="69"/>
                    <a:pt x="93" y="61"/>
                  </a:cubicBezTo>
                  <a:cubicBezTo>
                    <a:pt x="78" y="53"/>
                    <a:pt x="64" y="44"/>
                    <a:pt x="50" y="36"/>
                  </a:cubicBezTo>
                  <a:close/>
                  <a:moveTo>
                    <a:pt x="11" y="94"/>
                  </a:moveTo>
                  <a:cubicBezTo>
                    <a:pt x="11" y="94"/>
                    <a:pt x="11" y="94"/>
                    <a:pt x="11" y="94"/>
                  </a:cubicBezTo>
                  <a:cubicBezTo>
                    <a:pt x="11" y="103"/>
                    <a:pt x="19" y="110"/>
                    <a:pt x="28" y="110"/>
                  </a:cubicBezTo>
                  <a:cubicBezTo>
                    <a:pt x="118" y="110"/>
                    <a:pt x="118" y="110"/>
                    <a:pt x="118" y="110"/>
                  </a:cubicBezTo>
                  <a:cubicBezTo>
                    <a:pt x="127" y="110"/>
                    <a:pt x="135" y="103"/>
                    <a:pt x="135" y="94"/>
                  </a:cubicBezTo>
                  <a:cubicBezTo>
                    <a:pt x="135" y="28"/>
                    <a:pt x="135" y="28"/>
                    <a:pt x="135" y="28"/>
                  </a:cubicBezTo>
                  <a:cubicBezTo>
                    <a:pt x="135" y="18"/>
                    <a:pt x="127" y="11"/>
                    <a:pt x="11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19" y="11"/>
                    <a:pt x="11" y="18"/>
                    <a:pt x="11" y="28"/>
                  </a:cubicBezTo>
                  <a:cubicBezTo>
                    <a:pt x="11" y="94"/>
                    <a:pt x="11" y="94"/>
                    <a:pt x="11" y="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1856" name="PA_淘宝店chenying0907 112"/>
            <p:cNvSpPr>
              <a:spLocks noEditPoints="1"/>
            </p:cNvSpPr>
            <p:nvPr>
              <p:custDataLst>
                <p:tags r:id="rId8"/>
              </p:custDataLst>
            </p:nvPr>
          </p:nvSpPr>
          <p:spPr bwMode="auto">
            <a:xfrm>
              <a:off x="5955381" y="2162464"/>
              <a:ext cx="350756" cy="291306"/>
            </a:xfrm>
            <a:custGeom>
              <a:avLst/>
              <a:gdLst>
                <a:gd name="T0" fmla="*/ 6 w 147"/>
                <a:gd name="T1" fmla="*/ 0 h 122"/>
                <a:gd name="T2" fmla="*/ 6 w 147"/>
                <a:gd name="T3" fmla="*/ 0 h 122"/>
                <a:gd name="T4" fmla="*/ 141 w 147"/>
                <a:gd name="T5" fmla="*/ 0 h 122"/>
                <a:gd name="T6" fmla="*/ 147 w 147"/>
                <a:gd name="T7" fmla="*/ 5 h 122"/>
                <a:gd name="T8" fmla="*/ 147 w 147"/>
                <a:gd name="T9" fmla="*/ 5 h 122"/>
                <a:gd name="T10" fmla="*/ 147 w 147"/>
                <a:gd name="T11" fmla="*/ 103 h 122"/>
                <a:gd name="T12" fmla="*/ 141 w 147"/>
                <a:gd name="T13" fmla="*/ 108 h 122"/>
                <a:gd name="T14" fmla="*/ 141 w 147"/>
                <a:gd name="T15" fmla="*/ 108 h 122"/>
                <a:gd name="T16" fmla="*/ 79 w 147"/>
                <a:gd name="T17" fmla="*/ 108 h 122"/>
                <a:gd name="T18" fmla="*/ 79 w 147"/>
                <a:gd name="T19" fmla="*/ 115 h 122"/>
                <a:gd name="T20" fmla="*/ 79 w 147"/>
                <a:gd name="T21" fmla="*/ 115 h 122"/>
                <a:gd name="T22" fmla="*/ 110 w 147"/>
                <a:gd name="T23" fmla="*/ 115 h 122"/>
                <a:gd name="T24" fmla="*/ 114 w 147"/>
                <a:gd name="T25" fmla="*/ 119 h 122"/>
                <a:gd name="T26" fmla="*/ 110 w 147"/>
                <a:gd name="T27" fmla="*/ 122 h 122"/>
                <a:gd name="T28" fmla="*/ 36 w 147"/>
                <a:gd name="T29" fmla="*/ 122 h 122"/>
                <a:gd name="T30" fmla="*/ 33 w 147"/>
                <a:gd name="T31" fmla="*/ 119 h 122"/>
                <a:gd name="T32" fmla="*/ 36 w 147"/>
                <a:gd name="T33" fmla="*/ 115 h 122"/>
                <a:gd name="T34" fmla="*/ 68 w 147"/>
                <a:gd name="T35" fmla="*/ 115 h 122"/>
                <a:gd name="T36" fmla="*/ 68 w 147"/>
                <a:gd name="T37" fmla="*/ 115 h 122"/>
                <a:gd name="T38" fmla="*/ 68 w 147"/>
                <a:gd name="T39" fmla="*/ 108 h 122"/>
                <a:gd name="T40" fmla="*/ 6 w 147"/>
                <a:gd name="T41" fmla="*/ 108 h 122"/>
                <a:gd name="T42" fmla="*/ 0 w 147"/>
                <a:gd name="T43" fmla="*/ 103 h 122"/>
                <a:gd name="T44" fmla="*/ 0 w 147"/>
                <a:gd name="T45" fmla="*/ 103 h 122"/>
                <a:gd name="T46" fmla="*/ 0 w 147"/>
                <a:gd name="T47" fmla="*/ 5 h 122"/>
                <a:gd name="T48" fmla="*/ 6 w 147"/>
                <a:gd name="T49" fmla="*/ 0 h 122"/>
                <a:gd name="T50" fmla="*/ 125 w 147"/>
                <a:gd name="T51" fmla="*/ 81 h 122"/>
                <a:gd name="T52" fmla="*/ 125 w 147"/>
                <a:gd name="T53" fmla="*/ 81 h 122"/>
                <a:gd name="T54" fmla="*/ 131 w 147"/>
                <a:gd name="T55" fmla="*/ 87 h 122"/>
                <a:gd name="T56" fmla="*/ 125 w 147"/>
                <a:gd name="T57" fmla="*/ 93 h 122"/>
                <a:gd name="T58" fmla="*/ 120 w 147"/>
                <a:gd name="T59" fmla="*/ 87 h 122"/>
                <a:gd name="T60" fmla="*/ 125 w 147"/>
                <a:gd name="T61" fmla="*/ 81 h 122"/>
                <a:gd name="T62" fmla="*/ 135 w 147"/>
                <a:gd name="T63" fmla="*/ 11 h 122"/>
                <a:gd name="T64" fmla="*/ 135 w 147"/>
                <a:gd name="T65" fmla="*/ 11 h 122"/>
                <a:gd name="T66" fmla="*/ 11 w 147"/>
                <a:gd name="T67" fmla="*/ 11 h 122"/>
                <a:gd name="T68" fmla="*/ 11 w 147"/>
                <a:gd name="T69" fmla="*/ 97 h 122"/>
                <a:gd name="T70" fmla="*/ 135 w 147"/>
                <a:gd name="T71" fmla="*/ 97 h 122"/>
                <a:gd name="T72" fmla="*/ 135 w 147"/>
                <a:gd name="T73" fmla="*/ 1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7" h="122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4" y="0"/>
                    <a:pt x="147" y="2"/>
                    <a:pt x="147" y="5"/>
                  </a:cubicBezTo>
                  <a:cubicBezTo>
                    <a:pt x="147" y="5"/>
                    <a:pt x="147" y="5"/>
                    <a:pt x="147" y="5"/>
                  </a:cubicBezTo>
                  <a:cubicBezTo>
                    <a:pt x="147" y="103"/>
                    <a:pt x="147" y="103"/>
                    <a:pt x="147" y="103"/>
                  </a:cubicBezTo>
                  <a:cubicBezTo>
                    <a:pt x="147" y="106"/>
                    <a:pt x="144" y="108"/>
                    <a:pt x="141" y="108"/>
                  </a:cubicBezTo>
                  <a:cubicBezTo>
                    <a:pt x="141" y="108"/>
                    <a:pt x="141" y="108"/>
                    <a:pt x="141" y="108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79" y="115"/>
                    <a:pt x="79" y="115"/>
                    <a:pt x="79" y="115"/>
                  </a:cubicBezTo>
                  <a:cubicBezTo>
                    <a:pt x="79" y="115"/>
                    <a:pt x="79" y="115"/>
                    <a:pt x="79" y="115"/>
                  </a:cubicBezTo>
                  <a:cubicBezTo>
                    <a:pt x="110" y="115"/>
                    <a:pt x="110" y="115"/>
                    <a:pt x="110" y="115"/>
                  </a:cubicBezTo>
                  <a:cubicBezTo>
                    <a:pt x="112" y="115"/>
                    <a:pt x="114" y="117"/>
                    <a:pt x="114" y="119"/>
                  </a:cubicBezTo>
                  <a:cubicBezTo>
                    <a:pt x="114" y="120"/>
                    <a:pt x="112" y="122"/>
                    <a:pt x="110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5" y="122"/>
                    <a:pt x="33" y="120"/>
                    <a:pt x="33" y="119"/>
                  </a:cubicBezTo>
                  <a:cubicBezTo>
                    <a:pt x="33" y="117"/>
                    <a:pt x="35" y="115"/>
                    <a:pt x="36" y="115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2" y="108"/>
                    <a:pt x="0" y="106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lose/>
                  <a:moveTo>
                    <a:pt x="125" y="81"/>
                  </a:moveTo>
                  <a:cubicBezTo>
                    <a:pt x="125" y="81"/>
                    <a:pt x="125" y="81"/>
                    <a:pt x="125" y="81"/>
                  </a:cubicBezTo>
                  <a:cubicBezTo>
                    <a:pt x="129" y="81"/>
                    <a:pt x="131" y="84"/>
                    <a:pt x="131" y="87"/>
                  </a:cubicBezTo>
                  <a:cubicBezTo>
                    <a:pt x="131" y="90"/>
                    <a:pt x="129" y="93"/>
                    <a:pt x="125" y="93"/>
                  </a:cubicBezTo>
                  <a:cubicBezTo>
                    <a:pt x="122" y="93"/>
                    <a:pt x="120" y="90"/>
                    <a:pt x="120" y="87"/>
                  </a:cubicBezTo>
                  <a:cubicBezTo>
                    <a:pt x="120" y="84"/>
                    <a:pt x="122" y="81"/>
                    <a:pt x="125" y="81"/>
                  </a:cubicBezTo>
                  <a:close/>
                  <a:moveTo>
                    <a:pt x="135" y="11"/>
                  </a:moveTo>
                  <a:cubicBezTo>
                    <a:pt x="135" y="11"/>
                    <a:pt x="135" y="11"/>
                    <a:pt x="135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40"/>
                    <a:pt x="11" y="68"/>
                    <a:pt x="11" y="97"/>
                  </a:cubicBezTo>
                  <a:cubicBezTo>
                    <a:pt x="53" y="97"/>
                    <a:pt x="94" y="97"/>
                    <a:pt x="135" y="97"/>
                  </a:cubicBezTo>
                  <a:cubicBezTo>
                    <a:pt x="135" y="68"/>
                    <a:pt x="135" y="40"/>
                    <a:pt x="135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1857" name="PA_淘宝店chenying0907 113"/>
            <p:cNvSpPr>
              <a:spLocks noEditPoints="1"/>
            </p:cNvSpPr>
            <p:nvPr>
              <p:custDataLst>
                <p:tags r:id="rId9"/>
              </p:custDataLst>
            </p:nvPr>
          </p:nvSpPr>
          <p:spPr bwMode="auto">
            <a:xfrm>
              <a:off x="5915748" y="3521888"/>
              <a:ext cx="386426" cy="315086"/>
            </a:xfrm>
            <a:custGeom>
              <a:avLst/>
              <a:gdLst>
                <a:gd name="T0" fmla="*/ 125 w 162"/>
                <a:gd name="T1" fmla="*/ 29 h 132"/>
                <a:gd name="T2" fmla="*/ 146 w 162"/>
                <a:gd name="T3" fmla="*/ 77 h 132"/>
                <a:gd name="T4" fmla="*/ 162 w 162"/>
                <a:gd name="T5" fmla="*/ 106 h 132"/>
                <a:gd name="T6" fmla="*/ 154 w 162"/>
                <a:gd name="T7" fmla="*/ 125 h 132"/>
                <a:gd name="T8" fmla="*/ 146 w 162"/>
                <a:gd name="T9" fmla="*/ 127 h 132"/>
                <a:gd name="T10" fmla="*/ 21 w 162"/>
                <a:gd name="T11" fmla="*/ 132 h 132"/>
                <a:gd name="T12" fmla="*/ 16 w 162"/>
                <a:gd name="T13" fmla="*/ 125 h 132"/>
                <a:gd name="T14" fmla="*/ 2 w 162"/>
                <a:gd name="T15" fmla="*/ 121 h 132"/>
                <a:gd name="T16" fmla="*/ 3 w 162"/>
                <a:gd name="T17" fmla="*/ 94 h 132"/>
                <a:gd name="T18" fmla="*/ 8 w 162"/>
                <a:gd name="T19" fmla="*/ 58 h 132"/>
                <a:gd name="T20" fmla="*/ 46 w 162"/>
                <a:gd name="T21" fmla="*/ 30 h 132"/>
                <a:gd name="T22" fmla="*/ 97 w 162"/>
                <a:gd name="T23" fmla="*/ 122 h 132"/>
                <a:gd name="T24" fmla="*/ 97 w 162"/>
                <a:gd name="T25" fmla="*/ 117 h 132"/>
                <a:gd name="T26" fmla="*/ 103 w 162"/>
                <a:gd name="T27" fmla="*/ 98 h 132"/>
                <a:gd name="T28" fmla="*/ 117 w 162"/>
                <a:gd name="T29" fmla="*/ 111 h 132"/>
                <a:gd name="T30" fmla="*/ 115 w 162"/>
                <a:gd name="T31" fmla="*/ 88 h 132"/>
                <a:gd name="T32" fmla="*/ 112 w 162"/>
                <a:gd name="T33" fmla="*/ 83 h 132"/>
                <a:gd name="T34" fmla="*/ 112 w 162"/>
                <a:gd name="T35" fmla="*/ 82 h 132"/>
                <a:gd name="T36" fmla="*/ 109 w 162"/>
                <a:gd name="T37" fmla="*/ 79 h 132"/>
                <a:gd name="T38" fmla="*/ 64 w 162"/>
                <a:gd name="T39" fmla="*/ 68 h 132"/>
                <a:gd name="T40" fmla="*/ 50 w 162"/>
                <a:gd name="T41" fmla="*/ 82 h 132"/>
                <a:gd name="T42" fmla="*/ 50 w 162"/>
                <a:gd name="T43" fmla="*/ 82 h 132"/>
                <a:gd name="T44" fmla="*/ 45 w 162"/>
                <a:gd name="T45" fmla="*/ 100 h 132"/>
                <a:gd name="T46" fmla="*/ 59 w 162"/>
                <a:gd name="T47" fmla="*/ 112 h 132"/>
                <a:gd name="T48" fmla="*/ 65 w 162"/>
                <a:gd name="T49" fmla="*/ 98 h 132"/>
                <a:gd name="T50" fmla="*/ 65 w 162"/>
                <a:gd name="T51" fmla="*/ 117 h 132"/>
                <a:gd name="T52" fmla="*/ 81 w 162"/>
                <a:gd name="T53" fmla="*/ 61 h 132"/>
                <a:gd name="T54" fmla="*/ 81 w 162"/>
                <a:gd name="T55" fmla="*/ 11 h 132"/>
                <a:gd name="T56" fmla="*/ 26 w 162"/>
                <a:gd name="T57" fmla="*/ 122 h 132"/>
                <a:gd name="T58" fmla="*/ 37 w 162"/>
                <a:gd name="T59" fmla="*/ 118 h 132"/>
                <a:gd name="T60" fmla="*/ 36 w 162"/>
                <a:gd name="T61" fmla="*/ 86 h 132"/>
                <a:gd name="T62" fmla="*/ 12 w 162"/>
                <a:gd name="T63" fmla="*/ 98 h 132"/>
                <a:gd name="T64" fmla="*/ 11 w 162"/>
                <a:gd name="T65" fmla="*/ 114 h 132"/>
                <a:gd name="T66" fmla="*/ 23 w 162"/>
                <a:gd name="T67" fmla="*/ 102 h 132"/>
                <a:gd name="T68" fmla="*/ 46 w 162"/>
                <a:gd name="T69" fmla="*/ 42 h 132"/>
                <a:gd name="T70" fmla="*/ 37 w 162"/>
                <a:gd name="T71" fmla="*/ 40 h 132"/>
                <a:gd name="T72" fmla="*/ 24 w 162"/>
                <a:gd name="T73" fmla="*/ 71 h 132"/>
                <a:gd name="T74" fmla="*/ 41 w 162"/>
                <a:gd name="T75" fmla="*/ 76 h 132"/>
                <a:gd name="T76" fmla="*/ 56 w 162"/>
                <a:gd name="T77" fmla="*/ 62 h 132"/>
                <a:gd name="T78" fmla="*/ 56 w 162"/>
                <a:gd name="T79" fmla="*/ 61 h 132"/>
                <a:gd name="T80" fmla="*/ 46 w 162"/>
                <a:gd name="T81" fmla="*/ 42 h 132"/>
                <a:gd name="T82" fmla="*/ 136 w 162"/>
                <a:gd name="T83" fmla="*/ 122 h 132"/>
                <a:gd name="T84" fmla="*/ 139 w 162"/>
                <a:gd name="T85" fmla="*/ 102 h 132"/>
                <a:gd name="T86" fmla="*/ 151 w 162"/>
                <a:gd name="T87" fmla="*/ 114 h 132"/>
                <a:gd name="T88" fmla="*/ 150 w 162"/>
                <a:gd name="T89" fmla="*/ 98 h 132"/>
                <a:gd name="T90" fmla="*/ 137 w 162"/>
                <a:gd name="T91" fmla="*/ 84 h 132"/>
                <a:gd name="T92" fmla="*/ 128 w 162"/>
                <a:gd name="T93" fmla="*/ 111 h 132"/>
                <a:gd name="T94" fmla="*/ 136 w 162"/>
                <a:gd name="T95" fmla="*/ 122 h 132"/>
                <a:gd name="T96" fmla="*/ 116 w 162"/>
                <a:gd name="T97" fmla="*/ 42 h 132"/>
                <a:gd name="T98" fmla="*/ 116 w 162"/>
                <a:gd name="T99" fmla="*/ 42 h 132"/>
                <a:gd name="T100" fmla="*/ 106 w 162"/>
                <a:gd name="T101" fmla="*/ 61 h 132"/>
                <a:gd name="T102" fmla="*/ 116 w 162"/>
                <a:gd name="T103" fmla="*/ 72 h 132"/>
                <a:gd name="T104" fmla="*/ 121 w 162"/>
                <a:gd name="T105" fmla="*/ 76 h 132"/>
                <a:gd name="T106" fmla="*/ 138 w 162"/>
                <a:gd name="T107" fmla="*/ 71 h 132"/>
                <a:gd name="T108" fmla="*/ 125 w 162"/>
                <a:gd name="T109" fmla="*/ 4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2" h="132">
                  <a:moveTo>
                    <a:pt x="81" y="0"/>
                  </a:moveTo>
                  <a:cubicBezTo>
                    <a:pt x="99" y="0"/>
                    <a:pt x="114" y="13"/>
                    <a:pt x="116" y="30"/>
                  </a:cubicBezTo>
                  <a:cubicBezTo>
                    <a:pt x="119" y="30"/>
                    <a:pt x="122" y="29"/>
                    <a:pt x="125" y="29"/>
                  </a:cubicBezTo>
                  <a:cubicBezTo>
                    <a:pt x="133" y="29"/>
                    <a:pt x="140" y="32"/>
                    <a:pt x="145" y="37"/>
                  </a:cubicBezTo>
                  <a:cubicBezTo>
                    <a:pt x="150" y="43"/>
                    <a:pt x="154" y="50"/>
                    <a:pt x="154" y="58"/>
                  </a:cubicBezTo>
                  <a:cubicBezTo>
                    <a:pt x="154" y="65"/>
                    <a:pt x="151" y="72"/>
                    <a:pt x="146" y="77"/>
                  </a:cubicBezTo>
                  <a:cubicBezTo>
                    <a:pt x="153" y="84"/>
                    <a:pt x="153" y="84"/>
                    <a:pt x="153" y="84"/>
                  </a:cubicBezTo>
                  <a:cubicBezTo>
                    <a:pt x="156" y="87"/>
                    <a:pt x="158" y="90"/>
                    <a:pt x="159" y="94"/>
                  </a:cubicBezTo>
                  <a:cubicBezTo>
                    <a:pt x="161" y="98"/>
                    <a:pt x="162" y="102"/>
                    <a:pt x="162" y="106"/>
                  </a:cubicBezTo>
                  <a:cubicBezTo>
                    <a:pt x="162" y="115"/>
                    <a:pt x="162" y="115"/>
                    <a:pt x="162" y="115"/>
                  </a:cubicBezTo>
                  <a:cubicBezTo>
                    <a:pt x="162" y="117"/>
                    <a:pt x="161" y="119"/>
                    <a:pt x="160" y="121"/>
                  </a:cubicBezTo>
                  <a:cubicBezTo>
                    <a:pt x="158" y="123"/>
                    <a:pt x="156" y="124"/>
                    <a:pt x="154" y="125"/>
                  </a:cubicBezTo>
                  <a:cubicBezTo>
                    <a:pt x="153" y="125"/>
                    <a:pt x="153" y="125"/>
                    <a:pt x="153" y="125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46" y="127"/>
                    <a:pt x="146" y="127"/>
                    <a:pt x="146" y="127"/>
                  </a:cubicBezTo>
                  <a:cubicBezTo>
                    <a:pt x="146" y="130"/>
                    <a:pt x="144" y="132"/>
                    <a:pt x="141" y="132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18" y="132"/>
                    <a:pt x="16" y="130"/>
                    <a:pt x="16" y="127"/>
                  </a:cubicBezTo>
                  <a:cubicBezTo>
                    <a:pt x="16" y="125"/>
                    <a:pt x="16" y="125"/>
                    <a:pt x="16" y="125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9" y="125"/>
                    <a:pt x="9" y="125"/>
                    <a:pt x="8" y="125"/>
                  </a:cubicBezTo>
                  <a:cubicBezTo>
                    <a:pt x="6" y="124"/>
                    <a:pt x="4" y="123"/>
                    <a:pt x="2" y="121"/>
                  </a:cubicBezTo>
                  <a:cubicBezTo>
                    <a:pt x="1" y="119"/>
                    <a:pt x="0" y="117"/>
                    <a:pt x="0" y="115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2"/>
                    <a:pt x="1" y="98"/>
                    <a:pt x="3" y="94"/>
                  </a:cubicBezTo>
                  <a:cubicBezTo>
                    <a:pt x="4" y="90"/>
                    <a:pt x="6" y="87"/>
                    <a:pt x="9" y="84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1" y="72"/>
                    <a:pt x="8" y="65"/>
                    <a:pt x="8" y="58"/>
                  </a:cubicBezTo>
                  <a:cubicBezTo>
                    <a:pt x="8" y="50"/>
                    <a:pt x="12" y="43"/>
                    <a:pt x="17" y="37"/>
                  </a:cubicBezTo>
                  <a:cubicBezTo>
                    <a:pt x="22" y="32"/>
                    <a:pt x="29" y="29"/>
                    <a:pt x="37" y="29"/>
                  </a:cubicBezTo>
                  <a:cubicBezTo>
                    <a:pt x="40" y="29"/>
                    <a:pt x="43" y="30"/>
                    <a:pt x="46" y="30"/>
                  </a:cubicBezTo>
                  <a:cubicBezTo>
                    <a:pt x="48" y="13"/>
                    <a:pt x="63" y="0"/>
                    <a:pt x="81" y="0"/>
                  </a:cubicBezTo>
                  <a:close/>
                  <a:moveTo>
                    <a:pt x="97" y="122"/>
                  </a:moveTo>
                  <a:cubicBezTo>
                    <a:pt x="97" y="122"/>
                    <a:pt x="97" y="122"/>
                    <a:pt x="97" y="122"/>
                  </a:cubicBezTo>
                  <a:cubicBezTo>
                    <a:pt x="97" y="117"/>
                    <a:pt x="97" y="117"/>
                    <a:pt x="97" y="117"/>
                  </a:cubicBezTo>
                  <a:cubicBezTo>
                    <a:pt x="97" y="117"/>
                    <a:pt x="97" y="117"/>
                    <a:pt x="97" y="117"/>
                  </a:cubicBezTo>
                  <a:cubicBezTo>
                    <a:pt x="97" y="117"/>
                    <a:pt x="97" y="117"/>
                    <a:pt x="97" y="117"/>
                  </a:cubicBezTo>
                  <a:cubicBezTo>
                    <a:pt x="97" y="98"/>
                    <a:pt x="97" y="98"/>
                    <a:pt x="97" y="98"/>
                  </a:cubicBezTo>
                  <a:cubicBezTo>
                    <a:pt x="97" y="96"/>
                    <a:pt x="99" y="95"/>
                    <a:pt x="100" y="95"/>
                  </a:cubicBezTo>
                  <a:cubicBezTo>
                    <a:pt x="102" y="95"/>
                    <a:pt x="103" y="96"/>
                    <a:pt x="103" y="98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17" y="112"/>
                    <a:pt x="117" y="112"/>
                    <a:pt x="117" y="112"/>
                  </a:cubicBezTo>
                  <a:cubicBezTo>
                    <a:pt x="117" y="112"/>
                    <a:pt x="117" y="111"/>
                    <a:pt x="117" y="111"/>
                  </a:cubicBezTo>
                  <a:cubicBezTo>
                    <a:pt x="117" y="100"/>
                    <a:pt x="117" y="100"/>
                    <a:pt x="117" y="100"/>
                  </a:cubicBezTo>
                  <a:cubicBezTo>
                    <a:pt x="117" y="96"/>
                    <a:pt x="117" y="92"/>
                    <a:pt x="115" y="88"/>
                  </a:cubicBezTo>
                  <a:cubicBezTo>
                    <a:pt x="115" y="88"/>
                    <a:pt x="115" y="88"/>
                    <a:pt x="115" y="88"/>
                  </a:cubicBezTo>
                  <a:cubicBezTo>
                    <a:pt x="115" y="88"/>
                    <a:pt x="115" y="88"/>
                    <a:pt x="115" y="88"/>
                  </a:cubicBezTo>
                  <a:cubicBezTo>
                    <a:pt x="114" y="86"/>
                    <a:pt x="113" y="84"/>
                    <a:pt x="112" y="83"/>
                  </a:cubicBezTo>
                  <a:cubicBezTo>
                    <a:pt x="112" y="83"/>
                    <a:pt x="112" y="83"/>
                    <a:pt x="112" y="83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1" y="81"/>
                    <a:pt x="110" y="80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93" y="70"/>
                    <a:pt x="87" y="72"/>
                    <a:pt x="81" y="72"/>
                  </a:cubicBezTo>
                  <a:cubicBezTo>
                    <a:pt x="75" y="72"/>
                    <a:pt x="69" y="70"/>
                    <a:pt x="64" y="68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2" y="80"/>
                    <a:pt x="51" y="81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49" y="84"/>
                    <a:pt x="48" y="86"/>
                    <a:pt x="47" y="88"/>
                  </a:cubicBezTo>
                  <a:cubicBezTo>
                    <a:pt x="45" y="92"/>
                    <a:pt x="45" y="96"/>
                    <a:pt x="45" y="100"/>
                  </a:cubicBezTo>
                  <a:cubicBezTo>
                    <a:pt x="45" y="111"/>
                    <a:pt x="45" y="111"/>
                    <a:pt x="45" y="111"/>
                  </a:cubicBezTo>
                  <a:cubicBezTo>
                    <a:pt x="45" y="111"/>
                    <a:pt x="45" y="112"/>
                    <a:pt x="45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59" y="96"/>
                    <a:pt x="60" y="95"/>
                    <a:pt x="62" y="95"/>
                  </a:cubicBezTo>
                  <a:cubicBezTo>
                    <a:pt x="63" y="95"/>
                    <a:pt x="65" y="96"/>
                    <a:pt x="65" y="98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22"/>
                    <a:pt x="65" y="122"/>
                    <a:pt x="65" y="122"/>
                  </a:cubicBezTo>
                  <a:cubicBezTo>
                    <a:pt x="97" y="122"/>
                    <a:pt x="97" y="122"/>
                    <a:pt x="97" y="122"/>
                  </a:cubicBezTo>
                  <a:close/>
                  <a:moveTo>
                    <a:pt x="81" y="61"/>
                  </a:moveTo>
                  <a:cubicBezTo>
                    <a:pt x="81" y="61"/>
                    <a:pt x="81" y="61"/>
                    <a:pt x="81" y="61"/>
                  </a:cubicBezTo>
                  <a:cubicBezTo>
                    <a:pt x="95" y="61"/>
                    <a:pt x="106" y="50"/>
                    <a:pt x="106" y="36"/>
                  </a:cubicBezTo>
                  <a:cubicBezTo>
                    <a:pt x="106" y="22"/>
                    <a:pt x="95" y="11"/>
                    <a:pt x="81" y="11"/>
                  </a:cubicBezTo>
                  <a:cubicBezTo>
                    <a:pt x="67" y="11"/>
                    <a:pt x="56" y="22"/>
                    <a:pt x="56" y="36"/>
                  </a:cubicBezTo>
                  <a:cubicBezTo>
                    <a:pt x="56" y="50"/>
                    <a:pt x="67" y="61"/>
                    <a:pt x="81" y="61"/>
                  </a:cubicBezTo>
                  <a:close/>
                  <a:moveTo>
                    <a:pt x="26" y="122"/>
                  </a:moveTo>
                  <a:cubicBezTo>
                    <a:pt x="26" y="122"/>
                    <a:pt x="26" y="122"/>
                    <a:pt x="26" y="122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39" y="121"/>
                    <a:pt x="38" y="120"/>
                    <a:pt x="37" y="118"/>
                  </a:cubicBezTo>
                  <a:cubicBezTo>
                    <a:pt x="35" y="116"/>
                    <a:pt x="34" y="113"/>
                    <a:pt x="34" y="111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95"/>
                    <a:pt x="35" y="90"/>
                    <a:pt x="36" y="86"/>
                  </a:cubicBezTo>
                  <a:cubicBezTo>
                    <a:pt x="32" y="86"/>
                    <a:pt x="28" y="85"/>
                    <a:pt x="25" y="84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5" y="94"/>
                    <a:pt x="13" y="96"/>
                    <a:pt x="12" y="98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11" y="101"/>
                    <a:pt x="11" y="103"/>
                    <a:pt x="11" y="106"/>
                  </a:cubicBezTo>
                  <a:cubicBezTo>
                    <a:pt x="11" y="114"/>
                    <a:pt x="11" y="114"/>
                    <a:pt x="11" y="114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3"/>
                    <a:pt x="21" y="102"/>
                    <a:pt x="23" y="102"/>
                  </a:cubicBezTo>
                  <a:cubicBezTo>
                    <a:pt x="25" y="102"/>
                    <a:pt x="26" y="103"/>
                    <a:pt x="26" y="105"/>
                  </a:cubicBezTo>
                  <a:cubicBezTo>
                    <a:pt x="26" y="122"/>
                    <a:pt x="26" y="122"/>
                    <a:pt x="26" y="122"/>
                  </a:cubicBezTo>
                  <a:close/>
                  <a:moveTo>
                    <a:pt x="46" y="42"/>
                  </a:moveTo>
                  <a:cubicBezTo>
                    <a:pt x="46" y="42"/>
                    <a:pt x="46" y="42"/>
                    <a:pt x="46" y="42"/>
                  </a:cubicBezTo>
                  <a:cubicBezTo>
                    <a:pt x="45" y="41"/>
                    <a:pt x="44" y="41"/>
                    <a:pt x="43" y="40"/>
                  </a:cubicBezTo>
                  <a:cubicBezTo>
                    <a:pt x="41" y="40"/>
                    <a:pt x="39" y="40"/>
                    <a:pt x="37" y="40"/>
                  </a:cubicBezTo>
                  <a:cubicBezTo>
                    <a:pt x="32" y="40"/>
                    <a:pt x="28" y="42"/>
                    <a:pt x="24" y="45"/>
                  </a:cubicBezTo>
                  <a:cubicBezTo>
                    <a:pt x="21" y="48"/>
                    <a:pt x="19" y="53"/>
                    <a:pt x="19" y="58"/>
                  </a:cubicBezTo>
                  <a:cubicBezTo>
                    <a:pt x="19" y="63"/>
                    <a:pt x="21" y="67"/>
                    <a:pt x="24" y="71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8" y="74"/>
                    <a:pt x="32" y="76"/>
                    <a:pt x="37" y="76"/>
                  </a:cubicBezTo>
                  <a:cubicBezTo>
                    <a:pt x="38" y="76"/>
                    <a:pt x="40" y="76"/>
                    <a:pt x="41" y="76"/>
                  </a:cubicBezTo>
                  <a:cubicBezTo>
                    <a:pt x="41" y="75"/>
                    <a:pt x="42" y="75"/>
                    <a:pt x="43" y="75"/>
                  </a:cubicBezTo>
                  <a:cubicBezTo>
                    <a:pt x="44" y="74"/>
                    <a:pt x="45" y="73"/>
                    <a:pt x="46" y="72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1" y="57"/>
                    <a:pt x="48" y="51"/>
                    <a:pt x="46" y="44"/>
                  </a:cubicBezTo>
                  <a:cubicBezTo>
                    <a:pt x="46" y="44"/>
                    <a:pt x="46" y="43"/>
                    <a:pt x="46" y="42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42"/>
                    <a:pt x="46" y="42"/>
                    <a:pt x="46" y="42"/>
                  </a:cubicBezTo>
                  <a:close/>
                  <a:moveTo>
                    <a:pt x="136" y="122"/>
                  </a:moveTo>
                  <a:cubicBezTo>
                    <a:pt x="136" y="122"/>
                    <a:pt x="136" y="122"/>
                    <a:pt x="136" y="122"/>
                  </a:cubicBezTo>
                  <a:cubicBezTo>
                    <a:pt x="136" y="105"/>
                    <a:pt x="136" y="105"/>
                    <a:pt x="136" y="105"/>
                  </a:cubicBezTo>
                  <a:cubicBezTo>
                    <a:pt x="136" y="103"/>
                    <a:pt x="137" y="102"/>
                    <a:pt x="139" y="102"/>
                  </a:cubicBezTo>
                  <a:cubicBezTo>
                    <a:pt x="141" y="102"/>
                    <a:pt x="142" y="103"/>
                    <a:pt x="142" y="105"/>
                  </a:cubicBezTo>
                  <a:cubicBezTo>
                    <a:pt x="142" y="114"/>
                    <a:pt x="142" y="114"/>
                    <a:pt x="142" y="114"/>
                  </a:cubicBezTo>
                  <a:cubicBezTo>
                    <a:pt x="151" y="114"/>
                    <a:pt x="151" y="114"/>
                    <a:pt x="151" y="114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1" y="103"/>
                    <a:pt x="151" y="101"/>
                    <a:pt x="150" y="98"/>
                  </a:cubicBezTo>
                  <a:cubicBezTo>
                    <a:pt x="150" y="98"/>
                    <a:pt x="150" y="98"/>
                    <a:pt x="150" y="98"/>
                  </a:cubicBezTo>
                  <a:cubicBezTo>
                    <a:pt x="150" y="98"/>
                    <a:pt x="150" y="98"/>
                    <a:pt x="150" y="98"/>
                  </a:cubicBezTo>
                  <a:cubicBezTo>
                    <a:pt x="149" y="96"/>
                    <a:pt x="147" y="94"/>
                    <a:pt x="145" y="91"/>
                  </a:cubicBezTo>
                  <a:cubicBezTo>
                    <a:pt x="137" y="84"/>
                    <a:pt x="137" y="84"/>
                    <a:pt x="137" y="84"/>
                  </a:cubicBezTo>
                  <a:cubicBezTo>
                    <a:pt x="134" y="85"/>
                    <a:pt x="130" y="86"/>
                    <a:pt x="126" y="86"/>
                  </a:cubicBezTo>
                  <a:cubicBezTo>
                    <a:pt x="127" y="90"/>
                    <a:pt x="128" y="95"/>
                    <a:pt x="128" y="100"/>
                  </a:cubicBezTo>
                  <a:cubicBezTo>
                    <a:pt x="128" y="111"/>
                    <a:pt x="128" y="111"/>
                    <a:pt x="128" y="111"/>
                  </a:cubicBezTo>
                  <a:cubicBezTo>
                    <a:pt x="128" y="113"/>
                    <a:pt x="127" y="116"/>
                    <a:pt x="125" y="118"/>
                  </a:cubicBezTo>
                  <a:cubicBezTo>
                    <a:pt x="124" y="120"/>
                    <a:pt x="123" y="121"/>
                    <a:pt x="121" y="122"/>
                  </a:cubicBezTo>
                  <a:cubicBezTo>
                    <a:pt x="136" y="122"/>
                    <a:pt x="136" y="122"/>
                    <a:pt x="136" y="122"/>
                  </a:cubicBezTo>
                  <a:close/>
                  <a:moveTo>
                    <a:pt x="116" y="42"/>
                  </a:moveTo>
                  <a:cubicBezTo>
                    <a:pt x="116" y="42"/>
                    <a:pt x="116" y="42"/>
                    <a:pt x="116" y="42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9"/>
                    <a:pt x="112" y="56"/>
                    <a:pt x="106" y="61"/>
                  </a:cubicBezTo>
                  <a:cubicBezTo>
                    <a:pt x="106" y="61"/>
                    <a:pt x="106" y="61"/>
                    <a:pt x="106" y="61"/>
                  </a:cubicBezTo>
                  <a:cubicBezTo>
                    <a:pt x="106" y="61"/>
                    <a:pt x="106" y="61"/>
                    <a:pt x="106" y="61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7" y="73"/>
                    <a:pt x="118" y="74"/>
                    <a:pt x="119" y="75"/>
                  </a:cubicBezTo>
                  <a:cubicBezTo>
                    <a:pt x="120" y="75"/>
                    <a:pt x="121" y="75"/>
                    <a:pt x="121" y="76"/>
                  </a:cubicBezTo>
                  <a:cubicBezTo>
                    <a:pt x="121" y="76"/>
                    <a:pt x="121" y="76"/>
                    <a:pt x="121" y="76"/>
                  </a:cubicBezTo>
                  <a:cubicBezTo>
                    <a:pt x="121" y="76"/>
                    <a:pt x="121" y="76"/>
                    <a:pt x="121" y="76"/>
                  </a:cubicBezTo>
                  <a:cubicBezTo>
                    <a:pt x="122" y="76"/>
                    <a:pt x="124" y="76"/>
                    <a:pt x="125" y="76"/>
                  </a:cubicBezTo>
                  <a:cubicBezTo>
                    <a:pt x="130" y="76"/>
                    <a:pt x="134" y="74"/>
                    <a:pt x="138" y="71"/>
                  </a:cubicBezTo>
                  <a:cubicBezTo>
                    <a:pt x="141" y="67"/>
                    <a:pt x="143" y="63"/>
                    <a:pt x="143" y="58"/>
                  </a:cubicBezTo>
                  <a:cubicBezTo>
                    <a:pt x="143" y="53"/>
                    <a:pt x="141" y="48"/>
                    <a:pt x="138" y="45"/>
                  </a:cubicBezTo>
                  <a:cubicBezTo>
                    <a:pt x="134" y="42"/>
                    <a:pt x="130" y="40"/>
                    <a:pt x="125" y="40"/>
                  </a:cubicBezTo>
                  <a:cubicBezTo>
                    <a:pt x="123" y="40"/>
                    <a:pt x="121" y="40"/>
                    <a:pt x="120" y="40"/>
                  </a:cubicBezTo>
                  <a:cubicBezTo>
                    <a:pt x="118" y="41"/>
                    <a:pt x="117" y="41"/>
                    <a:pt x="116" y="4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1858" name="PA_淘宝店chenying0907 114"/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6008887" y="4877350"/>
              <a:ext cx="243744" cy="344810"/>
            </a:xfrm>
            <a:custGeom>
              <a:avLst/>
              <a:gdLst>
                <a:gd name="T0" fmla="*/ 38 w 102"/>
                <a:gd name="T1" fmla="*/ 124 h 144"/>
                <a:gd name="T2" fmla="*/ 38 w 102"/>
                <a:gd name="T3" fmla="*/ 124 h 144"/>
                <a:gd name="T4" fmla="*/ 65 w 102"/>
                <a:gd name="T5" fmla="*/ 124 h 144"/>
                <a:gd name="T6" fmla="*/ 68 w 102"/>
                <a:gd name="T7" fmla="*/ 127 h 144"/>
                <a:gd name="T8" fmla="*/ 68 w 102"/>
                <a:gd name="T9" fmla="*/ 127 h 144"/>
                <a:gd name="T10" fmla="*/ 68 w 102"/>
                <a:gd name="T11" fmla="*/ 141 h 144"/>
                <a:gd name="T12" fmla="*/ 65 w 102"/>
                <a:gd name="T13" fmla="*/ 144 h 144"/>
                <a:gd name="T14" fmla="*/ 65 w 102"/>
                <a:gd name="T15" fmla="*/ 144 h 144"/>
                <a:gd name="T16" fmla="*/ 38 w 102"/>
                <a:gd name="T17" fmla="*/ 144 h 144"/>
                <a:gd name="T18" fmla="*/ 34 w 102"/>
                <a:gd name="T19" fmla="*/ 141 h 144"/>
                <a:gd name="T20" fmla="*/ 34 w 102"/>
                <a:gd name="T21" fmla="*/ 141 h 144"/>
                <a:gd name="T22" fmla="*/ 34 w 102"/>
                <a:gd name="T23" fmla="*/ 127 h 144"/>
                <a:gd name="T24" fmla="*/ 38 w 102"/>
                <a:gd name="T25" fmla="*/ 124 h 144"/>
                <a:gd name="T26" fmla="*/ 51 w 102"/>
                <a:gd name="T27" fmla="*/ 0 h 144"/>
                <a:gd name="T28" fmla="*/ 51 w 102"/>
                <a:gd name="T29" fmla="*/ 0 h 144"/>
                <a:gd name="T30" fmla="*/ 87 w 102"/>
                <a:gd name="T31" fmla="*/ 15 h 144"/>
                <a:gd name="T32" fmla="*/ 87 w 102"/>
                <a:gd name="T33" fmla="*/ 15 h 144"/>
                <a:gd name="T34" fmla="*/ 87 w 102"/>
                <a:gd name="T35" fmla="*/ 15 h 144"/>
                <a:gd name="T36" fmla="*/ 102 w 102"/>
                <a:gd name="T37" fmla="*/ 51 h 144"/>
                <a:gd name="T38" fmla="*/ 98 w 102"/>
                <a:gd name="T39" fmla="*/ 72 h 144"/>
                <a:gd name="T40" fmla="*/ 86 w 102"/>
                <a:gd name="T41" fmla="*/ 89 h 144"/>
                <a:gd name="T42" fmla="*/ 81 w 102"/>
                <a:gd name="T43" fmla="*/ 94 h 144"/>
                <a:gd name="T44" fmla="*/ 68 w 102"/>
                <a:gd name="T45" fmla="*/ 114 h 144"/>
                <a:gd name="T46" fmla="*/ 62 w 102"/>
                <a:gd name="T47" fmla="*/ 119 h 144"/>
                <a:gd name="T48" fmla="*/ 41 w 102"/>
                <a:gd name="T49" fmla="*/ 119 h 144"/>
                <a:gd name="T50" fmla="*/ 35 w 102"/>
                <a:gd name="T51" fmla="*/ 114 h 144"/>
                <a:gd name="T52" fmla="*/ 22 w 102"/>
                <a:gd name="T53" fmla="*/ 94 h 144"/>
                <a:gd name="T54" fmla="*/ 17 w 102"/>
                <a:gd name="T55" fmla="*/ 89 h 144"/>
                <a:gd name="T56" fmla="*/ 17 w 102"/>
                <a:gd name="T57" fmla="*/ 89 h 144"/>
                <a:gd name="T58" fmla="*/ 5 w 102"/>
                <a:gd name="T59" fmla="*/ 72 h 144"/>
                <a:gd name="T60" fmla="*/ 0 w 102"/>
                <a:gd name="T61" fmla="*/ 51 h 144"/>
                <a:gd name="T62" fmla="*/ 15 w 102"/>
                <a:gd name="T63" fmla="*/ 15 h 144"/>
                <a:gd name="T64" fmla="*/ 16 w 102"/>
                <a:gd name="T65" fmla="*/ 14 h 144"/>
                <a:gd name="T66" fmla="*/ 51 w 102"/>
                <a:gd name="T67" fmla="*/ 0 h 144"/>
                <a:gd name="T68" fmla="*/ 80 w 102"/>
                <a:gd name="T69" fmla="*/ 23 h 144"/>
                <a:gd name="T70" fmla="*/ 80 w 102"/>
                <a:gd name="T71" fmla="*/ 23 h 144"/>
                <a:gd name="T72" fmla="*/ 51 w 102"/>
                <a:gd name="T73" fmla="*/ 11 h 144"/>
                <a:gd name="T74" fmla="*/ 23 w 102"/>
                <a:gd name="T75" fmla="*/ 22 h 144"/>
                <a:gd name="T76" fmla="*/ 23 w 102"/>
                <a:gd name="T77" fmla="*/ 23 h 144"/>
                <a:gd name="T78" fmla="*/ 11 w 102"/>
                <a:gd name="T79" fmla="*/ 51 h 144"/>
                <a:gd name="T80" fmla="*/ 15 w 102"/>
                <a:gd name="T81" fmla="*/ 67 h 144"/>
                <a:gd name="T82" fmla="*/ 24 w 102"/>
                <a:gd name="T83" fmla="*/ 80 h 144"/>
                <a:gd name="T84" fmla="*/ 25 w 102"/>
                <a:gd name="T85" fmla="*/ 81 h 144"/>
                <a:gd name="T86" fmla="*/ 30 w 102"/>
                <a:gd name="T87" fmla="*/ 86 h 144"/>
                <a:gd name="T88" fmla="*/ 45 w 102"/>
                <a:gd name="T89" fmla="*/ 108 h 144"/>
                <a:gd name="T90" fmla="*/ 57 w 102"/>
                <a:gd name="T91" fmla="*/ 108 h 144"/>
                <a:gd name="T92" fmla="*/ 73 w 102"/>
                <a:gd name="T93" fmla="*/ 86 h 144"/>
                <a:gd name="T94" fmla="*/ 78 w 102"/>
                <a:gd name="T95" fmla="*/ 81 h 144"/>
                <a:gd name="T96" fmla="*/ 78 w 102"/>
                <a:gd name="T97" fmla="*/ 80 h 144"/>
                <a:gd name="T98" fmla="*/ 88 w 102"/>
                <a:gd name="T99" fmla="*/ 67 h 144"/>
                <a:gd name="T100" fmla="*/ 91 w 102"/>
                <a:gd name="T101" fmla="*/ 51 h 144"/>
                <a:gd name="T102" fmla="*/ 80 w 102"/>
                <a:gd name="T103" fmla="*/ 23 h 144"/>
                <a:gd name="T104" fmla="*/ 62 w 102"/>
                <a:gd name="T105" fmla="*/ 131 h 144"/>
                <a:gd name="T106" fmla="*/ 62 w 102"/>
                <a:gd name="T107" fmla="*/ 131 h 144"/>
                <a:gd name="T108" fmla="*/ 41 w 102"/>
                <a:gd name="T109" fmla="*/ 131 h 144"/>
                <a:gd name="T110" fmla="*/ 41 w 102"/>
                <a:gd name="T111" fmla="*/ 138 h 144"/>
                <a:gd name="T112" fmla="*/ 62 w 102"/>
                <a:gd name="T113" fmla="*/ 138 h 144"/>
                <a:gd name="T114" fmla="*/ 62 w 102"/>
                <a:gd name="T115" fmla="*/ 13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2" h="144">
                  <a:moveTo>
                    <a:pt x="38" y="124"/>
                  </a:moveTo>
                  <a:cubicBezTo>
                    <a:pt x="38" y="124"/>
                    <a:pt x="38" y="124"/>
                    <a:pt x="38" y="124"/>
                  </a:cubicBezTo>
                  <a:cubicBezTo>
                    <a:pt x="65" y="124"/>
                    <a:pt x="65" y="124"/>
                    <a:pt x="65" y="124"/>
                  </a:cubicBezTo>
                  <a:cubicBezTo>
                    <a:pt x="67" y="124"/>
                    <a:pt x="68" y="125"/>
                    <a:pt x="68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41"/>
                    <a:pt x="68" y="141"/>
                    <a:pt x="68" y="141"/>
                  </a:cubicBezTo>
                  <a:cubicBezTo>
                    <a:pt x="68" y="143"/>
                    <a:pt x="67" y="144"/>
                    <a:pt x="65" y="144"/>
                  </a:cubicBezTo>
                  <a:cubicBezTo>
                    <a:pt x="65" y="144"/>
                    <a:pt x="65" y="144"/>
                    <a:pt x="65" y="144"/>
                  </a:cubicBezTo>
                  <a:cubicBezTo>
                    <a:pt x="38" y="144"/>
                    <a:pt x="38" y="144"/>
                    <a:pt x="38" y="144"/>
                  </a:cubicBezTo>
                  <a:cubicBezTo>
                    <a:pt x="36" y="144"/>
                    <a:pt x="34" y="143"/>
                    <a:pt x="34" y="141"/>
                  </a:cubicBezTo>
                  <a:cubicBezTo>
                    <a:pt x="34" y="141"/>
                    <a:pt x="34" y="141"/>
                    <a:pt x="34" y="141"/>
                  </a:cubicBezTo>
                  <a:cubicBezTo>
                    <a:pt x="34" y="127"/>
                    <a:pt x="34" y="127"/>
                    <a:pt x="34" y="127"/>
                  </a:cubicBezTo>
                  <a:cubicBezTo>
                    <a:pt x="34" y="125"/>
                    <a:pt x="36" y="124"/>
                    <a:pt x="38" y="124"/>
                  </a:cubicBezTo>
                  <a:close/>
                  <a:moveTo>
                    <a:pt x="51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65" y="0"/>
                    <a:pt x="78" y="5"/>
                    <a:pt x="87" y="15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97" y="24"/>
                    <a:pt x="102" y="37"/>
                    <a:pt x="102" y="51"/>
                  </a:cubicBezTo>
                  <a:cubicBezTo>
                    <a:pt x="102" y="58"/>
                    <a:pt x="101" y="65"/>
                    <a:pt x="98" y="72"/>
                  </a:cubicBezTo>
                  <a:cubicBezTo>
                    <a:pt x="95" y="78"/>
                    <a:pt x="91" y="84"/>
                    <a:pt x="86" y="89"/>
                  </a:cubicBezTo>
                  <a:cubicBezTo>
                    <a:pt x="85" y="90"/>
                    <a:pt x="82" y="92"/>
                    <a:pt x="81" y="94"/>
                  </a:cubicBezTo>
                  <a:cubicBezTo>
                    <a:pt x="73" y="101"/>
                    <a:pt x="69" y="105"/>
                    <a:pt x="68" y="114"/>
                  </a:cubicBezTo>
                  <a:cubicBezTo>
                    <a:pt x="67" y="117"/>
                    <a:pt x="65" y="119"/>
                    <a:pt x="62" y="119"/>
                  </a:cubicBezTo>
                  <a:cubicBezTo>
                    <a:pt x="41" y="119"/>
                    <a:pt x="41" y="119"/>
                    <a:pt x="41" y="119"/>
                  </a:cubicBezTo>
                  <a:cubicBezTo>
                    <a:pt x="38" y="119"/>
                    <a:pt x="35" y="117"/>
                    <a:pt x="35" y="114"/>
                  </a:cubicBezTo>
                  <a:cubicBezTo>
                    <a:pt x="34" y="105"/>
                    <a:pt x="30" y="101"/>
                    <a:pt x="22" y="94"/>
                  </a:cubicBezTo>
                  <a:cubicBezTo>
                    <a:pt x="20" y="92"/>
                    <a:pt x="18" y="90"/>
                    <a:pt x="17" y="89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2" y="84"/>
                    <a:pt x="7" y="78"/>
                    <a:pt x="5" y="72"/>
                  </a:cubicBezTo>
                  <a:cubicBezTo>
                    <a:pt x="2" y="65"/>
                    <a:pt x="0" y="58"/>
                    <a:pt x="0" y="51"/>
                  </a:cubicBezTo>
                  <a:cubicBezTo>
                    <a:pt x="0" y="37"/>
                    <a:pt x="6" y="24"/>
                    <a:pt x="15" y="15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25" y="5"/>
                    <a:pt x="37" y="0"/>
                    <a:pt x="51" y="0"/>
                  </a:cubicBezTo>
                  <a:close/>
                  <a:moveTo>
                    <a:pt x="80" y="23"/>
                  </a:moveTo>
                  <a:cubicBezTo>
                    <a:pt x="80" y="23"/>
                    <a:pt x="80" y="23"/>
                    <a:pt x="80" y="23"/>
                  </a:cubicBezTo>
                  <a:cubicBezTo>
                    <a:pt x="72" y="15"/>
                    <a:pt x="62" y="11"/>
                    <a:pt x="51" y="11"/>
                  </a:cubicBezTo>
                  <a:cubicBezTo>
                    <a:pt x="40" y="11"/>
                    <a:pt x="31" y="15"/>
                    <a:pt x="23" y="22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16" y="30"/>
                    <a:pt x="11" y="40"/>
                    <a:pt x="11" y="51"/>
                  </a:cubicBezTo>
                  <a:cubicBezTo>
                    <a:pt x="11" y="57"/>
                    <a:pt x="13" y="62"/>
                    <a:pt x="15" y="67"/>
                  </a:cubicBezTo>
                  <a:cubicBezTo>
                    <a:pt x="17" y="72"/>
                    <a:pt x="20" y="77"/>
                    <a:pt x="24" y="80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7" y="83"/>
                    <a:pt x="29" y="84"/>
                    <a:pt x="30" y="86"/>
                  </a:cubicBezTo>
                  <a:cubicBezTo>
                    <a:pt x="38" y="93"/>
                    <a:pt x="43" y="98"/>
                    <a:pt x="45" y="108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60" y="98"/>
                    <a:pt x="65" y="93"/>
                    <a:pt x="73" y="86"/>
                  </a:cubicBezTo>
                  <a:cubicBezTo>
                    <a:pt x="74" y="84"/>
                    <a:pt x="75" y="83"/>
                    <a:pt x="78" y="81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82" y="77"/>
                    <a:pt x="85" y="72"/>
                    <a:pt x="88" y="67"/>
                  </a:cubicBezTo>
                  <a:cubicBezTo>
                    <a:pt x="90" y="62"/>
                    <a:pt x="91" y="57"/>
                    <a:pt x="91" y="51"/>
                  </a:cubicBezTo>
                  <a:cubicBezTo>
                    <a:pt x="91" y="40"/>
                    <a:pt x="87" y="30"/>
                    <a:pt x="80" y="23"/>
                  </a:cubicBezTo>
                  <a:close/>
                  <a:moveTo>
                    <a:pt x="62" y="131"/>
                  </a:moveTo>
                  <a:cubicBezTo>
                    <a:pt x="62" y="131"/>
                    <a:pt x="62" y="131"/>
                    <a:pt x="62" y="131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62" y="138"/>
                    <a:pt x="62" y="138"/>
                    <a:pt x="62" y="138"/>
                  </a:cubicBezTo>
                  <a:cubicBezTo>
                    <a:pt x="62" y="131"/>
                    <a:pt x="62" y="131"/>
                    <a:pt x="62" y="1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1859" name="PA_Line 115"/>
            <p:cNvSpPr>
              <a:spLocks noChangeShapeType="1"/>
            </p:cNvSpPr>
            <p:nvPr>
              <p:custDataLst>
                <p:tags r:id="rId11"/>
              </p:custDataLst>
            </p:nvPr>
          </p:nvSpPr>
          <p:spPr bwMode="auto">
            <a:xfrm flipH="1">
              <a:off x="4738637" y="2257583"/>
              <a:ext cx="949220" cy="0"/>
            </a:xfrm>
            <a:prstGeom prst="line">
              <a:avLst/>
            </a:prstGeom>
            <a:noFill/>
            <a:ln w="6350">
              <a:solidFill>
                <a:schemeClr val="bg1">
                  <a:lumMod val="65000"/>
                </a:schemeClr>
              </a:solidFill>
              <a:prstDash val="dash"/>
              <a:miter lim="800000"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1860" name="PA_Line 116"/>
            <p:cNvSpPr>
              <a:spLocks noChangeShapeType="1"/>
            </p:cNvSpPr>
            <p:nvPr>
              <p:custDataLst>
                <p:tags r:id="rId12"/>
              </p:custDataLst>
            </p:nvPr>
          </p:nvSpPr>
          <p:spPr bwMode="auto">
            <a:xfrm>
              <a:off x="4738637" y="4114407"/>
              <a:ext cx="0" cy="935348"/>
            </a:xfrm>
            <a:prstGeom prst="line">
              <a:avLst/>
            </a:prstGeom>
            <a:noFill/>
            <a:ln w="6350">
              <a:solidFill>
                <a:schemeClr val="bg1">
                  <a:lumMod val="65000"/>
                </a:schemeClr>
              </a:solidFill>
              <a:prstDash val="dash"/>
              <a:miter lim="800000"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1861" name="PA_Line 117"/>
            <p:cNvSpPr>
              <a:spLocks noChangeShapeType="1"/>
            </p:cNvSpPr>
            <p:nvPr>
              <p:custDataLst>
                <p:tags r:id="rId13"/>
              </p:custDataLst>
            </p:nvPr>
          </p:nvSpPr>
          <p:spPr bwMode="auto">
            <a:xfrm>
              <a:off x="6536011" y="5049755"/>
              <a:ext cx="899678" cy="0"/>
            </a:xfrm>
            <a:prstGeom prst="line">
              <a:avLst/>
            </a:prstGeom>
            <a:noFill/>
            <a:ln w="6350">
              <a:solidFill>
                <a:schemeClr val="bg1">
                  <a:lumMod val="65000"/>
                </a:schemeClr>
              </a:solidFill>
              <a:prstDash val="dash"/>
              <a:miter lim="800000"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1862" name="PA_Line 118"/>
            <p:cNvSpPr>
              <a:spLocks noChangeShapeType="1"/>
            </p:cNvSpPr>
            <p:nvPr>
              <p:custDataLst>
                <p:tags r:id="rId14"/>
              </p:custDataLst>
            </p:nvPr>
          </p:nvSpPr>
          <p:spPr bwMode="auto">
            <a:xfrm flipV="1">
              <a:off x="7435689" y="2257583"/>
              <a:ext cx="0" cy="984890"/>
            </a:xfrm>
            <a:prstGeom prst="line">
              <a:avLst/>
            </a:prstGeom>
            <a:noFill/>
            <a:ln w="6350">
              <a:solidFill>
                <a:schemeClr val="bg1">
                  <a:lumMod val="65000"/>
                </a:schemeClr>
              </a:solidFill>
              <a:prstDash val="dash"/>
              <a:miter lim="800000"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1645439" y="4805910"/>
              <a:ext cx="2882775" cy="977461"/>
              <a:chOff x="2177462" y="4856871"/>
              <a:chExt cx="2882775" cy="977461"/>
            </a:xfrm>
          </p:grpSpPr>
          <p:sp>
            <p:nvSpPr>
              <p:cNvPr id="23" name="淘宝店chenying0907 18"/>
              <p:cNvSpPr txBox="1"/>
              <p:nvPr/>
            </p:nvSpPr>
            <p:spPr>
              <a:xfrm>
                <a:off x="3297239" y="4856871"/>
                <a:ext cx="176299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zh-CN" altLang="en-US" b="1" dirty="0">
                    <a:solidFill>
                      <a:srgbClr val="444343"/>
                    </a:solidFill>
                    <a:latin typeface="Agency FB" panose="020B0503020202020204" pitchFamily="34" charset="0"/>
                  </a:rPr>
                  <a:t>标题文字添加</a:t>
                </a:r>
              </a:p>
            </p:txBody>
          </p:sp>
          <p:sp>
            <p:nvSpPr>
              <p:cNvPr id="24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  <p:cNvSpPr/>
              <p:nvPr/>
            </p:nvSpPr>
            <p:spPr>
              <a:xfrm>
                <a:off x="2177462" y="5188001"/>
                <a:ext cx="2882775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Lorem ipsum dolor sit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amet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consectetur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adipisicing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elit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sed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do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eiusmod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tempor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incididunt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ut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labore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et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dolore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magna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aliqua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.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Ut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enim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ad minim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veniam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quis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nostrud</a:t>
                </a:r>
                <a:endPara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7630861" y="4805910"/>
              <a:ext cx="2892503" cy="977461"/>
              <a:chOff x="2167734" y="4856871"/>
              <a:chExt cx="2892503" cy="977461"/>
            </a:xfrm>
          </p:grpSpPr>
          <p:sp>
            <p:nvSpPr>
              <p:cNvPr id="26" name="淘宝店chenying0907 18"/>
              <p:cNvSpPr txBox="1"/>
              <p:nvPr/>
            </p:nvSpPr>
            <p:spPr>
              <a:xfrm>
                <a:off x="2167734" y="4856871"/>
                <a:ext cx="176299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rgbClr val="444343"/>
                    </a:solidFill>
                    <a:latin typeface="Agency FB" panose="020B0503020202020204" pitchFamily="34" charset="0"/>
                  </a:rPr>
                  <a:t>标题文字添加</a:t>
                </a:r>
              </a:p>
            </p:txBody>
          </p:sp>
          <p:sp>
            <p:nvSpPr>
              <p:cNvPr id="27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  <p:cNvSpPr/>
              <p:nvPr/>
            </p:nvSpPr>
            <p:spPr>
              <a:xfrm>
                <a:off x="2177462" y="5188001"/>
                <a:ext cx="2882775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Lorem ipsum dolor sit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amet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consectetur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adipisicing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elit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sed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do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eiusmod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tempor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incididunt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ut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labore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et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dolore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magna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aliqua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.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Ut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enim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ad minim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veniam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quis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nostrud</a:t>
                </a:r>
                <a:endPara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1645439" y="1877347"/>
              <a:ext cx="2882775" cy="977461"/>
              <a:chOff x="2177462" y="4856871"/>
              <a:chExt cx="2882775" cy="977461"/>
            </a:xfrm>
          </p:grpSpPr>
          <p:sp>
            <p:nvSpPr>
              <p:cNvPr id="29" name="淘宝店chenying0907 18"/>
              <p:cNvSpPr txBox="1"/>
              <p:nvPr/>
            </p:nvSpPr>
            <p:spPr>
              <a:xfrm>
                <a:off x="3297239" y="4856871"/>
                <a:ext cx="176299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zh-CN" altLang="en-US" b="1" dirty="0">
                    <a:solidFill>
                      <a:srgbClr val="444343"/>
                    </a:solidFill>
                    <a:latin typeface="Agency FB" panose="020B0503020202020204" pitchFamily="34" charset="0"/>
                  </a:rPr>
                  <a:t>标题文字添加</a:t>
                </a:r>
              </a:p>
            </p:txBody>
          </p:sp>
          <p:sp>
            <p:nvSpPr>
              <p:cNvPr id="30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  <p:cNvSpPr/>
              <p:nvPr/>
            </p:nvSpPr>
            <p:spPr>
              <a:xfrm>
                <a:off x="2177462" y="5188001"/>
                <a:ext cx="2882775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Lorem ipsum dolor sit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amet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consectetur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adipisicing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elit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sed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do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eiusmod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tempor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incididunt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ut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labore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et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dolore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magna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aliqua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.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Ut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enim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ad minim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veniam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quis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nostrud</a:t>
                </a:r>
                <a:endPara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7630861" y="1877347"/>
              <a:ext cx="2892503" cy="977461"/>
              <a:chOff x="2167734" y="4856871"/>
              <a:chExt cx="2892503" cy="977461"/>
            </a:xfrm>
          </p:grpSpPr>
          <p:sp>
            <p:nvSpPr>
              <p:cNvPr id="32" name="淘宝店chenying0907 18"/>
              <p:cNvSpPr txBox="1"/>
              <p:nvPr/>
            </p:nvSpPr>
            <p:spPr>
              <a:xfrm>
                <a:off x="2167734" y="4856871"/>
                <a:ext cx="176299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rgbClr val="444343"/>
                    </a:solidFill>
                    <a:latin typeface="Agency FB" panose="020B0503020202020204" pitchFamily="34" charset="0"/>
                  </a:rPr>
                  <a:t>标题文字添加</a:t>
                </a:r>
              </a:p>
            </p:txBody>
          </p:sp>
          <p:sp>
            <p:nvSpPr>
              <p:cNvPr id="33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  <p:cNvSpPr/>
              <p:nvPr/>
            </p:nvSpPr>
            <p:spPr>
              <a:xfrm>
                <a:off x="2177462" y="5188001"/>
                <a:ext cx="2882775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Lorem ipsum dolor sit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amet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consectetur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adipisicing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elit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sed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do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eiusmod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tempor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incididunt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ut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labore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et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dolore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magna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aliqua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.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Ut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enim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ad minim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veniam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quis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nostrud</a:t>
                </a:r>
                <a:endPara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</p:grpSp>
      <p:sp>
        <p:nvSpPr>
          <p:cNvPr id="34" name="淘宝店chenying0907 12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/>
        </p:nvSpPr>
        <p:spPr>
          <a:xfrm>
            <a:off x="3964880" y="380270"/>
            <a:ext cx="410574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94949"/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标题文字添加此处</a:t>
            </a:r>
          </a:p>
        </p:txBody>
      </p:sp>
      <p:cxnSp>
        <p:nvCxnSpPr>
          <p:cNvPr id="35" name="直接连接符 34"/>
          <p:cNvCxnSpPr>
            <a:cxnSpLocks/>
          </p:cNvCxnSpPr>
          <p:nvPr/>
        </p:nvCxnSpPr>
        <p:spPr>
          <a:xfrm>
            <a:off x="5767669" y="991394"/>
            <a:ext cx="656662" cy="0"/>
          </a:xfrm>
          <a:prstGeom prst="line">
            <a:avLst/>
          </a:prstGeom>
          <a:ln w="38100">
            <a:solidFill>
              <a:schemeClr val="accent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668391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5" name="PA_椭圆 1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829074" y="2059553"/>
            <a:ext cx="488947" cy="488947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496" name="PA_椭圆 1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829074" y="3020519"/>
            <a:ext cx="488947" cy="488947"/>
          </a:xfrm>
          <a:prstGeom prst="ellipse">
            <a:avLst/>
          </a:prstGeom>
          <a:solidFill>
            <a:srgbClr val="454645"/>
          </a:solidFill>
          <a:ln>
            <a:noFill/>
          </a:ln>
          <a:effectLst/>
        </p:spPr>
        <p:txBody>
          <a:bodyPr/>
          <a:lstStyle/>
          <a:p>
            <a:pPr algn="ctr"/>
            <a:endParaRPr lang="zh-CN" altLang="en-US" sz="24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0497" name="PA_椭圆 17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829074" y="3986281"/>
            <a:ext cx="488947" cy="484154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txBody>
          <a:bodyPr/>
          <a:lstStyle/>
          <a:p>
            <a:pPr algn="ctr"/>
            <a:endParaRPr lang="zh-CN" altLang="en-US" sz="24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0498" name="PA_椭圆 1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829074" y="4936102"/>
            <a:ext cx="488947" cy="488947"/>
          </a:xfrm>
          <a:prstGeom prst="ellipse">
            <a:avLst/>
          </a:prstGeom>
          <a:solidFill>
            <a:srgbClr val="454645"/>
          </a:solidFill>
          <a:ln>
            <a:noFill/>
          </a:ln>
          <a:effectLst/>
        </p:spPr>
        <p:txBody>
          <a:bodyPr/>
          <a:lstStyle/>
          <a:p>
            <a:pPr algn="ctr"/>
            <a:endParaRPr lang="zh-CN" altLang="en-US" sz="24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20499" name="PA_组合 19"/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>
            <a:off x="1958798" y="2029458"/>
            <a:ext cx="2311400" cy="3376656"/>
            <a:chOff x="0" y="0"/>
            <a:chExt cx="1335" cy="1951"/>
          </a:xfrm>
          <a:solidFill>
            <a:schemeClr val="accent5"/>
          </a:solidFill>
        </p:grpSpPr>
        <p:sp>
          <p:nvSpPr>
            <p:cNvPr id="20500" name="淘宝店chenying0907 20"/>
            <p:cNvSpPr>
              <a:spLocks noEditPoints="1"/>
            </p:cNvSpPr>
            <p:nvPr/>
          </p:nvSpPr>
          <p:spPr bwMode="auto">
            <a:xfrm>
              <a:off x="0" y="0"/>
              <a:ext cx="1335" cy="1609"/>
            </a:xfrm>
            <a:custGeom>
              <a:avLst/>
              <a:gdLst>
                <a:gd name="T0" fmla="*/ 282 w 565"/>
                <a:gd name="T1" fmla="*/ 0 h 681"/>
                <a:gd name="T2" fmla="*/ 0 w 565"/>
                <a:gd name="T3" fmla="*/ 283 h 681"/>
                <a:gd name="T4" fmla="*/ 72 w 565"/>
                <a:gd name="T5" fmla="*/ 472 h 681"/>
                <a:gd name="T6" fmla="*/ 72 w 565"/>
                <a:gd name="T7" fmla="*/ 472 h 681"/>
                <a:gd name="T8" fmla="*/ 73 w 565"/>
                <a:gd name="T9" fmla="*/ 473 h 681"/>
                <a:gd name="T10" fmla="*/ 85 w 565"/>
                <a:gd name="T11" fmla="*/ 486 h 681"/>
                <a:gd name="T12" fmla="*/ 151 w 565"/>
                <a:gd name="T13" fmla="*/ 568 h 681"/>
                <a:gd name="T14" fmla="*/ 232 w 565"/>
                <a:gd name="T15" fmla="*/ 681 h 681"/>
                <a:gd name="T16" fmla="*/ 275 w 565"/>
                <a:gd name="T17" fmla="*/ 681 h 681"/>
                <a:gd name="T18" fmla="*/ 289 w 565"/>
                <a:gd name="T19" fmla="*/ 681 h 681"/>
                <a:gd name="T20" fmla="*/ 332 w 565"/>
                <a:gd name="T21" fmla="*/ 681 h 681"/>
                <a:gd name="T22" fmla="*/ 414 w 565"/>
                <a:gd name="T23" fmla="*/ 568 h 681"/>
                <a:gd name="T24" fmla="*/ 477 w 565"/>
                <a:gd name="T25" fmla="*/ 488 h 681"/>
                <a:gd name="T26" fmla="*/ 565 w 565"/>
                <a:gd name="T27" fmla="*/ 283 h 681"/>
                <a:gd name="T28" fmla="*/ 282 w 565"/>
                <a:gd name="T29" fmla="*/ 0 h 681"/>
                <a:gd name="T30" fmla="*/ 388 w 565"/>
                <a:gd name="T31" fmla="*/ 410 h 681"/>
                <a:gd name="T32" fmla="*/ 354 w 565"/>
                <a:gd name="T33" fmla="*/ 455 h 681"/>
                <a:gd name="T34" fmla="*/ 309 w 565"/>
                <a:gd name="T35" fmla="*/ 520 h 681"/>
                <a:gd name="T36" fmla="*/ 286 w 565"/>
                <a:gd name="T37" fmla="*/ 520 h 681"/>
                <a:gd name="T38" fmla="*/ 279 w 565"/>
                <a:gd name="T39" fmla="*/ 520 h 681"/>
                <a:gd name="T40" fmla="*/ 255 w 565"/>
                <a:gd name="T41" fmla="*/ 520 h 681"/>
                <a:gd name="T42" fmla="*/ 211 w 565"/>
                <a:gd name="T43" fmla="*/ 455 h 681"/>
                <a:gd name="T44" fmla="*/ 176 w 565"/>
                <a:gd name="T45" fmla="*/ 408 h 681"/>
                <a:gd name="T46" fmla="*/ 169 w 565"/>
                <a:gd name="T47" fmla="*/ 401 h 681"/>
                <a:gd name="T48" fmla="*/ 168 w 565"/>
                <a:gd name="T49" fmla="*/ 400 h 681"/>
                <a:gd name="T50" fmla="*/ 168 w 565"/>
                <a:gd name="T51" fmla="*/ 400 h 681"/>
                <a:gd name="T52" fmla="*/ 129 w 565"/>
                <a:gd name="T53" fmla="*/ 292 h 681"/>
                <a:gd name="T54" fmla="*/ 282 w 565"/>
                <a:gd name="T55" fmla="*/ 129 h 681"/>
                <a:gd name="T56" fmla="*/ 436 w 565"/>
                <a:gd name="T57" fmla="*/ 292 h 681"/>
                <a:gd name="T58" fmla="*/ 388 w 565"/>
                <a:gd name="T59" fmla="*/ 410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65" h="681">
                  <a:moveTo>
                    <a:pt x="282" y="0"/>
                  </a:moveTo>
                  <a:cubicBezTo>
                    <a:pt x="126" y="0"/>
                    <a:pt x="0" y="127"/>
                    <a:pt x="0" y="283"/>
                  </a:cubicBezTo>
                  <a:cubicBezTo>
                    <a:pt x="0" y="356"/>
                    <a:pt x="27" y="422"/>
                    <a:pt x="72" y="472"/>
                  </a:cubicBezTo>
                  <a:cubicBezTo>
                    <a:pt x="72" y="472"/>
                    <a:pt x="72" y="472"/>
                    <a:pt x="72" y="472"/>
                  </a:cubicBezTo>
                  <a:cubicBezTo>
                    <a:pt x="72" y="472"/>
                    <a:pt x="72" y="473"/>
                    <a:pt x="73" y="473"/>
                  </a:cubicBezTo>
                  <a:cubicBezTo>
                    <a:pt x="77" y="478"/>
                    <a:pt x="81" y="482"/>
                    <a:pt x="85" y="486"/>
                  </a:cubicBezTo>
                  <a:cubicBezTo>
                    <a:pt x="102" y="504"/>
                    <a:pt x="131" y="536"/>
                    <a:pt x="151" y="568"/>
                  </a:cubicBezTo>
                  <a:cubicBezTo>
                    <a:pt x="180" y="615"/>
                    <a:pt x="165" y="681"/>
                    <a:pt x="232" y="681"/>
                  </a:cubicBezTo>
                  <a:cubicBezTo>
                    <a:pt x="275" y="681"/>
                    <a:pt x="275" y="681"/>
                    <a:pt x="275" y="681"/>
                  </a:cubicBezTo>
                  <a:cubicBezTo>
                    <a:pt x="289" y="681"/>
                    <a:pt x="289" y="681"/>
                    <a:pt x="289" y="681"/>
                  </a:cubicBezTo>
                  <a:cubicBezTo>
                    <a:pt x="332" y="681"/>
                    <a:pt x="332" y="681"/>
                    <a:pt x="332" y="681"/>
                  </a:cubicBezTo>
                  <a:cubicBezTo>
                    <a:pt x="399" y="681"/>
                    <a:pt x="385" y="615"/>
                    <a:pt x="414" y="568"/>
                  </a:cubicBezTo>
                  <a:cubicBezTo>
                    <a:pt x="433" y="538"/>
                    <a:pt x="460" y="507"/>
                    <a:pt x="477" y="488"/>
                  </a:cubicBezTo>
                  <a:cubicBezTo>
                    <a:pt x="531" y="437"/>
                    <a:pt x="565" y="364"/>
                    <a:pt x="565" y="283"/>
                  </a:cubicBezTo>
                  <a:cubicBezTo>
                    <a:pt x="565" y="127"/>
                    <a:pt x="439" y="0"/>
                    <a:pt x="282" y="0"/>
                  </a:cubicBezTo>
                  <a:close/>
                  <a:moveTo>
                    <a:pt x="388" y="410"/>
                  </a:moveTo>
                  <a:cubicBezTo>
                    <a:pt x="379" y="420"/>
                    <a:pt x="364" y="438"/>
                    <a:pt x="354" y="455"/>
                  </a:cubicBezTo>
                  <a:cubicBezTo>
                    <a:pt x="338" y="482"/>
                    <a:pt x="346" y="520"/>
                    <a:pt x="309" y="520"/>
                  </a:cubicBezTo>
                  <a:cubicBezTo>
                    <a:pt x="286" y="520"/>
                    <a:pt x="286" y="520"/>
                    <a:pt x="286" y="520"/>
                  </a:cubicBezTo>
                  <a:cubicBezTo>
                    <a:pt x="279" y="520"/>
                    <a:pt x="279" y="520"/>
                    <a:pt x="279" y="520"/>
                  </a:cubicBezTo>
                  <a:cubicBezTo>
                    <a:pt x="255" y="520"/>
                    <a:pt x="255" y="520"/>
                    <a:pt x="255" y="520"/>
                  </a:cubicBezTo>
                  <a:cubicBezTo>
                    <a:pt x="219" y="520"/>
                    <a:pt x="227" y="482"/>
                    <a:pt x="211" y="455"/>
                  </a:cubicBezTo>
                  <a:cubicBezTo>
                    <a:pt x="201" y="437"/>
                    <a:pt x="185" y="419"/>
                    <a:pt x="176" y="408"/>
                  </a:cubicBezTo>
                  <a:cubicBezTo>
                    <a:pt x="173" y="406"/>
                    <a:pt x="171" y="403"/>
                    <a:pt x="169" y="401"/>
                  </a:cubicBezTo>
                  <a:cubicBezTo>
                    <a:pt x="169" y="401"/>
                    <a:pt x="168" y="400"/>
                    <a:pt x="168" y="400"/>
                  </a:cubicBezTo>
                  <a:cubicBezTo>
                    <a:pt x="168" y="400"/>
                    <a:pt x="168" y="400"/>
                    <a:pt x="168" y="400"/>
                  </a:cubicBezTo>
                  <a:cubicBezTo>
                    <a:pt x="144" y="371"/>
                    <a:pt x="129" y="333"/>
                    <a:pt x="129" y="292"/>
                  </a:cubicBezTo>
                  <a:cubicBezTo>
                    <a:pt x="129" y="202"/>
                    <a:pt x="198" y="129"/>
                    <a:pt x="282" y="129"/>
                  </a:cubicBezTo>
                  <a:cubicBezTo>
                    <a:pt x="367" y="129"/>
                    <a:pt x="436" y="202"/>
                    <a:pt x="436" y="292"/>
                  </a:cubicBezTo>
                  <a:cubicBezTo>
                    <a:pt x="436" y="338"/>
                    <a:pt x="417" y="380"/>
                    <a:pt x="388" y="4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1" name="淘宝店chenying0907 21"/>
            <p:cNvSpPr>
              <a:spLocks/>
            </p:cNvSpPr>
            <p:nvPr/>
          </p:nvSpPr>
          <p:spPr bwMode="auto">
            <a:xfrm>
              <a:off x="442" y="1625"/>
              <a:ext cx="449" cy="108"/>
            </a:xfrm>
            <a:custGeom>
              <a:avLst/>
              <a:gdLst>
                <a:gd name="T0" fmla="*/ 168 w 190"/>
                <a:gd name="T1" fmla="*/ 0 h 46"/>
                <a:gd name="T2" fmla="*/ 20 w 190"/>
                <a:gd name="T3" fmla="*/ 0 h 46"/>
                <a:gd name="T4" fmla="*/ 0 w 190"/>
                <a:gd name="T5" fmla="*/ 23 h 46"/>
                <a:gd name="T6" fmla="*/ 0 w 190"/>
                <a:gd name="T7" fmla="*/ 24 h 46"/>
                <a:gd name="T8" fmla="*/ 20 w 190"/>
                <a:gd name="T9" fmla="*/ 46 h 46"/>
                <a:gd name="T10" fmla="*/ 168 w 190"/>
                <a:gd name="T11" fmla="*/ 46 h 46"/>
                <a:gd name="T12" fmla="*/ 190 w 190"/>
                <a:gd name="T13" fmla="*/ 24 h 46"/>
                <a:gd name="T14" fmla="*/ 190 w 190"/>
                <a:gd name="T15" fmla="*/ 23 h 46"/>
                <a:gd name="T16" fmla="*/ 168 w 190"/>
                <a:gd name="T1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46">
                  <a:moveTo>
                    <a:pt x="16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2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5"/>
                    <a:pt x="9" y="46"/>
                    <a:pt x="20" y="46"/>
                  </a:cubicBezTo>
                  <a:cubicBezTo>
                    <a:pt x="168" y="46"/>
                    <a:pt x="168" y="46"/>
                    <a:pt x="168" y="46"/>
                  </a:cubicBezTo>
                  <a:cubicBezTo>
                    <a:pt x="180" y="46"/>
                    <a:pt x="190" y="35"/>
                    <a:pt x="190" y="24"/>
                  </a:cubicBezTo>
                  <a:cubicBezTo>
                    <a:pt x="190" y="23"/>
                    <a:pt x="190" y="23"/>
                    <a:pt x="190" y="23"/>
                  </a:cubicBezTo>
                  <a:cubicBezTo>
                    <a:pt x="190" y="12"/>
                    <a:pt x="180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2" name="淘宝店chenying0907 22"/>
            <p:cNvSpPr>
              <a:spLocks/>
            </p:cNvSpPr>
            <p:nvPr/>
          </p:nvSpPr>
          <p:spPr bwMode="auto">
            <a:xfrm>
              <a:off x="442" y="1752"/>
              <a:ext cx="449" cy="199"/>
            </a:xfrm>
            <a:custGeom>
              <a:avLst/>
              <a:gdLst>
                <a:gd name="T0" fmla="*/ 168 w 190"/>
                <a:gd name="T1" fmla="*/ 0 h 84"/>
                <a:gd name="T2" fmla="*/ 20 w 190"/>
                <a:gd name="T3" fmla="*/ 0 h 84"/>
                <a:gd name="T4" fmla="*/ 0 w 190"/>
                <a:gd name="T5" fmla="*/ 22 h 84"/>
                <a:gd name="T6" fmla="*/ 0 w 190"/>
                <a:gd name="T7" fmla="*/ 22 h 84"/>
                <a:gd name="T8" fmla="*/ 20 w 190"/>
                <a:gd name="T9" fmla="*/ 41 h 84"/>
                <a:gd name="T10" fmla="*/ 48 w 190"/>
                <a:gd name="T11" fmla="*/ 41 h 84"/>
                <a:gd name="T12" fmla="*/ 48 w 190"/>
                <a:gd name="T13" fmla="*/ 46 h 84"/>
                <a:gd name="T14" fmla="*/ 95 w 190"/>
                <a:gd name="T15" fmla="*/ 84 h 84"/>
                <a:gd name="T16" fmla="*/ 141 w 190"/>
                <a:gd name="T17" fmla="*/ 46 h 84"/>
                <a:gd name="T18" fmla="*/ 141 w 190"/>
                <a:gd name="T19" fmla="*/ 41 h 84"/>
                <a:gd name="T20" fmla="*/ 168 w 190"/>
                <a:gd name="T21" fmla="*/ 41 h 84"/>
                <a:gd name="T22" fmla="*/ 190 w 190"/>
                <a:gd name="T23" fmla="*/ 22 h 84"/>
                <a:gd name="T24" fmla="*/ 190 w 190"/>
                <a:gd name="T25" fmla="*/ 22 h 84"/>
                <a:gd name="T26" fmla="*/ 168 w 190"/>
                <a:gd name="T2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0" h="84">
                  <a:moveTo>
                    <a:pt x="16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1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33"/>
                    <a:pt x="9" y="41"/>
                    <a:pt x="20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8" y="43"/>
                    <a:pt x="48" y="44"/>
                    <a:pt x="48" y="46"/>
                  </a:cubicBezTo>
                  <a:cubicBezTo>
                    <a:pt x="48" y="67"/>
                    <a:pt x="69" y="84"/>
                    <a:pt x="95" y="84"/>
                  </a:cubicBezTo>
                  <a:cubicBezTo>
                    <a:pt x="120" y="84"/>
                    <a:pt x="141" y="67"/>
                    <a:pt x="141" y="46"/>
                  </a:cubicBezTo>
                  <a:cubicBezTo>
                    <a:pt x="141" y="44"/>
                    <a:pt x="141" y="43"/>
                    <a:pt x="141" y="41"/>
                  </a:cubicBezTo>
                  <a:cubicBezTo>
                    <a:pt x="168" y="41"/>
                    <a:pt x="168" y="41"/>
                    <a:pt x="168" y="41"/>
                  </a:cubicBezTo>
                  <a:cubicBezTo>
                    <a:pt x="180" y="41"/>
                    <a:pt x="190" y="33"/>
                    <a:pt x="190" y="22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90" y="11"/>
                    <a:pt x="180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3" name="淘宝店chenying0907 23"/>
            <p:cNvSpPr>
              <a:spLocks noEditPoints="1"/>
            </p:cNvSpPr>
            <p:nvPr/>
          </p:nvSpPr>
          <p:spPr bwMode="auto">
            <a:xfrm>
              <a:off x="560" y="605"/>
              <a:ext cx="215" cy="276"/>
            </a:xfrm>
            <a:custGeom>
              <a:avLst/>
              <a:gdLst>
                <a:gd name="T0" fmla="*/ 88 w 91"/>
                <a:gd name="T1" fmla="*/ 0 h 117"/>
                <a:gd name="T2" fmla="*/ 3 w 91"/>
                <a:gd name="T3" fmla="*/ 0 h 117"/>
                <a:gd name="T4" fmla="*/ 0 w 91"/>
                <a:gd name="T5" fmla="*/ 3 h 117"/>
                <a:gd name="T6" fmla="*/ 0 w 91"/>
                <a:gd name="T7" fmla="*/ 114 h 117"/>
                <a:gd name="T8" fmla="*/ 3 w 91"/>
                <a:gd name="T9" fmla="*/ 116 h 117"/>
                <a:gd name="T10" fmla="*/ 43 w 91"/>
                <a:gd name="T11" fmla="*/ 92 h 117"/>
                <a:gd name="T12" fmla="*/ 48 w 91"/>
                <a:gd name="T13" fmla="*/ 92 h 117"/>
                <a:gd name="T14" fmla="*/ 88 w 91"/>
                <a:gd name="T15" fmla="*/ 116 h 117"/>
                <a:gd name="T16" fmla="*/ 91 w 91"/>
                <a:gd name="T17" fmla="*/ 114 h 117"/>
                <a:gd name="T18" fmla="*/ 91 w 91"/>
                <a:gd name="T19" fmla="*/ 3 h 117"/>
                <a:gd name="T20" fmla="*/ 88 w 91"/>
                <a:gd name="T21" fmla="*/ 0 h 117"/>
                <a:gd name="T22" fmla="*/ 65 w 91"/>
                <a:gd name="T23" fmla="*/ 49 h 117"/>
                <a:gd name="T24" fmla="*/ 62 w 91"/>
                <a:gd name="T25" fmla="*/ 53 h 117"/>
                <a:gd name="T26" fmla="*/ 50 w 91"/>
                <a:gd name="T27" fmla="*/ 53 h 117"/>
                <a:gd name="T28" fmla="*/ 50 w 91"/>
                <a:gd name="T29" fmla="*/ 64 h 117"/>
                <a:gd name="T30" fmla="*/ 47 w 91"/>
                <a:gd name="T31" fmla="*/ 67 h 117"/>
                <a:gd name="T32" fmla="*/ 44 w 91"/>
                <a:gd name="T33" fmla="*/ 67 h 117"/>
                <a:gd name="T34" fmla="*/ 41 w 91"/>
                <a:gd name="T35" fmla="*/ 64 h 117"/>
                <a:gd name="T36" fmla="*/ 41 w 91"/>
                <a:gd name="T37" fmla="*/ 53 h 117"/>
                <a:gd name="T38" fmla="*/ 29 w 91"/>
                <a:gd name="T39" fmla="*/ 53 h 117"/>
                <a:gd name="T40" fmla="*/ 26 w 91"/>
                <a:gd name="T41" fmla="*/ 49 h 117"/>
                <a:gd name="T42" fmla="*/ 26 w 91"/>
                <a:gd name="T43" fmla="*/ 46 h 117"/>
                <a:gd name="T44" fmla="*/ 29 w 91"/>
                <a:gd name="T45" fmla="*/ 43 h 117"/>
                <a:gd name="T46" fmla="*/ 41 w 91"/>
                <a:gd name="T47" fmla="*/ 43 h 117"/>
                <a:gd name="T48" fmla="*/ 41 w 91"/>
                <a:gd name="T49" fmla="*/ 31 h 117"/>
                <a:gd name="T50" fmla="*/ 44 w 91"/>
                <a:gd name="T51" fmla="*/ 28 h 117"/>
                <a:gd name="T52" fmla="*/ 47 w 91"/>
                <a:gd name="T53" fmla="*/ 28 h 117"/>
                <a:gd name="T54" fmla="*/ 50 w 91"/>
                <a:gd name="T55" fmla="*/ 31 h 117"/>
                <a:gd name="T56" fmla="*/ 50 w 91"/>
                <a:gd name="T57" fmla="*/ 43 h 117"/>
                <a:gd name="T58" fmla="*/ 62 w 91"/>
                <a:gd name="T59" fmla="*/ 43 h 117"/>
                <a:gd name="T60" fmla="*/ 65 w 91"/>
                <a:gd name="T61" fmla="*/ 46 h 117"/>
                <a:gd name="T62" fmla="*/ 65 w 91"/>
                <a:gd name="T63" fmla="*/ 4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1" h="117">
                  <a:moveTo>
                    <a:pt x="8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6"/>
                    <a:pt x="1" y="117"/>
                    <a:pt x="3" y="116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4" y="91"/>
                    <a:pt x="47" y="91"/>
                    <a:pt x="48" y="92"/>
                  </a:cubicBezTo>
                  <a:cubicBezTo>
                    <a:pt x="88" y="116"/>
                    <a:pt x="88" y="116"/>
                    <a:pt x="88" y="116"/>
                  </a:cubicBezTo>
                  <a:cubicBezTo>
                    <a:pt x="90" y="117"/>
                    <a:pt x="91" y="116"/>
                    <a:pt x="91" y="114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1"/>
                    <a:pt x="89" y="0"/>
                    <a:pt x="88" y="0"/>
                  </a:cubicBezTo>
                  <a:close/>
                  <a:moveTo>
                    <a:pt x="65" y="49"/>
                  </a:moveTo>
                  <a:cubicBezTo>
                    <a:pt x="65" y="51"/>
                    <a:pt x="64" y="53"/>
                    <a:pt x="62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6"/>
                    <a:pt x="49" y="67"/>
                    <a:pt x="47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2" y="67"/>
                    <a:pt x="41" y="66"/>
                    <a:pt x="41" y="64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7" y="53"/>
                    <a:pt x="26" y="51"/>
                    <a:pt x="26" y="49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4"/>
                    <a:pt x="27" y="43"/>
                    <a:pt x="29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29"/>
                    <a:pt x="42" y="28"/>
                    <a:pt x="44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9" y="28"/>
                    <a:pt x="50" y="29"/>
                    <a:pt x="50" y="31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4" y="43"/>
                    <a:pt x="65" y="44"/>
                    <a:pt x="65" y="46"/>
                  </a:cubicBezTo>
                  <a:lnTo>
                    <a:pt x="65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4" name="淘宝店chenying0907 24"/>
            <p:cNvSpPr>
              <a:spLocks/>
            </p:cNvSpPr>
            <p:nvPr/>
          </p:nvSpPr>
          <p:spPr bwMode="auto">
            <a:xfrm>
              <a:off x="621" y="543"/>
              <a:ext cx="215" cy="279"/>
            </a:xfrm>
            <a:custGeom>
              <a:avLst/>
              <a:gdLst>
                <a:gd name="T0" fmla="*/ 87 w 91"/>
                <a:gd name="T1" fmla="*/ 0 h 118"/>
                <a:gd name="T2" fmla="*/ 91 w 91"/>
                <a:gd name="T3" fmla="*/ 3 h 118"/>
                <a:gd name="T4" fmla="*/ 91 w 91"/>
                <a:gd name="T5" fmla="*/ 115 h 118"/>
                <a:gd name="T6" fmla="*/ 88 w 91"/>
                <a:gd name="T7" fmla="*/ 117 h 118"/>
                <a:gd name="T8" fmla="*/ 77 w 91"/>
                <a:gd name="T9" fmla="*/ 109 h 118"/>
                <a:gd name="T10" fmla="*/ 75 w 91"/>
                <a:gd name="T11" fmla="*/ 104 h 118"/>
                <a:gd name="T12" fmla="*/ 75 w 91"/>
                <a:gd name="T13" fmla="*/ 19 h 118"/>
                <a:gd name="T14" fmla="*/ 71 w 91"/>
                <a:gd name="T15" fmla="*/ 16 h 118"/>
                <a:gd name="T16" fmla="*/ 3 w 91"/>
                <a:gd name="T17" fmla="*/ 16 h 118"/>
                <a:gd name="T18" fmla="*/ 0 w 91"/>
                <a:gd name="T19" fmla="*/ 13 h 118"/>
                <a:gd name="T20" fmla="*/ 0 w 91"/>
                <a:gd name="T21" fmla="*/ 3 h 118"/>
                <a:gd name="T22" fmla="*/ 3 w 91"/>
                <a:gd name="T23" fmla="*/ 0 h 118"/>
                <a:gd name="T24" fmla="*/ 87 w 91"/>
                <a:gd name="T2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" h="118">
                  <a:moveTo>
                    <a:pt x="87" y="0"/>
                  </a:moveTo>
                  <a:cubicBezTo>
                    <a:pt x="89" y="0"/>
                    <a:pt x="91" y="2"/>
                    <a:pt x="91" y="3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1" y="117"/>
                    <a:pt x="89" y="118"/>
                    <a:pt x="88" y="117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6" y="108"/>
                    <a:pt x="75" y="106"/>
                    <a:pt x="75" y="104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5" y="18"/>
                    <a:pt x="73" y="16"/>
                    <a:pt x="71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lnTo>
                    <a:pt x="8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20505" name="PA_组合 25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5012243" y="5077458"/>
            <a:ext cx="131233" cy="194733"/>
            <a:chOff x="0" y="0"/>
            <a:chExt cx="85" cy="127"/>
          </a:xfrm>
        </p:grpSpPr>
        <p:sp>
          <p:nvSpPr>
            <p:cNvPr id="20506" name="淘宝店chenying0907 26"/>
            <p:cNvSpPr>
              <a:spLocks noEditPoints="1"/>
            </p:cNvSpPr>
            <p:nvPr/>
          </p:nvSpPr>
          <p:spPr bwMode="auto">
            <a:xfrm>
              <a:off x="0" y="47"/>
              <a:ext cx="85" cy="80"/>
            </a:xfrm>
            <a:custGeom>
              <a:avLst/>
              <a:gdLst>
                <a:gd name="T0" fmla="*/ 34 w 36"/>
                <a:gd name="T1" fmla="*/ 0 h 34"/>
                <a:gd name="T2" fmla="*/ 2 w 36"/>
                <a:gd name="T3" fmla="*/ 0 h 34"/>
                <a:gd name="T4" fmla="*/ 1 w 36"/>
                <a:gd name="T5" fmla="*/ 0 h 34"/>
                <a:gd name="T6" fmla="*/ 0 w 36"/>
                <a:gd name="T7" fmla="*/ 1 h 34"/>
                <a:gd name="T8" fmla="*/ 0 w 36"/>
                <a:gd name="T9" fmla="*/ 6 h 34"/>
                <a:gd name="T10" fmla="*/ 0 w 36"/>
                <a:gd name="T11" fmla="*/ 32 h 34"/>
                <a:gd name="T12" fmla="*/ 2 w 36"/>
                <a:gd name="T13" fmla="*/ 34 h 34"/>
                <a:gd name="T14" fmla="*/ 34 w 36"/>
                <a:gd name="T15" fmla="*/ 34 h 34"/>
                <a:gd name="T16" fmla="*/ 36 w 36"/>
                <a:gd name="T17" fmla="*/ 32 h 34"/>
                <a:gd name="T18" fmla="*/ 36 w 36"/>
                <a:gd name="T19" fmla="*/ 1 h 34"/>
                <a:gd name="T20" fmla="*/ 34 w 36"/>
                <a:gd name="T21" fmla="*/ 0 h 34"/>
                <a:gd name="T22" fmla="*/ 8 w 36"/>
                <a:gd name="T23" fmla="*/ 7 h 34"/>
                <a:gd name="T24" fmla="*/ 11 w 36"/>
                <a:gd name="T25" fmla="*/ 7 h 34"/>
                <a:gd name="T26" fmla="*/ 11 w 36"/>
                <a:gd name="T27" fmla="*/ 26 h 34"/>
                <a:gd name="T28" fmla="*/ 8 w 36"/>
                <a:gd name="T29" fmla="*/ 26 h 34"/>
                <a:gd name="T30" fmla="*/ 8 w 36"/>
                <a:gd name="T31" fmla="*/ 7 h 34"/>
                <a:gd name="T32" fmla="*/ 16 w 36"/>
                <a:gd name="T33" fmla="*/ 7 h 34"/>
                <a:gd name="T34" fmla="*/ 20 w 36"/>
                <a:gd name="T35" fmla="*/ 7 h 34"/>
                <a:gd name="T36" fmla="*/ 20 w 36"/>
                <a:gd name="T37" fmla="*/ 26 h 34"/>
                <a:gd name="T38" fmla="*/ 16 w 36"/>
                <a:gd name="T39" fmla="*/ 26 h 34"/>
                <a:gd name="T40" fmla="*/ 16 w 36"/>
                <a:gd name="T41" fmla="*/ 7 h 34"/>
                <a:gd name="T42" fmla="*/ 28 w 36"/>
                <a:gd name="T43" fmla="*/ 26 h 34"/>
                <a:gd name="T44" fmla="*/ 25 w 36"/>
                <a:gd name="T45" fmla="*/ 26 h 34"/>
                <a:gd name="T46" fmla="*/ 25 w 36"/>
                <a:gd name="T47" fmla="*/ 7 h 34"/>
                <a:gd name="T48" fmla="*/ 28 w 36"/>
                <a:gd name="T49" fmla="*/ 7 h 34"/>
                <a:gd name="T50" fmla="*/ 28 w 36"/>
                <a:gd name="T51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3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1" y="34"/>
                    <a:pt x="2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5" y="34"/>
                    <a:pt x="36" y="33"/>
                    <a:pt x="36" y="3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0"/>
                    <a:pt x="35" y="0"/>
                    <a:pt x="34" y="0"/>
                  </a:cubicBezTo>
                  <a:close/>
                  <a:moveTo>
                    <a:pt x="8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8" y="26"/>
                    <a:pt x="8" y="26"/>
                    <a:pt x="8" y="26"/>
                  </a:cubicBezTo>
                  <a:lnTo>
                    <a:pt x="8" y="7"/>
                  </a:lnTo>
                  <a:close/>
                  <a:moveTo>
                    <a:pt x="16" y="7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6" y="26"/>
                    <a:pt x="16" y="26"/>
                    <a:pt x="16" y="26"/>
                  </a:cubicBezTo>
                  <a:lnTo>
                    <a:pt x="16" y="7"/>
                  </a:lnTo>
                  <a:close/>
                  <a:moveTo>
                    <a:pt x="28" y="26"/>
                  </a:moveTo>
                  <a:cubicBezTo>
                    <a:pt x="25" y="26"/>
                    <a:pt x="25" y="26"/>
                    <a:pt x="25" y="26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8" y="7"/>
                    <a:pt x="28" y="7"/>
                    <a:pt x="28" y="7"/>
                  </a:cubicBezTo>
                  <a:lnTo>
                    <a:pt x="28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7" name="淘宝店chenying0907 27"/>
            <p:cNvSpPr>
              <a:spLocks/>
            </p:cNvSpPr>
            <p:nvPr/>
          </p:nvSpPr>
          <p:spPr bwMode="auto">
            <a:xfrm>
              <a:off x="0" y="0"/>
              <a:ext cx="85" cy="33"/>
            </a:xfrm>
            <a:custGeom>
              <a:avLst/>
              <a:gdLst>
                <a:gd name="T0" fmla="*/ 34 w 36"/>
                <a:gd name="T1" fmla="*/ 14 h 14"/>
                <a:gd name="T2" fmla="*/ 36 w 36"/>
                <a:gd name="T3" fmla="*/ 12 h 14"/>
                <a:gd name="T4" fmla="*/ 36 w 36"/>
                <a:gd name="T5" fmla="*/ 7 h 14"/>
                <a:gd name="T6" fmla="*/ 34 w 36"/>
                <a:gd name="T7" fmla="*/ 5 h 14"/>
                <a:gd name="T8" fmla="*/ 26 w 36"/>
                <a:gd name="T9" fmla="*/ 5 h 14"/>
                <a:gd name="T10" fmla="*/ 25 w 36"/>
                <a:gd name="T11" fmla="*/ 4 h 14"/>
                <a:gd name="T12" fmla="*/ 25 w 36"/>
                <a:gd name="T13" fmla="*/ 1 h 14"/>
                <a:gd name="T14" fmla="*/ 23 w 36"/>
                <a:gd name="T15" fmla="*/ 0 h 14"/>
                <a:gd name="T16" fmla="*/ 13 w 36"/>
                <a:gd name="T17" fmla="*/ 0 h 14"/>
                <a:gd name="T18" fmla="*/ 12 w 36"/>
                <a:gd name="T19" fmla="*/ 1 h 14"/>
                <a:gd name="T20" fmla="*/ 12 w 36"/>
                <a:gd name="T21" fmla="*/ 4 h 14"/>
                <a:gd name="T22" fmla="*/ 10 w 36"/>
                <a:gd name="T23" fmla="*/ 5 h 14"/>
                <a:gd name="T24" fmla="*/ 2 w 36"/>
                <a:gd name="T25" fmla="*/ 5 h 14"/>
                <a:gd name="T26" fmla="*/ 0 w 36"/>
                <a:gd name="T27" fmla="*/ 7 h 14"/>
                <a:gd name="T28" fmla="*/ 0 w 36"/>
                <a:gd name="T29" fmla="*/ 12 h 14"/>
                <a:gd name="T30" fmla="*/ 2 w 36"/>
                <a:gd name="T31" fmla="*/ 14 h 14"/>
                <a:gd name="T32" fmla="*/ 34 w 36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14">
                  <a:moveTo>
                    <a:pt x="34" y="14"/>
                  </a:moveTo>
                  <a:cubicBezTo>
                    <a:pt x="35" y="14"/>
                    <a:pt x="36" y="13"/>
                    <a:pt x="36" y="12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6"/>
                    <a:pt x="35" y="5"/>
                    <a:pt x="34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0"/>
                    <a:pt x="24" y="0"/>
                    <a:pt x="2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lnTo>
                    <a:pt x="3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20508" name="PA_组合 28"/>
          <p:cNvGrpSpPr>
            <a:grpSpLocks/>
          </p:cNvGrpSpPr>
          <p:nvPr>
            <p:custDataLst>
              <p:tags r:id="rId8"/>
            </p:custDataLst>
          </p:nvPr>
        </p:nvGrpSpPr>
        <p:grpSpPr bwMode="auto">
          <a:xfrm>
            <a:off x="4976258" y="4127074"/>
            <a:ext cx="203200" cy="165100"/>
            <a:chOff x="0" y="0"/>
            <a:chExt cx="132" cy="109"/>
          </a:xfrm>
        </p:grpSpPr>
        <p:sp>
          <p:nvSpPr>
            <p:cNvPr id="20509" name="淘宝店chenying0907 29"/>
            <p:cNvSpPr>
              <a:spLocks/>
            </p:cNvSpPr>
            <p:nvPr/>
          </p:nvSpPr>
          <p:spPr bwMode="auto">
            <a:xfrm>
              <a:off x="83" y="38"/>
              <a:ext cx="49" cy="71"/>
            </a:xfrm>
            <a:custGeom>
              <a:avLst/>
              <a:gdLst>
                <a:gd name="T0" fmla="*/ 21 w 21"/>
                <a:gd name="T1" fmla="*/ 15 h 30"/>
                <a:gd name="T2" fmla="*/ 5 w 21"/>
                <a:gd name="T3" fmla="*/ 30 h 30"/>
                <a:gd name="T4" fmla="*/ 0 w 21"/>
                <a:gd name="T5" fmla="*/ 29 h 30"/>
                <a:gd name="T6" fmla="*/ 14 w 21"/>
                <a:gd name="T7" fmla="*/ 9 h 30"/>
                <a:gd name="T8" fmla="*/ 12 w 21"/>
                <a:gd name="T9" fmla="*/ 0 h 30"/>
                <a:gd name="T10" fmla="*/ 21 w 21"/>
                <a:gd name="T1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30">
                  <a:moveTo>
                    <a:pt x="21" y="15"/>
                  </a:moveTo>
                  <a:cubicBezTo>
                    <a:pt x="21" y="23"/>
                    <a:pt x="14" y="30"/>
                    <a:pt x="5" y="30"/>
                  </a:cubicBezTo>
                  <a:cubicBezTo>
                    <a:pt x="4" y="30"/>
                    <a:pt x="2" y="30"/>
                    <a:pt x="0" y="29"/>
                  </a:cubicBezTo>
                  <a:cubicBezTo>
                    <a:pt x="8" y="26"/>
                    <a:pt x="14" y="18"/>
                    <a:pt x="14" y="9"/>
                  </a:cubicBezTo>
                  <a:cubicBezTo>
                    <a:pt x="14" y="6"/>
                    <a:pt x="13" y="3"/>
                    <a:pt x="12" y="0"/>
                  </a:cubicBezTo>
                  <a:cubicBezTo>
                    <a:pt x="17" y="3"/>
                    <a:pt x="21" y="8"/>
                    <a:pt x="21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10" name="淘宝店chenying0907 30"/>
            <p:cNvSpPr>
              <a:spLocks noEditPoints="1"/>
            </p:cNvSpPr>
            <p:nvPr/>
          </p:nvSpPr>
          <p:spPr bwMode="auto">
            <a:xfrm>
              <a:off x="0" y="0"/>
              <a:ext cx="109" cy="109"/>
            </a:xfrm>
            <a:custGeom>
              <a:avLst/>
              <a:gdLst>
                <a:gd name="T0" fmla="*/ 45 w 46"/>
                <a:gd name="T1" fmla="*/ 15 h 46"/>
                <a:gd name="T2" fmla="*/ 35 w 46"/>
                <a:gd name="T3" fmla="*/ 4 h 46"/>
                <a:gd name="T4" fmla="*/ 35 w 46"/>
                <a:gd name="T5" fmla="*/ 4 h 46"/>
                <a:gd name="T6" fmla="*/ 23 w 46"/>
                <a:gd name="T7" fmla="*/ 0 h 46"/>
                <a:gd name="T8" fmla="*/ 4 w 46"/>
                <a:gd name="T9" fmla="*/ 10 h 46"/>
                <a:gd name="T10" fmla="*/ 0 w 46"/>
                <a:gd name="T11" fmla="*/ 23 h 46"/>
                <a:gd name="T12" fmla="*/ 5 w 46"/>
                <a:gd name="T13" fmla="*/ 37 h 46"/>
                <a:gd name="T14" fmla="*/ 9 w 46"/>
                <a:gd name="T15" fmla="*/ 42 h 46"/>
                <a:gd name="T16" fmla="*/ 14 w 46"/>
                <a:gd name="T17" fmla="*/ 44 h 46"/>
                <a:gd name="T18" fmla="*/ 14 w 46"/>
                <a:gd name="T19" fmla="*/ 44 h 46"/>
                <a:gd name="T20" fmla="*/ 23 w 46"/>
                <a:gd name="T21" fmla="*/ 46 h 46"/>
                <a:gd name="T22" fmla="*/ 32 w 46"/>
                <a:gd name="T23" fmla="*/ 44 h 46"/>
                <a:gd name="T24" fmla="*/ 36 w 46"/>
                <a:gd name="T25" fmla="*/ 42 h 46"/>
                <a:gd name="T26" fmla="*/ 42 w 46"/>
                <a:gd name="T27" fmla="*/ 36 h 46"/>
                <a:gd name="T28" fmla="*/ 46 w 46"/>
                <a:gd name="T29" fmla="*/ 26 h 46"/>
                <a:gd name="T30" fmla="*/ 46 w 46"/>
                <a:gd name="T31" fmla="*/ 26 h 46"/>
                <a:gd name="T32" fmla="*/ 46 w 46"/>
                <a:gd name="T33" fmla="*/ 23 h 46"/>
                <a:gd name="T34" fmla="*/ 45 w 46"/>
                <a:gd name="T35" fmla="*/ 15 h 46"/>
                <a:gd name="T36" fmla="*/ 31 w 46"/>
                <a:gd name="T37" fmla="*/ 11 h 46"/>
                <a:gd name="T38" fmla="*/ 35 w 46"/>
                <a:gd name="T39" fmla="*/ 15 h 46"/>
                <a:gd name="T40" fmla="*/ 35 w 46"/>
                <a:gd name="T41" fmla="*/ 15 h 46"/>
                <a:gd name="T42" fmla="*/ 31 w 46"/>
                <a:gd name="T43" fmla="*/ 19 h 46"/>
                <a:gd name="T44" fmla="*/ 27 w 46"/>
                <a:gd name="T45" fmla="*/ 15 h 46"/>
                <a:gd name="T46" fmla="*/ 31 w 46"/>
                <a:gd name="T47" fmla="*/ 11 h 46"/>
                <a:gd name="T48" fmla="*/ 31 w 46"/>
                <a:gd name="T49" fmla="*/ 11 h 46"/>
                <a:gd name="T50" fmla="*/ 15 w 46"/>
                <a:gd name="T51" fmla="*/ 36 h 46"/>
                <a:gd name="T52" fmla="*/ 11 w 46"/>
                <a:gd name="T53" fmla="*/ 32 h 46"/>
                <a:gd name="T54" fmla="*/ 15 w 46"/>
                <a:gd name="T55" fmla="*/ 28 h 46"/>
                <a:gd name="T56" fmla="*/ 19 w 46"/>
                <a:gd name="T57" fmla="*/ 32 h 46"/>
                <a:gd name="T58" fmla="*/ 15 w 46"/>
                <a:gd name="T59" fmla="*/ 36 h 46"/>
                <a:gd name="T60" fmla="*/ 15 w 46"/>
                <a:gd name="T61" fmla="*/ 19 h 46"/>
                <a:gd name="T62" fmla="*/ 11 w 46"/>
                <a:gd name="T63" fmla="*/ 15 h 46"/>
                <a:gd name="T64" fmla="*/ 15 w 46"/>
                <a:gd name="T65" fmla="*/ 11 h 46"/>
                <a:gd name="T66" fmla="*/ 19 w 46"/>
                <a:gd name="T67" fmla="*/ 15 h 46"/>
                <a:gd name="T68" fmla="*/ 15 w 46"/>
                <a:gd name="T69" fmla="*/ 19 h 46"/>
                <a:gd name="T70" fmla="*/ 20 w 46"/>
                <a:gd name="T71" fmla="*/ 23 h 46"/>
                <a:gd name="T72" fmla="*/ 22 w 46"/>
                <a:gd name="T73" fmla="*/ 21 h 46"/>
                <a:gd name="T74" fmla="*/ 23 w 46"/>
                <a:gd name="T75" fmla="*/ 21 h 46"/>
                <a:gd name="T76" fmla="*/ 26 w 46"/>
                <a:gd name="T77" fmla="*/ 23 h 46"/>
                <a:gd name="T78" fmla="*/ 25 w 46"/>
                <a:gd name="T79" fmla="*/ 25 h 46"/>
                <a:gd name="T80" fmla="*/ 23 w 46"/>
                <a:gd name="T81" fmla="*/ 26 h 46"/>
                <a:gd name="T82" fmla="*/ 20 w 46"/>
                <a:gd name="T83" fmla="*/ 23 h 46"/>
                <a:gd name="T84" fmla="*/ 31 w 46"/>
                <a:gd name="T85" fmla="*/ 36 h 46"/>
                <a:gd name="T86" fmla="*/ 27 w 46"/>
                <a:gd name="T87" fmla="*/ 32 h 46"/>
                <a:gd name="T88" fmla="*/ 31 w 46"/>
                <a:gd name="T89" fmla="*/ 28 h 46"/>
                <a:gd name="T90" fmla="*/ 35 w 46"/>
                <a:gd name="T91" fmla="*/ 32 h 46"/>
                <a:gd name="T92" fmla="*/ 31 w 46"/>
                <a:gd name="T93" fmla="*/ 3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6" h="46">
                  <a:moveTo>
                    <a:pt x="45" y="15"/>
                  </a:moveTo>
                  <a:cubicBezTo>
                    <a:pt x="43" y="10"/>
                    <a:pt x="39" y="6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1" y="2"/>
                    <a:pt x="27" y="0"/>
                    <a:pt x="23" y="0"/>
                  </a:cubicBezTo>
                  <a:cubicBezTo>
                    <a:pt x="15" y="0"/>
                    <a:pt x="8" y="4"/>
                    <a:pt x="4" y="10"/>
                  </a:cubicBezTo>
                  <a:cubicBezTo>
                    <a:pt x="2" y="14"/>
                    <a:pt x="0" y="19"/>
                    <a:pt x="0" y="23"/>
                  </a:cubicBezTo>
                  <a:cubicBezTo>
                    <a:pt x="0" y="29"/>
                    <a:pt x="2" y="33"/>
                    <a:pt x="5" y="37"/>
                  </a:cubicBezTo>
                  <a:cubicBezTo>
                    <a:pt x="6" y="39"/>
                    <a:pt x="8" y="40"/>
                    <a:pt x="9" y="42"/>
                  </a:cubicBezTo>
                  <a:cubicBezTo>
                    <a:pt x="11" y="43"/>
                    <a:pt x="12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7" y="46"/>
                    <a:pt x="20" y="46"/>
                    <a:pt x="23" y="46"/>
                  </a:cubicBezTo>
                  <a:cubicBezTo>
                    <a:pt x="26" y="46"/>
                    <a:pt x="30" y="46"/>
                    <a:pt x="32" y="44"/>
                  </a:cubicBezTo>
                  <a:cubicBezTo>
                    <a:pt x="34" y="44"/>
                    <a:pt x="35" y="43"/>
                    <a:pt x="36" y="42"/>
                  </a:cubicBezTo>
                  <a:cubicBezTo>
                    <a:pt x="38" y="41"/>
                    <a:pt x="40" y="39"/>
                    <a:pt x="42" y="36"/>
                  </a:cubicBezTo>
                  <a:cubicBezTo>
                    <a:pt x="44" y="33"/>
                    <a:pt x="45" y="30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5"/>
                    <a:pt x="46" y="24"/>
                    <a:pt x="46" y="23"/>
                  </a:cubicBezTo>
                  <a:cubicBezTo>
                    <a:pt x="46" y="21"/>
                    <a:pt x="45" y="18"/>
                    <a:pt x="45" y="15"/>
                  </a:cubicBezTo>
                  <a:close/>
                  <a:moveTo>
                    <a:pt x="31" y="11"/>
                  </a:moveTo>
                  <a:cubicBezTo>
                    <a:pt x="34" y="11"/>
                    <a:pt x="35" y="13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7"/>
                    <a:pt x="33" y="19"/>
                    <a:pt x="31" y="19"/>
                  </a:cubicBezTo>
                  <a:cubicBezTo>
                    <a:pt x="29" y="19"/>
                    <a:pt x="27" y="17"/>
                    <a:pt x="27" y="15"/>
                  </a:cubicBezTo>
                  <a:cubicBezTo>
                    <a:pt x="27" y="13"/>
                    <a:pt x="29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lose/>
                  <a:moveTo>
                    <a:pt x="15" y="36"/>
                  </a:moveTo>
                  <a:cubicBezTo>
                    <a:pt x="12" y="36"/>
                    <a:pt x="11" y="34"/>
                    <a:pt x="11" y="32"/>
                  </a:cubicBezTo>
                  <a:cubicBezTo>
                    <a:pt x="11" y="30"/>
                    <a:pt x="12" y="28"/>
                    <a:pt x="15" y="28"/>
                  </a:cubicBezTo>
                  <a:cubicBezTo>
                    <a:pt x="17" y="28"/>
                    <a:pt x="19" y="30"/>
                    <a:pt x="19" y="32"/>
                  </a:cubicBezTo>
                  <a:cubicBezTo>
                    <a:pt x="19" y="34"/>
                    <a:pt x="17" y="36"/>
                    <a:pt x="15" y="36"/>
                  </a:cubicBezTo>
                  <a:close/>
                  <a:moveTo>
                    <a:pt x="15" y="19"/>
                  </a:moveTo>
                  <a:cubicBezTo>
                    <a:pt x="12" y="19"/>
                    <a:pt x="11" y="17"/>
                    <a:pt x="11" y="15"/>
                  </a:cubicBezTo>
                  <a:cubicBezTo>
                    <a:pt x="11" y="13"/>
                    <a:pt x="12" y="11"/>
                    <a:pt x="15" y="11"/>
                  </a:cubicBezTo>
                  <a:cubicBezTo>
                    <a:pt x="17" y="11"/>
                    <a:pt x="19" y="13"/>
                    <a:pt x="19" y="15"/>
                  </a:cubicBezTo>
                  <a:cubicBezTo>
                    <a:pt x="19" y="17"/>
                    <a:pt x="17" y="19"/>
                    <a:pt x="15" y="19"/>
                  </a:cubicBezTo>
                  <a:close/>
                  <a:moveTo>
                    <a:pt x="20" y="23"/>
                  </a:moveTo>
                  <a:cubicBezTo>
                    <a:pt x="20" y="22"/>
                    <a:pt x="21" y="21"/>
                    <a:pt x="22" y="21"/>
                  </a:cubicBezTo>
                  <a:cubicBezTo>
                    <a:pt x="22" y="21"/>
                    <a:pt x="23" y="21"/>
                    <a:pt x="23" y="21"/>
                  </a:cubicBezTo>
                  <a:cubicBezTo>
                    <a:pt x="25" y="21"/>
                    <a:pt x="26" y="22"/>
                    <a:pt x="26" y="23"/>
                  </a:cubicBezTo>
                  <a:cubicBezTo>
                    <a:pt x="26" y="24"/>
                    <a:pt x="26" y="24"/>
                    <a:pt x="25" y="25"/>
                  </a:cubicBezTo>
                  <a:cubicBezTo>
                    <a:pt x="25" y="26"/>
                    <a:pt x="24" y="26"/>
                    <a:pt x="23" y="26"/>
                  </a:cubicBezTo>
                  <a:cubicBezTo>
                    <a:pt x="22" y="26"/>
                    <a:pt x="20" y="25"/>
                    <a:pt x="20" y="23"/>
                  </a:cubicBezTo>
                  <a:close/>
                  <a:moveTo>
                    <a:pt x="31" y="36"/>
                  </a:moveTo>
                  <a:cubicBezTo>
                    <a:pt x="29" y="36"/>
                    <a:pt x="27" y="34"/>
                    <a:pt x="27" y="32"/>
                  </a:cubicBezTo>
                  <a:cubicBezTo>
                    <a:pt x="27" y="30"/>
                    <a:pt x="29" y="28"/>
                    <a:pt x="31" y="28"/>
                  </a:cubicBezTo>
                  <a:cubicBezTo>
                    <a:pt x="34" y="28"/>
                    <a:pt x="35" y="30"/>
                    <a:pt x="35" y="32"/>
                  </a:cubicBezTo>
                  <a:cubicBezTo>
                    <a:pt x="35" y="34"/>
                    <a:pt x="34" y="36"/>
                    <a:pt x="31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20511" name="PA_淘宝店chenying0907 31"/>
          <p:cNvSpPr>
            <a:spLocks noEditPoints="1"/>
          </p:cNvSpPr>
          <p:nvPr>
            <p:custDataLst>
              <p:tags r:id="rId9"/>
            </p:custDataLst>
          </p:nvPr>
        </p:nvSpPr>
        <p:spPr bwMode="auto">
          <a:xfrm>
            <a:off x="4978376" y="3187274"/>
            <a:ext cx="198967" cy="169333"/>
          </a:xfrm>
          <a:custGeom>
            <a:avLst/>
            <a:gdLst>
              <a:gd name="T0" fmla="*/ 52 w 54"/>
              <a:gd name="T1" fmla="*/ 0 h 47"/>
              <a:gd name="T2" fmla="*/ 11 w 54"/>
              <a:gd name="T3" fmla="*/ 0 h 47"/>
              <a:gd name="T4" fmla="*/ 9 w 54"/>
              <a:gd name="T5" fmla="*/ 2 h 47"/>
              <a:gd name="T6" fmla="*/ 9 w 54"/>
              <a:gd name="T7" fmla="*/ 4 h 47"/>
              <a:gd name="T8" fmla="*/ 9 w 54"/>
              <a:gd name="T9" fmla="*/ 5 h 47"/>
              <a:gd name="T10" fmla="*/ 9 w 54"/>
              <a:gd name="T11" fmla="*/ 6 h 47"/>
              <a:gd name="T12" fmla="*/ 9 w 54"/>
              <a:gd name="T13" fmla="*/ 9 h 47"/>
              <a:gd name="T14" fmla="*/ 10 w 54"/>
              <a:gd name="T15" fmla="*/ 9 h 47"/>
              <a:gd name="T16" fmla="*/ 2 w 54"/>
              <a:gd name="T17" fmla="*/ 9 h 47"/>
              <a:gd name="T18" fmla="*/ 0 w 54"/>
              <a:gd name="T19" fmla="*/ 11 h 47"/>
              <a:gd name="T20" fmla="*/ 0 w 54"/>
              <a:gd name="T21" fmla="*/ 45 h 47"/>
              <a:gd name="T22" fmla="*/ 2 w 54"/>
              <a:gd name="T23" fmla="*/ 47 h 47"/>
              <a:gd name="T24" fmla="*/ 43 w 54"/>
              <a:gd name="T25" fmla="*/ 47 h 47"/>
              <a:gd name="T26" fmla="*/ 45 w 54"/>
              <a:gd name="T27" fmla="*/ 45 h 47"/>
              <a:gd name="T28" fmla="*/ 45 w 54"/>
              <a:gd name="T29" fmla="*/ 38 h 47"/>
              <a:gd name="T30" fmla="*/ 52 w 54"/>
              <a:gd name="T31" fmla="*/ 38 h 47"/>
              <a:gd name="T32" fmla="*/ 54 w 54"/>
              <a:gd name="T33" fmla="*/ 36 h 47"/>
              <a:gd name="T34" fmla="*/ 54 w 54"/>
              <a:gd name="T35" fmla="*/ 34 h 47"/>
              <a:gd name="T36" fmla="*/ 54 w 54"/>
              <a:gd name="T37" fmla="*/ 33 h 47"/>
              <a:gd name="T38" fmla="*/ 54 w 54"/>
              <a:gd name="T39" fmla="*/ 31 h 47"/>
              <a:gd name="T40" fmla="*/ 54 w 54"/>
              <a:gd name="T41" fmla="*/ 7 h 47"/>
              <a:gd name="T42" fmla="*/ 54 w 54"/>
              <a:gd name="T43" fmla="*/ 5 h 47"/>
              <a:gd name="T44" fmla="*/ 54 w 54"/>
              <a:gd name="T45" fmla="*/ 4 h 47"/>
              <a:gd name="T46" fmla="*/ 54 w 54"/>
              <a:gd name="T47" fmla="*/ 2 h 47"/>
              <a:gd name="T48" fmla="*/ 52 w 54"/>
              <a:gd name="T49" fmla="*/ 0 h 47"/>
              <a:gd name="T50" fmla="*/ 26 w 54"/>
              <a:gd name="T51" fmla="*/ 22 h 47"/>
              <a:gd name="T52" fmla="*/ 30 w 54"/>
              <a:gd name="T53" fmla="*/ 18 h 47"/>
              <a:gd name="T54" fmla="*/ 34 w 54"/>
              <a:gd name="T55" fmla="*/ 22 h 47"/>
              <a:gd name="T56" fmla="*/ 30 w 54"/>
              <a:gd name="T57" fmla="*/ 26 h 47"/>
              <a:gd name="T58" fmla="*/ 26 w 54"/>
              <a:gd name="T59" fmla="*/ 22 h 47"/>
              <a:gd name="T60" fmla="*/ 38 w 54"/>
              <a:gd name="T61" fmla="*/ 42 h 47"/>
              <a:gd name="T62" fmla="*/ 7 w 54"/>
              <a:gd name="T63" fmla="*/ 42 h 47"/>
              <a:gd name="T64" fmla="*/ 5 w 54"/>
              <a:gd name="T65" fmla="*/ 40 h 47"/>
              <a:gd name="T66" fmla="*/ 5 w 54"/>
              <a:gd name="T67" fmla="*/ 37 h 47"/>
              <a:gd name="T68" fmla="*/ 5 w 54"/>
              <a:gd name="T69" fmla="*/ 36 h 47"/>
              <a:gd name="T70" fmla="*/ 6 w 54"/>
              <a:gd name="T71" fmla="*/ 34 h 47"/>
              <a:gd name="T72" fmla="*/ 20 w 54"/>
              <a:gd name="T73" fmla="*/ 29 h 47"/>
              <a:gd name="T74" fmla="*/ 23 w 54"/>
              <a:gd name="T75" fmla="*/ 30 h 47"/>
              <a:gd name="T76" fmla="*/ 26 w 54"/>
              <a:gd name="T77" fmla="*/ 32 h 47"/>
              <a:gd name="T78" fmla="*/ 38 w 54"/>
              <a:gd name="T79" fmla="*/ 32 h 47"/>
              <a:gd name="T80" fmla="*/ 39 w 54"/>
              <a:gd name="T81" fmla="*/ 32 h 47"/>
              <a:gd name="T82" fmla="*/ 40 w 54"/>
              <a:gd name="T83" fmla="*/ 33 h 47"/>
              <a:gd name="T84" fmla="*/ 40 w 54"/>
              <a:gd name="T85" fmla="*/ 40 h 47"/>
              <a:gd name="T86" fmla="*/ 38 w 54"/>
              <a:gd name="T87" fmla="*/ 42 h 47"/>
              <a:gd name="T88" fmla="*/ 49 w 54"/>
              <a:gd name="T89" fmla="*/ 31 h 47"/>
              <a:gd name="T90" fmla="*/ 48 w 54"/>
              <a:gd name="T91" fmla="*/ 33 h 47"/>
              <a:gd name="T92" fmla="*/ 47 w 54"/>
              <a:gd name="T93" fmla="*/ 33 h 47"/>
              <a:gd name="T94" fmla="*/ 45 w 54"/>
              <a:gd name="T95" fmla="*/ 33 h 47"/>
              <a:gd name="T96" fmla="*/ 45 w 54"/>
              <a:gd name="T97" fmla="*/ 11 h 47"/>
              <a:gd name="T98" fmla="*/ 43 w 54"/>
              <a:gd name="T99" fmla="*/ 9 h 47"/>
              <a:gd name="T100" fmla="*/ 14 w 54"/>
              <a:gd name="T101" fmla="*/ 9 h 47"/>
              <a:gd name="T102" fmla="*/ 14 w 54"/>
              <a:gd name="T103" fmla="*/ 9 h 47"/>
              <a:gd name="T104" fmla="*/ 14 w 54"/>
              <a:gd name="T105" fmla="*/ 7 h 47"/>
              <a:gd name="T106" fmla="*/ 15 w 54"/>
              <a:gd name="T107" fmla="*/ 6 h 47"/>
              <a:gd name="T108" fmla="*/ 16 w 54"/>
              <a:gd name="T109" fmla="*/ 5 h 47"/>
              <a:gd name="T110" fmla="*/ 47 w 54"/>
              <a:gd name="T111" fmla="*/ 5 h 47"/>
              <a:gd name="T112" fmla="*/ 49 w 54"/>
              <a:gd name="T113" fmla="*/ 7 h 47"/>
              <a:gd name="T114" fmla="*/ 49 w 54"/>
              <a:gd name="T115" fmla="*/ 3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4" h="47">
                <a:moveTo>
                  <a:pt x="52" y="0"/>
                </a:move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9" y="1"/>
                  <a:pt x="9" y="2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5"/>
                  <a:pt x="9" y="5"/>
                </a:cubicBezTo>
                <a:cubicBezTo>
                  <a:pt x="9" y="5"/>
                  <a:pt x="9" y="6"/>
                  <a:pt x="9" y="6"/>
                </a:cubicBezTo>
                <a:cubicBezTo>
                  <a:pt x="9" y="9"/>
                  <a:pt x="9" y="9"/>
                  <a:pt x="9" y="9"/>
                </a:cubicBezTo>
                <a:cubicBezTo>
                  <a:pt x="9" y="9"/>
                  <a:pt x="9" y="9"/>
                  <a:pt x="10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10"/>
                  <a:pt x="0" y="1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6"/>
                  <a:pt x="1" y="47"/>
                  <a:pt x="2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4" y="47"/>
                  <a:pt x="45" y="46"/>
                  <a:pt x="45" y="45"/>
                </a:cubicBezTo>
                <a:cubicBezTo>
                  <a:pt x="45" y="38"/>
                  <a:pt x="45" y="38"/>
                  <a:pt x="45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53" y="38"/>
                  <a:pt x="54" y="37"/>
                  <a:pt x="54" y="36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2"/>
                  <a:pt x="54" y="31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6"/>
                  <a:pt x="54" y="5"/>
                  <a:pt x="54" y="5"/>
                </a:cubicBezTo>
                <a:cubicBezTo>
                  <a:pt x="54" y="5"/>
                  <a:pt x="54" y="4"/>
                  <a:pt x="54" y="4"/>
                </a:cubicBezTo>
                <a:cubicBezTo>
                  <a:pt x="54" y="2"/>
                  <a:pt x="54" y="2"/>
                  <a:pt x="54" y="2"/>
                </a:cubicBezTo>
                <a:cubicBezTo>
                  <a:pt x="54" y="1"/>
                  <a:pt x="53" y="0"/>
                  <a:pt x="52" y="0"/>
                </a:cubicBezTo>
                <a:close/>
                <a:moveTo>
                  <a:pt x="26" y="22"/>
                </a:moveTo>
                <a:cubicBezTo>
                  <a:pt x="26" y="20"/>
                  <a:pt x="28" y="18"/>
                  <a:pt x="30" y="18"/>
                </a:cubicBezTo>
                <a:cubicBezTo>
                  <a:pt x="33" y="18"/>
                  <a:pt x="34" y="20"/>
                  <a:pt x="34" y="22"/>
                </a:cubicBezTo>
                <a:cubicBezTo>
                  <a:pt x="34" y="24"/>
                  <a:pt x="33" y="26"/>
                  <a:pt x="30" y="26"/>
                </a:cubicBezTo>
                <a:cubicBezTo>
                  <a:pt x="28" y="26"/>
                  <a:pt x="26" y="24"/>
                  <a:pt x="26" y="22"/>
                </a:cubicBezTo>
                <a:close/>
                <a:moveTo>
                  <a:pt x="38" y="42"/>
                </a:moveTo>
                <a:cubicBezTo>
                  <a:pt x="7" y="42"/>
                  <a:pt x="7" y="42"/>
                  <a:pt x="7" y="42"/>
                </a:cubicBezTo>
                <a:cubicBezTo>
                  <a:pt x="6" y="42"/>
                  <a:pt x="5" y="41"/>
                  <a:pt x="5" y="40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7"/>
                  <a:pt x="5" y="36"/>
                  <a:pt x="5" y="36"/>
                </a:cubicBezTo>
                <a:cubicBezTo>
                  <a:pt x="6" y="35"/>
                  <a:pt x="6" y="35"/>
                  <a:pt x="6" y="34"/>
                </a:cubicBezTo>
                <a:cubicBezTo>
                  <a:pt x="6" y="34"/>
                  <a:pt x="11" y="26"/>
                  <a:pt x="20" y="29"/>
                </a:cubicBezTo>
                <a:cubicBezTo>
                  <a:pt x="21" y="29"/>
                  <a:pt x="22" y="30"/>
                  <a:pt x="23" y="30"/>
                </a:cubicBezTo>
                <a:cubicBezTo>
                  <a:pt x="24" y="31"/>
                  <a:pt x="25" y="31"/>
                  <a:pt x="26" y="32"/>
                </a:cubicBezTo>
                <a:cubicBezTo>
                  <a:pt x="34" y="35"/>
                  <a:pt x="38" y="32"/>
                  <a:pt x="38" y="32"/>
                </a:cubicBezTo>
                <a:cubicBezTo>
                  <a:pt x="38" y="32"/>
                  <a:pt x="38" y="32"/>
                  <a:pt x="39" y="32"/>
                </a:cubicBezTo>
                <a:cubicBezTo>
                  <a:pt x="39" y="32"/>
                  <a:pt x="40" y="32"/>
                  <a:pt x="40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41"/>
                  <a:pt x="39" y="42"/>
                  <a:pt x="38" y="42"/>
                </a:cubicBezTo>
                <a:close/>
                <a:moveTo>
                  <a:pt x="49" y="31"/>
                </a:moveTo>
                <a:cubicBezTo>
                  <a:pt x="49" y="32"/>
                  <a:pt x="48" y="32"/>
                  <a:pt x="48" y="33"/>
                </a:cubicBezTo>
                <a:cubicBezTo>
                  <a:pt x="48" y="33"/>
                  <a:pt x="47" y="33"/>
                  <a:pt x="47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4" y="9"/>
                  <a:pt x="43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6"/>
                  <a:pt x="15" y="6"/>
                </a:cubicBezTo>
                <a:cubicBezTo>
                  <a:pt x="15" y="6"/>
                  <a:pt x="15" y="5"/>
                  <a:pt x="1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9" y="6"/>
                  <a:pt x="49" y="7"/>
                </a:cubicBezTo>
                <a:lnTo>
                  <a:pt x="49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20512" name="PA_组合 32"/>
          <p:cNvGrpSpPr>
            <a:grpSpLocks/>
          </p:cNvGrpSpPr>
          <p:nvPr>
            <p:custDataLst>
              <p:tags r:id="rId10"/>
            </p:custDataLst>
          </p:nvPr>
        </p:nvGrpSpPr>
        <p:grpSpPr bwMode="auto">
          <a:xfrm>
            <a:off x="4991075" y="2228425"/>
            <a:ext cx="177800" cy="143933"/>
            <a:chOff x="0" y="0"/>
            <a:chExt cx="116" cy="94"/>
          </a:xfrm>
        </p:grpSpPr>
        <p:sp>
          <p:nvSpPr>
            <p:cNvPr id="20513" name="淘宝店chenying0907 33"/>
            <p:cNvSpPr>
              <a:spLocks/>
            </p:cNvSpPr>
            <p:nvPr/>
          </p:nvSpPr>
          <p:spPr bwMode="auto">
            <a:xfrm>
              <a:off x="0" y="0"/>
              <a:ext cx="116" cy="47"/>
            </a:xfrm>
            <a:custGeom>
              <a:avLst/>
              <a:gdLst>
                <a:gd name="T0" fmla="*/ 47 w 49"/>
                <a:gd name="T1" fmla="*/ 0 h 20"/>
                <a:gd name="T2" fmla="*/ 49 w 49"/>
                <a:gd name="T3" fmla="*/ 1 h 20"/>
                <a:gd name="T4" fmla="*/ 49 w 49"/>
                <a:gd name="T5" fmla="*/ 1 h 20"/>
                <a:gd name="T6" fmla="*/ 48 w 49"/>
                <a:gd name="T7" fmla="*/ 3 h 20"/>
                <a:gd name="T8" fmla="*/ 25 w 49"/>
                <a:gd name="T9" fmla="*/ 20 h 20"/>
                <a:gd name="T10" fmla="*/ 23 w 49"/>
                <a:gd name="T11" fmla="*/ 20 h 20"/>
                <a:gd name="T12" fmla="*/ 1 w 49"/>
                <a:gd name="T13" fmla="*/ 3 h 20"/>
                <a:gd name="T14" fmla="*/ 0 w 49"/>
                <a:gd name="T15" fmla="*/ 1 h 20"/>
                <a:gd name="T16" fmla="*/ 0 w 49"/>
                <a:gd name="T17" fmla="*/ 1 h 20"/>
                <a:gd name="T18" fmla="*/ 1 w 49"/>
                <a:gd name="T19" fmla="*/ 0 h 20"/>
                <a:gd name="T20" fmla="*/ 47 w 49"/>
                <a:gd name="T2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20">
                  <a:moveTo>
                    <a:pt x="47" y="0"/>
                  </a:moveTo>
                  <a:cubicBezTo>
                    <a:pt x="48" y="0"/>
                    <a:pt x="49" y="0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2"/>
                    <a:pt x="48" y="3"/>
                    <a:pt x="48" y="3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4" y="20"/>
                    <a:pt x="23" y="2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14" name="淘宝店chenying0907 34"/>
            <p:cNvSpPr>
              <a:spLocks/>
            </p:cNvSpPr>
            <p:nvPr/>
          </p:nvSpPr>
          <p:spPr bwMode="auto">
            <a:xfrm>
              <a:off x="0" y="19"/>
              <a:ext cx="116" cy="75"/>
            </a:xfrm>
            <a:custGeom>
              <a:avLst/>
              <a:gdLst>
                <a:gd name="T0" fmla="*/ 23 w 49"/>
                <a:gd name="T1" fmla="*/ 17 h 32"/>
                <a:gd name="T2" fmla="*/ 25 w 49"/>
                <a:gd name="T3" fmla="*/ 17 h 32"/>
                <a:gd name="T4" fmla="*/ 48 w 49"/>
                <a:gd name="T5" fmla="*/ 0 h 32"/>
                <a:gd name="T6" fmla="*/ 49 w 49"/>
                <a:gd name="T7" fmla="*/ 1 h 32"/>
                <a:gd name="T8" fmla="*/ 49 w 49"/>
                <a:gd name="T9" fmla="*/ 30 h 32"/>
                <a:gd name="T10" fmla="*/ 47 w 49"/>
                <a:gd name="T11" fmla="*/ 32 h 32"/>
                <a:gd name="T12" fmla="*/ 1 w 49"/>
                <a:gd name="T13" fmla="*/ 32 h 32"/>
                <a:gd name="T14" fmla="*/ 0 w 49"/>
                <a:gd name="T15" fmla="*/ 30 h 32"/>
                <a:gd name="T16" fmla="*/ 0 w 49"/>
                <a:gd name="T17" fmla="*/ 1 h 32"/>
                <a:gd name="T18" fmla="*/ 1 w 49"/>
                <a:gd name="T19" fmla="*/ 0 h 32"/>
                <a:gd name="T20" fmla="*/ 23 w 49"/>
                <a:gd name="T2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32">
                  <a:moveTo>
                    <a:pt x="23" y="17"/>
                  </a:moveTo>
                  <a:cubicBezTo>
                    <a:pt x="24" y="17"/>
                    <a:pt x="25" y="17"/>
                    <a:pt x="25" y="17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9" y="0"/>
                    <a:pt x="49" y="1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1"/>
                    <a:pt x="48" y="32"/>
                    <a:pt x="47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0" y="32"/>
                    <a:pt x="0" y="31"/>
                    <a:pt x="0" y="3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23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617031" y="1903994"/>
            <a:ext cx="4679950" cy="792795"/>
            <a:chOff x="2167734" y="4856871"/>
            <a:chExt cx="4679950" cy="792795"/>
          </a:xfrm>
        </p:grpSpPr>
        <p:sp>
          <p:nvSpPr>
            <p:cNvPr id="43" name="淘宝店chenying0907 18"/>
            <p:cNvSpPr txBox="1"/>
            <p:nvPr/>
          </p:nvSpPr>
          <p:spPr>
            <a:xfrm>
              <a:off x="2167734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44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7462" y="5188001"/>
              <a:ext cx="467022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617031" y="2864055"/>
            <a:ext cx="4679950" cy="792795"/>
            <a:chOff x="2167734" y="4856871"/>
            <a:chExt cx="4679950" cy="792795"/>
          </a:xfrm>
        </p:grpSpPr>
        <p:sp>
          <p:nvSpPr>
            <p:cNvPr id="46" name="淘宝店chenying0907 18"/>
            <p:cNvSpPr txBox="1"/>
            <p:nvPr/>
          </p:nvSpPr>
          <p:spPr>
            <a:xfrm>
              <a:off x="2167734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47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7462" y="5188001"/>
              <a:ext cx="467022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617031" y="3824116"/>
            <a:ext cx="4679950" cy="792795"/>
            <a:chOff x="2167734" y="4856871"/>
            <a:chExt cx="4679950" cy="792795"/>
          </a:xfrm>
        </p:grpSpPr>
        <p:sp>
          <p:nvSpPr>
            <p:cNvPr id="49" name="淘宝店chenying0907 18"/>
            <p:cNvSpPr txBox="1"/>
            <p:nvPr/>
          </p:nvSpPr>
          <p:spPr>
            <a:xfrm>
              <a:off x="2167734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50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7462" y="5188001"/>
              <a:ext cx="467022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617031" y="4784177"/>
            <a:ext cx="4679950" cy="792795"/>
            <a:chOff x="2167734" y="4856871"/>
            <a:chExt cx="4679950" cy="792795"/>
          </a:xfrm>
        </p:grpSpPr>
        <p:sp>
          <p:nvSpPr>
            <p:cNvPr id="52" name="淘宝店chenying0907 18"/>
            <p:cNvSpPr txBox="1"/>
            <p:nvPr/>
          </p:nvSpPr>
          <p:spPr>
            <a:xfrm>
              <a:off x="2167734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53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7462" y="5188001"/>
              <a:ext cx="467022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54" name="淘宝店chenying0907 12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/>
        </p:nvSpPr>
        <p:spPr>
          <a:xfrm>
            <a:off x="3964880" y="380270"/>
            <a:ext cx="410574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94949"/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标题文字添加此处</a:t>
            </a:r>
          </a:p>
        </p:txBody>
      </p:sp>
      <p:cxnSp>
        <p:nvCxnSpPr>
          <p:cNvPr id="55" name="直接连接符 54"/>
          <p:cNvCxnSpPr>
            <a:cxnSpLocks/>
          </p:cNvCxnSpPr>
          <p:nvPr/>
        </p:nvCxnSpPr>
        <p:spPr>
          <a:xfrm>
            <a:off x="5767669" y="991394"/>
            <a:ext cx="656662" cy="0"/>
          </a:xfrm>
          <a:prstGeom prst="line">
            <a:avLst/>
          </a:prstGeom>
          <a:ln w="38100">
            <a:solidFill>
              <a:schemeClr val="accent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88377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5" grpId="0" animBg="1"/>
      <p:bldP spid="20496" grpId="0" animBg="1"/>
      <p:bldP spid="20497" grpId="0" animBg="1"/>
      <p:bldP spid="20498" grpId="0" animBg="1"/>
      <p:bldP spid="205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7" name="PA_组合 9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1669360" y="2521666"/>
            <a:ext cx="573611" cy="1413093"/>
            <a:chOff x="0" y="0"/>
            <a:chExt cx="274" cy="675"/>
          </a:xfrm>
          <a:solidFill>
            <a:srgbClr val="454645"/>
          </a:solidFill>
        </p:grpSpPr>
        <p:sp>
          <p:nvSpPr>
            <p:cNvPr id="17418" name="淘宝店chenying0907 10"/>
            <p:cNvSpPr>
              <a:spLocks/>
            </p:cNvSpPr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419" name="Oval 11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420" name="淘宝店chenying0907 12"/>
            <p:cNvSpPr>
              <a:spLocks/>
            </p:cNvSpPr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421" name="Oval 13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7422" name="PA_组合 14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7495484" y="2511198"/>
            <a:ext cx="745275" cy="1415186"/>
            <a:chOff x="0" y="0"/>
            <a:chExt cx="356" cy="676"/>
          </a:xfrm>
          <a:solidFill>
            <a:schemeClr val="accent5"/>
          </a:solidFill>
        </p:grpSpPr>
        <p:sp>
          <p:nvSpPr>
            <p:cNvPr id="17423" name="淘宝店chenying0907 15"/>
            <p:cNvSpPr>
              <a:spLocks/>
            </p:cNvSpPr>
            <p:nvPr/>
          </p:nvSpPr>
          <p:spPr bwMode="auto">
            <a:xfrm>
              <a:off x="0" y="137"/>
              <a:ext cx="356" cy="539"/>
            </a:xfrm>
            <a:custGeom>
              <a:avLst/>
              <a:gdLst>
                <a:gd name="T0" fmla="*/ 144 w 151"/>
                <a:gd name="T1" fmla="*/ 82 h 228"/>
                <a:gd name="T2" fmla="*/ 129 w 151"/>
                <a:gd name="T3" fmla="*/ 37 h 228"/>
                <a:gd name="T4" fmla="*/ 122 w 151"/>
                <a:gd name="T5" fmla="*/ 15 h 228"/>
                <a:gd name="T6" fmla="*/ 103 w 151"/>
                <a:gd name="T7" fmla="*/ 0 h 228"/>
                <a:gd name="T8" fmla="*/ 85 w 151"/>
                <a:gd name="T9" fmla="*/ 0 h 228"/>
                <a:gd name="T10" fmla="*/ 55 w 151"/>
                <a:gd name="T11" fmla="*/ 0 h 228"/>
                <a:gd name="T12" fmla="*/ 33 w 151"/>
                <a:gd name="T13" fmla="*/ 15 h 228"/>
                <a:gd name="T14" fmla="*/ 25 w 151"/>
                <a:gd name="T15" fmla="*/ 37 h 228"/>
                <a:gd name="T16" fmla="*/ 11 w 151"/>
                <a:gd name="T17" fmla="*/ 82 h 228"/>
                <a:gd name="T18" fmla="*/ 11 w 151"/>
                <a:gd name="T19" fmla="*/ 111 h 228"/>
                <a:gd name="T20" fmla="*/ 33 w 151"/>
                <a:gd name="T21" fmla="*/ 82 h 228"/>
                <a:gd name="T22" fmla="*/ 40 w 151"/>
                <a:gd name="T23" fmla="*/ 59 h 228"/>
                <a:gd name="T24" fmla="*/ 45 w 151"/>
                <a:gd name="T25" fmla="*/ 52 h 228"/>
                <a:gd name="T26" fmla="*/ 44 w 151"/>
                <a:gd name="T27" fmla="*/ 59 h 228"/>
                <a:gd name="T28" fmla="*/ 18 w 151"/>
                <a:gd name="T29" fmla="*/ 141 h 228"/>
                <a:gd name="T30" fmla="*/ 48 w 151"/>
                <a:gd name="T31" fmla="*/ 141 h 228"/>
                <a:gd name="T32" fmla="*/ 48 w 151"/>
                <a:gd name="T33" fmla="*/ 213 h 228"/>
                <a:gd name="T34" fmla="*/ 60 w 151"/>
                <a:gd name="T35" fmla="*/ 228 h 228"/>
                <a:gd name="T36" fmla="*/ 74 w 151"/>
                <a:gd name="T37" fmla="*/ 213 h 228"/>
                <a:gd name="T38" fmla="*/ 74 w 151"/>
                <a:gd name="T39" fmla="*/ 152 h 228"/>
                <a:gd name="T40" fmla="*/ 76 w 151"/>
                <a:gd name="T41" fmla="*/ 141 h 228"/>
                <a:gd name="T42" fmla="*/ 77 w 151"/>
                <a:gd name="T43" fmla="*/ 152 h 228"/>
                <a:gd name="T44" fmla="*/ 77 w 151"/>
                <a:gd name="T45" fmla="*/ 213 h 228"/>
                <a:gd name="T46" fmla="*/ 90 w 151"/>
                <a:gd name="T47" fmla="*/ 228 h 228"/>
                <a:gd name="T48" fmla="*/ 103 w 151"/>
                <a:gd name="T49" fmla="*/ 213 h 228"/>
                <a:gd name="T50" fmla="*/ 103 w 151"/>
                <a:gd name="T51" fmla="*/ 141 h 228"/>
                <a:gd name="T52" fmla="*/ 133 w 151"/>
                <a:gd name="T53" fmla="*/ 141 h 228"/>
                <a:gd name="T54" fmla="*/ 110 w 151"/>
                <a:gd name="T55" fmla="*/ 59 h 228"/>
                <a:gd name="T56" fmla="*/ 109 w 151"/>
                <a:gd name="T57" fmla="*/ 51 h 228"/>
                <a:gd name="T58" fmla="*/ 114 w 151"/>
                <a:gd name="T59" fmla="*/ 63 h 228"/>
                <a:gd name="T60" fmla="*/ 122 w 151"/>
                <a:gd name="T61" fmla="*/ 85 h 228"/>
                <a:gd name="T62" fmla="*/ 136 w 151"/>
                <a:gd name="T63" fmla="*/ 111 h 228"/>
                <a:gd name="T64" fmla="*/ 144 w 151"/>
                <a:gd name="T65" fmla="*/ 8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424" name="Oval 16"/>
            <p:cNvSpPr>
              <a:spLocks noChangeArrowheads="1"/>
            </p:cNvSpPr>
            <p:nvPr/>
          </p:nvSpPr>
          <p:spPr bwMode="auto">
            <a:xfrm>
              <a:off x="122" y="0"/>
              <a:ext cx="114" cy="1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7425" name="PA_组合 17"/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2460691" y="2521666"/>
            <a:ext cx="573611" cy="1413093"/>
            <a:chOff x="0" y="0"/>
            <a:chExt cx="274" cy="675"/>
          </a:xfrm>
          <a:solidFill>
            <a:srgbClr val="454645"/>
          </a:solidFill>
        </p:grpSpPr>
        <p:sp>
          <p:nvSpPr>
            <p:cNvPr id="17426" name="淘宝店chenying0907 18"/>
            <p:cNvSpPr>
              <a:spLocks/>
            </p:cNvSpPr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427" name="Oval 19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7428" name="PA_组合 20"/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286816" y="2511198"/>
            <a:ext cx="745275" cy="1415186"/>
            <a:chOff x="0" y="0"/>
            <a:chExt cx="356" cy="676"/>
          </a:xfrm>
          <a:solidFill>
            <a:schemeClr val="accent5"/>
          </a:solidFill>
        </p:grpSpPr>
        <p:sp>
          <p:nvSpPr>
            <p:cNvPr id="17429" name="淘宝店chenying0907 21"/>
            <p:cNvSpPr>
              <a:spLocks/>
            </p:cNvSpPr>
            <p:nvPr/>
          </p:nvSpPr>
          <p:spPr bwMode="auto">
            <a:xfrm>
              <a:off x="0" y="137"/>
              <a:ext cx="356" cy="539"/>
            </a:xfrm>
            <a:custGeom>
              <a:avLst/>
              <a:gdLst>
                <a:gd name="T0" fmla="*/ 144 w 151"/>
                <a:gd name="T1" fmla="*/ 82 h 228"/>
                <a:gd name="T2" fmla="*/ 129 w 151"/>
                <a:gd name="T3" fmla="*/ 37 h 228"/>
                <a:gd name="T4" fmla="*/ 122 w 151"/>
                <a:gd name="T5" fmla="*/ 15 h 228"/>
                <a:gd name="T6" fmla="*/ 103 w 151"/>
                <a:gd name="T7" fmla="*/ 0 h 228"/>
                <a:gd name="T8" fmla="*/ 85 w 151"/>
                <a:gd name="T9" fmla="*/ 0 h 228"/>
                <a:gd name="T10" fmla="*/ 55 w 151"/>
                <a:gd name="T11" fmla="*/ 0 h 228"/>
                <a:gd name="T12" fmla="*/ 33 w 151"/>
                <a:gd name="T13" fmla="*/ 15 h 228"/>
                <a:gd name="T14" fmla="*/ 25 w 151"/>
                <a:gd name="T15" fmla="*/ 37 h 228"/>
                <a:gd name="T16" fmla="*/ 11 w 151"/>
                <a:gd name="T17" fmla="*/ 82 h 228"/>
                <a:gd name="T18" fmla="*/ 11 w 151"/>
                <a:gd name="T19" fmla="*/ 111 h 228"/>
                <a:gd name="T20" fmla="*/ 33 w 151"/>
                <a:gd name="T21" fmla="*/ 82 h 228"/>
                <a:gd name="T22" fmla="*/ 40 w 151"/>
                <a:gd name="T23" fmla="*/ 59 h 228"/>
                <a:gd name="T24" fmla="*/ 45 w 151"/>
                <a:gd name="T25" fmla="*/ 52 h 228"/>
                <a:gd name="T26" fmla="*/ 44 w 151"/>
                <a:gd name="T27" fmla="*/ 59 h 228"/>
                <a:gd name="T28" fmla="*/ 18 w 151"/>
                <a:gd name="T29" fmla="*/ 141 h 228"/>
                <a:gd name="T30" fmla="*/ 48 w 151"/>
                <a:gd name="T31" fmla="*/ 141 h 228"/>
                <a:gd name="T32" fmla="*/ 48 w 151"/>
                <a:gd name="T33" fmla="*/ 213 h 228"/>
                <a:gd name="T34" fmla="*/ 60 w 151"/>
                <a:gd name="T35" fmla="*/ 228 h 228"/>
                <a:gd name="T36" fmla="*/ 74 w 151"/>
                <a:gd name="T37" fmla="*/ 213 h 228"/>
                <a:gd name="T38" fmla="*/ 74 w 151"/>
                <a:gd name="T39" fmla="*/ 152 h 228"/>
                <a:gd name="T40" fmla="*/ 76 w 151"/>
                <a:gd name="T41" fmla="*/ 141 h 228"/>
                <a:gd name="T42" fmla="*/ 77 w 151"/>
                <a:gd name="T43" fmla="*/ 152 h 228"/>
                <a:gd name="T44" fmla="*/ 77 w 151"/>
                <a:gd name="T45" fmla="*/ 213 h 228"/>
                <a:gd name="T46" fmla="*/ 90 w 151"/>
                <a:gd name="T47" fmla="*/ 228 h 228"/>
                <a:gd name="T48" fmla="*/ 103 w 151"/>
                <a:gd name="T49" fmla="*/ 213 h 228"/>
                <a:gd name="T50" fmla="*/ 103 w 151"/>
                <a:gd name="T51" fmla="*/ 141 h 228"/>
                <a:gd name="T52" fmla="*/ 133 w 151"/>
                <a:gd name="T53" fmla="*/ 141 h 228"/>
                <a:gd name="T54" fmla="*/ 110 w 151"/>
                <a:gd name="T55" fmla="*/ 59 h 228"/>
                <a:gd name="T56" fmla="*/ 109 w 151"/>
                <a:gd name="T57" fmla="*/ 51 h 228"/>
                <a:gd name="T58" fmla="*/ 114 w 151"/>
                <a:gd name="T59" fmla="*/ 63 h 228"/>
                <a:gd name="T60" fmla="*/ 122 w 151"/>
                <a:gd name="T61" fmla="*/ 85 h 228"/>
                <a:gd name="T62" fmla="*/ 136 w 151"/>
                <a:gd name="T63" fmla="*/ 111 h 228"/>
                <a:gd name="T64" fmla="*/ 144 w 151"/>
                <a:gd name="T65" fmla="*/ 8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430" name="Oval 22"/>
            <p:cNvSpPr>
              <a:spLocks noChangeArrowheads="1"/>
            </p:cNvSpPr>
            <p:nvPr/>
          </p:nvSpPr>
          <p:spPr bwMode="auto">
            <a:xfrm>
              <a:off x="122" y="0"/>
              <a:ext cx="114" cy="1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7431" name="PA_组合 23"/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>
            <a:off x="3252023" y="2521666"/>
            <a:ext cx="573611" cy="1413093"/>
            <a:chOff x="0" y="0"/>
            <a:chExt cx="274" cy="675"/>
          </a:xfrm>
          <a:solidFill>
            <a:srgbClr val="454645"/>
          </a:solidFill>
        </p:grpSpPr>
        <p:sp>
          <p:nvSpPr>
            <p:cNvPr id="17432" name="淘宝店chenying0907 24"/>
            <p:cNvSpPr>
              <a:spLocks/>
            </p:cNvSpPr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433" name="Oval 25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7434" name="PA_组合 26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9078147" y="2511198"/>
            <a:ext cx="745275" cy="1415186"/>
            <a:chOff x="0" y="0"/>
            <a:chExt cx="356" cy="676"/>
          </a:xfrm>
          <a:solidFill>
            <a:schemeClr val="accent5"/>
          </a:solidFill>
        </p:grpSpPr>
        <p:sp>
          <p:nvSpPr>
            <p:cNvPr id="17435" name="淘宝店chenying0907 27"/>
            <p:cNvSpPr>
              <a:spLocks/>
            </p:cNvSpPr>
            <p:nvPr/>
          </p:nvSpPr>
          <p:spPr bwMode="auto">
            <a:xfrm>
              <a:off x="0" y="137"/>
              <a:ext cx="356" cy="539"/>
            </a:xfrm>
            <a:custGeom>
              <a:avLst/>
              <a:gdLst>
                <a:gd name="T0" fmla="*/ 144 w 151"/>
                <a:gd name="T1" fmla="*/ 82 h 228"/>
                <a:gd name="T2" fmla="*/ 129 w 151"/>
                <a:gd name="T3" fmla="*/ 37 h 228"/>
                <a:gd name="T4" fmla="*/ 122 w 151"/>
                <a:gd name="T5" fmla="*/ 15 h 228"/>
                <a:gd name="T6" fmla="*/ 103 w 151"/>
                <a:gd name="T7" fmla="*/ 0 h 228"/>
                <a:gd name="T8" fmla="*/ 85 w 151"/>
                <a:gd name="T9" fmla="*/ 0 h 228"/>
                <a:gd name="T10" fmla="*/ 55 w 151"/>
                <a:gd name="T11" fmla="*/ 0 h 228"/>
                <a:gd name="T12" fmla="*/ 33 w 151"/>
                <a:gd name="T13" fmla="*/ 15 h 228"/>
                <a:gd name="T14" fmla="*/ 25 w 151"/>
                <a:gd name="T15" fmla="*/ 37 h 228"/>
                <a:gd name="T16" fmla="*/ 11 w 151"/>
                <a:gd name="T17" fmla="*/ 82 h 228"/>
                <a:gd name="T18" fmla="*/ 11 w 151"/>
                <a:gd name="T19" fmla="*/ 111 h 228"/>
                <a:gd name="T20" fmla="*/ 33 w 151"/>
                <a:gd name="T21" fmla="*/ 82 h 228"/>
                <a:gd name="T22" fmla="*/ 40 w 151"/>
                <a:gd name="T23" fmla="*/ 59 h 228"/>
                <a:gd name="T24" fmla="*/ 45 w 151"/>
                <a:gd name="T25" fmla="*/ 52 h 228"/>
                <a:gd name="T26" fmla="*/ 44 w 151"/>
                <a:gd name="T27" fmla="*/ 59 h 228"/>
                <a:gd name="T28" fmla="*/ 18 w 151"/>
                <a:gd name="T29" fmla="*/ 141 h 228"/>
                <a:gd name="T30" fmla="*/ 48 w 151"/>
                <a:gd name="T31" fmla="*/ 141 h 228"/>
                <a:gd name="T32" fmla="*/ 48 w 151"/>
                <a:gd name="T33" fmla="*/ 213 h 228"/>
                <a:gd name="T34" fmla="*/ 60 w 151"/>
                <a:gd name="T35" fmla="*/ 228 h 228"/>
                <a:gd name="T36" fmla="*/ 74 w 151"/>
                <a:gd name="T37" fmla="*/ 213 h 228"/>
                <a:gd name="T38" fmla="*/ 74 w 151"/>
                <a:gd name="T39" fmla="*/ 152 h 228"/>
                <a:gd name="T40" fmla="*/ 76 w 151"/>
                <a:gd name="T41" fmla="*/ 141 h 228"/>
                <a:gd name="T42" fmla="*/ 77 w 151"/>
                <a:gd name="T43" fmla="*/ 152 h 228"/>
                <a:gd name="T44" fmla="*/ 77 w 151"/>
                <a:gd name="T45" fmla="*/ 213 h 228"/>
                <a:gd name="T46" fmla="*/ 90 w 151"/>
                <a:gd name="T47" fmla="*/ 228 h 228"/>
                <a:gd name="T48" fmla="*/ 103 w 151"/>
                <a:gd name="T49" fmla="*/ 213 h 228"/>
                <a:gd name="T50" fmla="*/ 103 w 151"/>
                <a:gd name="T51" fmla="*/ 141 h 228"/>
                <a:gd name="T52" fmla="*/ 133 w 151"/>
                <a:gd name="T53" fmla="*/ 141 h 228"/>
                <a:gd name="T54" fmla="*/ 110 w 151"/>
                <a:gd name="T55" fmla="*/ 59 h 228"/>
                <a:gd name="T56" fmla="*/ 109 w 151"/>
                <a:gd name="T57" fmla="*/ 51 h 228"/>
                <a:gd name="T58" fmla="*/ 114 w 151"/>
                <a:gd name="T59" fmla="*/ 63 h 228"/>
                <a:gd name="T60" fmla="*/ 122 w 151"/>
                <a:gd name="T61" fmla="*/ 85 h 228"/>
                <a:gd name="T62" fmla="*/ 136 w 151"/>
                <a:gd name="T63" fmla="*/ 111 h 228"/>
                <a:gd name="T64" fmla="*/ 144 w 151"/>
                <a:gd name="T65" fmla="*/ 8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436" name="Oval 28"/>
            <p:cNvSpPr>
              <a:spLocks noChangeArrowheads="1"/>
            </p:cNvSpPr>
            <p:nvPr/>
          </p:nvSpPr>
          <p:spPr bwMode="auto">
            <a:xfrm>
              <a:off x="122" y="0"/>
              <a:ext cx="114" cy="1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7437" name="PA_组合 29"/>
          <p:cNvGrpSpPr>
            <a:grpSpLocks/>
          </p:cNvGrpSpPr>
          <p:nvPr>
            <p:custDataLst>
              <p:tags r:id="rId8"/>
            </p:custDataLst>
          </p:nvPr>
        </p:nvGrpSpPr>
        <p:grpSpPr bwMode="auto">
          <a:xfrm>
            <a:off x="4043354" y="2521666"/>
            <a:ext cx="573611" cy="1413093"/>
            <a:chOff x="0" y="0"/>
            <a:chExt cx="274" cy="675"/>
          </a:xfrm>
          <a:solidFill>
            <a:srgbClr val="454645"/>
          </a:solidFill>
        </p:grpSpPr>
        <p:sp>
          <p:nvSpPr>
            <p:cNvPr id="17438" name="淘宝店chenying0907 30"/>
            <p:cNvSpPr>
              <a:spLocks/>
            </p:cNvSpPr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439" name="Oval 31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7440" name="PA_组合 32"/>
          <p:cNvGrpSpPr>
            <a:grpSpLocks/>
          </p:cNvGrpSpPr>
          <p:nvPr>
            <p:custDataLst>
              <p:tags r:id="rId9"/>
            </p:custDataLst>
          </p:nvPr>
        </p:nvGrpSpPr>
        <p:grpSpPr bwMode="auto">
          <a:xfrm>
            <a:off x="9867385" y="2511198"/>
            <a:ext cx="747369" cy="1415186"/>
            <a:chOff x="0" y="0"/>
            <a:chExt cx="357" cy="676"/>
          </a:xfrm>
          <a:solidFill>
            <a:schemeClr val="accent5"/>
          </a:solidFill>
        </p:grpSpPr>
        <p:sp>
          <p:nvSpPr>
            <p:cNvPr id="17441" name="淘宝店chenying0907 33"/>
            <p:cNvSpPr>
              <a:spLocks/>
            </p:cNvSpPr>
            <p:nvPr/>
          </p:nvSpPr>
          <p:spPr bwMode="auto">
            <a:xfrm>
              <a:off x="0" y="137"/>
              <a:ext cx="357" cy="539"/>
            </a:xfrm>
            <a:custGeom>
              <a:avLst/>
              <a:gdLst>
                <a:gd name="T0" fmla="*/ 144 w 151"/>
                <a:gd name="T1" fmla="*/ 82 h 228"/>
                <a:gd name="T2" fmla="*/ 129 w 151"/>
                <a:gd name="T3" fmla="*/ 37 h 228"/>
                <a:gd name="T4" fmla="*/ 122 w 151"/>
                <a:gd name="T5" fmla="*/ 15 h 228"/>
                <a:gd name="T6" fmla="*/ 103 w 151"/>
                <a:gd name="T7" fmla="*/ 0 h 228"/>
                <a:gd name="T8" fmla="*/ 85 w 151"/>
                <a:gd name="T9" fmla="*/ 0 h 228"/>
                <a:gd name="T10" fmla="*/ 55 w 151"/>
                <a:gd name="T11" fmla="*/ 0 h 228"/>
                <a:gd name="T12" fmla="*/ 33 w 151"/>
                <a:gd name="T13" fmla="*/ 15 h 228"/>
                <a:gd name="T14" fmla="*/ 25 w 151"/>
                <a:gd name="T15" fmla="*/ 37 h 228"/>
                <a:gd name="T16" fmla="*/ 11 w 151"/>
                <a:gd name="T17" fmla="*/ 82 h 228"/>
                <a:gd name="T18" fmla="*/ 11 w 151"/>
                <a:gd name="T19" fmla="*/ 111 h 228"/>
                <a:gd name="T20" fmla="*/ 33 w 151"/>
                <a:gd name="T21" fmla="*/ 82 h 228"/>
                <a:gd name="T22" fmla="*/ 40 w 151"/>
                <a:gd name="T23" fmla="*/ 59 h 228"/>
                <a:gd name="T24" fmla="*/ 45 w 151"/>
                <a:gd name="T25" fmla="*/ 52 h 228"/>
                <a:gd name="T26" fmla="*/ 44 w 151"/>
                <a:gd name="T27" fmla="*/ 59 h 228"/>
                <a:gd name="T28" fmla="*/ 18 w 151"/>
                <a:gd name="T29" fmla="*/ 141 h 228"/>
                <a:gd name="T30" fmla="*/ 48 w 151"/>
                <a:gd name="T31" fmla="*/ 141 h 228"/>
                <a:gd name="T32" fmla="*/ 48 w 151"/>
                <a:gd name="T33" fmla="*/ 213 h 228"/>
                <a:gd name="T34" fmla="*/ 60 w 151"/>
                <a:gd name="T35" fmla="*/ 228 h 228"/>
                <a:gd name="T36" fmla="*/ 74 w 151"/>
                <a:gd name="T37" fmla="*/ 213 h 228"/>
                <a:gd name="T38" fmla="*/ 74 w 151"/>
                <a:gd name="T39" fmla="*/ 152 h 228"/>
                <a:gd name="T40" fmla="*/ 76 w 151"/>
                <a:gd name="T41" fmla="*/ 141 h 228"/>
                <a:gd name="T42" fmla="*/ 77 w 151"/>
                <a:gd name="T43" fmla="*/ 152 h 228"/>
                <a:gd name="T44" fmla="*/ 77 w 151"/>
                <a:gd name="T45" fmla="*/ 213 h 228"/>
                <a:gd name="T46" fmla="*/ 90 w 151"/>
                <a:gd name="T47" fmla="*/ 228 h 228"/>
                <a:gd name="T48" fmla="*/ 103 w 151"/>
                <a:gd name="T49" fmla="*/ 213 h 228"/>
                <a:gd name="T50" fmla="*/ 103 w 151"/>
                <a:gd name="T51" fmla="*/ 141 h 228"/>
                <a:gd name="T52" fmla="*/ 133 w 151"/>
                <a:gd name="T53" fmla="*/ 141 h 228"/>
                <a:gd name="T54" fmla="*/ 110 w 151"/>
                <a:gd name="T55" fmla="*/ 59 h 228"/>
                <a:gd name="T56" fmla="*/ 109 w 151"/>
                <a:gd name="T57" fmla="*/ 51 h 228"/>
                <a:gd name="T58" fmla="*/ 114 w 151"/>
                <a:gd name="T59" fmla="*/ 63 h 228"/>
                <a:gd name="T60" fmla="*/ 122 w 151"/>
                <a:gd name="T61" fmla="*/ 85 h 228"/>
                <a:gd name="T62" fmla="*/ 136 w 151"/>
                <a:gd name="T63" fmla="*/ 111 h 228"/>
                <a:gd name="T64" fmla="*/ 144 w 151"/>
                <a:gd name="T65" fmla="*/ 8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442" name="Oval 34"/>
            <p:cNvSpPr>
              <a:spLocks noChangeArrowheads="1"/>
            </p:cNvSpPr>
            <p:nvPr/>
          </p:nvSpPr>
          <p:spPr bwMode="auto">
            <a:xfrm>
              <a:off x="123" y="0"/>
              <a:ext cx="114" cy="1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7501" name="PA_组合 93"/>
          <p:cNvGrpSpPr>
            <a:grpSpLocks/>
          </p:cNvGrpSpPr>
          <p:nvPr>
            <p:custDataLst>
              <p:tags r:id="rId10"/>
            </p:custDataLst>
          </p:nvPr>
        </p:nvGrpSpPr>
        <p:grpSpPr bwMode="auto">
          <a:xfrm>
            <a:off x="1416050" y="2086224"/>
            <a:ext cx="460564" cy="389385"/>
            <a:chOff x="635" y="1030"/>
            <a:chExt cx="220" cy="186"/>
          </a:xfrm>
        </p:grpSpPr>
        <p:sp>
          <p:nvSpPr>
            <p:cNvPr id="17464" name="淘宝店chenying0907 56"/>
            <p:cNvSpPr>
              <a:spLocks/>
            </p:cNvSpPr>
            <p:nvPr/>
          </p:nvSpPr>
          <p:spPr bwMode="auto">
            <a:xfrm>
              <a:off x="635" y="1030"/>
              <a:ext cx="220" cy="186"/>
            </a:xfrm>
            <a:custGeom>
              <a:avLst/>
              <a:gdLst>
                <a:gd name="T0" fmla="*/ 81 w 93"/>
                <a:gd name="T1" fmla="*/ 0 h 79"/>
                <a:gd name="T2" fmla="*/ 11 w 93"/>
                <a:gd name="T3" fmla="*/ 0 h 79"/>
                <a:gd name="T4" fmla="*/ 0 w 93"/>
                <a:gd name="T5" fmla="*/ 11 h 79"/>
                <a:gd name="T6" fmla="*/ 0 w 93"/>
                <a:gd name="T7" fmla="*/ 55 h 79"/>
                <a:gd name="T8" fmla="*/ 11 w 93"/>
                <a:gd name="T9" fmla="*/ 67 h 79"/>
                <a:gd name="T10" fmla="*/ 67 w 93"/>
                <a:gd name="T11" fmla="*/ 67 h 79"/>
                <a:gd name="T12" fmla="*/ 83 w 93"/>
                <a:gd name="T13" fmla="*/ 79 h 79"/>
                <a:gd name="T14" fmla="*/ 85 w 93"/>
                <a:gd name="T15" fmla="*/ 66 h 79"/>
                <a:gd name="T16" fmla="*/ 93 w 93"/>
                <a:gd name="T17" fmla="*/ 55 h 79"/>
                <a:gd name="T18" fmla="*/ 93 w 93"/>
                <a:gd name="T19" fmla="*/ 11 h 79"/>
                <a:gd name="T20" fmla="*/ 81 w 93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9" y="65"/>
                    <a:pt x="93" y="60"/>
                    <a:pt x="93" y="55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5"/>
                    <a:pt x="87" y="0"/>
                    <a:pt x="81" y="0"/>
                  </a:cubicBezTo>
                  <a:close/>
                </a:path>
              </a:pathLst>
            </a:custGeom>
            <a:solidFill>
              <a:srgbClr val="454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465" name="Oval 57"/>
            <p:cNvSpPr>
              <a:spLocks noChangeArrowheads="1"/>
            </p:cNvSpPr>
            <p:nvPr/>
          </p:nvSpPr>
          <p:spPr bwMode="auto">
            <a:xfrm>
              <a:off x="699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466" name="Oval 58"/>
            <p:cNvSpPr>
              <a:spLocks noChangeArrowheads="1"/>
            </p:cNvSpPr>
            <p:nvPr/>
          </p:nvSpPr>
          <p:spPr bwMode="auto">
            <a:xfrm>
              <a:off x="732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467" name="Oval 59"/>
            <p:cNvSpPr>
              <a:spLocks noChangeArrowheads="1"/>
            </p:cNvSpPr>
            <p:nvPr/>
          </p:nvSpPr>
          <p:spPr bwMode="auto">
            <a:xfrm>
              <a:off x="763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7500" name="PA_组合 92"/>
          <p:cNvGrpSpPr>
            <a:grpSpLocks/>
          </p:cNvGrpSpPr>
          <p:nvPr>
            <p:custDataLst>
              <p:tags r:id="rId11"/>
            </p:custDataLst>
          </p:nvPr>
        </p:nvGrpSpPr>
        <p:grpSpPr bwMode="auto">
          <a:xfrm>
            <a:off x="2222036" y="2086224"/>
            <a:ext cx="456376" cy="389385"/>
            <a:chOff x="1020" y="1030"/>
            <a:chExt cx="218" cy="186"/>
          </a:xfrm>
        </p:grpSpPr>
        <p:sp>
          <p:nvSpPr>
            <p:cNvPr id="17469" name="淘宝店chenying0907 61"/>
            <p:cNvSpPr>
              <a:spLocks/>
            </p:cNvSpPr>
            <p:nvPr/>
          </p:nvSpPr>
          <p:spPr bwMode="auto">
            <a:xfrm>
              <a:off x="1020" y="1030"/>
              <a:ext cx="218" cy="186"/>
            </a:xfrm>
            <a:custGeom>
              <a:avLst/>
              <a:gdLst>
                <a:gd name="T0" fmla="*/ 81 w 92"/>
                <a:gd name="T1" fmla="*/ 0 h 79"/>
                <a:gd name="T2" fmla="*/ 11 w 92"/>
                <a:gd name="T3" fmla="*/ 0 h 79"/>
                <a:gd name="T4" fmla="*/ 0 w 92"/>
                <a:gd name="T5" fmla="*/ 11 h 79"/>
                <a:gd name="T6" fmla="*/ 0 w 92"/>
                <a:gd name="T7" fmla="*/ 55 h 79"/>
                <a:gd name="T8" fmla="*/ 11 w 92"/>
                <a:gd name="T9" fmla="*/ 67 h 79"/>
                <a:gd name="T10" fmla="*/ 66 w 92"/>
                <a:gd name="T11" fmla="*/ 67 h 79"/>
                <a:gd name="T12" fmla="*/ 83 w 92"/>
                <a:gd name="T13" fmla="*/ 79 h 79"/>
                <a:gd name="T14" fmla="*/ 84 w 92"/>
                <a:gd name="T15" fmla="*/ 66 h 79"/>
                <a:gd name="T16" fmla="*/ 92 w 92"/>
                <a:gd name="T17" fmla="*/ 55 h 79"/>
                <a:gd name="T18" fmla="*/ 92 w 92"/>
                <a:gd name="T19" fmla="*/ 11 h 79"/>
                <a:gd name="T20" fmla="*/ 81 w 92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9" y="65"/>
                    <a:pt x="92" y="60"/>
                    <a:pt x="92" y="55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5"/>
                    <a:pt x="87" y="0"/>
                    <a:pt x="81" y="0"/>
                  </a:cubicBezTo>
                  <a:close/>
                </a:path>
              </a:pathLst>
            </a:custGeom>
            <a:solidFill>
              <a:srgbClr val="454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470" name="Oval 62"/>
            <p:cNvSpPr>
              <a:spLocks noChangeArrowheads="1"/>
            </p:cNvSpPr>
            <p:nvPr/>
          </p:nvSpPr>
          <p:spPr bwMode="auto">
            <a:xfrm>
              <a:off x="1084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471" name="Oval 63"/>
            <p:cNvSpPr>
              <a:spLocks noChangeArrowheads="1"/>
            </p:cNvSpPr>
            <p:nvPr/>
          </p:nvSpPr>
          <p:spPr bwMode="auto">
            <a:xfrm>
              <a:off x="1117" y="1096"/>
              <a:ext cx="17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472" name="Oval 64"/>
            <p:cNvSpPr>
              <a:spLocks noChangeArrowheads="1"/>
            </p:cNvSpPr>
            <p:nvPr/>
          </p:nvSpPr>
          <p:spPr bwMode="auto">
            <a:xfrm>
              <a:off x="1148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7498" name="PA_组合 90"/>
          <p:cNvGrpSpPr>
            <a:grpSpLocks/>
          </p:cNvGrpSpPr>
          <p:nvPr>
            <p:custDataLst>
              <p:tags r:id="rId12"/>
            </p:custDataLst>
          </p:nvPr>
        </p:nvGrpSpPr>
        <p:grpSpPr bwMode="auto">
          <a:xfrm>
            <a:off x="4447393" y="2086224"/>
            <a:ext cx="460564" cy="389385"/>
            <a:chOff x="2083" y="1030"/>
            <a:chExt cx="220" cy="186"/>
          </a:xfrm>
        </p:grpSpPr>
        <p:sp>
          <p:nvSpPr>
            <p:cNvPr id="17474" name="淘宝店chenying0907 66"/>
            <p:cNvSpPr>
              <a:spLocks/>
            </p:cNvSpPr>
            <p:nvPr/>
          </p:nvSpPr>
          <p:spPr bwMode="auto">
            <a:xfrm>
              <a:off x="2083" y="1030"/>
              <a:ext cx="220" cy="186"/>
            </a:xfrm>
            <a:custGeom>
              <a:avLst/>
              <a:gdLst>
                <a:gd name="T0" fmla="*/ 12 w 93"/>
                <a:gd name="T1" fmla="*/ 0 h 79"/>
                <a:gd name="T2" fmla="*/ 82 w 93"/>
                <a:gd name="T3" fmla="*/ 0 h 79"/>
                <a:gd name="T4" fmla="*/ 93 w 93"/>
                <a:gd name="T5" fmla="*/ 11 h 79"/>
                <a:gd name="T6" fmla="*/ 93 w 93"/>
                <a:gd name="T7" fmla="*/ 55 h 79"/>
                <a:gd name="T8" fmla="*/ 82 w 93"/>
                <a:gd name="T9" fmla="*/ 67 h 79"/>
                <a:gd name="T10" fmla="*/ 26 w 93"/>
                <a:gd name="T11" fmla="*/ 67 h 79"/>
                <a:gd name="T12" fmla="*/ 10 w 93"/>
                <a:gd name="T13" fmla="*/ 79 h 79"/>
                <a:gd name="T14" fmla="*/ 8 w 93"/>
                <a:gd name="T15" fmla="*/ 66 h 79"/>
                <a:gd name="T16" fmla="*/ 0 w 93"/>
                <a:gd name="T17" fmla="*/ 55 h 79"/>
                <a:gd name="T18" fmla="*/ 0 w 93"/>
                <a:gd name="T19" fmla="*/ 11 h 79"/>
                <a:gd name="T20" fmla="*/ 12 w 93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79">
                  <a:moveTo>
                    <a:pt x="1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88" y="0"/>
                    <a:pt x="93" y="5"/>
                    <a:pt x="93" y="11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3" y="62"/>
                    <a:pt x="88" y="67"/>
                    <a:pt x="82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4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lose/>
                </a:path>
              </a:pathLst>
            </a:custGeom>
            <a:solidFill>
              <a:srgbClr val="454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475" name="Oval 67"/>
            <p:cNvSpPr>
              <a:spLocks noChangeArrowheads="1"/>
            </p:cNvSpPr>
            <p:nvPr/>
          </p:nvSpPr>
          <p:spPr bwMode="auto">
            <a:xfrm>
              <a:off x="2220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476" name="Oval 68"/>
            <p:cNvSpPr>
              <a:spLocks noChangeArrowheads="1"/>
            </p:cNvSpPr>
            <p:nvPr/>
          </p:nvSpPr>
          <p:spPr bwMode="auto">
            <a:xfrm>
              <a:off x="2187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477" name="Oval 69"/>
            <p:cNvSpPr>
              <a:spLocks noChangeArrowheads="1"/>
            </p:cNvSpPr>
            <p:nvPr/>
          </p:nvSpPr>
          <p:spPr bwMode="auto">
            <a:xfrm>
              <a:off x="2157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7499" name="PA_组合 91"/>
          <p:cNvGrpSpPr>
            <a:grpSpLocks/>
          </p:cNvGrpSpPr>
          <p:nvPr>
            <p:custDataLst>
              <p:tags r:id="rId13"/>
            </p:custDataLst>
          </p:nvPr>
        </p:nvGrpSpPr>
        <p:grpSpPr bwMode="auto">
          <a:xfrm>
            <a:off x="3647688" y="2086224"/>
            <a:ext cx="454282" cy="389385"/>
            <a:chOff x="1701" y="1030"/>
            <a:chExt cx="217" cy="186"/>
          </a:xfrm>
        </p:grpSpPr>
        <p:sp>
          <p:nvSpPr>
            <p:cNvPr id="17479" name="淘宝店chenying0907 71"/>
            <p:cNvSpPr>
              <a:spLocks/>
            </p:cNvSpPr>
            <p:nvPr/>
          </p:nvSpPr>
          <p:spPr bwMode="auto">
            <a:xfrm>
              <a:off x="1701" y="1030"/>
              <a:ext cx="217" cy="186"/>
            </a:xfrm>
            <a:custGeom>
              <a:avLst/>
              <a:gdLst>
                <a:gd name="T0" fmla="*/ 11 w 92"/>
                <a:gd name="T1" fmla="*/ 0 h 79"/>
                <a:gd name="T2" fmla="*/ 81 w 92"/>
                <a:gd name="T3" fmla="*/ 0 h 79"/>
                <a:gd name="T4" fmla="*/ 92 w 92"/>
                <a:gd name="T5" fmla="*/ 11 h 79"/>
                <a:gd name="T6" fmla="*/ 92 w 92"/>
                <a:gd name="T7" fmla="*/ 55 h 79"/>
                <a:gd name="T8" fmla="*/ 81 w 92"/>
                <a:gd name="T9" fmla="*/ 67 h 79"/>
                <a:gd name="T10" fmla="*/ 26 w 92"/>
                <a:gd name="T11" fmla="*/ 67 h 79"/>
                <a:gd name="T12" fmla="*/ 9 w 92"/>
                <a:gd name="T13" fmla="*/ 79 h 79"/>
                <a:gd name="T14" fmla="*/ 8 w 92"/>
                <a:gd name="T15" fmla="*/ 66 h 79"/>
                <a:gd name="T16" fmla="*/ 0 w 92"/>
                <a:gd name="T17" fmla="*/ 55 h 79"/>
                <a:gd name="T18" fmla="*/ 0 w 92"/>
                <a:gd name="T19" fmla="*/ 11 h 79"/>
                <a:gd name="T20" fmla="*/ 11 w 92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79">
                  <a:moveTo>
                    <a:pt x="11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87" y="0"/>
                    <a:pt x="92" y="5"/>
                    <a:pt x="92" y="11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62"/>
                    <a:pt x="87" y="67"/>
                    <a:pt x="81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3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454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480" name="Oval 72"/>
            <p:cNvSpPr>
              <a:spLocks noChangeArrowheads="1"/>
            </p:cNvSpPr>
            <p:nvPr/>
          </p:nvSpPr>
          <p:spPr bwMode="auto">
            <a:xfrm>
              <a:off x="1835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481" name="Oval 73"/>
            <p:cNvSpPr>
              <a:spLocks noChangeArrowheads="1"/>
            </p:cNvSpPr>
            <p:nvPr/>
          </p:nvSpPr>
          <p:spPr bwMode="auto">
            <a:xfrm>
              <a:off x="1802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482" name="Oval 74"/>
            <p:cNvSpPr>
              <a:spLocks noChangeArrowheads="1"/>
            </p:cNvSpPr>
            <p:nvPr/>
          </p:nvSpPr>
          <p:spPr bwMode="auto">
            <a:xfrm>
              <a:off x="1772" y="1096"/>
              <a:ext cx="18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17483" name="PA_Line 75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>
            <a:off x="5330838" y="3225071"/>
            <a:ext cx="1568008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7484" name="PA_椭圆 76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741158" y="2850340"/>
            <a:ext cx="747368" cy="75155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rgbClr val="454645"/>
            </a:solidFill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7485" name="PA_文本框 77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862209" y="2992698"/>
            <a:ext cx="50526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2400" dirty="0">
                <a:solidFill>
                  <a:schemeClr val="accent5"/>
                </a:solidFill>
                <a:latin typeface="Impact" panose="020B0806030902050204" pitchFamily="34" charset="0"/>
              </a:rPr>
              <a:t>VS</a:t>
            </a:r>
          </a:p>
        </p:txBody>
      </p:sp>
      <p:sp>
        <p:nvSpPr>
          <p:cNvPr id="17486" name="PA_文本框 78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2179955" y="4196441"/>
            <a:ext cx="194316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3600" b="1" dirty="0">
                <a:solidFill>
                  <a:srgbClr val="454645"/>
                </a:solidFill>
                <a:latin typeface="Agency FB" panose="020B0503020202020204" pitchFamily="34" charset="0"/>
              </a:rPr>
              <a:t>35,216,840</a:t>
            </a:r>
          </a:p>
        </p:txBody>
      </p:sp>
      <p:sp>
        <p:nvSpPr>
          <p:cNvPr id="17488" name="PA_文本框 80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8091111" y="4196441"/>
            <a:ext cx="194476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3600" b="1" dirty="0">
                <a:solidFill>
                  <a:schemeClr val="accent5"/>
                </a:solidFill>
                <a:latin typeface="Agency FB" panose="020B0503020202020204" pitchFamily="34" charset="0"/>
              </a:rPr>
              <a:t>61,478,900</a:t>
            </a:r>
          </a:p>
        </p:txBody>
      </p:sp>
      <p:sp>
        <p:nvSpPr>
          <p:cNvPr id="17490" name="PA_Line 82"/>
          <p:cNvSpPr>
            <a:spLocks noChangeShapeType="1"/>
          </p:cNvSpPr>
          <p:nvPr>
            <p:custDataLst>
              <p:tags r:id="rId19"/>
            </p:custDataLst>
          </p:nvPr>
        </p:nvSpPr>
        <p:spPr bwMode="auto">
          <a:xfrm>
            <a:off x="1884988" y="4901941"/>
            <a:ext cx="2564499" cy="0"/>
          </a:xfrm>
          <a:prstGeom prst="lin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7491" name="PA_Line 83"/>
          <p:cNvSpPr>
            <a:spLocks noChangeShapeType="1"/>
          </p:cNvSpPr>
          <p:nvPr>
            <p:custDataLst>
              <p:tags r:id="rId20"/>
            </p:custDataLst>
          </p:nvPr>
        </p:nvSpPr>
        <p:spPr bwMode="auto">
          <a:xfrm>
            <a:off x="7771823" y="4901941"/>
            <a:ext cx="2564499" cy="0"/>
          </a:xfrm>
          <a:prstGeom prst="lin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17502" name="PA_组合 94"/>
          <p:cNvGrpSpPr>
            <a:grpSpLocks/>
          </p:cNvGrpSpPr>
          <p:nvPr>
            <p:custDataLst>
              <p:tags r:id="rId21"/>
            </p:custDataLst>
          </p:nvPr>
        </p:nvGrpSpPr>
        <p:grpSpPr bwMode="auto">
          <a:xfrm>
            <a:off x="7284043" y="2086224"/>
            <a:ext cx="460564" cy="389385"/>
            <a:chOff x="635" y="1030"/>
            <a:chExt cx="220" cy="186"/>
          </a:xfrm>
        </p:grpSpPr>
        <p:sp>
          <p:nvSpPr>
            <p:cNvPr id="17503" name="淘宝店chenying0907 95"/>
            <p:cNvSpPr>
              <a:spLocks/>
            </p:cNvSpPr>
            <p:nvPr/>
          </p:nvSpPr>
          <p:spPr bwMode="auto">
            <a:xfrm>
              <a:off x="635" y="1030"/>
              <a:ext cx="220" cy="186"/>
            </a:xfrm>
            <a:custGeom>
              <a:avLst/>
              <a:gdLst>
                <a:gd name="T0" fmla="*/ 81 w 93"/>
                <a:gd name="T1" fmla="*/ 0 h 79"/>
                <a:gd name="T2" fmla="*/ 11 w 93"/>
                <a:gd name="T3" fmla="*/ 0 h 79"/>
                <a:gd name="T4" fmla="*/ 0 w 93"/>
                <a:gd name="T5" fmla="*/ 11 h 79"/>
                <a:gd name="T6" fmla="*/ 0 w 93"/>
                <a:gd name="T7" fmla="*/ 55 h 79"/>
                <a:gd name="T8" fmla="*/ 11 w 93"/>
                <a:gd name="T9" fmla="*/ 67 h 79"/>
                <a:gd name="T10" fmla="*/ 67 w 93"/>
                <a:gd name="T11" fmla="*/ 67 h 79"/>
                <a:gd name="T12" fmla="*/ 83 w 93"/>
                <a:gd name="T13" fmla="*/ 79 h 79"/>
                <a:gd name="T14" fmla="*/ 85 w 93"/>
                <a:gd name="T15" fmla="*/ 66 h 79"/>
                <a:gd name="T16" fmla="*/ 93 w 93"/>
                <a:gd name="T17" fmla="*/ 55 h 79"/>
                <a:gd name="T18" fmla="*/ 93 w 93"/>
                <a:gd name="T19" fmla="*/ 11 h 79"/>
                <a:gd name="T20" fmla="*/ 81 w 93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9" y="65"/>
                    <a:pt x="93" y="60"/>
                    <a:pt x="93" y="55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5"/>
                    <a:pt x="87" y="0"/>
                    <a:pt x="8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504" name="Oval 96"/>
            <p:cNvSpPr>
              <a:spLocks noChangeArrowheads="1"/>
            </p:cNvSpPr>
            <p:nvPr/>
          </p:nvSpPr>
          <p:spPr bwMode="auto">
            <a:xfrm>
              <a:off x="699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505" name="Oval 97"/>
            <p:cNvSpPr>
              <a:spLocks noChangeArrowheads="1"/>
            </p:cNvSpPr>
            <p:nvPr/>
          </p:nvSpPr>
          <p:spPr bwMode="auto">
            <a:xfrm>
              <a:off x="732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506" name="Oval 98"/>
            <p:cNvSpPr>
              <a:spLocks noChangeArrowheads="1"/>
            </p:cNvSpPr>
            <p:nvPr/>
          </p:nvSpPr>
          <p:spPr bwMode="auto">
            <a:xfrm>
              <a:off x="763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7507" name="PA_组合 99"/>
          <p:cNvGrpSpPr>
            <a:grpSpLocks/>
          </p:cNvGrpSpPr>
          <p:nvPr>
            <p:custDataLst>
              <p:tags r:id="rId22"/>
            </p:custDataLst>
          </p:nvPr>
        </p:nvGrpSpPr>
        <p:grpSpPr bwMode="auto">
          <a:xfrm>
            <a:off x="8090030" y="2086224"/>
            <a:ext cx="456376" cy="389385"/>
            <a:chOff x="1020" y="1030"/>
            <a:chExt cx="218" cy="186"/>
          </a:xfrm>
        </p:grpSpPr>
        <p:sp>
          <p:nvSpPr>
            <p:cNvPr id="17508" name="淘宝店chenying0907 100"/>
            <p:cNvSpPr>
              <a:spLocks/>
            </p:cNvSpPr>
            <p:nvPr/>
          </p:nvSpPr>
          <p:spPr bwMode="auto">
            <a:xfrm>
              <a:off x="1020" y="1030"/>
              <a:ext cx="218" cy="186"/>
            </a:xfrm>
            <a:custGeom>
              <a:avLst/>
              <a:gdLst>
                <a:gd name="T0" fmla="*/ 81 w 92"/>
                <a:gd name="T1" fmla="*/ 0 h 79"/>
                <a:gd name="T2" fmla="*/ 11 w 92"/>
                <a:gd name="T3" fmla="*/ 0 h 79"/>
                <a:gd name="T4" fmla="*/ 0 w 92"/>
                <a:gd name="T5" fmla="*/ 11 h 79"/>
                <a:gd name="T6" fmla="*/ 0 w 92"/>
                <a:gd name="T7" fmla="*/ 55 h 79"/>
                <a:gd name="T8" fmla="*/ 11 w 92"/>
                <a:gd name="T9" fmla="*/ 67 h 79"/>
                <a:gd name="T10" fmla="*/ 66 w 92"/>
                <a:gd name="T11" fmla="*/ 67 h 79"/>
                <a:gd name="T12" fmla="*/ 83 w 92"/>
                <a:gd name="T13" fmla="*/ 79 h 79"/>
                <a:gd name="T14" fmla="*/ 84 w 92"/>
                <a:gd name="T15" fmla="*/ 66 h 79"/>
                <a:gd name="T16" fmla="*/ 92 w 92"/>
                <a:gd name="T17" fmla="*/ 55 h 79"/>
                <a:gd name="T18" fmla="*/ 92 w 92"/>
                <a:gd name="T19" fmla="*/ 11 h 79"/>
                <a:gd name="T20" fmla="*/ 81 w 92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9" y="65"/>
                    <a:pt x="92" y="60"/>
                    <a:pt x="92" y="55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5"/>
                    <a:pt x="87" y="0"/>
                    <a:pt x="8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509" name="Oval 101"/>
            <p:cNvSpPr>
              <a:spLocks noChangeArrowheads="1"/>
            </p:cNvSpPr>
            <p:nvPr/>
          </p:nvSpPr>
          <p:spPr bwMode="auto">
            <a:xfrm>
              <a:off x="1084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510" name="Oval 102"/>
            <p:cNvSpPr>
              <a:spLocks noChangeArrowheads="1"/>
            </p:cNvSpPr>
            <p:nvPr/>
          </p:nvSpPr>
          <p:spPr bwMode="auto">
            <a:xfrm>
              <a:off x="1117" y="1096"/>
              <a:ext cx="17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511" name="Oval 103"/>
            <p:cNvSpPr>
              <a:spLocks noChangeArrowheads="1"/>
            </p:cNvSpPr>
            <p:nvPr/>
          </p:nvSpPr>
          <p:spPr bwMode="auto">
            <a:xfrm>
              <a:off x="1148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7512" name="PA_组合 104"/>
          <p:cNvGrpSpPr>
            <a:grpSpLocks/>
          </p:cNvGrpSpPr>
          <p:nvPr>
            <p:custDataLst>
              <p:tags r:id="rId23"/>
            </p:custDataLst>
          </p:nvPr>
        </p:nvGrpSpPr>
        <p:grpSpPr bwMode="auto">
          <a:xfrm>
            <a:off x="10315386" y="2086224"/>
            <a:ext cx="460564" cy="389385"/>
            <a:chOff x="2083" y="1030"/>
            <a:chExt cx="220" cy="186"/>
          </a:xfrm>
        </p:grpSpPr>
        <p:sp>
          <p:nvSpPr>
            <p:cNvPr id="17513" name="淘宝店chenying0907 105"/>
            <p:cNvSpPr>
              <a:spLocks/>
            </p:cNvSpPr>
            <p:nvPr/>
          </p:nvSpPr>
          <p:spPr bwMode="auto">
            <a:xfrm>
              <a:off x="2083" y="1030"/>
              <a:ext cx="220" cy="186"/>
            </a:xfrm>
            <a:custGeom>
              <a:avLst/>
              <a:gdLst>
                <a:gd name="T0" fmla="*/ 12 w 93"/>
                <a:gd name="T1" fmla="*/ 0 h 79"/>
                <a:gd name="T2" fmla="*/ 82 w 93"/>
                <a:gd name="T3" fmla="*/ 0 h 79"/>
                <a:gd name="T4" fmla="*/ 93 w 93"/>
                <a:gd name="T5" fmla="*/ 11 h 79"/>
                <a:gd name="T6" fmla="*/ 93 w 93"/>
                <a:gd name="T7" fmla="*/ 55 h 79"/>
                <a:gd name="T8" fmla="*/ 82 w 93"/>
                <a:gd name="T9" fmla="*/ 67 h 79"/>
                <a:gd name="T10" fmla="*/ 26 w 93"/>
                <a:gd name="T11" fmla="*/ 67 h 79"/>
                <a:gd name="T12" fmla="*/ 10 w 93"/>
                <a:gd name="T13" fmla="*/ 79 h 79"/>
                <a:gd name="T14" fmla="*/ 8 w 93"/>
                <a:gd name="T15" fmla="*/ 66 h 79"/>
                <a:gd name="T16" fmla="*/ 0 w 93"/>
                <a:gd name="T17" fmla="*/ 55 h 79"/>
                <a:gd name="T18" fmla="*/ 0 w 93"/>
                <a:gd name="T19" fmla="*/ 11 h 79"/>
                <a:gd name="T20" fmla="*/ 12 w 93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79">
                  <a:moveTo>
                    <a:pt x="1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88" y="0"/>
                    <a:pt x="93" y="5"/>
                    <a:pt x="93" y="11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3" y="62"/>
                    <a:pt x="88" y="67"/>
                    <a:pt x="82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4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514" name="Oval 106"/>
            <p:cNvSpPr>
              <a:spLocks noChangeArrowheads="1"/>
            </p:cNvSpPr>
            <p:nvPr/>
          </p:nvSpPr>
          <p:spPr bwMode="auto">
            <a:xfrm>
              <a:off x="2220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515" name="Oval 107"/>
            <p:cNvSpPr>
              <a:spLocks noChangeArrowheads="1"/>
            </p:cNvSpPr>
            <p:nvPr/>
          </p:nvSpPr>
          <p:spPr bwMode="auto">
            <a:xfrm>
              <a:off x="2187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516" name="Oval 108"/>
            <p:cNvSpPr>
              <a:spLocks noChangeArrowheads="1"/>
            </p:cNvSpPr>
            <p:nvPr/>
          </p:nvSpPr>
          <p:spPr bwMode="auto">
            <a:xfrm>
              <a:off x="2157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7517" name="PA_组合 109"/>
          <p:cNvGrpSpPr>
            <a:grpSpLocks/>
          </p:cNvGrpSpPr>
          <p:nvPr>
            <p:custDataLst>
              <p:tags r:id="rId24"/>
            </p:custDataLst>
          </p:nvPr>
        </p:nvGrpSpPr>
        <p:grpSpPr bwMode="auto">
          <a:xfrm>
            <a:off x="9515682" y="2086224"/>
            <a:ext cx="454283" cy="389385"/>
            <a:chOff x="1701" y="1030"/>
            <a:chExt cx="217" cy="186"/>
          </a:xfrm>
        </p:grpSpPr>
        <p:sp>
          <p:nvSpPr>
            <p:cNvPr id="17518" name="淘宝店chenying0907 110"/>
            <p:cNvSpPr>
              <a:spLocks/>
            </p:cNvSpPr>
            <p:nvPr/>
          </p:nvSpPr>
          <p:spPr bwMode="auto">
            <a:xfrm>
              <a:off x="1701" y="1030"/>
              <a:ext cx="217" cy="186"/>
            </a:xfrm>
            <a:custGeom>
              <a:avLst/>
              <a:gdLst>
                <a:gd name="T0" fmla="*/ 11 w 92"/>
                <a:gd name="T1" fmla="*/ 0 h 79"/>
                <a:gd name="T2" fmla="*/ 81 w 92"/>
                <a:gd name="T3" fmla="*/ 0 h 79"/>
                <a:gd name="T4" fmla="*/ 92 w 92"/>
                <a:gd name="T5" fmla="*/ 11 h 79"/>
                <a:gd name="T6" fmla="*/ 92 w 92"/>
                <a:gd name="T7" fmla="*/ 55 h 79"/>
                <a:gd name="T8" fmla="*/ 81 w 92"/>
                <a:gd name="T9" fmla="*/ 67 h 79"/>
                <a:gd name="T10" fmla="*/ 26 w 92"/>
                <a:gd name="T11" fmla="*/ 67 h 79"/>
                <a:gd name="T12" fmla="*/ 9 w 92"/>
                <a:gd name="T13" fmla="*/ 79 h 79"/>
                <a:gd name="T14" fmla="*/ 8 w 92"/>
                <a:gd name="T15" fmla="*/ 66 h 79"/>
                <a:gd name="T16" fmla="*/ 0 w 92"/>
                <a:gd name="T17" fmla="*/ 55 h 79"/>
                <a:gd name="T18" fmla="*/ 0 w 92"/>
                <a:gd name="T19" fmla="*/ 11 h 79"/>
                <a:gd name="T20" fmla="*/ 11 w 92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79">
                  <a:moveTo>
                    <a:pt x="11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87" y="0"/>
                    <a:pt x="92" y="5"/>
                    <a:pt x="92" y="11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62"/>
                    <a:pt x="87" y="67"/>
                    <a:pt x="81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3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519" name="Oval 111"/>
            <p:cNvSpPr>
              <a:spLocks noChangeArrowheads="1"/>
            </p:cNvSpPr>
            <p:nvPr/>
          </p:nvSpPr>
          <p:spPr bwMode="auto">
            <a:xfrm>
              <a:off x="1835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520" name="Oval 112"/>
            <p:cNvSpPr>
              <a:spLocks noChangeArrowheads="1"/>
            </p:cNvSpPr>
            <p:nvPr/>
          </p:nvSpPr>
          <p:spPr bwMode="auto">
            <a:xfrm>
              <a:off x="1802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521" name="Oval 113"/>
            <p:cNvSpPr>
              <a:spLocks noChangeArrowheads="1"/>
            </p:cNvSpPr>
            <p:nvPr/>
          </p:nvSpPr>
          <p:spPr bwMode="auto">
            <a:xfrm>
              <a:off x="1772" y="1096"/>
              <a:ext cx="18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82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1600274" y="5009260"/>
            <a:ext cx="31339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nostrud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3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7457801" y="5009260"/>
            <a:ext cx="31339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nostrud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4" name="淘宝店chenying0907 12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/>
        </p:nvSpPr>
        <p:spPr>
          <a:xfrm>
            <a:off x="3964880" y="380270"/>
            <a:ext cx="410574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94949"/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标题文字添加此处</a:t>
            </a:r>
          </a:p>
        </p:txBody>
      </p:sp>
      <p:cxnSp>
        <p:nvCxnSpPr>
          <p:cNvPr id="85" name="直接连接符 84"/>
          <p:cNvCxnSpPr>
            <a:cxnSpLocks/>
          </p:cNvCxnSpPr>
          <p:nvPr/>
        </p:nvCxnSpPr>
        <p:spPr>
          <a:xfrm>
            <a:off x="5767669" y="991394"/>
            <a:ext cx="656662" cy="0"/>
          </a:xfrm>
          <a:prstGeom prst="line">
            <a:avLst/>
          </a:prstGeom>
          <a:ln w="38100">
            <a:solidFill>
              <a:schemeClr val="accent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977699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5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5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7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5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5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7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7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7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7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7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7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7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500"/>
                                        <p:tgtEl>
                                          <p:spTgt spid="17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6" dur="500"/>
                                        <p:tgtEl>
                                          <p:spTgt spid="17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500"/>
                                        <p:tgtEl>
                                          <p:spTgt spid="17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17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83" grpId="0" animBg="1"/>
      <p:bldP spid="17484" grpId="0" animBg="1"/>
      <p:bldP spid="17485" grpId="0"/>
      <p:bldP spid="17486" grpId="0"/>
      <p:bldP spid="17488" grpId="0"/>
      <p:bldP spid="17490" grpId="0" animBg="1"/>
      <p:bldP spid="17491" grpId="0" animBg="1"/>
      <p:bldP spid="82" grpId="0"/>
      <p:bldP spid="8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淘宝店chenying0907 5"/>
          <p:cNvSpPr txBox="1"/>
          <p:nvPr/>
        </p:nvSpPr>
        <p:spPr>
          <a:xfrm>
            <a:off x="6900676" y="1887056"/>
            <a:ext cx="357682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400" b="1" dirty="0">
                <a:solidFill>
                  <a:schemeClr val="accent5"/>
                </a:solidFill>
                <a:latin typeface="Agency FB" panose="020B0503020202020204" pitchFamily="34" charset="0"/>
              </a:rPr>
              <a:t>01</a:t>
            </a:r>
            <a:r>
              <a:rPr lang="en-US" altLang="zh-CN" sz="2400" b="1" dirty="0">
                <a:solidFill>
                  <a:srgbClr val="444343"/>
                </a:solidFill>
                <a:latin typeface="Agency FB" panose="020B0503020202020204" pitchFamily="34" charset="0"/>
              </a:rPr>
              <a:t> . </a:t>
            </a:r>
            <a:r>
              <a:rPr lang="zh-CN" altLang="en-US" sz="2400" dirty="0">
                <a:solidFill>
                  <a:srgbClr val="444343"/>
                </a:solidFill>
                <a:latin typeface="Agency FB" panose="020B0503020202020204" pitchFamily="34" charset="0"/>
              </a:rPr>
              <a:t>标题文字添加此处</a:t>
            </a:r>
          </a:p>
        </p:txBody>
      </p:sp>
      <p:sp>
        <p:nvSpPr>
          <p:cNvPr id="11" name="淘宝店chenying0907 5"/>
          <p:cNvSpPr txBox="1"/>
          <p:nvPr/>
        </p:nvSpPr>
        <p:spPr>
          <a:xfrm>
            <a:off x="6900676" y="2761130"/>
            <a:ext cx="357682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400" b="1" dirty="0">
                <a:solidFill>
                  <a:schemeClr val="accent5"/>
                </a:solidFill>
                <a:latin typeface="Agency FB" panose="020B0503020202020204" pitchFamily="34" charset="0"/>
              </a:rPr>
              <a:t>02</a:t>
            </a:r>
            <a:r>
              <a:rPr lang="en-US" altLang="zh-CN" sz="2400" b="1" dirty="0">
                <a:solidFill>
                  <a:srgbClr val="444343"/>
                </a:solidFill>
                <a:latin typeface="Agency FB" panose="020B0503020202020204" pitchFamily="34" charset="0"/>
              </a:rPr>
              <a:t> . </a:t>
            </a:r>
            <a:r>
              <a:rPr lang="zh-CN" altLang="en-US" sz="2400" dirty="0">
                <a:solidFill>
                  <a:srgbClr val="444343"/>
                </a:solidFill>
                <a:latin typeface="Agency FB" panose="020B0503020202020204" pitchFamily="34" charset="0"/>
              </a:rPr>
              <a:t>标题文字添加此处</a:t>
            </a:r>
          </a:p>
        </p:txBody>
      </p:sp>
      <p:sp>
        <p:nvSpPr>
          <p:cNvPr id="12" name="淘宝店chenying0907 5"/>
          <p:cNvSpPr txBox="1"/>
          <p:nvPr/>
        </p:nvSpPr>
        <p:spPr>
          <a:xfrm>
            <a:off x="6900676" y="3635204"/>
            <a:ext cx="357682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400" b="1" dirty="0">
                <a:solidFill>
                  <a:schemeClr val="accent5"/>
                </a:solidFill>
                <a:latin typeface="Agency FB" panose="020B0503020202020204" pitchFamily="34" charset="0"/>
              </a:rPr>
              <a:t>03</a:t>
            </a:r>
            <a:r>
              <a:rPr lang="en-US" altLang="zh-CN" sz="2400" b="1" dirty="0">
                <a:solidFill>
                  <a:srgbClr val="444343"/>
                </a:solidFill>
                <a:latin typeface="Agency FB" panose="020B0503020202020204" pitchFamily="34" charset="0"/>
              </a:rPr>
              <a:t> . </a:t>
            </a:r>
            <a:r>
              <a:rPr lang="zh-CN" altLang="en-US" sz="2400" dirty="0">
                <a:solidFill>
                  <a:srgbClr val="444343"/>
                </a:solidFill>
                <a:latin typeface="Agency FB" panose="020B0503020202020204" pitchFamily="34" charset="0"/>
              </a:rPr>
              <a:t>标题文字添加此处</a:t>
            </a:r>
          </a:p>
        </p:txBody>
      </p:sp>
      <p:sp>
        <p:nvSpPr>
          <p:cNvPr id="13" name="淘宝店chenying0907 5"/>
          <p:cNvSpPr txBox="1"/>
          <p:nvPr/>
        </p:nvSpPr>
        <p:spPr>
          <a:xfrm>
            <a:off x="6900676" y="4509279"/>
            <a:ext cx="357682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400" b="1" dirty="0">
                <a:solidFill>
                  <a:schemeClr val="accent5"/>
                </a:solidFill>
                <a:latin typeface="Agency FB" panose="020B0503020202020204" pitchFamily="34" charset="0"/>
              </a:rPr>
              <a:t>04</a:t>
            </a:r>
            <a:r>
              <a:rPr lang="en-US" altLang="zh-CN" sz="2400" b="1" dirty="0">
                <a:solidFill>
                  <a:srgbClr val="444343"/>
                </a:solidFill>
                <a:latin typeface="Agency FB" panose="020B0503020202020204" pitchFamily="34" charset="0"/>
              </a:rPr>
              <a:t> . </a:t>
            </a:r>
            <a:r>
              <a:rPr lang="zh-CN" altLang="en-US" sz="2400" dirty="0">
                <a:solidFill>
                  <a:srgbClr val="444343"/>
                </a:solidFill>
                <a:latin typeface="Agency FB" panose="020B0503020202020204" pitchFamily="34" charset="0"/>
              </a:rPr>
              <a:t>标题文字添加此处</a:t>
            </a:r>
          </a:p>
        </p:txBody>
      </p:sp>
      <p:sp>
        <p:nvSpPr>
          <p:cNvPr id="14" name="淘宝店chenying0907 12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/>
        </p:nvSpPr>
        <p:spPr>
          <a:xfrm>
            <a:off x="4870271" y="1112218"/>
            <a:ext cx="1200329" cy="46335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rgbClr val="444343"/>
                </a:solidFill>
                <a:latin typeface="Agency FB" panose="020B0503020202020204" pitchFamily="34" charset="0"/>
              </a:rPr>
              <a:t>CONTENT</a:t>
            </a:r>
            <a:endParaRPr lang="zh-CN" altLang="en-US" sz="6600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933020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3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淘宝店chenying0907 12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/>
        </p:nvSpPr>
        <p:spPr>
          <a:xfrm>
            <a:off x="7503998" y="1485326"/>
            <a:ext cx="196787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srgbClr val="E94949"/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04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srgbClr val="E94949"/>
              </a:solidFill>
              <a:effectLst/>
              <a:uLnTx/>
              <a:uFillTx/>
              <a:latin typeface="Agency FB" panose="020B0503020202020204" pitchFamily="34" charset="0"/>
              <a:ea typeface="微软雅黑"/>
              <a:cs typeface="+mn-cs"/>
            </a:endParaRPr>
          </a:p>
        </p:txBody>
      </p:sp>
      <p:sp>
        <p:nvSpPr>
          <p:cNvPr id="14" name="淘宝店chenying0907 13"/>
          <p:cNvSpPr txBox="1"/>
          <p:nvPr/>
        </p:nvSpPr>
        <p:spPr>
          <a:xfrm>
            <a:off x="5980477" y="3515838"/>
            <a:ext cx="501491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4434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标题文字添加此处</a:t>
            </a:r>
          </a:p>
        </p:txBody>
      </p:sp>
      <p:cxnSp>
        <p:nvCxnSpPr>
          <p:cNvPr id="5" name="直接连接符 4"/>
          <p:cNvCxnSpPr>
            <a:cxnSpLocks/>
          </p:cNvCxnSpPr>
          <p:nvPr/>
        </p:nvCxnSpPr>
        <p:spPr>
          <a:xfrm>
            <a:off x="6531937" y="3347374"/>
            <a:ext cx="378730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淘宝店chenying0907 13"/>
          <p:cNvSpPr txBox="1"/>
          <p:nvPr/>
        </p:nvSpPr>
        <p:spPr>
          <a:xfrm>
            <a:off x="5980477" y="4051758"/>
            <a:ext cx="501491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75000"/>
                  </a:srgbClr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10874616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149232"/>
            <a:ext cx="12192000" cy="229349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340" name="PA_组合 4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1416050" y="1977563"/>
            <a:ext cx="5061086" cy="3407700"/>
            <a:chOff x="0" y="0"/>
            <a:chExt cx="2724" cy="1835"/>
          </a:xfrm>
        </p:grpSpPr>
        <p:sp>
          <p:nvSpPr>
            <p:cNvPr id="14341" name="Oval 5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pic>
          <p:nvPicPr>
            <p:cNvPr id="14343" name="淘宝店chenying0907 7" descr="apple icons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" y="0"/>
              <a:ext cx="2246" cy="1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" name="组合 19"/>
          <p:cNvGrpSpPr/>
          <p:nvPr/>
        </p:nvGrpSpPr>
        <p:grpSpPr>
          <a:xfrm>
            <a:off x="6545429" y="2608068"/>
            <a:ext cx="3978159" cy="1346793"/>
            <a:chOff x="2167734" y="4856871"/>
            <a:chExt cx="3978159" cy="1346793"/>
          </a:xfrm>
        </p:grpSpPr>
        <p:sp>
          <p:nvSpPr>
            <p:cNvPr id="21" name="淘宝店chenying0907 18"/>
            <p:cNvSpPr txBox="1"/>
            <p:nvPr/>
          </p:nvSpPr>
          <p:spPr>
            <a:xfrm>
              <a:off x="2167734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22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7462" y="5188001"/>
              <a:ext cx="3968431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nostrudLorem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ipsum dolor sit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23" name="淘宝店chenying0907 12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/>
        </p:nvSpPr>
        <p:spPr>
          <a:xfrm>
            <a:off x="3964880" y="380270"/>
            <a:ext cx="410574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94949"/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标题文字添加此处</a:t>
            </a:r>
          </a:p>
        </p:txBody>
      </p:sp>
      <p:cxnSp>
        <p:nvCxnSpPr>
          <p:cNvPr id="24" name="直接连接符 23"/>
          <p:cNvCxnSpPr>
            <a:cxnSpLocks/>
          </p:cNvCxnSpPr>
          <p:nvPr/>
        </p:nvCxnSpPr>
        <p:spPr>
          <a:xfrm>
            <a:off x="5767669" y="991394"/>
            <a:ext cx="656662" cy="0"/>
          </a:xfrm>
          <a:prstGeom prst="line">
            <a:avLst/>
          </a:prstGeom>
          <a:ln w="38100">
            <a:solidFill>
              <a:schemeClr val="accent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5" b="5265"/>
          <a:stretch>
            <a:fillRect/>
          </a:stretch>
        </p:blipFill>
        <p:spPr>
          <a:xfrm>
            <a:off x="2023591" y="2149232"/>
            <a:ext cx="3849722" cy="2293494"/>
          </a:xfrm>
          <a:effectLst>
            <a:innerShdw blurRad="114300">
              <a:prstClr val="black"/>
            </a:innerShdw>
          </a:effectLst>
        </p:spPr>
      </p:pic>
    </p:spTree>
    <p:extLst>
      <p:ext uri="{BB962C8B-B14F-4D97-AF65-F5344CB8AC3E}">
        <p14:creationId xmlns:p14="http://schemas.microsoft.com/office/powerpoint/2010/main" val="334572211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店chenying0907 2"/>
          <p:cNvSpPr/>
          <p:nvPr/>
        </p:nvSpPr>
        <p:spPr>
          <a:xfrm>
            <a:off x="1548493" y="4042759"/>
            <a:ext cx="9227458" cy="1800572"/>
          </a:xfrm>
          <a:prstGeom prst="rect">
            <a:avLst/>
          </a:prstGeom>
          <a:solidFill>
            <a:schemeClr val="accent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948186" y="1737818"/>
            <a:ext cx="2411543" cy="2915825"/>
            <a:chOff x="1948186" y="1737818"/>
            <a:chExt cx="2411543" cy="2915825"/>
          </a:xfrm>
        </p:grpSpPr>
        <p:sp>
          <p:nvSpPr>
            <p:cNvPr id="9" name="淘宝店chenying0907 8"/>
            <p:cNvSpPr/>
            <p:nvPr/>
          </p:nvSpPr>
          <p:spPr>
            <a:xfrm>
              <a:off x="1948186" y="2385362"/>
              <a:ext cx="2411543" cy="22682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淘宝店chenying0907 66"/>
            <p:cNvSpPr txBox="1">
              <a:spLocks noChangeArrowheads="1"/>
            </p:cNvSpPr>
            <p:nvPr/>
          </p:nvSpPr>
          <p:spPr bwMode="auto">
            <a:xfrm>
              <a:off x="2181464" y="3292682"/>
              <a:ext cx="2021186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5" name="淘宝店chenying0907 4"/>
            <p:cNvGrpSpPr/>
            <p:nvPr/>
          </p:nvGrpSpPr>
          <p:grpSpPr>
            <a:xfrm>
              <a:off x="2506413" y="1737818"/>
              <a:ext cx="1295088" cy="1295088"/>
              <a:chOff x="2506413" y="1801318"/>
              <a:chExt cx="1295088" cy="1295088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2506413" y="1801318"/>
                <a:ext cx="1295088" cy="1295088"/>
              </a:xfrm>
              <a:prstGeom prst="ellipse">
                <a:avLst/>
              </a:prstGeom>
              <a:solidFill>
                <a:schemeClr val="accent5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任意多边形 70"/>
              <p:cNvSpPr/>
              <p:nvPr/>
            </p:nvSpPr>
            <p:spPr>
              <a:xfrm>
                <a:off x="2900815" y="2015960"/>
                <a:ext cx="517960" cy="853905"/>
              </a:xfrm>
              <a:custGeom>
                <a:avLst/>
                <a:gdLst/>
                <a:ahLst/>
                <a:cxnLst/>
                <a:rect l="l" t="t" r="r" b="b"/>
                <a:pathLst>
                  <a:path w="620669" h="1023233">
                    <a:moveTo>
                      <a:pt x="218481" y="836206"/>
                    </a:moveTo>
                    <a:lnTo>
                      <a:pt x="397446" y="836206"/>
                    </a:lnTo>
                    <a:cubicBezTo>
                      <a:pt x="418625" y="836206"/>
                      <a:pt x="435795" y="853376"/>
                      <a:pt x="435795" y="874556"/>
                    </a:cubicBezTo>
                    <a:cubicBezTo>
                      <a:pt x="435795" y="884743"/>
                      <a:pt x="431823" y="894003"/>
                      <a:pt x="425197" y="900733"/>
                    </a:cubicBezTo>
                    <a:cubicBezTo>
                      <a:pt x="431823" y="907463"/>
                      <a:pt x="435795" y="916722"/>
                      <a:pt x="435795" y="926910"/>
                    </a:cubicBezTo>
                    <a:cubicBezTo>
                      <a:pt x="435795" y="944583"/>
                      <a:pt x="423841" y="959463"/>
                      <a:pt x="407398" y="963250"/>
                    </a:cubicBezTo>
                    <a:lnTo>
                      <a:pt x="360353" y="1023233"/>
                    </a:lnTo>
                    <a:lnTo>
                      <a:pt x="250845" y="1023233"/>
                    </a:lnTo>
                    <a:lnTo>
                      <a:pt x="206862" y="962914"/>
                    </a:lnTo>
                    <a:cubicBezTo>
                      <a:pt x="191284" y="958445"/>
                      <a:pt x="180131" y="943980"/>
                      <a:pt x="180131" y="926910"/>
                    </a:cubicBezTo>
                    <a:cubicBezTo>
                      <a:pt x="180131" y="916722"/>
                      <a:pt x="184104" y="907463"/>
                      <a:pt x="190730" y="900733"/>
                    </a:cubicBezTo>
                    <a:cubicBezTo>
                      <a:pt x="184104" y="894003"/>
                      <a:pt x="180131" y="884743"/>
                      <a:pt x="180131" y="874556"/>
                    </a:cubicBezTo>
                    <a:cubicBezTo>
                      <a:pt x="180131" y="853376"/>
                      <a:pt x="197301" y="836206"/>
                      <a:pt x="218481" y="836206"/>
                    </a:cubicBezTo>
                    <a:close/>
                    <a:moveTo>
                      <a:pt x="310335" y="0"/>
                    </a:moveTo>
                    <a:cubicBezTo>
                      <a:pt x="481728" y="0"/>
                      <a:pt x="620669" y="135735"/>
                      <a:pt x="620669" y="303173"/>
                    </a:cubicBezTo>
                    <a:cubicBezTo>
                      <a:pt x="620669" y="366744"/>
                      <a:pt x="600641" y="425745"/>
                      <a:pt x="566246" y="474365"/>
                    </a:cubicBezTo>
                    <a:lnTo>
                      <a:pt x="567976" y="474339"/>
                    </a:lnTo>
                    <a:cubicBezTo>
                      <a:pt x="538864" y="518639"/>
                      <a:pt x="496157" y="564521"/>
                      <a:pt x="474199" y="607240"/>
                    </a:cubicBezTo>
                    <a:cubicBezTo>
                      <a:pt x="452241" y="649958"/>
                      <a:pt x="434713" y="684358"/>
                      <a:pt x="436227" y="730647"/>
                    </a:cubicBezTo>
                    <a:cubicBezTo>
                      <a:pt x="437742" y="776937"/>
                      <a:pt x="404584" y="772665"/>
                      <a:pt x="388763" y="772416"/>
                    </a:cubicBezTo>
                    <a:cubicBezTo>
                      <a:pt x="372941" y="772168"/>
                      <a:pt x="230525" y="772190"/>
                      <a:pt x="217890" y="772416"/>
                    </a:cubicBezTo>
                    <a:cubicBezTo>
                      <a:pt x="205256" y="772643"/>
                      <a:pt x="177769" y="775829"/>
                      <a:pt x="176122" y="734445"/>
                    </a:cubicBezTo>
                    <a:cubicBezTo>
                      <a:pt x="174474" y="693060"/>
                      <a:pt x="167702" y="658501"/>
                      <a:pt x="143846" y="609138"/>
                    </a:cubicBezTo>
                    <a:cubicBezTo>
                      <a:pt x="126595" y="573444"/>
                      <a:pt x="94524" y="529807"/>
                      <a:pt x="64948" y="486827"/>
                    </a:cubicBezTo>
                    <a:cubicBezTo>
                      <a:pt x="54213" y="475134"/>
                      <a:pt x="45402" y="461925"/>
                      <a:pt x="38931" y="447356"/>
                    </a:cubicBezTo>
                    <a:lnTo>
                      <a:pt x="32982" y="438266"/>
                    </a:lnTo>
                    <a:lnTo>
                      <a:pt x="33476" y="437538"/>
                    </a:lnTo>
                    <a:cubicBezTo>
                      <a:pt x="11647" y="397471"/>
                      <a:pt x="0" y="351651"/>
                      <a:pt x="0" y="303173"/>
                    </a:cubicBezTo>
                    <a:cubicBezTo>
                      <a:pt x="0" y="135735"/>
                      <a:pt x="138942" y="0"/>
                      <a:pt x="31033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4862836" y="1737818"/>
            <a:ext cx="2411543" cy="2915825"/>
            <a:chOff x="4862836" y="1737818"/>
            <a:chExt cx="2411543" cy="2915825"/>
          </a:xfrm>
        </p:grpSpPr>
        <p:sp>
          <p:nvSpPr>
            <p:cNvPr id="67" name="淘宝店chenying0907 66"/>
            <p:cNvSpPr/>
            <p:nvPr/>
          </p:nvSpPr>
          <p:spPr>
            <a:xfrm>
              <a:off x="4862836" y="2385362"/>
              <a:ext cx="2411543" cy="22682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淘宝店chenying0907 6"/>
            <p:cNvGrpSpPr/>
            <p:nvPr/>
          </p:nvGrpSpPr>
          <p:grpSpPr>
            <a:xfrm>
              <a:off x="5421063" y="1737818"/>
              <a:ext cx="1295088" cy="1295088"/>
              <a:chOff x="5453541" y="1801318"/>
              <a:chExt cx="1295088" cy="1295088"/>
            </a:xfrm>
          </p:grpSpPr>
          <p:sp>
            <p:nvSpPr>
              <p:cNvPr id="72" name="椭圆 71"/>
              <p:cNvSpPr/>
              <p:nvPr/>
            </p:nvSpPr>
            <p:spPr>
              <a:xfrm>
                <a:off x="5453541" y="1801318"/>
                <a:ext cx="1295088" cy="1295088"/>
              </a:xfrm>
              <a:prstGeom prst="ellipse">
                <a:avLst/>
              </a:prstGeom>
              <a:solidFill>
                <a:schemeClr val="accent5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6" name="淘宝店chenying0907 75"/>
              <p:cNvGrpSpPr/>
              <p:nvPr/>
            </p:nvGrpSpPr>
            <p:grpSpPr>
              <a:xfrm>
                <a:off x="5738379" y="2085025"/>
                <a:ext cx="725412" cy="724880"/>
                <a:chOff x="4638676" y="3935413"/>
                <a:chExt cx="2165350" cy="2163762"/>
              </a:xfrm>
              <a:solidFill>
                <a:schemeClr val="bg1"/>
              </a:solidFill>
            </p:grpSpPr>
            <p:sp>
              <p:nvSpPr>
                <p:cNvPr id="77" name="Freeform 89"/>
                <p:cNvSpPr>
                  <a:spLocks/>
                </p:cNvSpPr>
                <p:nvPr/>
              </p:nvSpPr>
              <p:spPr bwMode="auto">
                <a:xfrm>
                  <a:off x="5948363" y="5245100"/>
                  <a:ext cx="855663" cy="854075"/>
                </a:xfrm>
                <a:custGeom>
                  <a:avLst/>
                  <a:gdLst>
                    <a:gd name="T0" fmla="*/ 741 w 816"/>
                    <a:gd name="T1" fmla="*/ 469 h 816"/>
                    <a:gd name="T2" fmla="*/ 271 w 816"/>
                    <a:gd name="T3" fmla="*/ 0 h 816"/>
                    <a:gd name="T4" fmla="*/ 0 w 816"/>
                    <a:gd name="T5" fmla="*/ 271 h 816"/>
                    <a:gd name="T6" fmla="*/ 470 w 816"/>
                    <a:gd name="T7" fmla="*/ 741 h 816"/>
                    <a:gd name="T8" fmla="*/ 741 w 816"/>
                    <a:gd name="T9" fmla="*/ 741 h 816"/>
                    <a:gd name="T10" fmla="*/ 741 w 816"/>
                    <a:gd name="T11" fmla="*/ 469 h 8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16" h="816">
                      <a:moveTo>
                        <a:pt x="741" y="469"/>
                      </a:moveTo>
                      <a:cubicBezTo>
                        <a:pt x="271" y="0"/>
                        <a:pt x="271" y="0"/>
                        <a:pt x="271" y="0"/>
                      </a:cubicBezTo>
                      <a:cubicBezTo>
                        <a:pt x="201" y="108"/>
                        <a:pt x="109" y="201"/>
                        <a:pt x="0" y="271"/>
                      </a:cubicBezTo>
                      <a:cubicBezTo>
                        <a:pt x="470" y="741"/>
                        <a:pt x="470" y="741"/>
                        <a:pt x="470" y="741"/>
                      </a:cubicBezTo>
                      <a:cubicBezTo>
                        <a:pt x="545" y="816"/>
                        <a:pt x="666" y="816"/>
                        <a:pt x="741" y="741"/>
                      </a:cubicBezTo>
                      <a:cubicBezTo>
                        <a:pt x="816" y="666"/>
                        <a:pt x="816" y="544"/>
                        <a:pt x="741" y="4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zh-CN" altLang="en-US"/>
                </a:p>
              </p:txBody>
            </p:sp>
            <p:sp>
              <p:nvSpPr>
                <p:cNvPr id="78" name="Freeform 90"/>
                <p:cNvSpPr>
                  <a:spLocks noEditPoints="1"/>
                </p:cNvSpPr>
                <p:nvPr/>
              </p:nvSpPr>
              <p:spPr bwMode="auto">
                <a:xfrm>
                  <a:off x="4638676" y="3935413"/>
                  <a:ext cx="1609725" cy="1606550"/>
                </a:xfrm>
                <a:custGeom>
                  <a:avLst/>
                  <a:gdLst>
                    <a:gd name="T0" fmla="*/ 1536 w 1536"/>
                    <a:gd name="T1" fmla="*/ 768 h 1536"/>
                    <a:gd name="T2" fmla="*/ 768 w 1536"/>
                    <a:gd name="T3" fmla="*/ 0 h 1536"/>
                    <a:gd name="T4" fmla="*/ 0 w 1536"/>
                    <a:gd name="T5" fmla="*/ 768 h 1536"/>
                    <a:gd name="T6" fmla="*/ 768 w 1536"/>
                    <a:gd name="T7" fmla="*/ 1536 h 1536"/>
                    <a:gd name="T8" fmla="*/ 1536 w 1536"/>
                    <a:gd name="T9" fmla="*/ 768 h 1536"/>
                    <a:gd name="T10" fmla="*/ 768 w 1536"/>
                    <a:gd name="T11" fmla="*/ 1344 h 1536"/>
                    <a:gd name="T12" fmla="*/ 192 w 1536"/>
                    <a:gd name="T13" fmla="*/ 768 h 1536"/>
                    <a:gd name="T14" fmla="*/ 768 w 1536"/>
                    <a:gd name="T15" fmla="*/ 192 h 1536"/>
                    <a:gd name="T16" fmla="*/ 1344 w 1536"/>
                    <a:gd name="T17" fmla="*/ 768 h 1536"/>
                    <a:gd name="T18" fmla="*/ 768 w 1536"/>
                    <a:gd name="T19" fmla="*/ 1344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36" h="1536">
                      <a:moveTo>
                        <a:pt x="1536" y="768"/>
                      </a:moveTo>
                      <a:cubicBezTo>
                        <a:pt x="1536" y="344"/>
                        <a:pt x="1192" y="0"/>
                        <a:pt x="768" y="0"/>
                      </a:cubicBezTo>
                      <a:cubicBezTo>
                        <a:pt x="343" y="0"/>
                        <a:pt x="0" y="344"/>
                        <a:pt x="0" y="768"/>
                      </a:cubicBezTo>
                      <a:cubicBezTo>
                        <a:pt x="0" y="1192"/>
                        <a:pt x="343" y="1536"/>
                        <a:pt x="768" y="1536"/>
                      </a:cubicBezTo>
                      <a:cubicBezTo>
                        <a:pt x="1192" y="1536"/>
                        <a:pt x="1536" y="1192"/>
                        <a:pt x="1536" y="768"/>
                      </a:cubicBezTo>
                      <a:close/>
                      <a:moveTo>
                        <a:pt x="768" y="1344"/>
                      </a:moveTo>
                      <a:cubicBezTo>
                        <a:pt x="450" y="1344"/>
                        <a:pt x="192" y="1086"/>
                        <a:pt x="192" y="768"/>
                      </a:cubicBezTo>
                      <a:cubicBezTo>
                        <a:pt x="192" y="451"/>
                        <a:pt x="450" y="192"/>
                        <a:pt x="768" y="192"/>
                      </a:cubicBezTo>
                      <a:cubicBezTo>
                        <a:pt x="1085" y="192"/>
                        <a:pt x="1344" y="451"/>
                        <a:pt x="1344" y="768"/>
                      </a:cubicBezTo>
                      <a:cubicBezTo>
                        <a:pt x="1344" y="1086"/>
                        <a:pt x="1085" y="1344"/>
                        <a:pt x="768" y="13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zh-CN" altLang="en-US"/>
                </a:p>
              </p:txBody>
            </p:sp>
            <p:sp>
              <p:nvSpPr>
                <p:cNvPr id="79" name="Freeform 91"/>
                <p:cNvSpPr>
                  <a:spLocks/>
                </p:cNvSpPr>
                <p:nvPr/>
              </p:nvSpPr>
              <p:spPr bwMode="auto">
                <a:xfrm>
                  <a:off x="4973638" y="4270375"/>
                  <a:ext cx="469900" cy="468313"/>
                </a:xfrm>
                <a:custGeom>
                  <a:avLst/>
                  <a:gdLst>
                    <a:gd name="T0" fmla="*/ 0 w 448"/>
                    <a:gd name="T1" fmla="*/ 448 h 448"/>
                    <a:gd name="T2" fmla="*/ 128 w 448"/>
                    <a:gd name="T3" fmla="*/ 448 h 448"/>
                    <a:gd name="T4" fmla="*/ 448 w 448"/>
                    <a:gd name="T5" fmla="*/ 128 h 448"/>
                    <a:gd name="T6" fmla="*/ 448 w 448"/>
                    <a:gd name="T7" fmla="*/ 0 h 448"/>
                    <a:gd name="T8" fmla="*/ 0 w 448"/>
                    <a:gd name="T9" fmla="*/ 448 h 4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8" h="448">
                      <a:moveTo>
                        <a:pt x="0" y="448"/>
                      </a:moveTo>
                      <a:cubicBezTo>
                        <a:pt x="128" y="448"/>
                        <a:pt x="128" y="448"/>
                        <a:pt x="128" y="448"/>
                      </a:cubicBezTo>
                      <a:cubicBezTo>
                        <a:pt x="128" y="272"/>
                        <a:pt x="271" y="128"/>
                        <a:pt x="448" y="128"/>
                      </a:cubicBezTo>
                      <a:cubicBezTo>
                        <a:pt x="448" y="0"/>
                        <a:pt x="448" y="0"/>
                        <a:pt x="448" y="0"/>
                      </a:cubicBezTo>
                      <a:cubicBezTo>
                        <a:pt x="201" y="0"/>
                        <a:pt x="0" y="201"/>
                        <a:pt x="0" y="4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zh-CN" altLang="en-US"/>
                </a:p>
              </p:txBody>
            </p:sp>
          </p:grpSp>
        </p:grpSp>
        <p:sp>
          <p:nvSpPr>
            <p:cNvPr id="86" name="淘宝店chenying0907 66"/>
            <p:cNvSpPr txBox="1">
              <a:spLocks noChangeArrowheads="1"/>
            </p:cNvSpPr>
            <p:nvPr/>
          </p:nvSpPr>
          <p:spPr bwMode="auto">
            <a:xfrm>
              <a:off x="5089610" y="3292682"/>
              <a:ext cx="2021186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739385" y="1737818"/>
            <a:ext cx="2411543" cy="2915825"/>
            <a:chOff x="7739385" y="1737818"/>
            <a:chExt cx="2411543" cy="2915825"/>
          </a:xfrm>
        </p:grpSpPr>
        <p:sp>
          <p:nvSpPr>
            <p:cNvPr id="68" name="淘宝店chenying0907 67"/>
            <p:cNvSpPr/>
            <p:nvPr/>
          </p:nvSpPr>
          <p:spPr>
            <a:xfrm>
              <a:off x="7739385" y="2385362"/>
              <a:ext cx="2411543" cy="22682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淘宝店chenying0907 7"/>
            <p:cNvGrpSpPr/>
            <p:nvPr/>
          </p:nvGrpSpPr>
          <p:grpSpPr>
            <a:xfrm>
              <a:off x="8297612" y="1737818"/>
              <a:ext cx="1295088" cy="1295088"/>
              <a:chOff x="8341332" y="1801318"/>
              <a:chExt cx="1295088" cy="1295088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8341332" y="1801318"/>
                <a:ext cx="1295088" cy="1295088"/>
              </a:xfrm>
              <a:prstGeom prst="ellipse">
                <a:avLst/>
              </a:prstGeom>
              <a:solidFill>
                <a:schemeClr val="accent5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0" name="淘宝店chenying0907 79"/>
              <p:cNvGrpSpPr/>
              <p:nvPr/>
            </p:nvGrpSpPr>
            <p:grpSpPr>
              <a:xfrm>
                <a:off x="8654050" y="2110968"/>
                <a:ext cx="669652" cy="663887"/>
                <a:chOff x="5270500" y="4076700"/>
                <a:chExt cx="2397125" cy="2376488"/>
              </a:xfrm>
              <a:solidFill>
                <a:schemeClr val="bg1"/>
              </a:solidFill>
            </p:grpSpPr>
            <p:sp>
              <p:nvSpPr>
                <p:cNvPr id="81" name="Freeform 141"/>
                <p:cNvSpPr>
                  <a:spLocks/>
                </p:cNvSpPr>
                <p:nvPr/>
              </p:nvSpPr>
              <p:spPr bwMode="auto">
                <a:xfrm>
                  <a:off x="5270500" y="5341938"/>
                  <a:ext cx="1131888" cy="1111250"/>
                </a:xfrm>
                <a:custGeom>
                  <a:avLst/>
                  <a:gdLst>
                    <a:gd name="T0" fmla="*/ 35 w 455"/>
                    <a:gd name="T1" fmla="*/ 294 h 446"/>
                    <a:gd name="T2" fmla="*/ 35 w 455"/>
                    <a:gd name="T3" fmla="*/ 420 h 446"/>
                    <a:gd name="T4" fmla="*/ 99 w 455"/>
                    <a:gd name="T5" fmla="*/ 446 h 446"/>
                    <a:gd name="T6" fmla="*/ 162 w 455"/>
                    <a:gd name="T7" fmla="*/ 420 h 446"/>
                    <a:gd name="T8" fmla="*/ 455 w 455"/>
                    <a:gd name="T9" fmla="*/ 127 h 446"/>
                    <a:gd name="T10" fmla="*/ 329 w 455"/>
                    <a:gd name="T11" fmla="*/ 0 h 446"/>
                    <a:gd name="T12" fmla="*/ 35 w 455"/>
                    <a:gd name="T13" fmla="*/ 294 h 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5" h="446">
                      <a:moveTo>
                        <a:pt x="35" y="294"/>
                      </a:moveTo>
                      <a:cubicBezTo>
                        <a:pt x="0" y="329"/>
                        <a:pt x="0" y="385"/>
                        <a:pt x="35" y="420"/>
                      </a:cubicBezTo>
                      <a:cubicBezTo>
                        <a:pt x="53" y="438"/>
                        <a:pt x="76" y="446"/>
                        <a:pt x="99" y="446"/>
                      </a:cubicBezTo>
                      <a:cubicBezTo>
                        <a:pt x="121" y="446"/>
                        <a:pt x="144" y="438"/>
                        <a:pt x="162" y="420"/>
                      </a:cubicBezTo>
                      <a:cubicBezTo>
                        <a:pt x="455" y="127"/>
                        <a:pt x="455" y="127"/>
                        <a:pt x="455" y="127"/>
                      </a:cubicBezTo>
                      <a:cubicBezTo>
                        <a:pt x="329" y="0"/>
                        <a:pt x="329" y="0"/>
                        <a:pt x="329" y="0"/>
                      </a:cubicBezTo>
                      <a:lnTo>
                        <a:pt x="35" y="29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zh-CN" altLang="en-US"/>
                </a:p>
              </p:txBody>
            </p:sp>
            <p:sp>
              <p:nvSpPr>
                <p:cNvPr id="82" name="Freeform 142"/>
                <p:cNvSpPr>
                  <a:spLocks/>
                </p:cNvSpPr>
                <p:nvPr/>
              </p:nvSpPr>
              <p:spPr bwMode="auto">
                <a:xfrm>
                  <a:off x="6638925" y="4076700"/>
                  <a:ext cx="1028700" cy="1031875"/>
                </a:xfrm>
                <a:custGeom>
                  <a:avLst/>
                  <a:gdLst>
                    <a:gd name="T0" fmla="*/ 344 w 648"/>
                    <a:gd name="T1" fmla="*/ 405 h 650"/>
                    <a:gd name="T2" fmla="*/ 543 w 648"/>
                    <a:gd name="T3" fmla="*/ 301 h 650"/>
                    <a:gd name="T4" fmla="*/ 648 w 648"/>
                    <a:gd name="T5" fmla="*/ 99 h 650"/>
                    <a:gd name="T6" fmla="*/ 551 w 648"/>
                    <a:gd name="T7" fmla="*/ 0 h 650"/>
                    <a:gd name="T8" fmla="*/ 349 w 648"/>
                    <a:gd name="T9" fmla="*/ 105 h 650"/>
                    <a:gd name="T10" fmla="*/ 243 w 648"/>
                    <a:gd name="T11" fmla="*/ 306 h 650"/>
                    <a:gd name="T12" fmla="*/ 0 w 648"/>
                    <a:gd name="T13" fmla="*/ 549 h 650"/>
                    <a:gd name="T14" fmla="*/ 99 w 648"/>
                    <a:gd name="T15" fmla="*/ 650 h 650"/>
                    <a:gd name="T16" fmla="*/ 344 w 648"/>
                    <a:gd name="T17" fmla="*/ 405 h 6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48" h="650">
                      <a:moveTo>
                        <a:pt x="344" y="405"/>
                      </a:moveTo>
                      <a:lnTo>
                        <a:pt x="543" y="301"/>
                      </a:lnTo>
                      <a:lnTo>
                        <a:pt x="648" y="99"/>
                      </a:lnTo>
                      <a:lnTo>
                        <a:pt x="551" y="0"/>
                      </a:lnTo>
                      <a:lnTo>
                        <a:pt x="349" y="105"/>
                      </a:lnTo>
                      <a:lnTo>
                        <a:pt x="243" y="306"/>
                      </a:lnTo>
                      <a:lnTo>
                        <a:pt x="0" y="549"/>
                      </a:lnTo>
                      <a:lnTo>
                        <a:pt x="99" y="650"/>
                      </a:lnTo>
                      <a:lnTo>
                        <a:pt x="344" y="40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zh-CN" altLang="en-US"/>
                </a:p>
              </p:txBody>
            </p:sp>
            <p:sp>
              <p:nvSpPr>
                <p:cNvPr id="83" name="Freeform 143"/>
                <p:cNvSpPr>
                  <a:spLocks/>
                </p:cNvSpPr>
                <p:nvPr/>
              </p:nvSpPr>
              <p:spPr bwMode="auto">
                <a:xfrm>
                  <a:off x="5295900" y="4076700"/>
                  <a:ext cx="2371725" cy="2374900"/>
                </a:xfrm>
                <a:custGeom>
                  <a:avLst/>
                  <a:gdLst>
                    <a:gd name="T0" fmla="*/ 787 w 953"/>
                    <a:gd name="T1" fmla="*/ 597 h 953"/>
                    <a:gd name="T2" fmla="*/ 775 w 953"/>
                    <a:gd name="T3" fmla="*/ 596 h 953"/>
                    <a:gd name="T4" fmla="*/ 713 w 953"/>
                    <a:gd name="T5" fmla="*/ 607 h 953"/>
                    <a:gd name="T6" fmla="*/ 346 w 953"/>
                    <a:gd name="T7" fmla="*/ 241 h 953"/>
                    <a:gd name="T8" fmla="*/ 358 w 953"/>
                    <a:gd name="T9" fmla="*/ 179 h 953"/>
                    <a:gd name="T10" fmla="*/ 356 w 953"/>
                    <a:gd name="T11" fmla="*/ 167 h 953"/>
                    <a:gd name="T12" fmla="*/ 179 w 953"/>
                    <a:gd name="T13" fmla="*/ 0 h 953"/>
                    <a:gd name="T14" fmla="*/ 102 w 953"/>
                    <a:gd name="T15" fmla="*/ 18 h 953"/>
                    <a:gd name="T16" fmla="*/ 221 w 953"/>
                    <a:gd name="T17" fmla="*/ 137 h 953"/>
                    <a:gd name="T18" fmla="*/ 234 w 953"/>
                    <a:gd name="T19" fmla="*/ 158 h 953"/>
                    <a:gd name="T20" fmla="*/ 221 w 953"/>
                    <a:gd name="T21" fmla="*/ 221 h 953"/>
                    <a:gd name="T22" fmla="*/ 179 w 953"/>
                    <a:gd name="T23" fmla="*/ 238 h 953"/>
                    <a:gd name="T24" fmla="*/ 158 w 953"/>
                    <a:gd name="T25" fmla="*/ 234 h 953"/>
                    <a:gd name="T26" fmla="*/ 137 w 953"/>
                    <a:gd name="T27" fmla="*/ 221 h 953"/>
                    <a:gd name="T28" fmla="*/ 18 w 953"/>
                    <a:gd name="T29" fmla="*/ 102 h 953"/>
                    <a:gd name="T30" fmla="*/ 0 w 953"/>
                    <a:gd name="T31" fmla="*/ 179 h 953"/>
                    <a:gd name="T32" fmla="*/ 167 w 953"/>
                    <a:gd name="T33" fmla="*/ 356 h 953"/>
                    <a:gd name="T34" fmla="*/ 179 w 953"/>
                    <a:gd name="T35" fmla="*/ 358 h 953"/>
                    <a:gd name="T36" fmla="*/ 241 w 953"/>
                    <a:gd name="T37" fmla="*/ 346 h 953"/>
                    <a:gd name="T38" fmla="*/ 607 w 953"/>
                    <a:gd name="T39" fmla="*/ 713 h 953"/>
                    <a:gd name="T40" fmla="*/ 596 w 953"/>
                    <a:gd name="T41" fmla="*/ 775 h 953"/>
                    <a:gd name="T42" fmla="*/ 597 w 953"/>
                    <a:gd name="T43" fmla="*/ 787 h 953"/>
                    <a:gd name="T44" fmla="*/ 775 w 953"/>
                    <a:gd name="T45" fmla="*/ 953 h 953"/>
                    <a:gd name="T46" fmla="*/ 851 w 953"/>
                    <a:gd name="T47" fmla="*/ 935 h 953"/>
                    <a:gd name="T48" fmla="*/ 732 w 953"/>
                    <a:gd name="T49" fmla="*/ 817 h 953"/>
                    <a:gd name="T50" fmla="*/ 719 w 953"/>
                    <a:gd name="T51" fmla="*/ 795 h 953"/>
                    <a:gd name="T52" fmla="*/ 732 w 953"/>
                    <a:gd name="T53" fmla="*/ 733 h 953"/>
                    <a:gd name="T54" fmla="*/ 775 w 953"/>
                    <a:gd name="T55" fmla="*/ 715 h 953"/>
                    <a:gd name="T56" fmla="*/ 795 w 953"/>
                    <a:gd name="T57" fmla="*/ 719 h 953"/>
                    <a:gd name="T58" fmla="*/ 817 w 953"/>
                    <a:gd name="T59" fmla="*/ 733 h 953"/>
                    <a:gd name="T60" fmla="*/ 935 w 953"/>
                    <a:gd name="T61" fmla="*/ 851 h 953"/>
                    <a:gd name="T62" fmla="*/ 953 w 953"/>
                    <a:gd name="T63" fmla="*/ 775 h 953"/>
                    <a:gd name="T64" fmla="*/ 787 w 953"/>
                    <a:gd name="T65" fmla="*/ 597 h 9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953" h="953">
                      <a:moveTo>
                        <a:pt x="787" y="597"/>
                      </a:moveTo>
                      <a:cubicBezTo>
                        <a:pt x="775" y="596"/>
                        <a:pt x="775" y="596"/>
                        <a:pt x="775" y="596"/>
                      </a:cubicBezTo>
                      <a:cubicBezTo>
                        <a:pt x="753" y="596"/>
                        <a:pt x="732" y="600"/>
                        <a:pt x="713" y="607"/>
                      </a:cubicBezTo>
                      <a:cubicBezTo>
                        <a:pt x="346" y="241"/>
                        <a:pt x="346" y="241"/>
                        <a:pt x="346" y="241"/>
                      </a:cubicBezTo>
                      <a:cubicBezTo>
                        <a:pt x="353" y="221"/>
                        <a:pt x="358" y="201"/>
                        <a:pt x="358" y="179"/>
                      </a:cubicBezTo>
                      <a:cubicBezTo>
                        <a:pt x="356" y="167"/>
                        <a:pt x="356" y="167"/>
                        <a:pt x="356" y="167"/>
                      </a:cubicBezTo>
                      <a:cubicBezTo>
                        <a:pt x="350" y="74"/>
                        <a:pt x="273" y="0"/>
                        <a:pt x="179" y="0"/>
                      </a:cubicBezTo>
                      <a:cubicBezTo>
                        <a:pt x="151" y="0"/>
                        <a:pt x="126" y="7"/>
                        <a:pt x="102" y="18"/>
                      </a:cubicBezTo>
                      <a:cubicBezTo>
                        <a:pt x="221" y="137"/>
                        <a:pt x="221" y="137"/>
                        <a:pt x="221" y="137"/>
                      </a:cubicBezTo>
                      <a:cubicBezTo>
                        <a:pt x="227" y="143"/>
                        <a:pt x="231" y="150"/>
                        <a:pt x="234" y="158"/>
                      </a:cubicBezTo>
                      <a:cubicBezTo>
                        <a:pt x="242" y="179"/>
                        <a:pt x="238" y="204"/>
                        <a:pt x="221" y="221"/>
                      </a:cubicBezTo>
                      <a:cubicBezTo>
                        <a:pt x="209" y="233"/>
                        <a:pt x="194" y="238"/>
                        <a:pt x="179" y="238"/>
                      </a:cubicBezTo>
                      <a:cubicBezTo>
                        <a:pt x="172" y="238"/>
                        <a:pt x="165" y="237"/>
                        <a:pt x="158" y="234"/>
                      </a:cubicBezTo>
                      <a:cubicBezTo>
                        <a:pt x="150" y="231"/>
                        <a:pt x="143" y="227"/>
                        <a:pt x="137" y="221"/>
                      </a:cubicBezTo>
                      <a:cubicBezTo>
                        <a:pt x="18" y="102"/>
                        <a:pt x="18" y="102"/>
                        <a:pt x="18" y="102"/>
                      </a:cubicBezTo>
                      <a:cubicBezTo>
                        <a:pt x="7" y="126"/>
                        <a:pt x="0" y="151"/>
                        <a:pt x="0" y="179"/>
                      </a:cubicBezTo>
                      <a:cubicBezTo>
                        <a:pt x="0" y="273"/>
                        <a:pt x="74" y="350"/>
                        <a:pt x="167" y="356"/>
                      </a:cubicBezTo>
                      <a:cubicBezTo>
                        <a:pt x="179" y="358"/>
                        <a:pt x="179" y="358"/>
                        <a:pt x="179" y="358"/>
                      </a:cubicBezTo>
                      <a:cubicBezTo>
                        <a:pt x="201" y="358"/>
                        <a:pt x="221" y="353"/>
                        <a:pt x="241" y="346"/>
                      </a:cubicBezTo>
                      <a:cubicBezTo>
                        <a:pt x="607" y="713"/>
                        <a:pt x="607" y="713"/>
                        <a:pt x="607" y="713"/>
                      </a:cubicBezTo>
                      <a:cubicBezTo>
                        <a:pt x="600" y="732"/>
                        <a:pt x="596" y="753"/>
                        <a:pt x="596" y="775"/>
                      </a:cubicBezTo>
                      <a:cubicBezTo>
                        <a:pt x="597" y="787"/>
                        <a:pt x="597" y="787"/>
                        <a:pt x="597" y="787"/>
                      </a:cubicBezTo>
                      <a:cubicBezTo>
                        <a:pt x="603" y="880"/>
                        <a:pt x="680" y="953"/>
                        <a:pt x="775" y="953"/>
                      </a:cubicBezTo>
                      <a:cubicBezTo>
                        <a:pt x="802" y="953"/>
                        <a:pt x="828" y="947"/>
                        <a:pt x="851" y="935"/>
                      </a:cubicBezTo>
                      <a:cubicBezTo>
                        <a:pt x="732" y="817"/>
                        <a:pt x="732" y="817"/>
                        <a:pt x="732" y="817"/>
                      </a:cubicBezTo>
                      <a:cubicBezTo>
                        <a:pt x="726" y="811"/>
                        <a:pt x="722" y="803"/>
                        <a:pt x="719" y="795"/>
                      </a:cubicBezTo>
                      <a:cubicBezTo>
                        <a:pt x="711" y="774"/>
                        <a:pt x="715" y="750"/>
                        <a:pt x="732" y="733"/>
                      </a:cubicBezTo>
                      <a:cubicBezTo>
                        <a:pt x="744" y="721"/>
                        <a:pt x="759" y="715"/>
                        <a:pt x="775" y="715"/>
                      </a:cubicBezTo>
                      <a:cubicBezTo>
                        <a:pt x="782" y="715"/>
                        <a:pt x="789" y="717"/>
                        <a:pt x="795" y="719"/>
                      </a:cubicBezTo>
                      <a:cubicBezTo>
                        <a:pt x="803" y="722"/>
                        <a:pt x="810" y="726"/>
                        <a:pt x="817" y="733"/>
                      </a:cubicBezTo>
                      <a:cubicBezTo>
                        <a:pt x="935" y="851"/>
                        <a:pt x="935" y="851"/>
                        <a:pt x="935" y="851"/>
                      </a:cubicBezTo>
                      <a:cubicBezTo>
                        <a:pt x="947" y="828"/>
                        <a:pt x="953" y="802"/>
                        <a:pt x="953" y="775"/>
                      </a:cubicBezTo>
                      <a:cubicBezTo>
                        <a:pt x="953" y="680"/>
                        <a:pt x="880" y="603"/>
                        <a:pt x="787" y="59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zh-CN" altLang="en-US"/>
                </a:p>
              </p:txBody>
            </p:sp>
          </p:grpSp>
        </p:grpSp>
        <p:sp>
          <p:nvSpPr>
            <p:cNvPr id="87" name="淘宝店chenying0907 66"/>
            <p:cNvSpPr txBox="1">
              <a:spLocks noChangeArrowheads="1"/>
            </p:cNvSpPr>
            <p:nvPr/>
          </p:nvSpPr>
          <p:spPr bwMode="auto">
            <a:xfrm>
              <a:off x="7997757" y="3292682"/>
              <a:ext cx="2021186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88" name="淘宝店chenying0907 87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1672771" y="4921204"/>
            <a:ext cx="88464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consectetur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adipisicing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elit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sed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 do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eiusmod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tempor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incididunt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ut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labore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 et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dolore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 magna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aliqua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.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Ut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enim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 ad minim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veniam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quis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nostrud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 exercitation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ullamco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laboris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 nisi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ut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aliquip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 ex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ea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commodo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consequat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.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Duis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aute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irure</a:t>
            </a:r>
            <a:r>
              <a:rPr lang="en-US" altLang="zh-CN" sz="1400" dirty="0">
                <a:solidFill>
                  <a:schemeClr val="bg1"/>
                </a:solidFill>
                <a:latin typeface="Agency FB" panose="020B0503020202020204" pitchFamily="34" charset="0"/>
              </a:rPr>
              <a:t> dolor in </a:t>
            </a:r>
            <a:r>
              <a:rPr lang="en-US" altLang="zh-CN" sz="1400" dirty="0" err="1">
                <a:solidFill>
                  <a:schemeClr val="bg1"/>
                </a:solidFill>
                <a:latin typeface="Agency FB" panose="020B0503020202020204" pitchFamily="34" charset="0"/>
              </a:rPr>
              <a:t>reprehender</a:t>
            </a:r>
            <a:endParaRPr lang="en-US" altLang="zh-CN" sz="14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27" name="淘宝店chenying0907 12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/>
        </p:nvSpPr>
        <p:spPr>
          <a:xfrm>
            <a:off x="3964880" y="380270"/>
            <a:ext cx="410574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94949"/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标题文字添加此处</a:t>
            </a:r>
          </a:p>
        </p:txBody>
      </p:sp>
      <p:cxnSp>
        <p:nvCxnSpPr>
          <p:cNvPr id="28" name="直接连接符 27"/>
          <p:cNvCxnSpPr>
            <a:cxnSpLocks/>
          </p:cNvCxnSpPr>
          <p:nvPr/>
        </p:nvCxnSpPr>
        <p:spPr>
          <a:xfrm>
            <a:off x="5767669" y="991394"/>
            <a:ext cx="656662" cy="0"/>
          </a:xfrm>
          <a:prstGeom prst="line">
            <a:avLst/>
          </a:prstGeom>
          <a:ln w="38100">
            <a:solidFill>
              <a:schemeClr val="accent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08661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店chenying0907 2"/>
          <p:cNvSpPr/>
          <p:nvPr/>
        </p:nvSpPr>
        <p:spPr>
          <a:xfrm>
            <a:off x="0" y="3681413"/>
            <a:ext cx="12192000" cy="3176587"/>
          </a:xfrm>
          <a:prstGeom prst="rect">
            <a:avLst/>
          </a:prstGeom>
          <a:solidFill>
            <a:schemeClr val="accent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淘宝店chenying0907 4"/>
          <p:cNvSpPr/>
          <p:nvPr/>
        </p:nvSpPr>
        <p:spPr>
          <a:xfrm>
            <a:off x="1643297" y="4042556"/>
            <a:ext cx="1427396" cy="142739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圆角淘宝店chenying0907 42"/>
          <p:cNvSpPr/>
          <p:nvPr/>
        </p:nvSpPr>
        <p:spPr>
          <a:xfrm>
            <a:off x="4156648" y="4042556"/>
            <a:ext cx="1427396" cy="142739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圆角淘宝店chenying0907 43"/>
          <p:cNvSpPr/>
          <p:nvPr/>
        </p:nvSpPr>
        <p:spPr>
          <a:xfrm>
            <a:off x="6669999" y="4042556"/>
            <a:ext cx="1427396" cy="142739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圆角淘宝店chenying0907 44"/>
          <p:cNvSpPr/>
          <p:nvPr/>
        </p:nvSpPr>
        <p:spPr>
          <a:xfrm>
            <a:off x="9183350" y="4042556"/>
            <a:ext cx="1427396" cy="142739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淘宝店chenying0907 45"/>
          <p:cNvSpPr txBox="1"/>
          <p:nvPr/>
        </p:nvSpPr>
        <p:spPr>
          <a:xfrm>
            <a:off x="1637311" y="4350022"/>
            <a:ext cx="14333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454645"/>
                </a:solidFill>
                <a:latin typeface="Agency FB" panose="020B0503020202020204" pitchFamily="34" charset="0"/>
              </a:rPr>
              <a:t>20%</a:t>
            </a:r>
            <a:endParaRPr lang="zh-CN" altLang="en-US" sz="4400" b="1" dirty="0">
              <a:solidFill>
                <a:srgbClr val="454645"/>
              </a:solidFill>
              <a:latin typeface="Agency FB" panose="020B0503020202020204" pitchFamily="34" charset="0"/>
            </a:endParaRPr>
          </a:p>
        </p:txBody>
      </p:sp>
      <p:sp>
        <p:nvSpPr>
          <p:cNvPr id="47" name="淘宝店chenying0907 46"/>
          <p:cNvSpPr txBox="1"/>
          <p:nvPr/>
        </p:nvSpPr>
        <p:spPr>
          <a:xfrm>
            <a:off x="4185640" y="4350022"/>
            <a:ext cx="14333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454645"/>
                </a:solidFill>
                <a:latin typeface="Agency FB" panose="020B0503020202020204" pitchFamily="34" charset="0"/>
              </a:rPr>
              <a:t>58%</a:t>
            </a:r>
            <a:endParaRPr lang="zh-CN" altLang="en-US" sz="4400" b="1" dirty="0">
              <a:solidFill>
                <a:srgbClr val="454645"/>
              </a:solidFill>
              <a:latin typeface="Agency FB" panose="020B0503020202020204" pitchFamily="34" charset="0"/>
            </a:endParaRPr>
          </a:p>
        </p:txBody>
      </p:sp>
      <p:sp>
        <p:nvSpPr>
          <p:cNvPr id="48" name="淘宝店chenying0907 47"/>
          <p:cNvSpPr txBox="1"/>
          <p:nvPr/>
        </p:nvSpPr>
        <p:spPr>
          <a:xfrm>
            <a:off x="6664013" y="4350022"/>
            <a:ext cx="14333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454645"/>
                </a:solidFill>
                <a:latin typeface="Agency FB" panose="020B0503020202020204" pitchFamily="34" charset="0"/>
              </a:rPr>
              <a:t>30%</a:t>
            </a:r>
            <a:endParaRPr lang="zh-CN" altLang="en-US" sz="4400" b="1" dirty="0">
              <a:solidFill>
                <a:srgbClr val="454645"/>
              </a:solidFill>
              <a:latin typeface="Agency FB" panose="020B0503020202020204" pitchFamily="34" charset="0"/>
            </a:endParaRPr>
          </a:p>
        </p:txBody>
      </p:sp>
      <p:sp>
        <p:nvSpPr>
          <p:cNvPr id="49" name="淘宝店chenying0907 48"/>
          <p:cNvSpPr txBox="1"/>
          <p:nvPr/>
        </p:nvSpPr>
        <p:spPr>
          <a:xfrm>
            <a:off x="9257650" y="4350022"/>
            <a:ext cx="14333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454645"/>
                </a:solidFill>
                <a:latin typeface="Agency FB" panose="020B0503020202020204" pitchFamily="34" charset="0"/>
              </a:rPr>
              <a:t>15%</a:t>
            </a:r>
            <a:endParaRPr lang="zh-CN" altLang="en-US" sz="4400" b="1" dirty="0">
              <a:solidFill>
                <a:srgbClr val="454645"/>
              </a:solidFill>
              <a:latin typeface="Agency FB" panose="020B0503020202020204" pitchFamily="34" charset="0"/>
            </a:endParaRPr>
          </a:p>
        </p:txBody>
      </p:sp>
      <p:sp>
        <p:nvSpPr>
          <p:cNvPr id="50" name="淘宝店chenying0907 66"/>
          <p:cNvSpPr txBox="1">
            <a:spLocks noChangeArrowheads="1"/>
          </p:cNvSpPr>
          <p:nvPr/>
        </p:nvSpPr>
        <p:spPr bwMode="auto">
          <a:xfrm>
            <a:off x="1470695" y="5565990"/>
            <a:ext cx="165079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en-US" altLang="zh-CN" sz="9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</a:t>
            </a:r>
            <a:endParaRPr lang="zh-CN" altLang="en-US" sz="9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淘宝店chenying0907 66"/>
          <p:cNvSpPr txBox="1">
            <a:spLocks noChangeArrowheads="1"/>
          </p:cNvSpPr>
          <p:nvPr/>
        </p:nvSpPr>
        <p:spPr bwMode="auto">
          <a:xfrm>
            <a:off x="3984046" y="5565990"/>
            <a:ext cx="165079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en-US" altLang="zh-CN" sz="9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</a:t>
            </a:r>
            <a:endParaRPr lang="zh-CN" altLang="en-US" sz="9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2" name="淘宝店chenying0907 66"/>
          <p:cNvSpPr txBox="1">
            <a:spLocks noChangeArrowheads="1"/>
          </p:cNvSpPr>
          <p:nvPr/>
        </p:nvSpPr>
        <p:spPr bwMode="auto">
          <a:xfrm>
            <a:off x="6577345" y="5565990"/>
            <a:ext cx="165079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en-US" altLang="zh-CN" sz="9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</a:t>
            </a:r>
            <a:endParaRPr lang="zh-CN" altLang="en-US" sz="9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淘宝店chenying0907 66"/>
          <p:cNvSpPr txBox="1">
            <a:spLocks noChangeArrowheads="1"/>
          </p:cNvSpPr>
          <p:nvPr/>
        </p:nvSpPr>
        <p:spPr bwMode="auto">
          <a:xfrm>
            <a:off x="9010748" y="5565990"/>
            <a:ext cx="165079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en-US" altLang="zh-CN" sz="9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</a:t>
            </a:r>
            <a:endParaRPr lang="zh-CN" altLang="en-US" sz="9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4" name="淘宝店chenying0907 53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2199078" y="2206376"/>
            <a:ext cx="77938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Lorem ipsum dolor sit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amet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,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consectetur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adipisicing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elit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,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sed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 do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eiusmod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tempor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incididunt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ut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labore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 et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dolore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 magna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aliqua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.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Ut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enim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 ad minim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veniam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,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quis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nostrud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 exercitation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ullamco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laboris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 nisi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ut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aliquip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 ex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ea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commodo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consequat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.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Duis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aute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irure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 dolor in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</a:rPr>
              <a:t>reprehender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55" name="淘宝店chenying0907 54"/>
          <p:cNvSpPr txBox="1"/>
          <p:nvPr/>
        </p:nvSpPr>
        <p:spPr>
          <a:xfrm>
            <a:off x="1528997" y="1719206"/>
            <a:ext cx="45902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>
                <a:solidFill>
                  <a:srgbClr val="444343"/>
                </a:solidFill>
                <a:latin typeface="Agency FB" panose="020B0503020202020204" pitchFamily="34" charset="0"/>
              </a:rPr>
              <a:t>“   </a:t>
            </a:r>
            <a:endParaRPr lang="zh-CN" altLang="en-US" sz="8800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56" name="淘宝店chenying0907 55"/>
          <p:cNvSpPr txBox="1"/>
          <p:nvPr/>
        </p:nvSpPr>
        <p:spPr>
          <a:xfrm>
            <a:off x="10054874" y="2618819"/>
            <a:ext cx="45902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>
                <a:solidFill>
                  <a:srgbClr val="444343"/>
                </a:solidFill>
                <a:latin typeface="Agency FB" panose="020B0503020202020204" pitchFamily="34" charset="0"/>
              </a:rPr>
              <a:t>”</a:t>
            </a:r>
            <a:endParaRPr lang="zh-CN" altLang="en-US" sz="8800" b="1" dirty="0">
              <a:solidFill>
                <a:srgbClr val="444343"/>
              </a:solidFill>
              <a:latin typeface="Agency FB" panose="020B0503020202020204" pitchFamily="34" charset="0"/>
            </a:endParaRPr>
          </a:p>
          <a:p>
            <a:r>
              <a:rPr lang="en-US" altLang="zh-CN" sz="8800" b="1" dirty="0">
                <a:solidFill>
                  <a:srgbClr val="444343"/>
                </a:solidFill>
                <a:latin typeface="Agency FB" panose="020B0503020202020204" pitchFamily="34" charset="0"/>
              </a:rPr>
              <a:t>   </a:t>
            </a:r>
            <a:endParaRPr lang="zh-CN" altLang="en-US" sz="8800" b="1" dirty="0">
              <a:solidFill>
                <a:srgbClr val="444343"/>
              </a:solidFill>
              <a:latin typeface="Agency FB" panose="020B0503020202020204" pitchFamily="34" charset="0"/>
            </a:endParaRPr>
          </a:p>
        </p:txBody>
      </p:sp>
      <p:sp>
        <p:nvSpPr>
          <p:cNvPr id="20" name="淘宝店chenying0907 12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/>
        </p:nvSpPr>
        <p:spPr>
          <a:xfrm>
            <a:off x="3964880" y="380270"/>
            <a:ext cx="410574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94949"/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标题文字添加此处</a:t>
            </a:r>
          </a:p>
        </p:txBody>
      </p:sp>
      <p:cxnSp>
        <p:nvCxnSpPr>
          <p:cNvPr id="21" name="直接连接符 20"/>
          <p:cNvCxnSpPr>
            <a:cxnSpLocks/>
          </p:cNvCxnSpPr>
          <p:nvPr/>
        </p:nvCxnSpPr>
        <p:spPr>
          <a:xfrm>
            <a:off x="5767669" y="991394"/>
            <a:ext cx="656662" cy="0"/>
          </a:xfrm>
          <a:prstGeom prst="line">
            <a:avLst/>
          </a:prstGeom>
          <a:ln w="38100">
            <a:solidFill>
              <a:schemeClr val="accent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00291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000"/>
                            </p:stCondLst>
                            <p:childTnLst>
                              <p:par>
                                <p:cTn id="7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500"/>
                            </p:stCondLst>
                            <p:childTnLst>
                              <p:par>
                                <p:cTn id="8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43" grpId="0" animBg="1"/>
      <p:bldP spid="44" grpId="0" animBg="1"/>
      <p:bldP spid="45" grpId="0" animBg="1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淘宝店chenying0907 17"/>
          <p:cNvSpPr/>
          <p:nvPr/>
        </p:nvSpPr>
        <p:spPr>
          <a:xfrm>
            <a:off x="0" y="1921174"/>
            <a:ext cx="12192000" cy="3524250"/>
          </a:xfrm>
          <a:prstGeom prst="rect">
            <a:avLst/>
          </a:prstGeom>
          <a:solidFill>
            <a:schemeClr val="accent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Agency FB" panose="020B0503020202020204" pitchFamily="34" charset="0"/>
            </a:endParaRPr>
          </a:p>
        </p:txBody>
      </p:sp>
      <p:sp>
        <p:nvSpPr>
          <p:cNvPr id="9" name="淘宝店chenying0907 8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2160601" y="2422239"/>
            <a:ext cx="43525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nostrud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Agency FB" panose="020B0503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Freeform 112"/>
          <p:cNvSpPr>
            <a:spLocks noChangeArrowheads="1"/>
          </p:cNvSpPr>
          <p:nvPr/>
        </p:nvSpPr>
        <p:spPr bwMode="auto">
          <a:xfrm>
            <a:off x="1586717" y="2561826"/>
            <a:ext cx="429679" cy="366492"/>
          </a:xfrm>
          <a:custGeom>
            <a:avLst/>
            <a:gdLst>
              <a:gd name="T0" fmla="*/ 172426 w 601"/>
              <a:gd name="T1" fmla="*/ 114823 h 510"/>
              <a:gd name="T2" fmla="*/ 172426 w 601"/>
              <a:gd name="T3" fmla="*/ 28164 h 510"/>
              <a:gd name="T4" fmla="*/ 172426 w 601"/>
              <a:gd name="T5" fmla="*/ 114823 h 510"/>
              <a:gd name="T6" fmla="*/ 192902 w 601"/>
              <a:gd name="T7" fmla="*/ 61383 h 510"/>
              <a:gd name="T8" fmla="*/ 182844 w 601"/>
              <a:gd name="T9" fmla="*/ 50912 h 510"/>
              <a:gd name="T10" fmla="*/ 162368 w 601"/>
              <a:gd name="T11" fmla="*/ 50912 h 510"/>
              <a:gd name="T12" fmla="*/ 152310 w 601"/>
              <a:gd name="T13" fmla="*/ 61383 h 510"/>
              <a:gd name="T14" fmla="*/ 152310 w 601"/>
              <a:gd name="T15" fmla="*/ 81604 h 510"/>
              <a:gd name="T16" fmla="*/ 162368 w 601"/>
              <a:gd name="T17" fmla="*/ 91714 h 510"/>
              <a:gd name="T18" fmla="*/ 182844 w 601"/>
              <a:gd name="T19" fmla="*/ 91714 h 510"/>
              <a:gd name="T20" fmla="*/ 192902 w 601"/>
              <a:gd name="T21" fmla="*/ 81604 h 510"/>
              <a:gd name="T22" fmla="*/ 192902 w 601"/>
              <a:gd name="T23" fmla="*/ 61383 h 510"/>
              <a:gd name="T24" fmla="*/ 129320 w 601"/>
              <a:gd name="T25" fmla="*/ 35747 h 510"/>
              <a:gd name="T26" fmla="*/ 119261 w 601"/>
              <a:gd name="T27" fmla="*/ 15165 h 510"/>
              <a:gd name="T28" fmla="*/ 126805 w 601"/>
              <a:gd name="T29" fmla="*/ 0 h 510"/>
              <a:gd name="T30" fmla="*/ 136863 w 601"/>
              <a:gd name="T31" fmla="*/ 5055 h 510"/>
              <a:gd name="T32" fmla="*/ 129320 w 601"/>
              <a:gd name="T33" fmla="*/ 35747 h 510"/>
              <a:gd name="T34" fmla="*/ 96271 w 601"/>
              <a:gd name="T35" fmla="*/ 15165 h 510"/>
              <a:gd name="T36" fmla="*/ 50650 w 601"/>
              <a:gd name="T37" fmla="*/ 58856 h 510"/>
              <a:gd name="T38" fmla="*/ 78669 w 601"/>
              <a:gd name="T39" fmla="*/ 5055 h 510"/>
              <a:gd name="T40" fmla="*/ 96271 w 601"/>
              <a:gd name="T41" fmla="*/ 10110 h 510"/>
              <a:gd name="T42" fmla="*/ 81184 w 601"/>
              <a:gd name="T43" fmla="*/ 68966 h 510"/>
              <a:gd name="T44" fmla="*/ 116747 w 601"/>
              <a:gd name="T45" fmla="*/ 68966 h 510"/>
              <a:gd name="T46" fmla="*/ 136863 w 601"/>
              <a:gd name="T47" fmla="*/ 114823 h 510"/>
              <a:gd name="T48" fmla="*/ 147281 w 601"/>
              <a:gd name="T49" fmla="*/ 163207 h 510"/>
              <a:gd name="T50" fmla="*/ 157339 w 601"/>
              <a:gd name="T51" fmla="*/ 124933 h 510"/>
              <a:gd name="T52" fmla="*/ 187873 w 601"/>
              <a:gd name="T53" fmla="*/ 122406 h 510"/>
              <a:gd name="T54" fmla="*/ 174941 w 601"/>
              <a:gd name="T55" fmla="*/ 176206 h 510"/>
              <a:gd name="T56" fmla="*/ 164883 w 601"/>
              <a:gd name="T57" fmla="*/ 183789 h 510"/>
              <a:gd name="T58" fmla="*/ 159853 w 601"/>
              <a:gd name="T59" fmla="*/ 183789 h 510"/>
              <a:gd name="T60" fmla="*/ 50650 w 601"/>
              <a:gd name="T61" fmla="*/ 183789 h 510"/>
              <a:gd name="T62" fmla="*/ 50650 w 601"/>
              <a:gd name="T63" fmla="*/ 183789 h 510"/>
              <a:gd name="T64" fmla="*/ 40592 w 601"/>
              <a:gd name="T65" fmla="*/ 176206 h 510"/>
              <a:gd name="T66" fmla="*/ 10058 w 601"/>
              <a:gd name="T67" fmla="*/ 89186 h 510"/>
              <a:gd name="T68" fmla="*/ 10058 w 601"/>
              <a:gd name="T69" fmla="*/ 68966 h 510"/>
              <a:gd name="T70" fmla="*/ 81184 w 601"/>
              <a:gd name="T71" fmla="*/ 68966 h 510"/>
              <a:gd name="T72" fmla="*/ 96271 w 601"/>
              <a:gd name="T73" fmla="*/ 153097 h 510"/>
              <a:gd name="T74" fmla="*/ 116747 w 601"/>
              <a:gd name="T75" fmla="*/ 153097 h 510"/>
              <a:gd name="T76" fmla="*/ 106689 w 601"/>
              <a:gd name="T77" fmla="*/ 89186 h 510"/>
              <a:gd name="T78" fmla="*/ 96271 w 601"/>
              <a:gd name="T79" fmla="*/ 153097 h 510"/>
              <a:gd name="T80" fmla="*/ 76155 w 601"/>
              <a:gd name="T81" fmla="*/ 99658 h 510"/>
              <a:gd name="T82" fmla="*/ 55679 w 601"/>
              <a:gd name="T83" fmla="*/ 99658 h 510"/>
              <a:gd name="T84" fmla="*/ 65737 w 601"/>
              <a:gd name="T85" fmla="*/ 163207 h 510"/>
              <a:gd name="T86" fmla="*/ 76155 w 601"/>
              <a:gd name="T87" fmla="*/ 99658 h 51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01" h="510">
                <a:moveTo>
                  <a:pt x="480" y="318"/>
                </a:moveTo>
                <a:lnTo>
                  <a:pt x="480" y="318"/>
                </a:lnTo>
                <a:cubicBezTo>
                  <a:pt x="410" y="318"/>
                  <a:pt x="353" y="269"/>
                  <a:pt x="353" y="198"/>
                </a:cubicBezTo>
                <a:cubicBezTo>
                  <a:pt x="353" y="127"/>
                  <a:pt x="410" y="78"/>
                  <a:pt x="480" y="78"/>
                </a:cubicBezTo>
                <a:cubicBezTo>
                  <a:pt x="544" y="78"/>
                  <a:pt x="600" y="127"/>
                  <a:pt x="600" y="198"/>
                </a:cubicBezTo>
                <a:cubicBezTo>
                  <a:pt x="600" y="269"/>
                  <a:pt x="544" y="318"/>
                  <a:pt x="480" y="318"/>
                </a:cubicBezTo>
                <a:close/>
                <a:moveTo>
                  <a:pt x="537" y="170"/>
                </a:moveTo>
                <a:lnTo>
                  <a:pt x="537" y="170"/>
                </a:lnTo>
                <a:cubicBezTo>
                  <a:pt x="509" y="170"/>
                  <a:pt x="509" y="170"/>
                  <a:pt x="509" y="170"/>
                </a:cubicBezTo>
                <a:cubicBezTo>
                  <a:pt x="509" y="141"/>
                  <a:pt x="509" y="141"/>
                  <a:pt x="509" y="141"/>
                </a:cubicBezTo>
                <a:cubicBezTo>
                  <a:pt x="509" y="127"/>
                  <a:pt x="494" y="113"/>
                  <a:pt x="480" y="113"/>
                </a:cubicBezTo>
                <a:cubicBezTo>
                  <a:pt x="459" y="113"/>
                  <a:pt x="452" y="127"/>
                  <a:pt x="452" y="141"/>
                </a:cubicBezTo>
                <a:cubicBezTo>
                  <a:pt x="452" y="170"/>
                  <a:pt x="452" y="170"/>
                  <a:pt x="452" y="170"/>
                </a:cubicBezTo>
                <a:cubicBezTo>
                  <a:pt x="424" y="170"/>
                  <a:pt x="424" y="170"/>
                  <a:pt x="424" y="170"/>
                </a:cubicBezTo>
                <a:cubicBezTo>
                  <a:pt x="403" y="170"/>
                  <a:pt x="396" y="184"/>
                  <a:pt x="396" y="198"/>
                </a:cubicBezTo>
                <a:cubicBezTo>
                  <a:pt x="396" y="212"/>
                  <a:pt x="403" y="226"/>
                  <a:pt x="424" y="226"/>
                </a:cubicBezTo>
                <a:cubicBezTo>
                  <a:pt x="452" y="226"/>
                  <a:pt x="452" y="226"/>
                  <a:pt x="452" y="226"/>
                </a:cubicBezTo>
                <a:cubicBezTo>
                  <a:pt x="452" y="254"/>
                  <a:pt x="452" y="254"/>
                  <a:pt x="452" y="254"/>
                </a:cubicBezTo>
                <a:cubicBezTo>
                  <a:pt x="452" y="269"/>
                  <a:pt x="459" y="283"/>
                  <a:pt x="480" y="283"/>
                </a:cubicBezTo>
                <a:cubicBezTo>
                  <a:pt x="494" y="283"/>
                  <a:pt x="509" y="269"/>
                  <a:pt x="509" y="254"/>
                </a:cubicBezTo>
                <a:cubicBezTo>
                  <a:pt x="509" y="226"/>
                  <a:pt x="509" y="226"/>
                  <a:pt x="509" y="226"/>
                </a:cubicBezTo>
                <a:cubicBezTo>
                  <a:pt x="537" y="226"/>
                  <a:pt x="537" y="226"/>
                  <a:pt x="537" y="226"/>
                </a:cubicBezTo>
                <a:cubicBezTo>
                  <a:pt x="551" y="226"/>
                  <a:pt x="565" y="212"/>
                  <a:pt x="565" y="198"/>
                </a:cubicBezTo>
                <a:cubicBezTo>
                  <a:pt x="565" y="184"/>
                  <a:pt x="551" y="170"/>
                  <a:pt x="537" y="170"/>
                </a:cubicBezTo>
                <a:close/>
                <a:moveTo>
                  <a:pt x="360" y="99"/>
                </a:moveTo>
                <a:lnTo>
                  <a:pt x="360" y="99"/>
                </a:lnTo>
                <a:cubicBezTo>
                  <a:pt x="332" y="42"/>
                  <a:pt x="332" y="42"/>
                  <a:pt x="332" y="42"/>
                </a:cubicBezTo>
                <a:cubicBezTo>
                  <a:pt x="332" y="35"/>
                  <a:pt x="325" y="35"/>
                  <a:pt x="325" y="28"/>
                </a:cubicBezTo>
                <a:cubicBezTo>
                  <a:pt x="325" y="14"/>
                  <a:pt x="339" y="0"/>
                  <a:pt x="353" y="0"/>
                </a:cubicBezTo>
                <a:cubicBezTo>
                  <a:pt x="367" y="0"/>
                  <a:pt x="374" y="7"/>
                  <a:pt x="381" y="14"/>
                </a:cubicBezTo>
                <a:cubicBezTo>
                  <a:pt x="410" y="63"/>
                  <a:pt x="410" y="63"/>
                  <a:pt x="410" y="63"/>
                </a:cubicBezTo>
                <a:cubicBezTo>
                  <a:pt x="389" y="71"/>
                  <a:pt x="374" y="85"/>
                  <a:pt x="360" y="99"/>
                </a:cubicBezTo>
                <a:close/>
                <a:moveTo>
                  <a:pt x="268" y="42"/>
                </a:moveTo>
                <a:lnTo>
                  <a:pt x="268" y="42"/>
                </a:lnTo>
                <a:cubicBezTo>
                  <a:pt x="205" y="163"/>
                  <a:pt x="205" y="163"/>
                  <a:pt x="205" y="163"/>
                </a:cubicBezTo>
                <a:cubicBezTo>
                  <a:pt x="141" y="163"/>
                  <a:pt x="141" y="163"/>
                  <a:pt x="141" y="163"/>
                </a:cubicBezTo>
                <a:cubicBezTo>
                  <a:pt x="219" y="14"/>
                  <a:pt x="219" y="14"/>
                  <a:pt x="219" y="14"/>
                </a:cubicBezTo>
                <a:cubicBezTo>
                  <a:pt x="219" y="7"/>
                  <a:pt x="233" y="0"/>
                  <a:pt x="240" y="0"/>
                </a:cubicBezTo>
                <a:cubicBezTo>
                  <a:pt x="261" y="0"/>
                  <a:pt x="268" y="14"/>
                  <a:pt x="268" y="28"/>
                </a:cubicBezTo>
                <a:cubicBezTo>
                  <a:pt x="268" y="35"/>
                  <a:pt x="268" y="35"/>
                  <a:pt x="268" y="42"/>
                </a:cubicBezTo>
                <a:close/>
                <a:moveTo>
                  <a:pt x="226" y="191"/>
                </a:moveTo>
                <a:lnTo>
                  <a:pt x="226" y="191"/>
                </a:lnTo>
                <a:cubicBezTo>
                  <a:pt x="325" y="191"/>
                  <a:pt x="325" y="191"/>
                  <a:pt x="325" y="191"/>
                </a:cubicBezTo>
                <a:lnTo>
                  <a:pt x="325" y="198"/>
                </a:lnTo>
                <a:cubicBezTo>
                  <a:pt x="325" y="247"/>
                  <a:pt x="346" y="290"/>
                  <a:pt x="381" y="318"/>
                </a:cubicBezTo>
                <a:cubicBezTo>
                  <a:pt x="381" y="424"/>
                  <a:pt x="381" y="424"/>
                  <a:pt x="381" y="424"/>
                </a:cubicBezTo>
                <a:cubicBezTo>
                  <a:pt x="381" y="438"/>
                  <a:pt x="396" y="452"/>
                  <a:pt x="410" y="452"/>
                </a:cubicBezTo>
                <a:cubicBezTo>
                  <a:pt x="431" y="452"/>
                  <a:pt x="438" y="438"/>
                  <a:pt x="438" y="424"/>
                </a:cubicBezTo>
                <a:cubicBezTo>
                  <a:pt x="438" y="346"/>
                  <a:pt x="438" y="346"/>
                  <a:pt x="438" y="346"/>
                </a:cubicBezTo>
                <a:cubicBezTo>
                  <a:pt x="452" y="346"/>
                  <a:pt x="466" y="346"/>
                  <a:pt x="480" y="346"/>
                </a:cubicBezTo>
                <a:cubicBezTo>
                  <a:pt x="494" y="346"/>
                  <a:pt x="509" y="346"/>
                  <a:pt x="523" y="339"/>
                </a:cubicBezTo>
                <a:cubicBezTo>
                  <a:pt x="487" y="488"/>
                  <a:pt x="487" y="488"/>
                  <a:pt x="487" y="488"/>
                </a:cubicBezTo>
                <a:cubicBezTo>
                  <a:pt x="480" y="502"/>
                  <a:pt x="473" y="509"/>
                  <a:pt x="459" y="509"/>
                </a:cubicBezTo>
                <a:cubicBezTo>
                  <a:pt x="452" y="509"/>
                  <a:pt x="452" y="509"/>
                  <a:pt x="452" y="509"/>
                </a:cubicBezTo>
                <a:cubicBezTo>
                  <a:pt x="445" y="509"/>
                  <a:pt x="445" y="509"/>
                  <a:pt x="445" y="509"/>
                </a:cubicBezTo>
                <a:cubicBezTo>
                  <a:pt x="141" y="509"/>
                  <a:pt x="141" y="509"/>
                  <a:pt x="141" y="509"/>
                </a:cubicBezTo>
                <a:cubicBezTo>
                  <a:pt x="127" y="509"/>
                  <a:pt x="113" y="502"/>
                  <a:pt x="113" y="488"/>
                </a:cubicBezTo>
                <a:cubicBezTo>
                  <a:pt x="49" y="247"/>
                  <a:pt x="49" y="247"/>
                  <a:pt x="49" y="247"/>
                </a:cubicBezTo>
                <a:cubicBezTo>
                  <a:pt x="28" y="247"/>
                  <a:pt x="28" y="247"/>
                  <a:pt x="28" y="247"/>
                </a:cubicBezTo>
                <a:cubicBezTo>
                  <a:pt x="7" y="247"/>
                  <a:pt x="0" y="233"/>
                  <a:pt x="0" y="219"/>
                </a:cubicBezTo>
                <a:cubicBezTo>
                  <a:pt x="0" y="198"/>
                  <a:pt x="7" y="191"/>
                  <a:pt x="28" y="191"/>
                </a:cubicBezTo>
                <a:cubicBezTo>
                  <a:pt x="134" y="191"/>
                  <a:pt x="134" y="191"/>
                  <a:pt x="134" y="191"/>
                </a:cubicBezTo>
                <a:cubicBezTo>
                  <a:pt x="226" y="191"/>
                  <a:pt x="226" y="191"/>
                  <a:pt x="226" y="191"/>
                </a:cubicBezTo>
                <a:close/>
                <a:moveTo>
                  <a:pt x="268" y="424"/>
                </a:moveTo>
                <a:lnTo>
                  <a:pt x="268" y="424"/>
                </a:lnTo>
                <a:cubicBezTo>
                  <a:pt x="268" y="438"/>
                  <a:pt x="283" y="452"/>
                  <a:pt x="297" y="452"/>
                </a:cubicBezTo>
                <a:cubicBezTo>
                  <a:pt x="318" y="452"/>
                  <a:pt x="325" y="438"/>
                  <a:pt x="325" y="424"/>
                </a:cubicBezTo>
                <a:cubicBezTo>
                  <a:pt x="325" y="276"/>
                  <a:pt x="325" y="276"/>
                  <a:pt x="325" y="276"/>
                </a:cubicBezTo>
                <a:cubicBezTo>
                  <a:pt x="325" y="254"/>
                  <a:pt x="318" y="247"/>
                  <a:pt x="297" y="247"/>
                </a:cubicBezTo>
                <a:cubicBezTo>
                  <a:pt x="283" y="247"/>
                  <a:pt x="268" y="254"/>
                  <a:pt x="268" y="276"/>
                </a:cubicBezTo>
                <a:lnTo>
                  <a:pt x="268" y="424"/>
                </a:lnTo>
                <a:close/>
                <a:moveTo>
                  <a:pt x="212" y="276"/>
                </a:moveTo>
                <a:lnTo>
                  <a:pt x="212" y="276"/>
                </a:lnTo>
                <a:cubicBezTo>
                  <a:pt x="212" y="254"/>
                  <a:pt x="205" y="247"/>
                  <a:pt x="183" y="247"/>
                </a:cubicBezTo>
                <a:cubicBezTo>
                  <a:pt x="169" y="247"/>
                  <a:pt x="155" y="254"/>
                  <a:pt x="155" y="276"/>
                </a:cubicBezTo>
                <a:cubicBezTo>
                  <a:pt x="155" y="424"/>
                  <a:pt x="155" y="424"/>
                  <a:pt x="155" y="424"/>
                </a:cubicBezTo>
                <a:cubicBezTo>
                  <a:pt x="155" y="438"/>
                  <a:pt x="169" y="452"/>
                  <a:pt x="183" y="452"/>
                </a:cubicBezTo>
                <a:cubicBezTo>
                  <a:pt x="205" y="452"/>
                  <a:pt x="212" y="438"/>
                  <a:pt x="212" y="424"/>
                </a:cubicBezTo>
                <a:lnTo>
                  <a:pt x="212" y="27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solidFill>
                <a:schemeClr val="bg1"/>
              </a:solidFill>
              <a:sym typeface="+mn-lt"/>
            </a:endParaRPr>
          </a:p>
        </p:txBody>
      </p:sp>
      <p:sp>
        <p:nvSpPr>
          <p:cNvPr id="10" name="淘宝店chenying0907 9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2160601" y="3373515"/>
            <a:ext cx="43525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nostrud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Agency FB" panose="020B0503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Freeform 138"/>
          <p:cNvSpPr>
            <a:spLocks noChangeArrowheads="1"/>
          </p:cNvSpPr>
          <p:nvPr/>
        </p:nvSpPr>
        <p:spPr bwMode="auto">
          <a:xfrm>
            <a:off x="1627161" y="3571908"/>
            <a:ext cx="333062" cy="325662"/>
          </a:xfrm>
          <a:custGeom>
            <a:avLst/>
            <a:gdLst>
              <a:gd name="T0" fmla="*/ 203841 w 594"/>
              <a:gd name="T1" fmla="*/ 122628 h 581"/>
              <a:gd name="T2" fmla="*/ 201316 w 594"/>
              <a:gd name="T3" fmla="*/ 122628 h 581"/>
              <a:gd name="T4" fmla="*/ 196265 w 594"/>
              <a:gd name="T5" fmla="*/ 140301 h 581"/>
              <a:gd name="T6" fmla="*/ 196265 w 594"/>
              <a:gd name="T7" fmla="*/ 142826 h 581"/>
              <a:gd name="T8" fmla="*/ 196265 w 594"/>
              <a:gd name="T9" fmla="*/ 145351 h 581"/>
              <a:gd name="T10" fmla="*/ 196265 w 594"/>
              <a:gd name="T11" fmla="*/ 145351 h 581"/>
              <a:gd name="T12" fmla="*/ 193739 w 594"/>
              <a:gd name="T13" fmla="*/ 147875 h 581"/>
              <a:gd name="T14" fmla="*/ 185802 w 594"/>
              <a:gd name="T15" fmla="*/ 150400 h 581"/>
              <a:gd name="T16" fmla="*/ 185802 w 594"/>
              <a:gd name="T17" fmla="*/ 150400 h 581"/>
              <a:gd name="T18" fmla="*/ 155497 w 594"/>
              <a:gd name="T19" fmla="*/ 122628 h 581"/>
              <a:gd name="T20" fmla="*/ 155497 w 594"/>
              <a:gd name="T21" fmla="*/ 122628 h 581"/>
              <a:gd name="T22" fmla="*/ 50870 w 594"/>
              <a:gd name="T23" fmla="*/ 112169 h 581"/>
              <a:gd name="T24" fmla="*/ 60972 w 594"/>
              <a:gd name="T25" fmla="*/ 0 h 581"/>
              <a:gd name="T26" fmla="*/ 213943 w 594"/>
              <a:gd name="T27" fmla="*/ 10459 h 581"/>
              <a:gd name="T28" fmla="*/ 203841 w 594"/>
              <a:gd name="T29" fmla="*/ 122628 h 581"/>
              <a:gd name="T30" fmla="*/ 150446 w 594"/>
              <a:gd name="T31" fmla="*/ 132727 h 581"/>
              <a:gd name="T32" fmla="*/ 173175 w 594"/>
              <a:gd name="T33" fmla="*/ 155810 h 581"/>
              <a:gd name="T34" fmla="*/ 185802 w 594"/>
              <a:gd name="T35" fmla="*/ 168433 h 581"/>
              <a:gd name="T36" fmla="*/ 175700 w 594"/>
              <a:gd name="T37" fmla="*/ 178532 h 581"/>
              <a:gd name="T38" fmla="*/ 104266 w 594"/>
              <a:gd name="T39" fmla="*/ 178532 h 581"/>
              <a:gd name="T40" fmla="*/ 81537 w 594"/>
              <a:gd name="T41" fmla="*/ 178532 h 581"/>
              <a:gd name="T42" fmla="*/ 71074 w 594"/>
              <a:gd name="T43" fmla="*/ 178532 h 581"/>
              <a:gd name="T44" fmla="*/ 40768 w 594"/>
              <a:gd name="T45" fmla="*/ 204140 h 581"/>
              <a:gd name="T46" fmla="*/ 32831 w 594"/>
              <a:gd name="T47" fmla="*/ 209189 h 581"/>
              <a:gd name="T48" fmla="*/ 32831 w 594"/>
              <a:gd name="T49" fmla="*/ 209189 h 581"/>
              <a:gd name="T50" fmla="*/ 25255 w 594"/>
              <a:gd name="T51" fmla="*/ 204140 h 581"/>
              <a:gd name="T52" fmla="*/ 25255 w 594"/>
              <a:gd name="T53" fmla="*/ 204140 h 581"/>
              <a:gd name="T54" fmla="*/ 25255 w 594"/>
              <a:gd name="T55" fmla="*/ 201615 h 581"/>
              <a:gd name="T56" fmla="*/ 22729 w 594"/>
              <a:gd name="T57" fmla="*/ 199091 h 581"/>
              <a:gd name="T58" fmla="*/ 22729 w 594"/>
              <a:gd name="T59" fmla="*/ 178532 h 581"/>
              <a:gd name="T60" fmla="*/ 22729 w 594"/>
              <a:gd name="T61" fmla="*/ 178532 h 581"/>
              <a:gd name="T62" fmla="*/ 0 w 594"/>
              <a:gd name="T63" fmla="*/ 168433 h 581"/>
              <a:gd name="T64" fmla="*/ 0 w 594"/>
              <a:gd name="T65" fmla="*/ 51215 h 581"/>
              <a:gd name="T66" fmla="*/ 40768 w 594"/>
              <a:gd name="T67" fmla="*/ 40756 h 581"/>
              <a:gd name="T68" fmla="*/ 60972 w 594"/>
              <a:gd name="T69" fmla="*/ 132727 h 58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594" h="581">
                <a:moveTo>
                  <a:pt x="565" y="340"/>
                </a:moveTo>
                <a:lnTo>
                  <a:pt x="565" y="340"/>
                </a:lnTo>
                <a:cubicBezTo>
                  <a:pt x="558" y="340"/>
                  <a:pt x="558" y="340"/>
                  <a:pt x="558" y="340"/>
                </a:cubicBezTo>
                <a:cubicBezTo>
                  <a:pt x="544" y="340"/>
                  <a:pt x="544" y="340"/>
                  <a:pt x="544" y="340"/>
                </a:cubicBezTo>
                <a:cubicBezTo>
                  <a:pt x="544" y="389"/>
                  <a:pt x="544" y="389"/>
                  <a:pt x="544" y="389"/>
                </a:cubicBezTo>
                <a:lnTo>
                  <a:pt x="544" y="396"/>
                </a:lnTo>
                <a:cubicBezTo>
                  <a:pt x="544" y="396"/>
                  <a:pt x="544" y="396"/>
                  <a:pt x="544" y="403"/>
                </a:cubicBezTo>
                <a:lnTo>
                  <a:pt x="537" y="410"/>
                </a:lnTo>
                <a:cubicBezTo>
                  <a:pt x="530" y="417"/>
                  <a:pt x="523" y="417"/>
                  <a:pt x="515" y="417"/>
                </a:cubicBezTo>
                <a:cubicBezTo>
                  <a:pt x="508" y="417"/>
                  <a:pt x="501" y="417"/>
                  <a:pt x="501" y="410"/>
                </a:cubicBezTo>
                <a:cubicBezTo>
                  <a:pt x="431" y="340"/>
                  <a:pt x="431" y="340"/>
                  <a:pt x="431" y="340"/>
                </a:cubicBezTo>
                <a:cubicBezTo>
                  <a:pt x="169" y="340"/>
                  <a:pt x="169" y="340"/>
                  <a:pt x="169" y="340"/>
                </a:cubicBezTo>
                <a:cubicBezTo>
                  <a:pt x="155" y="340"/>
                  <a:pt x="141" y="332"/>
                  <a:pt x="141" y="311"/>
                </a:cubicBezTo>
                <a:cubicBezTo>
                  <a:pt x="141" y="29"/>
                  <a:pt x="141" y="29"/>
                  <a:pt x="141" y="29"/>
                </a:cubicBezTo>
                <a:cubicBezTo>
                  <a:pt x="141" y="14"/>
                  <a:pt x="155" y="0"/>
                  <a:pt x="169" y="0"/>
                </a:cubicBezTo>
                <a:cubicBezTo>
                  <a:pt x="565" y="0"/>
                  <a:pt x="565" y="0"/>
                  <a:pt x="565" y="0"/>
                </a:cubicBezTo>
                <a:cubicBezTo>
                  <a:pt x="579" y="0"/>
                  <a:pt x="593" y="14"/>
                  <a:pt x="593" y="29"/>
                </a:cubicBezTo>
                <a:cubicBezTo>
                  <a:pt x="593" y="311"/>
                  <a:pt x="593" y="311"/>
                  <a:pt x="593" y="311"/>
                </a:cubicBezTo>
                <a:cubicBezTo>
                  <a:pt x="593" y="332"/>
                  <a:pt x="579" y="340"/>
                  <a:pt x="565" y="340"/>
                </a:cubicBezTo>
                <a:close/>
                <a:moveTo>
                  <a:pt x="417" y="368"/>
                </a:moveTo>
                <a:lnTo>
                  <a:pt x="417" y="368"/>
                </a:lnTo>
                <a:cubicBezTo>
                  <a:pt x="480" y="432"/>
                  <a:pt x="480" y="432"/>
                  <a:pt x="480" y="432"/>
                </a:cubicBezTo>
                <a:cubicBezTo>
                  <a:pt x="487" y="439"/>
                  <a:pt x="501" y="446"/>
                  <a:pt x="515" y="446"/>
                </a:cubicBezTo>
                <a:cubicBezTo>
                  <a:pt x="515" y="467"/>
                  <a:pt x="515" y="467"/>
                  <a:pt x="515" y="467"/>
                </a:cubicBezTo>
                <a:cubicBezTo>
                  <a:pt x="515" y="481"/>
                  <a:pt x="508" y="495"/>
                  <a:pt x="487" y="495"/>
                </a:cubicBezTo>
                <a:cubicBezTo>
                  <a:pt x="289" y="495"/>
                  <a:pt x="289" y="495"/>
                  <a:pt x="289" y="495"/>
                </a:cubicBezTo>
                <a:cubicBezTo>
                  <a:pt x="226" y="495"/>
                  <a:pt x="226" y="495"/>
                  <a:pt x="226" y="495"/>
                </a:cubicBezTo>
                <a:cubicBezTo>
                  <a:pt x="197" y="495"/>
                  <a:pt x="197" y="495"/>
                  <a:pt x="197" y="495"/>
                </a:cubicBezTo>
                <a:cubicBezTo>
                  <a:pt x="190" y="495"/>
                  <a:pt x="190" y="495"/>
                  <a:pt x="190" y="495"/>
                </a:cubicBezTo>
                <a:cubicBezTo>
                  <a:pt x="113" y="566"/>
                  <a:pt x="113" y="566"/>
                  <a:pt x="113" y="566"/>
                </a:cubicBezTo>
                <a:cubicBezTo>
                  <a:pt x="106" y="573"/>
                  <a:pt x="99" y="580"/>
                  <a:pt x="91" y="580"/>
                </a:cubicBezTo>
                <a:cubicBezTo>
                  <a:pt x="84" y="580"/>
                  <a:pt x="77" y="573"/>
                  <a:pt x="77" y="566"/>
                </a:cubicBezTo>
                <a:cubicBezTo>
                  <a:pt x="70" y="566"/>
                  <a:pt x="70" y="566"/>
                  <a:pt x="70" y="566"/>
                </a:cubicBezTo>
                <a:lnTo>
                  <a:pt x="70" y="559"/>
                </a:lnTo>
                <a:cubicBezTo>
                  <a:pt x="70" y="559"/>
                  <a:pt x="63" y="559"/>
                  <a:pt x="63" y="552"/>
                </a:cubicBezTo>
                <a:cubicBezTo>
                  <a:pt x="63" y="495"/>
                  <a:pt x="63" y="495"/>
                  <a:pt x="63" y="495"/>
                </a:cubicBezTo>
                <a:cubicBezTo>
                  <a:pt x="28" y="495"/>
                  <a:pt x="28" y="495"/>
                  <a:pt x="28" y="495"/>
                </a:cubicBezTo>
                <a:cubicBezTo>
                  <a:pt x="14" y="495"/>
                  <a:pt x="0" y="481"/>
                  <a:pt x="0" y="467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28"/>
                  <a:pt x="14" y="113"/>
                  <a:pt x="28" y="113"/>
                </a:cubicBezTo>
                <a:cubicBezTo>
                  <a:pt x="113" y="113"/>
                  <a:pt x="113" y="113"/>
                  <a:pt x="113" y="113"/>
                </a:cubicBezTo>
                <a:cubicBezTo>
                  <a:pt x="113" y="311"/>
                  <a:pt x="113" y="311"/>
                  <a:pt x="113" y="311"/>
                </a:cubicBezTo>
                <a:cubicBezTo>
                  <a:pt x="113" y="347"/>
                  <a:pt x="141" y="368"/>
                  <a:pt x="169" y="368"/>
                </a:cubicBezTo>
                <a:lnTo>
                  <a:pt x="417" y="36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solidFill>
                <a:schemeClr val="bg1"/>
              </a:solidFill>
              <a:sym typeface="+mn-lt"/>
            </a:endParaRPr>
          </a:p>
        </p:txBody>
      </p:sp>
      <p:sp>
        <p:nvSpPr>
          <p:cNvPr id="11" name="淘宝店chenying0907 10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2160601" y="4324791"/>
            <a:ext cx="43525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nostrud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Agency FB" panose="020B0503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Freeform 106"/>
          <p:cNvSpPr>
            <a:spLocks noChangeArrowheads="1"/>
          </p:cNvSpPr>
          <p:nvPr/>
        </p:nvSpPr>
        <p:spPr bwMode="auto">
          <a:xfrm>
            <a:off x="1624693" y="4541160"/>
            <a:ext cx="337998" cy="305925"/>
          </a:xfrm>
          <a:custGeom>
            <a:avLst/>
            <a:gdLst>
              <a:gd name="T0" fmla="*/ 207003 w 602"/>
              <a:gd name="T1" fmla="*/ 196489 h 545"/>
              <a:gd name="T2" fmla="*/ 207003 w 602"/>
              <a:gd name="T3" fmla="*/ 196489 h 545"/>
              <a:gd name="T4" fmla="*/ 188940 w 602"/>
              <a:gd name="T5" fmla="*/ 196489 h 545"/>
              <a:gd name="T6" fmla="*/ 188940 w 602"/>
              <a:gd name="T7" fmla="*/ 114859 h 545"/>
              <a:gd name="T8" fmla="*/ 188940 w 602"/>
              <a:gd name="T9" fmla="*/ 50928 h 545"/>
              <a:gd name="T10" fmla="*/ 207003 w 602"/>
              <a:gd name="T11" fmla="*/ 50928 h 545"/>
              <a:gd name="T12" fmla="*/ 217119 w 602"/>
              <a:gd name="T13" fmla="*/ 61403 h 545"/>
              <a:gd name="T14" fmla="*/ 217119 w 602"/>
              <a:gd name="T15" fmla="*/ 124973 h 545"/>
              <a:gd name="T16" fmla="*/ 217119 w 602"/>
              <a:gd name="T17" fmla="*/ 165787 h 545"/>
              <a:gd name="T18" fmla="*/ 217119 w 602"/>
              <a:gd name="T19" fmla="*/ 186375 h 545"/>
              <a:gd name="T20" fmla="*/ 207003 w 602"/>
              <a:gd name="T21" fmla="*/ 196489 h 545"/>
              <a:gd name="T22" fmla="*/ 35765 w 602"/>
              <a:gd name="T23" fmla="*/ 196489 h 545"/>
              <a:gd name="T24" fmla="*/ 35765 w 602"/>
              <a:gd name="T25" fmla="*/ 196489 h 545"/>
              <a:gd name="T26" fmla="*/ 35765 w 602"/>
              <a:gd name="T27" fmla="*/ 114859 h 545"/>
              <a:gd name="T28" fmla="*/ 35765 w 602"/>
              <a:gd name="T29" fmla="*/ 112331 h 545"/>
              <a:gd name="T30" fmla="*/ 35765 w 602"/>
              <a:gd name="T31" fmla="*/ 50928 h 545"/>
              <a:gd name="T32" fmla="*/ 56357 w 602"/>
              <a:gd name="T33" fmla="*/ 50928 h 545"/>
              <a:gd name="T34" fmla="*/ 107295 w 602"/>
              <a:gd name="T35" fmla="*/ 0 h 545"/>
              <a:gd name="T36" fmla="*/ 158233 w 602"/>
              <a:gd name="T37" fmla="*/ 50928 h 545"/>
              <a:gd name="T38" fmla="*/ 178825 w 602"/>
              <a:gd name="T39" fmla="*/ 50928 h 545"/>
              <a:gd name="T40" fmla="*/ 178825 w 602"/>
              <a:gd name="T41" fmla="*/ 114859 h 545"/>
              <a:gd name="T42" fmla="*/ 178825 w 602"/>
              <a:gd name="T43" fmla="*/ 196489 h 545"/>
              <a:gd name="T44" fmla="*/ 35765 w 602"/>
              <a:gd name="T45" fmla="*/ 196489 h 545"/>
              <a:gd name="T46" fmla="*/ 107295 w 602"/>
              <a:gd name="T47" fmla="*/ 20588 h 545"/>
              <a:gd name="T48" fmla="*/ 107295 w 602"/>
              <a:gd name="T49" fmla="*/ 20588 h 545"/>
              <a:gd name="T50" fmla="*/ 76588 w 602"/>
              <a:gd name="T51" fmla="*/ 50928 h 545"/>
              <a:gd name="T52" fmla="*/ 138002 w 602"/>
              <a:gd name="T53" fmla="*/ 50928 h 545"/>
              <a:gd name="T54" fmla="*/ 107295 w 602"/>
              <a:gd name="T55" fmla="*/ 20588 h 545"/>
              <a:gd name="T56" fmla="*/ 0 w 602"/>
              <a:gd name="T57" fmla="*/ 186375 h 545"/>
              <a:gd name="T58" fmla="*/ 0 w 602"/>
              <a:gd name="T59" fmla="*/ 186375 h 545"/>
              <a:gd name="T60" fmla="*/ 0 w 602"/>
              <a:gd name="T61" fmla="*/ 165787 h 545"/>
              <a:gd name="T62" fmla="*/ 0 w 602"/>
              <a:gd name="T63" fmla="*/ 124973 h 545"/>
              <a:gd name="T64" fmla="*/ 0 w 602"/>
              <a:gd name="T65" fmla="*/ 61403 h 545"/>
              <a:gd name="T66" fmla="*/ 10477 w 602"/>
              <a:gd name="T67" fmla="*/ 50928 h 545"/>
              <a:gd name="T68" fmla="*/ 25650 w 602"/>
              <a:gd name="T69" fmla="*/ 50928 h 545"/>
              <a:gd name="T70" fmla="*/ 25650 w 602"/>
              <a:gd name="T71" fmla="*/ 112331 h 545"/>
              <a:gd name="T72" fmla="*/ 25650 w 602"/>
              <a:gd name="T73" fmla="*/ 114859 h 545"/>
              <a:gd name="T74" fmla="*/ 25650 w 602"/>
              <a:gd name="T75" fmla="*/ 196489 h 545"/>
              <a:gd name="T76" fmla="*/ 10477 w 602"/>
              <a:gd name="T77" fmla="*/ 196489 h 545"/>
              <a:gd name="T78" fmla="*/ 0 w 602"/>
              <a:gd name="T79" fmla="*/ 186375 h 545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02" h="545">
                <a:moveTo>
                  <a:pt x="573" y="544"/>
                </a:moveTo>
                <a:lnTo>
                  <a:pt x="573" y="544"/>
                </a:lnTo>
                <a:cubicBezTo>
                  <a:pt x="523" y="544"/>
                  <a:pt x="523" y="544"/>
                  <a:pt x="523" y="544"/>
                </a:cubicBezTo>
                <a:cubicBezTo>
                  <a:pt x="523" y="318"/>
                  <a:pt x="523" y="318"/>
                  <a:pt x="523" y="318"/>
                </a:cubicBezTo>
                <a:cubicBezTo>
                  <a:pt x="523" y="141"/>
                  <a:pt x="523" y="141"/>
                  <a:pt x="523" y="141"/>
                </a:cubicBezTo>
                <a:cubicBezTo>
                  <a:pt x="573" y="141"/>
                  <a:pt x="573" y="141"/>
                  <a:pt x="573" y="141"/>
                </a:cubicBezTo>
                <a:cubicBezTo>
                  <a:pt x="587" y="141"/>
                  <a:pt x="601" y="148"/>
                  <a:pt x="601" y="170"/>
                </a:cubicBezTo>
                <a:cubicBezTo>
                  <a:pt x="601" y="346"/>
                  <a:pt x="601" y="346"/>
                  <a:pt x="601" y="346"/>
                </a:cubicBezTo>
                <a:cubicBezTo>
                  <a:pt x="601" y="459"/>
                  <a:pt x="601" y="459"/>
                  <a:pt x="601" y="459"/>
                </a:cubicBezTo>
                <a:cubicBezTo>
                  <a:pt x="601" y="516"/>
                  <a:pt x="601" y="516"/>
                  <a:pt x="601" y="516"/>
                </a:cubicBezTo>
                <a:cubicBezTo>
                  <a:pt x="601" y="530"/>
                  <a:pt x="587" y="544"/>
                  <a:pt x="573" y="544"/>
                </a:cubicBezTo>
                <a:close/>
                <a:moveTo>
                  <a:pt x="99" y="544"/>
                </a:moveTo>
                <a:lnTo>
                  <a:pt x="99" y="544"/>
                </a:lnTo>
                <a:cubicBezTo>
                  <a:pt x="99" y="318"/>
                  <a:pt x="99" y="318"/>
                  <a:pt x="99" y="318"/>
                </a:cubicBezTo>
                <a:cubicBezTo>
                  <a:pt x="99" y="311"/>
                  <a:pt x="99" y="311"/>
                  <a:pt x="99" y="311"/>
                </a:cubicBezTo>
                <a:cubicBezTo>
                  <a:pt x="99" y="141"/>
                  <a:pt x="99" y="141"/>
                  <a:pt x="99" y="141"/>
                </a:cubicBezTo>
                <a:cubicBezTo>
                  <a:pt x="156" y="141"/>
                  <a:pt x="156" y="141"/>
                  <a:pt x="156" y="141"/>
                </a:cubicBezTo>
                <a:cubicBezTo>
                  <a:pt x="156" y="64"/>
                  <a:pt x="219" y="0"/>
                  <a:pt x="297" y="0"/>
                </a:cubicBezTo>
                <a:cubicBezTo>
                  <a:pt x="375" y="0"/>
                  <a:pt x="438" y="64"/>
                  <a:pt x="438" y="141"/>
                </a:cubicBezTo>
                <a:cubicBezTo>
                  <a:pt x="495" y="141"/>
                  <a:pt x="495" y="141"/>
                  <a:pt x="495" y="141"/>
                </a:cubicBezTo>
                <a:cubicBezTo>
                  <a:pt x="495" y="318"/>
                  <a:pt x="495" y="318"/>
                  <a:pt x="495" y="318"/>
                </a:cubicBezTo>
                <a:cubicBezTo>
                  <a:pt x="495" y="544"/>
                  <a:pt x="495" y="544"/>
                  <a:pt x="495" y="544"/>
                </a:cubicBezTo>
                <a:lnTo>
                  <a:pt x="99" y="544"/>
                </a:lnTo>
                <a:close/>
                <a:moveTo>
                  <a:pt x="297" y="57"/>
                </a:moveTo>
                <a:lnTo>
                  <a:pt x="297" y="57"/>
                </a:lnTo>
                <a:cubicBezTo>
                  <a:pt x="255" y="57"/>
                  <a:pt x="212" y="92"/>
                  <a:pt x="212" y="141"/>
                </a:cubicBezTo>
                <a:cubicBezTo>
                  <a:pt x="382" y="141"/>
                  <a:pt x="382" y="141"/>
                  <a:pt x="382" y="141"/>
                </a:cubicBezTo>
                <a:cubicBezTo>
                  <a:pt x="382" y="92"/>
                  <a:pt x="347" y="57"/>
                  <a:pt x="297" y="57"/>
                </a:cubicBezTo>
                <a:close/>
                <a:moveTo>
                  <a:pt x="0" y="516"/>
                </a:moveTo>
                <a:lnTo>
                  <a:pt x="0" y="516"/>
                </a:lnTo>
                <a:cubicBezTo>
                  <a:pt x="0" y="459"/>
                  <a:pt x="0" y="459"/>
                  <a:pt x="0" y="459"/>
                </a:cubicBezTo>
                <a:cubicBezTo>
                  <a:pt x="0" y="346"/>
                  <a:pt x="0" y="346"/>
                  <a:pt x="0" y="346"/>
                </a:cubicBezTo>
                <a:cubicBezTo>
                  <a:pt x="0" y="170"/>
                  <a:pt x="0" y="170"/>
                  <a:pt x="0" y="170"/>
                </a:cubicBezTo>
                <a:cubicBezTo>
                  <a:pt x="0" y="148"/>
                  <a:pt x="7" y="141"/>
                  <a:pt x="29" y="141"/>
                </a:cubicBezTo>
                <a:cubicBezTo>
                  <a:pt x="71" y="141"/>
                  <a:pt x="71" y="141"/>
                  <a:pt x="71" y="141"/>
                </a:cubicBezTo>
                <a:cubicBezTo>
                  <a:pt x="71" y="311"/>
                  <a:pt x="71" y="311"/>
                  <a:pt x="71" y="311"/>
                </a:cubicBezTo>
                <a:cubicBezTo>
                  <a:pt x="71" y="318"/>
                  <a:pt x="71" y="318"/>
                  <a:pt x="71" y="318"/>
                </a:cubicBezTo>
                <a:cubicBezTo>
                  <a:pt x="71" y="544"/>
                  <a:pt x="71" y="544"/>
                  <a:pt x="71" y="544"/>
                </a:cubicBezTo>
                <a:cubicBezTo>
                  <a:pt x="29" y="544"/>
                  <a:pt x="29" y="544"/>
                  <a:pt x="29" y="544"/>
                </a:cubicBezTo>
                <a:cubicBezTo>
                  <a:pt x="7" y="544"/>
                  <a:pt x="0" y="530"/>
                  <a:pt x="0" y="51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solidFill>
                <a:schemeClr val="bg1"/>
              </a:solidFill>
              <a:sym typeface="+mn-lt"/>
            </a:endParaRPr>
          </a:p>
        </p:txBody>
      </p:sp>
      <p:sp>
        <p:nvSpPr>
          <p:cNvPr id="17" name="淘宝店chenying0907 12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/>
        </p:nvSpPr>
        <p:spPr>
          <a:xfrm>
            <a:off x="3964880" y="380270"/>
            <a:ext cx="410574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94949"/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标题文字添加此处</a:t>
            </a:r>
          </a:p>
        </p:txBody>
      </p:sp>
      <p:cxnSp>
        <p:nvCxnSpPr>
          <p:cNvPr id="22" name="直接连接符 21"/>
          <p:cNvCxnSpPr>
            <a:cxnSpLocks/>
          </p:cNvCxnSpPr>
          <p:nvPr/>
        </p:nvCxnSpPr>
        <p:spPr>
          <a:xfrm>
            <a:off x="5767669" y="991394"/>
            <a:ext cx="656662" cy="0"/>
          </a:xfrm>
          <a:prstGeom prst="line">
            <a:avLst/>
          </a:prstGeom>
          <a:ln w="38100">
            <a:solidFill>
              <a:schemeClr val="accent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40" b="1484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186145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9" grpId="0"/>
      <p:bldP spid="14" grpId="0" animBg="1"/>
      <p:bldP spid="10" grpId="0"/>
      <p:bldP spid="15" grpId="0" animBg="1"/>
      <p:bldP spid="11" grpId="0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淘宝店chenying0907 13"/>
          <p:cNvSpPr txBox="1"/>
          <p:nvPr/>
        </p:nvSpPr>
        <p:spPr>
          <a:xfrm>
            <a:off x="1936804" y="2607381"/>
            <a:ext cx="47542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solidFill>
                  <a:schemeClr val="accent5"/>
                </a:solidFill>
                <a:latin typeface="Agency FB" panose="020B0503020202020204" pitchFamily="34" charset="0"/>
              </a:rPr>
              <a:t>THANK YOU</a:t>
            </a:r>
            <a:endParaRPr lang="zh-CN" altLang="en-US" sz="7200" b="1" dirty="0">
              <a:solidFill>
                <a:schemeClr val="accent5"/>
              </a:solidFill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99109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淘宝店chenying0907 12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/>
        </p:nvSpPr>
        <p:spPr>
          <a:xfrm>
            <a:off x="7503998" y="1485326"/>
            <a:ext cx="196787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b="1" dirty="0">
                <a:solidFill>
                  <a:schemeClr val="accent5"/>
                </a:solidFill>
                <a:latin typeface="Agency FB" panose="020B0503020202020204" pitchFamily="34" charset="0"/>
              </a:rPr>
              <a:t>01</a:t>
            </a:r>
            <a:endParaRPr lang="zh-CN" altLang="en-US" sz="11500" b="1" dirty="0">
              <a:solidFill>
                <a:schemeClr val="accent5"/>
              </a:solidFill>
              <a:latin typeface="Agency FB" panose="020B0503020202020204" pitchFamily="34" charset="0"/>
            </a:endParaRPr>
          </a:p>
        </p:txBody>
      </p:sp>
      <p:sp>
        <p:nvSpPr>
          <p:cNvPr id="14" name="淘宝店chenying0907 13"/>
          <p:cNvSpPr txBox="1"/>
          <p:nvPr/>
        </p:nvSpPr>
        <p:spPr>
          <a:xfrm>
            <a:off x="5980477" y="3515838"/>
            <a:ext cx="501491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algn="ctr"/>
            <a:r>
              <a:rPr lang="zh-CN" altLang="en-US" sz="2800" b="1" dirty="0">
                <a:solidFill>
                  <a:srgbClr val="444343"/>
                </a:solidFill>
                <a:latin typeface="+mj-ea"/>
                <a:ea typeface="+mj-ea"/>
              </a:rPr>
              <a:t>标题文字添加此处</a:t>
            </a:r>
          </a:p>
        </p:txBody>
      </p:sp>
      <p:cxnSp>
        <p:nvCxnSpPr>
          <p:cNvPr id="5" name="直接连接符 4"/>
          <p:cNvCxnSpPr>
            <a:cxnSpLocks/>
          </p:cNvCxnSpPr>
          <p:nvPr/>
        </p:nvCxnSpPr>
        <p:spPr>
          <a:xfrm>
            <a:off x="6531937" y="3347374"/>
            <a:ext cx="378730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淘宝店chenying0907 13"/>
          <p:cNvSpPr txBox="1"/>
          <p:nvPr/>
        </p:nvSpPr>
        <p:spPr>
          <a:xfrm>
            <a:off x="5980477" y="4051758"/>
            <a:ext cx="501491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algn="ctr"/>
            <a:r>
              <a:rPr lang="en-US" altLang="zh-CN" sz="1200" b="1" dirty="0">
                <a:solidFill>
                  <a:schemeClr val="bg1">
                    <a:lumMod val="75000"/>
                  </a:schemeClr>
                </a:solidFill>
                <a:latin typeface="Agency FB" panose="020B0503020202020204" pitchFamily="34" charset="0"/>
                <a:ea typeface="+mj-ea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18022708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店chenying0907 2"/>
          <p:cNvSpPr/>
          <p:nvPr/>
        </p:nvSpPr>
        <p:spPr>
          <a:xfrm>
            <a:off x="5216577" y="2651402"/>
            <a:ext cx="5559373" cy="2143593"/>
          </a:xfrm>
          <a:prstGeom prst="rect">
            <a:avLst/>
          </a:prstGeom>
          <a:solidFill>
            <a:schemeClr val="accent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335" y="2437646"/>
            <a:ext cx="4822665" cy="277448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6096000" y="3100349"/>
            <a:ext cx="4527387" cy="1162127"/>
            <a:chOff x="2167734" y="4856871"/>
            <a:chExt cx="4527387" cy="1162127"/>
          </a:xfrm>
        </p:grpSpPr>
        <p:sp>
          <p:nvSpPr>
            <p:cNvPr id="13" name="淘宝店chenying0907 18"/>
            <p:cNvSpPr txBox="1"/>
            <p:nvPr/>
          </p:nvSpPr>
          <p:spPr>
            <a:xfrm>
              <a:off x="2167734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14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7462" y="5188001"/>
              <a:ext cx="451765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nostrudLorem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ipsum dolor sit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15" name="淘宝店chenying0907 12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/>
        </p:nvSpPr>
        <p:spPr>
          <a:xfrm>
            <a:off x="3964880" y="380270"/>
            <a:ext cx="410574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94949"/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标题文字添加此处</a:t>
            </a:r>
          </a:p>
        </p:txBody>
      </p:sp>
      <p:cxnSp>
        <p:nvCxnSpPr>
          <p:cNvPr id="16" name="直接连接符 15"/>
          <p:cNvCxnSpPr>
            <a:cxnSpLocks/>
          </p:cNvCxnSpPr>
          <p:nvPr/>
        </p:nvCxnSpPr>
        <p:spPr>
          <a:xfrm>
            <a:off x="5767669" y="991394"/>
            <a:ext cx="656662" cy="0"/>
          </a:xfrm>
          <a:prstGeom prst="line">
            <a:avLst/>
          </a:prstGeom>
          <a:ln w="38100">
            <a:solidFill>
              <a:schemeClr val="accent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占位符 16"/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9" r="5219"/>
          <a:stretch>
            <a:fillRect/>
          </a:stretch>
        </p:blipFill>
        <p:spPr>
          <a:xfrm>
            <a:off x="1792944" y="2589477"/>
            <a:ext cx="3708000" cy="2329305"/>
          </a:xfrm>
          <a:effectLst>
            <a:innerShdw blurRad="114300">
              <a:prstClr val="black"/>
            </a:innerShdw>
          </a:effectLst>
        </p:spPr>
      </p:pic>
    </p:spTree>
    <p:extLst>
      <p:ext uri="{BB962C8B-B14F-4D97-AF65-F5344CB8AC3E}">
        <p14:creationId xmlns:p14="http://schemas.microsoft.com/office/powerpoint/2010/main" val="11008663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1425778" y="4342521"/>
            <a:ext cx="2149272" cy="1346793"/>
            <a:chOff x="2172598" y="4856871"/>
            <a:chExt cx="2149272" cy="1346793"/>
          </a:xfrm>
        </p:grpSpPr>
        <p:sp>
          <p:nvSpPr>
            <p:cNvPr id="20" name="淘宝店chenying0907 18"/>
            <p:cNvSpPr txBox="1"/>
            <p:nvPr/>
          </p:nvSpPr>
          <p:spPr>
            <a:xfrm>
              <a:off x="2365735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21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2598" y="5188001"/>
              <a:ext cx="2149272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816350" y="4342521"/>
            <a:ext cx="2149272" cy="1346793"/>
            <a:chOff x="2172598" y="4856871"/>
            <a:chExt cx="2149272" cy="1346793"/>
          </a:xfrm>
        </p:grpSpPr>
        <p:sp>
          <p:nvSpPr>
            <p:cNvPr id="23" name="淘宝店chenying0907 18"/>
            <p:cNvSpPr txBox="1"/>
            <p:nvPr/>
          </p:nvSpPr>
          <p:spPr>
            <a:xfrm>
              <a:off x="2365735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24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2598" y="5188001"/>
              <a:ext cx="2149272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226378" y="4342521"/>
            <a:ext cx="2149272" cy="1346793"/>
            <a:chOff x="2172598" y="4856871"/>
            <a:chExt cx="2149272" cy="1346793"/>
          </a:xfrm>
        </p:grpSpPr>
        <p:sp>
          <p:nvSpPr>
            <p:cNvPr id="26" name="淘宝店chenying0907 18"/>
            <p:cNvSpPr txBox="1"/>
            <p:nvPr/>
          </p:nvSpPr>
          <p:spPr>
            <a:xfrm>
              <a:off x="2365735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27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2598" y="5188001"/>
              <a:ext cx="2149272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616950" y="4342521"/>
            <a:ext cx="2149272" cy="1346793"/>
            <a:chOff x="2172598" y="4856871"/>
            <a:chExt cx="2149272" cy="1346793"/>
          </a:xfrm>
        </p:grpSpPr>
        <p:sp>
          <p:nvSpPr>
            <p:cNvPr id="29" name="淘宝店chenying0907 18"/>
            <p:cNvSpPr txBox="1"/>
            <p:nvPr/>
          </p:nvSpPr>
          <p:spPr>
            <a:xfrm>
              <a:off x="2365735" y="4856871"/>
              <a:ext cx="1762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标题文字添加</a:t>
              </a:r>
            </a:p>
          </p:txBody>
        </p:sp>
        <p:sp>
          <p:nvSpPr>
            <p:cNvPr id="30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2172598" y="5188001"/>
              <a:ext cx="2149272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  <a:p>
              <a:pPr algn="ct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31" name="淘宝店chenying0907 12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/>
        </p:nvSpPr>
        <p:spPr>
          <a:xfrm>
            <a:off x="3964880" y="380270"/>
            <a:ext cx="410574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94949"/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标题文字添加此处</a:t>
            </a:r>
          </a:p>
        </p:txBody>
      </p:sp>
      <p:cxnSp>
        <p:nvCxnSpPr>
          <p:cNvPr id="32" name="直接连接符 31"/>
          <p:cNvCxnSpPr>
            <a:cxnSpLocks/>
          </p:cNvCxnSpPr>
          <p:nvPr/>
        </p:nvCxnSpPr>
        <p:spPr>
          <a:xfrm>
            <a:off x="5767669" y="991394"/>
            <a:ext cx="656662" cy="0"/>
          </a:xfrm>
          <a:prstGeom prst="line">
            <a:avLst/>
          </a:prstGeom>
          <a:ln w="38100">
            <a:solidFill>
              <a:schemeClr val="accent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占位符 34"/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9" r="13799"/>
          <a:stretch>
            <a:fillRect/>
          </a:stretch>
        </p:blipFill>
        <p:spPr/>
      </p:pic>
      <p:pic>
        <p:nvPicPr>
          <p:cNvPr id="37" name="图片占位符 36"/>
          <p:cNvPicPr>
            <a:picLocks noGrp="1" noChangeAspect="1"/>
          </p:cNvPicPr>
          <p:nvPr>
            <p:ph type="pic" sz="quarter" idx="1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33" r="9233"/>
          <a:stretch>
            <a:fillRect/>
          </a:stretch>
        </p:blipFill>
        <p:spPr/>
      </p:pic>
      <p:pic>
        <p:nvPicPr>
          <p:cNvPr id="39" name="图片占位符 38"/>
          <p:cNvPicPr>
            <a:picLocks noGrp="1" noChangeAspect="1"/>
          </p:cNvPicPr>
          <p:nvPr>
            <p:ph type="pic" sz="quarter" idx="1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46" r="13146"/>
          <a:stretch>
            <a:fillRect/>
          </a:stretch>
        </p:blipFill>
        <p:spPr/>
      </p:pic>
      <p:pic>
        <p:nvPicPr>
          <p:cNvPr id="41" name="图片占位符 40"/>
          <p:cNvPicPr>
            <a:picLocks noGrp="1" noChangeAspect="1"/>
          </p:cNvPicPr>
          <p:nvPr>
            <p:ph type="pic" sz="quarter" idx="13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62" r="137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552659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直接连接符 27"/>
          <p:cNvCxnSpPr/>
          <p:nvPr/>
        </p:nvCxnSpPr>
        <p:spPr>
          <a:xfrm>
            <a:off x="0" y="3681413"/>
            <a:ext cx="1219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1431680" y="3612707"/>
            <a:ext cx="2965221" cy="1575402"/>
            <a:chOff x="1451136" y="3612707"/>
            <a:chExt cx="2965221" cy="1575402"/>
          </a:xfrm>
        </p:grpSpPr>
        <p:sp>
          <p:nvSpPr>
            <p:cNvPr id="19" name="淘宝店chenying0907 18"/>
            <p:cNvSpPr txBox="1"/>
            <p:nvPr/>
          </p:nvSpPr>
          <p:spPr>
            <a:xfrm>
              <a:off x="1523854" y="4051534"/>
              <a:ext cx="100087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2015</a:t>
              </a:r>
              <a:endParaRPr lang="zh-CN" altLang="en-US" sz="2800" b="1" dirty="0">
                <a:solidFill>
                  <a:srgbClr val="444343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3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1533582" y="4541778"/>
              <a:ext cx="288277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1523854" y="3777599"/>
              <a:ext cx="0" cy="141051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1451136" y="3612707"/>
              <a:ext cx="164892" cy="16489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852862" y="3612707"/>
            <a:ext cx="2974949" cy="1575402"/>
            <a:chOff x="6120554" y="3612707"/>
            <a:chExt cx="2974949" cy="1575402"/>
          </a:xfrm>
        </p:grpSpPr>
        <p:sp>
          <p:nvSpPr>
            <p:cNvPr id="12" name="椭圆 11"/>
            <p:cNvSpPr/>
            <p:nvPr/>
          </p:nvSpPr>
          <p:spPr>
            <a:xfrm>
              <a:off x="6120554" y="3612707"/>
              <a:ext cx="164892" cy="16489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6209339" y="3777599"/>
              <a:ext cx="0" cy="141051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淘宝店chenying0907 18"/>
            <p:cNvSpPr txBox="1"/>
            <p:nvPr/>
          </p:nvSpPr>
          <p:spPr>
            <a:xfrm>
              <a:off x="6203000" y="4051534"/>
              <a:ext cx="100087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2017</a:t>
              </a:r>
              <a:endParaRPr lang="zh-CN" altLang="en-US" sz="2800" b="1" dirty="0">
                <a:solidFill>
                  <a:srgbClr val="444343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2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6212728" y="4541778"/>
              <a:ext cx="288277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639718" y="2192469"/>
            <a:ext cx="2970327" cy="1585130"/>
            <a:chOff x="3785845" y="2192469"/>
            <a:chExt cx="2970327" cy="1585130"/>
          </a:xfrm>
        </p:grpSpPr>
        <p:sp>
          <p:nvSpPr>
            <p:cNvPr id="11" name="椭圆 10"/>
            <p:cNvSpPr/>
            <p:nvPr/>
          </p:nvSpPr>
          <p:spPr>
            <a:xfrm>
              <a:off x="3785845" y="3612707"/>
              <a:ext cx="164892" cy="16489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淘宝店chenying0907 18"/>
            <p:cNvSpPr txBox="1"/>
            <p:nvPr/>
          </p:nvSpPr>
          <p:spPr>
            <a:xfrm>
              <a:off x="3863669" y="2231010"/>
              <a:ext cx="100087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2016</a:t>
              </a:r>
              <a:endParaRPr lang="zh-CN" altLang="en-US" sz="2800" b="1" dirty="0">
                <a:solidFill>
                  <a:srgbClr val="444343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5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3873397" y="2721254"/>
              <a:ext cx="288277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3863669" y="2192469"/>
              <a:ext cx="0" cy="141051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/>
        </p:nvGrpSpPr>
        <p:grpSpPr>
          <a:xfrm>
            <a:off x="8070628" y="2192469"/>
            <a:ext cx="2970327" cy="1585130"/>
            <a:chOff x="8455262" y="2192469"/>
            <a:chExt cx="2970327" cy="1585130"/>
          </a:xfrm>
        </p:grpSpPr>
        <p:sp>
          <p:nvSpPr>
            <p:cNvPr id="15" name="椭圆 14"/>
            <p:cNvSpPr/>
            <p:nvPr/>
          </p:nvSpPr>
          <p:spPr>
            <a:xfrm>
              <a:off x="8455262" y="3612707"/>
              <a:ext cx="164892" cy="16489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淘宝店chenying0907 18"/>
            <p:cNvSpPr txBox="1"/>
            <p:nvPr/>
          </p:nvSpPr>
          <p:spPr>
            <a:xfrm>
              <a:off x="8533086" y="2231010"/>
              <a:ext cx="100087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2018</a:t>
              </a:r>
              <a:endParaRPr lang="zh-CN" altLang="en-US" sz="2800" b="1" dirty="0">
                <a:solidFill>
                  <a:srgbClr val="444343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9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8542814" y="2721254"/>
              <a:ext cx="288277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adipisicing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dolore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magna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enim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ad minim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veniam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quis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nostrud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8533086" y="2192469"/>
              <a:ext cx="0" cy="141051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淘宝店chenying0907 12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/>
        </p:nvSpPr>
        <p:spPr>
          <a:xfrm>
            <a:off x="3964880" y="380270"/>
            <a:ext cx="410574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94949"/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标题文字添加此处</a:t>
            </a:r>
          </a:p>
        </p:txBody>
      </p:sp>
      <p:cxnSp>
        <p:nvCxnSpPr>
          <p:cNvPr id="46" name="直接连接符 45"/>
          <p:cNvCxnSpPr>
            <a:cxnSpLocks/>
          </p:cNvCxnSpPr>
          <p:nvPr/>
        </p:nvCxnSpPr>
        <p:spPr>
          <a:xfrm>
            <a:off x="5767669" y="991394"/>
            <a:ext cx="656662" cy="0"/>
          </a:xfrm>
          <a:prstGeom prst="line">
            <a:avLst/>
          </a:prstGeom>
          <a:ln w="38100">
            <a:solidFill>
              <a:schemeClr val="accent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888713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7" name="直接连接符 66"/>
          <p:cNvCxnSpPr/>
          <p:nvPr/>
        </p:nvCxnSpPr>
        <p:spPr>
          <a:xfrm>
            <a:off x="2711412" y="4440435"/>
            <a:ext cx="457200" cy="0"/>
          </a:xfrm>
          <a:prstGeom prst="line">
            <a:avLst/>
          </a:prstGeom>
          <a:ln w="28575">
            <a:solidFill>
              <a:srgbClr val="4443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5867400" y="4440435"/>
            <a:ext cx="457200" cy="0"/>
          </a:xfrm>
          <a:prstGeom prst="line">
            <a:avLst/>
          </a:prstGeom>
          <a:ln w="28575">
            <a:solidFill>
              <a:srgbClr val="4443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9023388" y="4440435"/>
            <a:ext cx="457200" cy="0"/>
          </a:xfrm>
          <a:prstGeom prst="line">
            <a:avLst/>
          </a:prstGeom>
          <a:ln w="28575">
            <a:solidFill>
              <a:srgbClr val="4443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淘宝店chenying0907 18"/>
          <p:cNvSpPr txBox="1"/>
          <p:nvPr/>
        </p:nvSpPr>
        <p:spPr>
          <a:xfrm>
            <a:off x="2072732" y="3999663"/>
            <a:ext cx="1762998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rgbClr val="444343"/>
                </a:solidFill>
                <a:latin typeface="Agency FB" panose="020B0503020202020204" pitchFamily="34" charset="0"/>
              </a:rPr>
              <a:t>标题文字添加</a:t>
            </a:r>
          </a:p>
        </p:txBody>
      </p:sp>
      <p:sp>
        <p:nvSpPr>
          <p:cNvPr id="27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1779373" y="4622194"/>
            <a:ext cx="23497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nostrud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Agency FB" panose="020B0503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9" name="淘宝店chenying0907 18"/>
          <p:cNvSpPr txBox="1"/>
          <p:nvPr/>
        </p:nvSpPr>
        <p:spPr>
          <a:xfrm>
            <a:off x="5228720" y="3999663"/>
            <a:ext cx="1762998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rgbClr val="444343"/>
                </a:solidFill>
                <a:latin typeface="Agency FB" panose="020B0503020202020204" pitchFamily="34" charset="0"/>
              </a:rPr>
              <a:t>标题文字添加</a:t>
            </a:r>
          </a:p>
        </p:txBody>
      </p:sp>
      <p:sp>
        <p:nvSpPr>
          <p:cNvPr id="30" name="淘宝店chenying0907 18"/>
          <p:cNvSpPr txBox="1"/>
          <p:nvPr/>
        </p:nvSpPr>
        <p:spPr>
          <a:xfrm>
            <a:off x="8370489" y="3999663"/>
            <a:ext cx="1762998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rgbClr val="444343"/>
                </a:solidFill>
                <a:latin typeface="Agency FB" panose="020B0503020202020204" pitchFamily="34" charset="0"/>
              </a:rPr>
              <a:t>标题文字添加</a:t>
            </a:r>
          </a:p>
        </p:txBody>
      </p:sp>
      <p:sp>
        <p:nvSpPr>
          <p:cNvPr id="32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4921142" y="4622194"/>
            <a:ext cx="23497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nostrud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Agency FB" panose="020B0503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3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8077130" y="4622194"/>
            <a:ext cx="23497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adipisicing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dolore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nostrud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Agency FB" panose="020B0503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4" name="淘宝店chenying0907 12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/>
        </p:nvSpPr>
        <p:spPr>
          <a:xfrm>
            <a:off x="3964880" y="380270"/>
            <a:ext cx="410574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94949"/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标题文字添加此处</a:t>
            </a:r>
          </a:p>
        </p:txBody>
      </p:sp>
      <p:cxnSp>
        <p:nvCxnSpPr>
          <p:cNvPr id="35" name="直接连接符 34"/>
          <p:cNvCxnSpPr>
            <a:cxnSpLocks/>
          </p:cNvCxnSpPr>
          <p:nvPr/>
        </p:nvCxnSpPr>
        <p:spPr>
          <a:xfrm>
            <a:off x="5767669" y="991394"/>
            <a:ext cx="656662" cy="0"/>
          </a:xfrm>
          <a:prstGeom prst="line">
            <a:avLst/>
          </a:prstGeom>
          <a:ln w="38100">
            <a:solidFill>
              <a:schemeClr val="accent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占位符 11"/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33" r="16733"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0" r="16700"/>
          <a:stretch>
            <a:fillRect/>
          </a:stretch>
        </p:blipFill>
        <p:spPr/>
      </p:pic>
      <p:pic>
        <p:nvPicPr>
          <p:cNvPr id="16" name="图片占位符 15"/>
          <p:cNvPicPr>
            <a:picLocks noGrp="1" noChangeAspect="1"/>
          </p:cNvPicPr>
          <p:nvPr>
            <p:ph type="pic" sz="quarter" idx="1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4317579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9" grpId="0"/>
      <p:bldP spid="30" grpId="0"/>
      <p:bldP spid="32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416049" y="2044893"/>
            <a:ext cx="4490538" cy="1468335"/>
            <a:chOff x="1416049" y="2044893"/>
            <a:chExt cx="4490538" cy="1468335"/>
          </a:xfrm>
        </p:grpSpPr>
        <p:sp>
          <p:nvSpPr>
            <p:cNvPr id="3" name="圆角淘宝店chenying0907 2"/>
            <p:cNvSpPr/>
            <p:nvPr/>
          </p:nvSpPr>
          <p:spPr>
            <a:xfrm>
              <a:off x="1743930" y="2044893"/>
              <a:ext cx="4162657" cy="146833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1416049" y="2444052"/>
              <a:ext cx="655761" cy="65576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472062" y="2500065"/>
              <a:ext cx="543735" cy="54373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淘宝店chenying0907 11"/>
            <p:cNvSpPr txBox="1"/>
            <p:nvPr/>
          </p:nvSpPr>
          <p:spPr>
            <a:xfrm>
              <a:off x="1594051" y="2499522"/>
              <a:ext cx="3131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1</a:t>
              </a:r>
              <a:endParaRPr lang="zh-CN" altLang="en-US" sz="28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2241726" y="2283201"/>
              <a:ext cx="3401837" cy="977461"/>
              <a:chOff x="2167734" y="4856871"/>
              <a:chExt cx="3401837" cy="977461"/>
            </a:xfrm>
          </p:grpSpPr>
          <p:sp>
            <p:nvSpPr>
              <p:cNvPr id="52" name="淘宝店chenying0907 18"/>
              <p:cNvSpPr txBox="1"/>
              <p:nvPr/>
            </p:nvSpPr>
            <p:spPr>
              <a:xfrm>
                <a:off x="2167734" y="4856871"/>
                <a:ext cx="176299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rgbClr val="444343"/>
                    </a:solidFill>
                    <a:latin typeface="Agency FB" panose="020B0503020202020204" pitchFamily="34" charset="0"/>
                  </a:rPr>
                  <a:t>标题文字添加</a:t>
                </a:r>
              </a:p>
            </p:txBody>
          </p:sp>
          <p:sp>
            <p:nvSpPr>
              <p:cNvPr id="53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  <p:cNvSpPr/>
              <p:nvPr/>
            </p:nvSpPr>
            <p:spPr>
              <a:xfrm>
                <a:off x="2177462" y="5188001"/>
                <a:ext cx="3392109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Lorem ipsum dolor sit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amet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consectetur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adipisicing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elit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sed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do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eiusmod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tempor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incididunt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ut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labore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et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dolore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magna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aliqua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.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Ut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enim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ad minim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veniam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quis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nostrud</a:t>
                </a:r>
                <a:endPara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1416049" y="3948025"/>
            <a:ext cx="4490538" cy="1468335"/>
            <a:chOff x="1416049" y="3948025"/>
            <a:chExt cx="4490538" cy="1468335"/>
          </a:xfrm>
        </p:grpSpPr>
        <p:sp>
          <p:nvSpPr>
            <p:cNvPr id="37" name="圆角淘宝店chenying0907 36"/>
            <p:cNvSpPr/>
            <p:nvPr/>
          </p:nvSpPr>
          <p:spPr>
            <a:xfrm>
              <a:off x="1743930" y="3948025"/>
              <a:ext cx="4162657" cy="146833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1416049" y="4347184"/>
              <a:ext cx="655761" cy="65576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1472062" y="4403198"/>
              <a:ext cx="543735" cy="54373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淘宝店chenying0907 40"/>
            <p:cNvSpPr txBox="1"/>
            <p:nvPr/>
          </p:nvSpPr>
          <p:spPr>
            <a:xfrm>
              <a:off x="1594051" y="4402655"/>
              <a:ext cx="3131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3</a:t>
              </a:r>
              <a:endParaRPr lang="zh-CN" altLang="en-US" sz="28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2241726" y="4193461"/>
              <a:ext cx="3401837" cy="977461"/>
              <a:chOff x="2167734" y="4856871"/>
              <a:chExt cx="3401837" cy="977461"/>
            </a:xfrm>
          </p:grpSpPr>
          <p:sp>
            <p:nvSpPr>
              <p:cNvPr id="55" name="淘宝店chenying0907 18"/>
              <p:cNvSpPr txBox="1"/>
              <p:nvPr/>
            </p:nvSpPr>
            <p:spPr>
              <a:xfrm>
                <a:off x="2167734" y="4856871"/>
                <a:ext cx="176299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rgbClr val="444343"/>
                    </a:solidFill>
                    <a:latin typeface="Agency FB" panose="020B0503020202020204" pitchFamily="34" charset="0"/>
                  </a:rPr>
                  <a:t>标题文字添加</a:t>
                </a:r>
              </a:p>
            </p:txBody>
          </p:sp>
          <p:sp>
            <p:nvSpPr>
              <p:cNvPr id="56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  <p:cNvSpPr/>
              <p:nvPr/>
            </p:nvSpPr>
            <p:spPr>
              <a:xfrm>
                <a:off x="2177462" y="5188001"/>
                <a:ext cx="3392109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Lorem ipsum dolor sit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amet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consectetur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adipisicing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elit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sed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do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eiusmod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tempor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incididunt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ut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labore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et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dolore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magna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aliqua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.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Ut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enim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ad minim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veniam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quis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nostrud</a:t>
                </a:r>
                <a:endPara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6285412" y="2044893"/>
            <a:ext cx="4490538" cy="1468335"/>
            <a:chOff x="6285412" y="2044893"/>
            <a:chExt cx="4490538" cy="1468335"/>
          </a:xfrm>
        </p:grpSpPr>
        <p:sp>
          <p:nvSpPr>
            <p:cNvPr id="30" name="圆角淘宝店chenying0907 29"/>
            <p:cNvSpPr/>
            <p:nvPr/>
          </p:nvSpPr>
          <p:spPr>
            <a:xfrm>
              <a:off x="6613293" y="2044893"/>
              <a:ext cx="4162657" cy="146833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285412" y="2444052"/>
              <a:ext cx="655761" cy="65576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6341425" y="2500065"/>
              <a:ext cx="543735" cy="54373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淘宝店chenying0907 33"/>
            <p:cNvSpPr txBox="1"/>
            <p:nvPr/>
          </p:nvSpPr>
          <p:spPr>
            <a:xfrm>
              <a:off x="6443377" y="2499522"/>
              <a:ext cx="3131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2</a:t>
              </a:r>
              <a:endParaRPr lang="zh-CN" altLang="en-US" sz="28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7142740" y="2283201"/>
              <a:ext cx="3401837" cy="977461"/>
              <a:chOff x="2167734" y="4856871"/>
              <a:chExt cx="3401837" cy="977461"/>
            </a:xfrm>
          </p:grpSpPr>
          <p:sp>
            <p:nvSpPr>
              <p:cNvPr id="58" name="淘宝店chenying0907 18"/>
              <p:cNvSpPr txBox="1"/>
              <p:nvPr/>
            </p:nvSpPr>
            <p:spPr>
              <a:xfrm>
                <a:off x="2167734" y="4856871"/>
                <a:ext cx="176299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rgbClr val="444343"/>
                    </a:solidFill>
                    <a:latin typeface="Agency FB" panose="020B0503020202020204" pitchFamily="34" charset="0"/>
                  </a:rPr>
                  <a:t>标题文字添加</a:t>
                </a:r>
              </a:p>
            </p:txBody>
          </p:sp>
          <p:sp>
            <p:nvSpPr>
              <p:cNvPr id="59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  <p:cNvSpPr/>
              <p:nvPr/>
            </p:nvSpPr>
            <p:spPr>
              <a:xfrm>
                <a:off x="2177462" y="5188001"/>
                <a:ext cx="3392109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Lorem ipsum dolor sit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amet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consectetur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adipisicing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elit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sed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do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eiusmod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tempor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incididunt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ut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labore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et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dolore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magna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aliqua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.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Ut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enim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ad minim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veniam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quis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nostrud</a:t>
                </a:r>
                <a:endPara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6285412" y="3948025"/>
            <a:ext cx="4490538" cy="1468335"/>
            <a:chOff x="6285412" y="3948025"/>
            <a:chExt cx="4490538" cy="1468335"/>
          </a:xfrm>
        </p:grpSpPr>
        <p:sp>
          <p:nvSpPr>
            <p:cNvPr id="44" name="圆角淘宝店chenying0907 43"/>
            <p:cNvSpPr/>
            <p:nvPr/>
          </p:nvSpPr>
          <p:spPr>
            <a:xfrm>
              <a:off x="6613293" y="3948025"/>
              <a:ext cx="4162657" cy="146833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6285412" y="4347184"/>
              <a:ext cx="655761" cy="65576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6341425" y="4403198"/>
              <a:ext cx="543735" cy="54373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淘宝店chenying0907 47"/>
            <p:cNvSpPr txBox="1"/>
            <p:nvPr/>
          </p:nvSpPr>
          <p:spPr>
            <a:xfrm>
              <a:off x="6443377" y="4402655"/>
              <a:ext cx="3131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4</a:t>
              </a:r>
              <a:endParaRPr lang="zh-CN" altLang="en-US" sz="28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7142740" y="4193461"/>
              <a:ext cx="3401837" cy="977461"/>
              <a:chOff x="2167734" y="4856871"/>
              <a:chExt cx="3401837" cy="977461"/>
            </a:xfrm>
          </p:grpSpPr>
          <p:sp>
            <p:nvSpPr>
              <p:cNvPr id="61" name="淘宝店chenying0907 18"/>
              <p:cNvSpPr txBox="1"/>
              <p:nvPr/>
            </p:nvSpPr>
            <p:spPr>
              <a:xfrm>
                <a:off x="2167734" y="4856871"/>
                <a:ext cx="176299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rgbClr val="444343"/>
                    </a:solidFill>
                    <a:latin typeface="Agency FB" panose="020B0503020202020204" pitchFamily="34" charset="0"/>
                  </a:rPr>
                  <a:t>标题文字添加</a:t>
                </a:r>
              </a:p>
            </p:txBody>
          </p:sp>
          <p:sp>
            <p:nvSpPr>
              <p:cNvPr id="62" name="淘宝店chenying0907 22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  <p:cNvSpPr/>
              <p:nvPr/>
            </p:nvSpPr>
            <p:spPr>
              <a:xfrm>
                <a:off x="2177462" y="5188001"/>
                <a:ext cx="3392109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Lorem ipsum dolor sit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amet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consectetur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adipisicing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elit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sed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do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eiusmod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tempor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incididunt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ut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labore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et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dolore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magna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aliqua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.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Ut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enim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ad minim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veniam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,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quis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200" dirty="0" err="1">
                    <a:solidFill>
                      <a:schemeClr val="bg1">
                        <a:lumMod val="65000"/>
                      </a:schemeClr>
                    </a:solidFill>
                    <a:latin typeface="Agency FB" panose="020B0503020202020204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nostrud</a:t>
                </a:r>
                <a:endPara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gency FB" panose="020B0503020202020204" pitchFamily="34" charset="0"/>
                  <a:ea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</p:grpSp>
      <p:sp>
        <p:nvSpPr>
          <p:cNvPr id="63" name="淘宝店chenying0907 12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/>
        </p:nvSpPr>
        <p:spPr>
          <a:xfrm>
            <a:off x="3964880" y="380270"/>
            <a:ext cx="410574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94949"/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标题文字添加此处</a:t>
            </a:r>
          </a:p>
        </p:txBody>
      </p:sp>
      <p:cxnSp>
        <p:nvCxnSpPr>
          <p:cNvPr id="64" name="直接连接符 63"/>
          <p:cNvCxnSpPr>
            <a:cxnSpLocks/>
          </p:cNvCxnSpPr>
          <p:nvPr/>
        </p:nvCxnSpPr>
        <p:spPr>
          <a:xfrm>
            <a:off x="5767669" y="991394"/>
            <a:ext cx="656662" cy="0"/>
          </a:xfrm>
          <a:prstGeom prst="line">
            <a:avLst/>
          </a:prstGeom>
          <a:ln w="38100">
            <a:solidFill>
              <a:schemeClr val="accent5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41005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淘宝店chenying0907 12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/>
        </p:nvSpPr>
        <p:spPr>
          <a:xfrm>
            <a:off x="7503998" y="1485326"/>
            <a:ext cx="196787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srgbClr val="E94949"/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02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srgbClr val="E94949"/>
              </a:solidFill>
              <a:effectLst/>
              <a:uLnTx/>
              <a:uFillTx/>
              <a:latin typeface="Agency FB" panose="020B0503020202020204" pitchFamily="34" charset="0"/>
              <a:ea typeface="微软雅黑"/>
              <a:cs typeface="+mn-cs"/>
            </a:endParaRPr>
          </a:p>
        </p:txBody>
      </p:sp>
      <p:sp>
        <p:nvSpPr>
          <p:cNvPr id="14" name="淘宝店chenying0907 13"/>
          <p:cNvSpPr txBox="1"/>
          <p:nvPr/>
        </p:nvSpPr>
        <p:spPr>
          <a:xfrm>
            <a:off x="5980477" y="3515838"/>
            <a:ext cx="501491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4434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标题文字添加此处</a:t>
            </a:r>
          </a:p>
        </p:txBody>
      </p:sp>
      <p:cxnSp>
        <p:nvCxnSpPr>
          <p:cNvPr id="5" name="直接连接符 4"/>
          <p:cNvCxnSpPr>
            <a:cxnSpLocks/>
          </p:cNvCxnSpPr>
          <p:nvPr/>
        </p:nvCxnSpPr>
        <p:spPr>
          <a:xfrm>
            <a:off x="6531937" y="3347374"/>
            <a:ext cx="378730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淘宝店chenying0907 13"/>
          <p:cNvSpPr txBox="1"/>
          <p:nvPr/>
        </p:nvSpPr>
        <p:spPr>
          <a:xfrm>
            <a:off x="5980477" y="4051758"/>
            <a:ext cx="501491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75000"/>
                  </a:srgbClr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  <a:cs typeface="+mn-cs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565311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新建 Microsoft PowerPoint 演示文稿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980B9"/>
      </a:accent1>
      <a:accent2>
        <a:srgbClr val="081731"/>
      </a:accent2>
      <a:accent3>
        <a:srgbClr val="083A75"/>
      </a:accent3>
      <a:accent4>
        <a:srgbClr val="FFC000"/>
      </a:accent4>
      <a:accent5>
        <a:srgbClr val="E94949"/>
      </a:accent5>
      <a:accent6>
        <a:srgbClr val="7BBD39"/>
      </a:accent6>
      <a:hlink>
        <a:srgbClr val="2980B9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081731"/>
    </a:accent2>
    <a:accent3>
      <a:srgbClr val="083A75"/>
    </a:accent3>
    <a:accent4>
      <a:srgbClr val="FFC000"/>
    </a:accent4>
    <a:accent5>
      <a:srgbClr val="E94949"/>
    </a:accent5>
    <a:accent6>
      <a:srgbClr val="7BBD39"/>
    </a:accent6>
    <a:hlink>
      <a:srgbClr val="2980B9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081731"/>
    </a:accent2>
    <a:accent3>
      <a:srgbClr val="083A75"/>
    </a:accent3>
    <a:accent4>
      <a:srgbClr val="FFC000"/>
    </a:accent4>
    <a:accent5>
      <a:srgbClr val="E94949"/>
    </a:accent5>
    <a:accent6>
      <a:srgbClr val="7BBD39"/>
    </a:accent6>
    <a:hlink>
      <a:srgbClr val="2980B9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081731"/>
    </a:accent2>
    <a:accent3>
      <a:srgbClr val="083A75"/>
    </a:accent3>
    <a:accent4>
      <a:srgbClr val="FFC000"/>
    </a:accent4>
    <a:accent5>
      <a:srgbClr val="E94949"/>
    </a:accent5>
    <a:accent6>
      <a:srgbClr val="7BBD39"/>
    </a:accent6>
    <a:hlink>
      <a:srgbClr val="2980B9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081731"/>
    </a:accent2>
    <a:accent3>
      <a:srgbClr val="083A75"/>
    </a:accent3>
    <a:accent4>
      <a:srgbClr val="FFC000"/>
    </a:accent4>
    <a:accent5>
      <a:srgbClr val="E94949"/>
    </a:accent5>
    <a:accent6>
      <a:srgbClr val="7BBD39"/>
    </a:accent6>
    <a:hlink>
      <a:srgbClr val="2980B9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081731"/>
    </a:accent2>
    <a:accent3>
      <a:srgbClr val="083A75"/>
    </a:accent3>
    <a:accent4>
      <a:srgbClr val="FFC000"/>
    </a:accent4>
    <a:accent5>
      <a:srgbClr val="E94949"/>
    </a:accent5>
    <a:accent6>
      <a:srgbClr val="7BBD39"/>
    </a:accent6>
    <a:hlink>
      <a:srgbClr val="2980B9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081731"/>
    </a:accent2>
    <a:accent3>
      <a:srgbClr val="083A75"/>
    </a:accent3>
    <a:accent4>
      <a:srgbClr val="FFC000"/>
    </a:accent4>
    <a:accent5>
      <a:srgbClr val="E94949"/>
    </a:accent5>
    <a:accent6>
      <a:srgbClr val="7BBD39"/>
    </a:accent6>
    <a:hlink>
      <a:srgbClr val="2980B9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081731"/>
    </a:accent2>
    <a:accent3>
      <a:srgbClr val="083A75"/>
    </a:accent3>
    <a:accent4>
      <a:srgbClr val="FFC000"/>
    </a:accent4>
    <a:accent5>
      <a:srgbClr val="E94949"/>
    </a:accent5>
    <a:accent6>
      <a:srgbClr val="7BBD39"/>
    </a:accent6>
    <a:hlink>
      <a:srgbClr val="2980B9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081731"/>
    </a:accent2>
    <a:accent3>
      <a:srgbClr val="083A75"/>
    </a:accent3>
    <a:accent4>
      <a:srgbClr val="FFC000"/>
    </a:accent4>
    <a:accent5>
      <a:srgbClr val="E94949"/>
    </a:accent5>
    <a:accent6>
      <a:srgbClr val="7BBD39"/>
    </a:accent6>
    <a:hlink>
      <a:srgbClr val="2980B9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081731"/>
    </a:accent2>
    <a:accent3>
      <a:srgbClr val="083A75"/>
    </a:accent3>
    <a:accent4>
      <a:srgbClr val="FFC000"/>
    </a:accent4>
    <a:accent5>
      <a:srgbClr val="E94949"/>
    </a:accent5>
    <a:accent6>
      <a:srgbClr val="7BBD39"/>
    </a:accent6>
    <a:hlink>
      <a:srgbClr val="2980B9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081731"/>
    </a:accent2>
    <a:accent3>
      <a:srgbClr val="083A75"/>
    </a:accent3>
    <a:accent4>
      <a:srgbClr val="FFC000"/>
    </a:accent4>
    <a:accent5>
      <a:srgbClr val="E94949"/>
    </a:accent5>
    <a:accent6>
      <a:srgbClr val="7BBD39"/>
    </a:accent6>
    <a:hlink>
      <a:srgbClr val="2980B9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081731"/>
    </a:accent2>
    <a:accent3>
      <a:srgbClr val="083A75"/>
    </a:accent3>
    <a:accent4>
      <a:srgbClr val="FFC000"/>
    </a:accent4>
    <a:accent5>
      <a:srgbClr val="E94949"/>
    </a:accent5>
    <a:accent6>
      <a:srgbClr val="7BBD39"/>
    </a:accent6>
    <a:hlink>
      <a:srgbClr val="2980B9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081731"/>
    </a:accent2>
    <a:accent3>
      <a:srgbClr val="083A75"/>
    </a:accent3>
    <a:accent4>
      <a:srgbClr val="FFC000"/>
    </a:accent4>
    <a:accent5>
      <a:srgbClr val="E94949"/>
    </a:accent5>
    <a:accent6>
      <a:srgbClr val="7BBD39"/>
    </a:accent6>
    <a:hlink>
      <a:srgbClr val="2980B9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081731"/>
    </a:accent2>
    <a:accent3>
      <a:srgbClr val="083A75"/>
    </a:accent3>
    <a:accent4>
      <a:srgbClr val="FFC000"/>
    </a:accent4>
    <a:accent5>
      <a:srgbClr val="E94949"/>
    </a:accent5>
    <a:accent6>
      <a:srgbClr val="7BBD39"/>
    </a:accent6>
    <a:hlink>
      <a:srgbClr val="2980B9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081731"/>
    </a:accent2>
    <a:accent3>
      <a:srgbClr val="083A75"/>
    </a:accent3>
    <a:accent4>
      <a:srgbClr val="FFC000"/>
    </a:accent4>
    <a:accent5>
      <a:srgbClr val="E94949"/>
    </a:accent5>
    <a:accent6>
      <a:srgbClr val="7BBD39"/>
    </a:accent6>
    <a:hlink>
      <a:srgbClr val="2980B9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081731"/>
    </a:accent2>
    <a:accent3>
      <a:srgbClr val="083A75"/>
    </a:accent3>
    <a:accent4>
      <a:srgbClr val="FFC000"/>
    </a:accent4>
    <a:accent5>
      <a:srgbClr val="E94949"/>
    </a:accent5>
    <a:accent6>
      <a:srgbClr val="7BBD39"/>
    </a:accent6>
    <a:hlink>
      <a:srgbClr val="2980B9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081731"/>
    </a:accent2>
    <a:accent3>
      <a:srgbClr val="083A75"/>
    </a:accent3>
    <a:accent4>
      <a:srgbClr val="FFC000"/>
    </a:accent4>
    <a:accent5>
      <a:srgbClr val="E94949"/>
    </a:accent5>
    <a:accent6>
      <a:srgbClr val="7BBD39"/>
    </a:accent6>
    <a:hlink>
      <a:srgbClr val="2980B9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081731"/>
    </a:accent2>
    <a:accent3>
      <a:srgbClr val="083A75"/>
    </a:accent3>
    <a:accent4>
      <a:srgbClr val="FFC000"/>
    </a:accent4>
    <a:accent5>
      <a:srgbClr val="E94949"/>
    </a:accent5>
    <a:accent6>
      <a:srgbClr val="7BBD39"/>
    </a:accent6>
    <a:hlink>
      <a:srgbClr val="2980B9"/>
    </a:hlink>
    <a:folHlink>
      <a:srgbClr val="BFBFBF"/>
    </a:folHlink>
  </a:clrScheme>
</a:themeOverride>
</file>

<file path=ppt/theme/themeOverride2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081731"/>
    </a:accent2>
    <a:accent3>
      <a:srgbClr val="083A75"/>
    </a:accent3>
    <a:accent4>
      <a:srgbClr val="FFC000"/>
    </a:accent4>
    <a:accent5>
      <a:srgbClr val="E94949"/>
    </a:accent5>
    <a:accent6>
      <a:srgbClr val="7BBD39"/>
    </a:accent6>
    <a:hlink>
      <a:srgbClr val="2980B9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081731"/>
    </a:accent2>
    <a:accent3>
      <a:srgbClr val="083A75"/>
    </a:accent3>
    <a:accent4>
      <a:srgbClr val="FFC000"/>
    </a:accent4>
    <a:accent5>
      <a:srgbClr val="E94949"/>
    </a:accent5>
    <a:accent6>
      <a:srgbClr val="7BBD39"/>
    </a:accent6>
    <a:hlink>
      <a:srgbClr val="2980B9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081731"/>
    </a:accent2>
    <a:accent3>
      <a:srgbClr val="083A75"/>
    </a:accent3>
    <a:accent4>
      <a:srgbClr val="FFC000"/>
    </a:accent4>
    <a:accent5>
      <a:srgbClr val="E94949"/>
    </a:accent5>
    <a:accent6>
      <a:srgbClr val="7BBD39"/>
    </a:accent6>
    <a:hlink>
      <a:srgbClr val="2980B9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081731"/>
    </a:accent2>
    <a:accent3>
      <a:srgbClr val="083A75"/>
    </a:accent3>
    <a:accent4>
      <a:srgbClr val="FFC000"/>
    </a:accent4>
    <a:accent5>
      <a:srgbClr val="E94949"/>
    </a:accent5>
    <a:accent6>
      <a:srgbClr val="7BBD39"/>
    </a:accent6>
    <a:hlink>
      <a:srgbClr val="2980B9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081731"/>
    </a:accent2>
    <a:accent3>
      <a:srgbClr val="083A75"/>
    </a:accent3>
    <a:accent4>
      <a:srgbClr val="FFC000"/>
    </a:accent4>
    <a:accent5>
      <a:srgbClr val="E94949"/>
    </a:accent5>
    <a:accent6>
      <a:srgbClr val="7BBD39"/>
    </a:accent6>
    <a:hlink>
      <a:srgbClr val="2980B9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081731"/>
    </a:accent2>
    <a:accent3>
      <a:srgbClr val="083A75"/>
    </a:accent3>
    <a:accent4>
      <a:srgbClr val="FFC000"/>
    </a:accent4>
    <a:accent5>
      <a:srgbClr val="E94949"/>
    </a:accent5>
    <a:accent6>
      <a:srgbClr val="7BBD39"/>
    </a:accent6>
    <a:hlink>
      <a:srgbClr val="2980B9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081731"/>
    </a:accent2>
    <a:accent3>
      <a:srgbClr val="083A75"/>
    </a:accent3>
    <a:accent4>
      <a:srgbClr val="FFC000"/>
    </a:accent4>
    <a:accent5>
      <a:srgbClr val="E94949"/>
    </a:accent5>
    <a:accent6>
      <a:srgbClr val="7BBD39"/>
    </a:accent6>
    <a:hlink>
      <a:srgbClr val="2980B9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081731"/>
    </a:accent2>
    <a:accent3>
      <a:srgbClr val="083A75"/>
    </a:accent3>
    <a:accent4>
      <a:srgbClr val="FFC000"/>
    </a:accent4>
    <a:accent5>
      <a:srgbClr val="E94949"/>
    </a:accent5>
    <a:accent6>
      <a:srgbClr val="7BBD39"/>
    </a:accent6>
    <a:hlink>
      <a:srgbClr val="2980B9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2314</Words>
  <Application>Microsoft Office PowerPoint</Application>
  <PresentationFormat>宽屏</PresentationFormat>
  <Paragraphs>192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等线</vt:lpstr>
      <vt:lpstr>微软雅黑</vt:lpstr>
      <vt:lpstr>Agency FB</vt:lpstr>
      <vt:lpstr>Arial</vt:lpstr>
      <vt:lpstr>Impact</vt:lpstr>
      <vt:lpstr>Segoe UI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新建 Microsoft PowerPoint 演示文稿.pptx</dc:title>
  <dc:creator/>
  <cp:lastModifiedBy/>
  <cp:revision>1</cp:revision>
  <dcterms:created xsi:type="dcterms:W3CDTF">2017-06-13T05:03:46Z</dcterms:created>
  <dcterms:modified xsi:type="dcterms:W3CDTF">2017-06-13T06:10:29Z</dcterms:modified>
</cp:coreProperties>
</file>