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3" r:id="rId7"/>
    <p:sldId id="264" r:id="rId8"/>
    <p:sldId id="265" r:id="rId9"/>
    <p:sldId id="266" r:id="rId10"/>
    <p:sldId id="259"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62" r:id="rId24"/>
    <p:sldId id="277" r:id="rId25"/>
    <p:sldId id="278" r:id="rId26"/>
    <p:sldId id="279" r:id="rId27"/>
    <p:sldId id="280"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48" d="100"/>
          <a:sy n="148" d="100"/>
        </p:scale>
        <p:origin x="570"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AA838B02-0D31-4446-9EC9-F93C940C4E0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91AB9DD-DEE0-43A4-8E4F-6852ED7F8BA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6000" b="-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A838B02-0D31-4446-9EC9-F93C940C4E01}"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91AB9DD-DEE0-43A4-8E4F-6852ED7F8BA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7.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6.png"/><Relationship Id="rId20" Type="http://schemas.openxmlformats.org/officeDocument/2006/relationships/slideLayout" Target="../slideLayouts/slideLayout2.xml"/><Relationship Id="rId2" Type="http://schemas.openxmlformats.org/officeDocument/2006/relationships/image" Target="../media/image16.png"/><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7.jpeg"/><Relationship Id="rId6" Type="http://schemas.openxmlformats.org/officeDocument/2006/relationships/image" Target="../media/image19.jpeg"/><Relationship Id="rId5" Type="http://schemas.openxmlformats.org/officeDocument/2006/relationships/image" Target="../media/image20.jpeg"/><Relationship Id="rId4" Type="http://schemas.openxmlformats.org/officeDocument/2006/relationships/image" Target="../media/image18.jpeg"/><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26097" y="357315"/>
            <a:ext cx="5091807" cy="2800964"/>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8073" y="2056459"/>
            <a:ext cx="549831" cy="35391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694" y="1005577"/>
            <a:ext cx="590910" cy="429752"/>
          </a:xfrm>
          <a:prstGeom prst="rect">
            <a:avLst/>
          </a:prstGeom>
        </p:spPr>
      </p:pic>
      <p:grpSp>
        <p:nvGrpSpPr>
          <p:cNvPr id="7" name="组合 6"/>
          <p:cNvGrpSpPr/>
          <p:nvPr/>
        </p:nvGrpSpPr>
        <p:grpSpPr>
          <a:xfrm>
            <a:off x="2738609" y="2733768"/>
            <a:ext cx="752129" cy="773289"/>
            <a:chOff x="2361172" y="1429930"/>
            <a:chExt cx="752225" cy="773290"/>
          </a:xfrm>
        </p:grpSpPr>
        <p:grpSp>
          <p:nvGrpSpPr>
            <p:cNvPr id="8" name="组合 7"/>
            <p:cNvGrpSpPr/>
            <p:nvPr/>
          </p:nvGrpSpPr>
          <p:grpSpPr>
            <a:xfrm>
              <a:off x="2411760" y="1490614"/>
              <a:ext cx="648073" cy="648074"/>
              <a:chOff x="1907703" y="1131587"/>
              <a:chExt cx="1008113" cy="1008115"/>
            </a:xfrm>
          </p:grpSpPr>
          <p:sp>
            <p:nvSpPr>
              <p:cNvPr id="10" name="矩形 9"/>
              <p:cNvSpPr/>
              <p:nvPr/>
            </p:nvSpPr>
            <p:spPr>
              <a:xfrm>
                <a:off x="1907703" y="1131587"/>
                <a:ext cx="1008112" cy="1008111"/>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1" name="直接连接符 10"/>
              <p:cNvCxnSpPr>
                <a:stCxn id="10" idx="1"/>
                <a:endCxn id="1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0"/>
                <a:endCxn id="1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361172" y="1429930"/>
              <a:ext cx="752225" cy="773290"/>
            </a:xfrm>
            <a:prstGeom prst="rect">
              <a:avLst/>
            </a:prstGeom>
          </p:spPr>
          <p:txBody>
            <a:bodyPr wrap="none">
              <a:spAutoFit/>
            </a:bodyPr>
            <a:lstStyle/>
            <a:p>
              <a:pPr algn="ctr"/>
              <a:r>
                <a:rPr lang="zh-CN" altLang="en-US" sz="4425" dirty="0" smtClean="0">
                  <a:solidFill>
                    <a:schemeClr val="bg1">
                      <a:alpha val="79000"/>
                    </a:schemeClr>
                  </a:solidFill>
                  <a:latin typeface="+mj-ea"/>
                  <a:ea typeface="+mj-ea"/>
                </a:rPr>
                <a:t>学</a:t>
              </a:r>
              <a:endParaRPr lang="zh-CN" altLang="en-US" sz="4425" dirty="0">
                <a:solidFill>
                  <a:schemeClr val="bg1">
                    <a:alpha val="79000"/>
                  </a:schemeClr>
                </a:solidFill>
                <a:latin typeface="+mj-ea"/>
                <a:ea typeface="+mj-ea"/>
              </a:endParaRPr>
            </a:p>
          </p:txBody>
        </p:sp>
      </p:grpSp>
      <p:grpSp>
        <p:nvGrpSpPr>
          <p:cNvPr id="13" name="组合 12"/>
          <p:cNvGrpSpPr/>
          <p:nvPr/>
        </p:nvGrpSpPr>
        <p:grpSpPr>
          <a:xfrm>
            <a:off x="3481610" y="2733768"/>
            <a:ext cx="752129" cy="773289"/>
            <a:chOff x="3110092" y="1429930"/>
            <a:chExt cx="752228" cy="773290"/>
          </a:xfrm>
        </p:grpSpPr>
        <p:grpSp>
          <p:nvGrpSpPr>
            <p:cNvPr id="14" name="组合 13"/>
            <p:cNvGrpSpPr/>
            <p:nvPr/>
          </p:nvGrpSpPr>
          <p:grpSpPr>
            <a:xfrm>
              <a:off x="3160683" y="1490614"/>
              <a:ext cx="648072" cy="648072"/>
              <a:chOff x="1907704" y="1131590"/>
              <a:chExt cx="1008112" cy="1008112"/>
            </a:xfrm>
          </p:grpSpPr>
          <p:sp>
            <p:nvSpPr>
              <p:cNvPr id="16" name="矩形 1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7" name="直接连接符 16"/>
              <p:cNvCxnSpPr>
                <a:stCxn id="16" idx="1"/>
                <a:endCxn id="1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0"/>
                <a:endCxn id="1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3110092" y="1429930"/>
              <a:ext cx="752228" cy="773290"/>
            </a:xfrm>
            <a:prstGeom prst="rect">
              <a:avLst/>
            </a:prstGeom>
          </p:spPr>
          <p:txBody>
            <a:bodyPr wrap="none">
              <a:spAutoFit/>
            </a:bodyPr>
            <a:lstStyle/>
            <a:p>
              <a:pPr algn="ctr"/>
              <a:r>
                <a:rPr lang="zh-CN" altLang="en-US" sz="4425" dirty="0" smtClean="0">
                  <a:solidFill>
                    <a:schemeClr val="bg1">
                      <a:alpha val="79000"/>
                    </a:schemeClr>
                  </a:solidFill>
                  <a:latin typeface="+mj-ea"/>
                  <a:ea typeface="+mj-ea"/>
                </a:rPr>
                <a:t>公</a:t>
              </a:r>
              <a:endParaRPr lang="zh-CN" altLang="en-US" sz="4425" dirty="0">
                <a:solidFill>
                  <a:schemeClr val="bg1">
                    <a:alpha val="79000"/>
                  </a:schemeClr>
                </a:solidFill>
                <a:latin typeface="+mj-ea"/>
                <a:ea typeface="+mj-ea"/>
              </a:endParaRPr>
            </a:p>
          </p:txBody>
        </p:sp>
      </p:grpSp>
      <p:grpSp>
        <p:nvGrpSpPr>
          <p:cNvPr id="19" name="组合 18"/>
          <p:cNvGrpSpPr/>
          <p:nvPr/>
        </p:nvGrpSpPr>
        <p:grpSpPr>
          <a:xfrm>
            <a:off x="4967644" y="2733768"/>
            <a:ext cx="752130" cy="773289"/>
            <a:chOff x="3889221" y="1429930"/>
            <a:chExt cx="752229" cy="773290"/>
          </a:xfrm>
        </p:grpSpPr>
        <p:grpSp>
          <p:nvGrpSpPr>
            <p:cNvPr id="20" name="组合 19"/>
            <p:cNvGrpSpPr/>
            <p:nvPr/>
          </p:nvGrpSpPr>
          <p:grpSpPr>
            <a:xfrm>
              <a:off x="3939813" y="1490614"/>
              <a:ext cx="648072" cy="648072"/>
              <a:chOff x="1907704" y="1131590"/>
              <a:chExt cx="1008112" cy="1008112"/>
            </a:xfrm>
          </p:grpSpPr>
          <p:sp>
            <p:nvSpPr>
              <p:cNvPr id="22" name="矩形 2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3" name="直接连接符 22"/>
              <p:cNvCxnSpPr>
                <a:stCxn id="22" idx="1"/>
                <a:endCxn id="2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2" idx="0"/>
                <a:endCxn id="2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3889221"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课</a:t>
              </a:r>
              <a:endParaRPr lang="zh-CN" altLang="en-US" sz="4425" dirty="0">
                <a:solidFill>
                  <a:schemeClr val="bg1">
                    <a:alpha val="79000"/>
                  </a:schemeClr>
                </a:solidFill>
                <a:latin typeface="+mj-ea"/>
                <a:ea typeface="+mj-ea"/>
              </a:endParaRPr>
            </a:p>
          </p:txBody>
        </p:sp>
      </p:grpSp>
      <p:grpSp>
        <p:nvGrpSpPr>
          <p:cNvPr id="25" name="组合 24"/>
          <p:cNvGrpSpPr/>
          <p:nvPr/>
        </p:nvGrpSpPr>
        <p:grpSpPr>
          <a:xfrm>
            <a:off x="5710661" y="2733768"/>
            <a:ext cx="752130" cy="773289"/>
            <a:chOff x="4653232" y="1429930"/>
            <a:chExt cx="752229" cy="773290"/>
          </a:xfrm>
        </p:grpSpPr>
        <p:grpSp>
          <p:nvGrpSpPr>
            <p:cNvPr id="26" name="组合 25"/>
            <p:cNvGrpSpPr/>
            <p:nvPr/>
          </p:nvGrpSpPr>
          <p:grpSpPr>
            <a:xfrm>
              <a:off x="4703824" y="1490614"/>
              <a:ext cx="648072" cy="648072"/>
              <a:chOff x="1907704" y="1131590"/>
              <a:chExt cx="1008112" cy="1008112"/>
            </a:xfrm>
          </p:grpSpPr>
          <p:sp>
            <p:nvSpPr>
              <p:cNvPr id="28" name="矩形 2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9" name="直接连接符 28"/>
              <p:cNvCxnSpPr>
                <a:stCxn id="28" idx="1"/>
                <a:endCxn id="2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8" idx="0"/>
                <a:endCxn id="2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4653232"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模</a:t>
              </a:r>
              <a:endParaRPr lang="zh-CN" altLang="en-US" sz="4425" dirty="0">
                <a:solidFill>
                  <a:schemeClr val="bg1">
                    <a:alpha val="79000"/>
                  </a:schemeClr>
                </a:solidFill>
                <a:latin typeface="+mj-ea"/>
                <a:ea typeface="+mj-ea"/>
              </a:endParaRPr>
            </a:p>
          </p:txBody>
        </p:sp>
      </p:grpSp>
      <p:grpSp>
        <p:nvGrpSpPr>
          <p:cNvPr id="31" name="组合 30"/>
          <p:cNvGrpSpPr/>
          <p:nvPr/>
        </p:nvGrpSpPr>
        <p:grpSpPr>
          <a:xfrm>
            <a:off x="6453678" y="2733768"/>
            <a:ext cx="752130" cy="773289"/>
            <a:chOff x="5388230" y="1429930"/>
            <a:chExt cx="752229" cy="773290"/>
          </a:xfrm>
        </p:grpSpPr>
        <p:grpSp>
          <p:nvGrpSpPr>
            <p:cNvPr id="32" name="组合 31"/>
            <p:cNvGrpSpPr/>
            <p:nvPr/>
          </p:nvGrpSpPr>
          <p:grpSpPr>
            <a:xfrm>
              <a:off x="5438823" y="1490614"/>
              <a:ext cx="648072" cy="648072"/>
              <a:chOff x="1907704" y="1131590"/>
              <a:chExt cx="1008112" cy="1008112"/>
            </a:xfrm>
          </p:grpSpPr>
          <p:sp>
            <p:nvSpPr>
              <p:cNvPr id="34" name="矩形 3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35" name="直接连接符 34"/>
              <p:cNvCxnSpPr>
                <a:stCxn id="34" idx="1"/>
                <a:endCxn id="3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4" idx="0"/>
                <a:endCxn id="3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5388230"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版</a:t>
              </a:r>
              <a:endParaRPr lang="zh-CN" altLang="en-US" sz="4425" dirty="0">
                <a:solidFill>
                  <a:schemeClr val="bg1">
                    <a:alpha val="79000"/>
                  </a:schemeClr>
                </a:solidFill>
                <a:latin typeface="+mj-ea"/>
                <a:ea typeface="+mj-ea"/>
              </a:endParaRPr>
            </a:p>
          </p:txBody>
        </p:sp>
      </p:grpSp>
      <p:sp>
        <p:nvSpPr>
          <p:cNvPr id="37" name="TextBox 75"/>
          <p:cNvSpPr txBox="1"/>
          <p:nvPr/>
        </p:nvSpPr>
        <p:spPr>
          <a:xfrm>
            <a:off x="3564406" y="3819405"/>
            <a:ext cx="1846962" cy="248201"/>
          </a:xfrm>
          <a:prstGeom prst="rect">
            <a:avLst/>
          </a:prstGeom>
          <a:noFill/>
        </p:spPr>
        <p:txBody>
          <a:bodyPr wrap="none" lIns="91431" tIns="45716" rIns="91431" bIns="45716" rtlCol="0">
            <a:spAutoFit/>
          </a:bodyPr>
          <a:lstStyle/>
          <a:p>
            <a:pPr algn="ctr"/>
            <a:r>
              <a:rPr lang="zh-CN" altLang="en-US" sz="1015" dirty="0">
                <a:solidFill>
                  <a:schemeClr val="bg1">
                    <a:alpha val="70000"/>
                  </a:schemeClr>
                </a:solidFill>
                <a:latin typeface="+mj-ea"/>
                <a:ea typeface="+mj-ea"/>
              </a:rPr>
              <a:t>创意黑板卡通教育类</a:t>
            </a:r>
            <a:r>
              <a:rPr lang="en-US" altLang="zh-CN" sz="1015" dirty="0">
                <a:solidFill>
                  <a:schemeClr val="bg1">
                    <a:alpha val="70000"/>
                  </a:schemeClr>
                </a:solidFill>
                <a:latin typeface="+mj-ea"/>
                <a:ea typeface="+mj-ea"/>
              </a:rPr>
              <a:t>PPT</a:t>
            </a:r>
            <a:r>
              <a:rPr lang="zh-CN" altLang="en-US" sz="1015" dirty="0">
                <a:solidFill>
                  <a:schemeClr val="bg1">
                    <a:alpha val="70000"/>
                  </a:schemeClr>
                </a:solidFill>
                <a:latin typeface="+mj-ea"/>
                <a:ea typeface="+mj-ea"/>
              </a:rPr>
              <a:t>模板</a:t>
            </a:r>
            <a:endParaRPr lang="zh-CN" altLang="en-US" sz="1015" dirty="0">
              <a:solidFill>
                <a:schemeClr val="bg1">
                  <a:alpha val="70000"/>
                </a:schemeClr>
              </a:solidFill>
              <a:latin typeface="+mj-ea"/>
              <a:ea typeface="+mj-ea"/>
            </a:endParaRPr>
          </a:p>
        </p:txBody>
      </p:sp>
      <p:sp>
        <p:nvSpPr>
          <p:cNvPr id="38" name="TextBox 76"/>
          <p:cNvSpPr txBox="1"/>
          <p:nvPr/>
        </p:nvSpPr>
        <p:spPr>
          <a:xfrm>
            <a:off x="2414255" y="4137924"/>
            <a:ext cx="4147272" cy="276991"/>
          </a:xfrm>
          <a:prstGeom prst="rect">
            <a:avLst/>
          </a:prstGeom>
          <a:noFill/>
        </p:spPr>
        <p:txBody>
          <a:bodyPr wrap="none" lIns="91431" tIns="45716" rIns="91431" bIns="45716" rtlCol="0">
            <a:spAutoFit/>
          </a:bodyPr>
          <a:lstStyle/>
          <a:p>
            <a:pPr algn="ctr"/>
            <a:r>
              <a:rPr lang="en-US" altLang="zh-CN" sz="1200" dirty="0">
                <a:solidFill>
                  <a:schemeClr val="bg1">
                    <a:alpha val="70000"/>
                  </a:schemeClr>
                </a:solidFill>
                <a:latin typeface="+mj-ea"/>
                <a:ea typeface="+mj-ea"/>
              </a:rPr>
              <a:t>【</a:t>
            </a:r>
            <a:r>
              <a:rPr lang="zh-CN" altLang="en-US" sz="1200" dirty="0">
                <a:solidFill>
                  <a:schemeClr val="bg1">
                    <a:alpha val="70000"/>
                  </a:schemeClr>
                </a:solidFill>
                <a:latin typeface="+mj-ea"/>
                <a:ea typeface="+mj-ea"/>
              </a:rPr>
              <a:t>老师说课</a:t>
            </a:r>
            <a:r>
              <a:rPr lang="en-US" altLang="zh-CN" sz="1200" dirty="0">
                <a:solidFill>
                  <a:schemeClr val="bg1">
                    <a:alpha val="70000"/>
                  </a:schemeClr>
                </a:solidFill>
                <a:latin typeface="+mj-ea"/>
                <a:ea typeface="+mj-ea"/>
              </a:rPr>
              <a:t>】  【</a:t>
            </a:r>
            <a:r>
              <a:rPr lang="zh-CN" altLang="en-US" sz="1200" dirty="0">
                <a:solidFill>
                  <a:schemeClr val="bg1">
                    <a:alpha val="70000"/>
                  </a:schemeClr>
                </a:solidFill>
                <a:latin typeface="+mj-ea"/>
                <a:ea typeface="+mj-ea"/>
              </a:rPr>
              <a:t>教学课件</a:t>
            </a:r>
            <a:r>
              <a:rPr lang="en-US" altLang="zh-CN" sz="1200" dirty="0">
                <a:solidFill>
                  <a:schemeClr val="bg1">
                    <a:alpha val="70000"/>
                  </a:schemeClr>
                </a:solidFill>
                <a:latin typeface="+mj-ea"/>
                <a:ea typeface="+mj-ea"/>
              </a:rPr>
              <a:t>】  【</a:t>
            </a:r>
            <a:r>
              <a:rPr lang="zh-CN" altLang="en-US" sz="1200" dirty="0">
                <a:solidFill>
                  <a:schemeClr val="bg1">
                    <a:alpha val="70000"/>
                  </a:schemeClr>
                </a:solidFill>
                <a:latin typeface="+mj-ea"/>
                <a:ea typeface="+mj-ea"/>
              </a:rPr>
              <a:t>教育培训</a:t>
            </a:r>
            <a:r>
              <a:rPr lang="en-US" altLang="zh-CN" sz="1200" dirty="0">
                <a:solidFill>
                  <a:schemeClr val="bg1">
                    <a:alpha val="70000"/>
                  </a:schemeClr>
                </a:solidFill>
                <a:latin typeface="+mj-ea"/>
                <a:ea typeface="+mj-ea"/>
              </a:rPr>
              <a:t>】  【</a:t>
            </a:r>
            <a:r>
              <a:rPr lang="zh-CN" altLang="en-US" sz="1200" dirty="0">
                <a:solidFill>
                  <a:schemeClr val="bg1">
                    <a:alpha val="70000"/>
                  </a:schemeClr>
                </a:solidFill>
                <a:latin typeface="+mj-ea"/>
                <a:ea typeface="+mj-ea"/>
              </a:rPr>
              <a:t>学校演讲</a:t>
            </a:r>
            <a:r>
              <a:rPr lang="en-US" altLang="zh-CN" sz="1200" dirty="0">
                <a:solidFill>
                  <a:schemeClr val="bg1">
                    <a:alpha val="70000"/>
                  </a:schemeClr>
                </a:solidFill>
                <a:latin typeface="+mj-ea"/>
                <a:ea typeface="+mj-ea"/>
              </a:rPr>
              <a:t>】</a:t>
            </a:r>
            <a:endParaRPr lang="zh-CN" altLang="en-US" sz="1200" dirty="0">
              <a:solidFill>
                <a:schemeClr val="bg1">
                  <a:alpha val="70000"/>
                </a:schemeClr>
              </a:solidFill>
              <a:latin typeface="+mj-ea"/>
              <a:ea typeface="+mj-ea"/>
            </a:endParaRPr>
          </a:p>
        </p:txBody>
      </p:sp>
      <p:pic>
        <p:nvPicPr>
          <p:cNvPr id="39" name="Picture 3" descr="C:\Users\ABC\Desktop\GR-010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5593" y="3361034"/>
            <a:ext cx="939678" cy="508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C:\Users\ABC\Desktop\GR-010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7695" y="3508727"/>
            <a:ext cx="5543894" cy="342499"/>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p:nvPr/>
        </p:nvGrpSpPr>
        <p:grpSpPr>
          <a:xfrm>
            <a:off x="4224628" y="2733768"/>
            <a:ext cx="752129" cy="773289"/>
            <a:chOff x="3110090" y="1429930"/>
            <a:chExt cx="752228" cy="773290"/>
          </a:xfrm>
        </p:grpSpPr>
        <p:grpSp>
          <p:nvGrpSpPr>
            <p:cNvPr id="42" name="组合 41"/>
            <p:cNvGrpSpPr/>
            <p:nvPr/>
          </p:nvGrpSpPr>
          <p:grpSpPr>
            <a:xfrm>
              <a:off x="3160683" y="1490614"/>
              <a:ext cx="648072" cy="648072"/>
              <a:chOff x="1907704" y="1131590"/>
              <a:chExt cx="1008112" cy="1008112"/>
            </a:xfrm>
          </p:grpSpPr>
          <p:sp>
            <p:nvSpPr>
              <p:cNvPr id="44" name="矩形 4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45" name="直接连接符 44"/>
              <p:cNvCxnSpPr>
                <a:stCxn id="44" idx="1"/>
                <a:endCxn id="4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3110090" y="1429930"/>
              <a:ext cx="752228" cy="773290"/>
            </a:xfrm>
            <a:prstGeom prst="rect">
              <a:avLst/>
            </a:prstGeom>
          </p:spPr>
          <p:txBody>
            <a:bodyPr wrap="none">
              <a:spAutoFit/>
            </a:bodyPr>
            <a:lstStyle/>
            <a:p>
              <a:pPr algn="ctr"/>
              <a:r>
                <a:rPr lang="zh-CN" altLang="en-US" sz="4425" dirty="0" smtClean="0">
                  <a:solidFill>
                    <a:schemeClr val="bg1">
                      <a:alpha val="79000"/>
                    </a:schemeClr>
                  </a:solidFill>
                  <a:latin typeface="+mj-ea"/>
                  <a:ea typeface="+mj-ea"/>
                </a:rPr>
                <a:t>开</a:t>
              </a:r>
              <a:endParaRPr lang="zh-CN" altLang="en-US" sz="4425" dirty="0">
                <a:solidFill>
                  <a:schemeClr val="bg1">
                    <a:alpha val="79000"/>
                  </a:schemeClr>
                </a:solidFill>
                <a:latin typeface="+mj-ea"/>
                <a:ea typeface="+mj-ea"/>
              </a:endParaRPr>
            </a:p>
          </p:txBody>
        </p:sp>
      </p:grpSp>
      <p:grpSp>
        <p:nvGrpSpPr>
          <p:cNvPr id="99" name="组合 98"/>
          <p:cNvGrpSpPr/>
          <p:nvPr/>
        </p:nvGrpSpPr>
        <p:grpSpPr>
          <a:xfrm>
            <a:off x="2002706" y="2733768"/>
            <a:ext cx="752129" cy="773289"/>
            <a:chOff x="2002706" y="2733768"/>
            <a:chExt cx="752129" cy="773289"/>
          </a:xfrm>
        </p:grpSpPr>
        <p:sp>
          <p:nvSpPr>
            <p:cNvPr id="95" name="矩形 94"/>
            <p:cNvSpPr/>
            <p:nvPr/>
          </p:nvSpPr>
          <p:spPr>
            <a:xfrm>
              <a:off x="2043113" y="2800628"/>
              <a:ext cx="647989" cy="648070"/>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6" name="直接连接符 95"/>
            <p:cNvCxnSpPr>
              <a:stCxn id="95" idx="1"/>
              <a:endCxn id="95" idx="3"/>
            </p:cNvCxnSpPr>
            <p:nvPr/>
          </p:nvCxnSpPr>
          <p:spPr>
            <a:xfrm>
              <a:off x="2043114" y="3124665"/>
              <a:ext cx="647989"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95" idx="0"/>
              <a:endCxn id="95" idx="2"/>
            </p:cNvCxnSpPr>
            <p:nvPr/>
          </p:nvCxnSpPr>
          <p:spPr>
            <a:xfrm>
              <a:off x="2367108" y="2800630"/>
              <a:ext cx="0" cy="648071"/>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sp>
          <p:nvSpPr>
            <p:cNvPr id="98" name="矩形 97"/>
            <p:cNvSpPr/>
            <p:nvPr/>
          </p:nvSpPr>
          <p:spPr>
            <a:xfrm>
              <a:off x="2002706" y="2733768"/>
              <a:ext cx="752129" cy="773289"/>
            </a:xfrm>
            <a:prstGeom prst="rect">
              <a:avLst/>
            </a:prstGeom>
          </p:spPr>
          <p:txBody>
            <a:bodyPr wrap="none">
              <a:spAutoFit/>
            </a:bodyPr>
            <a:lstStyle/>
            <a:p>
              <a:pPr algn="ctr"/>
              <a:r>
                <a:rPr lang="zh-CN" altLang="en-US" sz="4425" dirty="0" smtClean="0">
                  <a:solidFill>
                    <a:schemeClr val="bg1">
                      <a:alpha val="79000"/>
                    </a:schemeClr>
                  </a:solidFill>
                  <a:latin typeface="+mj-ea"/>
                  <a:ea typeface="+mj-ea"/>
                </a:rPr>
                <a:t>教</a:t>
              </a:r>
              <a:endParaRPr lang="zh-CN" altLang="en-US" sz="4425" dirty="0">
                <a:solidFill>
                  <a:schemeClr val="bg1">
                    <a:alpha val="79000"/>
                  </a:schemeClr>
                </a:solidFill>
                <a:latin typeface="+mj-ea"/>
                <a:ea typeface="+mj-ea"/>
              </a:endParaRPr>
            </a:p>
          </p:txBody>
        </p:sp>
      </p:grpSp>
      <p:pic>
        <p:nvPicPr>
          <p:cNvPr id="100" name="Freeplay Music - Always Be There (Full version).mp3">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559166" y="-1046652"/>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0"/>
                                        </p:tgtEl>
                                      </p:cBhvr>
                                    </p:cmd>
                                  </p:childTnLst>
                                </p:cTn>
                              </p:par>
                              <p:par>
                                <p:cTn id="7" presetID="53" presetClass="entr" presetSubtype="16"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600" fill="hold"/>
                                        <p:tgtEl>
                                          <p:spTgt spid="4"/>
                                        </p:tgtEl>
                                        <p:attrNameLst>
                                          <p:attrName>ppt_w</p:attrName>
                                        </p:attrNameLst>
                                      </p:cBhvr>
                                      <p:tavLst>
                                        <p:tav tm="0">
                                          <p:val>
                                            <p:fltVal val="0"/>
                                          </p:val>
                                        </p:tav>
                                        <p:tav tm="100000">
                                          <p:val>
                                            <p:strVal val="#ppt_w"/>
                                          </p:val>
                                        </p:tav>
                                      </p:tavLst>
                                    </p:anim>
                                    <p:anim calcmode="lin" valueType="num">
                                      <p:cBhvr>
                                        <p:cTn id="10" dur="600" fill="hold"/>
                                        <p:tgtEl>
                                          <p:spTgt spid="4"/>
                                        </p:tgtEl>
                                        <p:attrNameLst>
                                          <p:attrName>ppt_h</p:attrName>
                                        </p:attrNameLst>
                                      </p:cBhvr>
                                      <p:tavLst>
                                        <p:tav tm="0">
                                          <p:val>
                                            <p:fltVal val="0"/>
                                          </p:val>
                                        </p:tav>
                                        <p:tav tm="100000">
                                          <p:val>
                                            <p:strVal val="#ppt_h"/>
                                          </p:val>
                                        </p:tav>
                                      </p:tavLst>
                                    </p:anim>
                                    <p:animEffect transition="in" filter="fade">
                                      <p:cBhvr>
                                        <p:cTn id="11" dur="600"/>
                                        <p:tgtEl>
                                          <p:spTgt spid="4"/>
                                        </p:tgtEl>
                                      </p:cBhvr>
                                    </p:animEffect>
                                  </p:childTnLst>
                                </p:cTn>
                              </p:par>
                              <p:par>
                                <p:cTn id="12" presetID="32" presetClass="emph" presetSubtype="0" repeatCount="3000" fill="hold" nodeType="withEffect">
                                  <p:stCondLst>
                                    <p:cond delay="0"/>
                                  </p:stCondLst>
                                  <p:childTnLst>
                                    <p:animRot by="120000">
                                      <p:cBhvr>
                                        <p:cTn id="13" dur="30" fill="hold">
                                          <p:stCondLst>
                                            <p:cond delay="0"/>
                                          </p:stCondLst>
                                        </p:cTn>
                                        <p:tgtEl>
                                          <p:spTgt spid="4"/>
                                        </p:tgtEl>
                                        <p:attrNameLst>
                                          <p:attrName>r</p:attrName>
                                        </p:attrNameLst>
                                      </p:cBhvr>
                                    </p:animRot>
                                    <p:animRot by="-240000">
                                      <p:cBhvr>
                                        <p:cTn id="14" dur="60" fill="hold">
                                          <p:stCondLst>
                                            <p:cond delay="60"/>
                                          </p:stCondLst>
                                        </p:cTn>
                                        <p:tgtEl>
                                          <p:spTgt spid="4"/>
                                        </p:tgtEl>
                                        <p:attrNameLst>
                                          <p:attrName>r</p:attrName>
                                        </p:attrNameLst>
                                      </p:cBhvr>
                                    </p:animRot>
                                    <p:animRot by="240000">
                                      <p:cBhvr>
                                        <p:cTn id="15" dur="60" fill="hold">
                                          <p:stCondLst>
                                            <p:cond delay="120"/>
                                          </p:stCondLst>
                                        </p:cTn>
                                        <p:tgtEl>
                                          <p:spTgt spid="4"/>
                                        </p:tgtEl>
                                        <p:attrNameLst>
                                          <p:attrName>r</p:attrName>
                                        </p:attrNameLst>
                                      </p:cBhvr>
                                    </p:animRot>
                                    <p:animRot by="-240000">
                                      <p:cBhvr>
                                        <p:cTn id="16" dur="60" fill="hold">
                                          <p:stCondLst>
                                            <p:cond delay="180"/>
                                          </p:stCondLst>
                                        </p:cTn>
                                        <p:tgtEl>
                                          <p:spTgt spid="4"/>
                                        </p:tgtEl>
                                        <p:attrNameLst>
                                          <p:attrName>r</p:attrName>
                                        </p:attrNameLst>
                                      </p:cBhvr>
                                    </p:animRot>
                                    <p:animRot by="120000">
                                      <p:cBhvr>
                                        <p:cTn id="17" dur="60" fill="hold">
                                          <p:stCondLst>
                                            <p:cond delay="240"/>
                                          </p:stCondLst>
                                        </p:cTn>
                                        <p:tgtEl>
                                          <p:spTgt spid="4"/>
                                        </p:tgtEl>
                                        <p:attrNameLst>
                                          <p:attrName>r</p:attrName>
                                        </p:attrNameLst>
                                      </p:cBhvr>
                                    </p:animRot>
                                  </p:childTnLst>
                                </p:cTn>
                              </p:par>
                            </p:childTnLst>
                          </p:cTn>
                        </p:par>
                        <p:par>
                          <p:cTn id="18" fill="hold">
                            <p:stCondLst>
                              <p:cond delay="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500"/>
                                        <p:tgtEl>
                                          <p:spTgt spid="99"/>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2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4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nodeType="withEffect">
                                  <p:stCondLst>
                                    <p:cond delay="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8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nodeType="withEffect">
                                  <p:stCondLst>
                                    <p:cond delay="100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2000"/>
                            </p:stCondLst>
                            <p:childTnLst>
                              <p:par>
                                <p:cTn id="53" presetID="22" presetClass="entr" presetSubtype="8" fill="hold" nodeType="afterEffect">
                                  <p:stCondLst>
                                    <p:cond delay="10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1000"/>
                                        <p:tgtEl>
                                          <p:spTgt spid="40"/>
                                        </p:tgtEl>
                                      </p:cBhvr>
                                    </p:animEffect>
                                  </p:childTnLst>
                                </p:cTn>
                              </p:par>
                              <p:par>
                                <p:cTn id="56" presetID="1" presetClass="entr" presetSubtype="0" fill="hold" nodeType="withEffect">
                                  <p:stCondLst>
                                    <p:cond delay="0"/>
                                  </p:stCondLst>
                                  <p:childTnLst>
                                    <p:set>
                                      <p:cBhvr>
                                        <p:cTn id="57" dur="1" fill="hold">
                                          <p:stCondLst>
                                            <p:cond delay="0"/>
                                          </p:stCondLst>
                                        </p:cTn>
                                        <p:tgtEl>
                                          <p:spTgt spid="39"/>
                                        </p:tgtEl>
                                        <p:attrNameLst>
                                          <p:attrName>style.visibility</p:attrName>
                                        </p:attrNameLst>
                                      </p:cBhvr>
                                      <p:to>
                                        <p:strVal val="visible"/>
                                      </p:to>
                                    </p:set>
                                  </p:childTnLst>
                                </p:cTn>
                              </p:par>
                              <p:par>
                                <p:cTn id="58" presetID="63" presetClass="path" presetSubtype="0" accel="50000" decel="50000" fill="hold" nodeType="withEffect">
                                  <p:stCondLst>
                                    <p:cond delay="0"/>
                                  </p:stCondLst>
                                  <p:childTnLst>
                                    <p:animMotion origin="layout" path="M -1.04323 -0.00772 L -2.5E-6 2.22222E-6 " pathEditMode="relative" rAng="0" ptsTypes="AA">
                                      <p:cBhvr>
                                        <p:cTn id="59" dur="1000" fill="hold"/>
                                        <p:tgtEl>
                                          <p:spTgt spid="39"/>
                                        </p:tgtEl>
                                        <p:attrNameLst>
                                          <p:attrName>ppt_x</p:attrName>
                                          <p:attrName>ppt_y</p:attrName>
                                        </p:attrNameLst>
                                      </p:cBhvr>
                                      <p:rCtr x="52153" y="370"/>
                                    </p:animMotion>
                                  </p:childTnLst>
                                </p:cTn>
                              </p:par>
                            </p:childTnLst>
                          </p:cTn>
                        </p:par>
                        <p:par>
                          <p:cTn id="60" fill="hold">
                            <p:stCondLst>
                              <p:cond delay="3100"/>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anim calcmode="lin" valueType="num">
                                      <p:cBhvr>
                                        <p:cTn id="64" dur="500" fill="hold"/>
                                        <p:tgtEl>
                                          <p:spTgt spid="37"/>
                                        </p:tgtEl>
                                        <p:attrNameLst>
                                          <p:attrName>ppt_x</p:attrName>
                                        </p:attrNameLst>
                                      </p:cBhvr>
                                      <p:tavLst>
                                        <p:tav tm="0">
                                          <p:val>
                                            <p:strVal val="#ppt_x"/>
                                          </p:val>
                                        </p:tav>
                                        <p:tav tm="100000">
                                          <p:val>
                                            <p:strVal val="#ppt_x"/>
                                          </p:val>
                                        </p:tav>
                                      </p:tavLst>
                                    </p:anim>
                                    <p:anim calcmode="lin" valueType="num">
                                      <p:cBhvr>
                                        <p:cTn id="65" dur="500" fill="hold"/>
                                        <p:tgtEl>
                                          <p:spTgt spid="37"/>
                                        </p:tgtEl>
                                        <p:attrNameLst>
                                          <p:attrName>ppt_y</p:attrName>
                                        </p:attrNameLst>
                                      </p:cBhvr>
                                      <p:tavLst>
                                        <p:tav tm="0">
                                          <p:val>
                                            <p:strVal val="#ppt_y+.1"/>
                                          </p:val>
                                        </p:tav>
                                        <p:tav tm="100000">
                                          <p:val>
                                            <p:strVal val="#ppt_y"/>
                                          </p:val>
                                        </p:tav>
                                      </p:tavLst>
                                    </p:anim>
                                  </p:childTnLst>
                                </p:cTn>
                              </p:par>
                              <p:par>
                                <p:cTn id="66" presetID="10" presetClass="entr" presetSubtype="0" fill="hold" grpId="0" nodeType="withEffect">
                                  <p:stCondLst>
                                    <p:cond delay="120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11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9" repeatCount="indefinite" fill="remove" display="0">
                  <p:stCondLst>
                    <p:cond delay="indefinite"/>
                  </p:stCondLst>
                  <p:endCondLst>
                    <p:cond evt="onStopAudio" delay="0">
                      <p:tgtEl>
                        <p:sldTgt/>
                      </p:tgtEl>
                    </p:cond>
                  </p:endCondLst>
                </p:cTn>
                <p:tgtEl>
                  <p:spTgt spid="100"/>
                </p:tgtEl>
              </p:cMediaNode>
            </p:audio>
          </p:childTnLst>
        </p:cTn>
      </p:par>
    </p:tnLst>
    <p:bldLst>
      <p:bldP spid="37"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pic>
        <p:nvPicPr>
          <p:cNvPr id="6"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013" y="1131592"/>
            <a:ext cx="5409975" cy="33422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013" y="3937186"/>
            <a:ext cx="5409975" cy="33422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013" y="1514728"/>
            <a:ext cx="5409975" cy="33422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2048808" y="1335604"/>
            <a:ext cx="5082387" cy="2794274"/>
            <a:chOff x="2048478" y="1335604"/>
            <a:chExt cx="5083049" cy="2794273"/>
          </a:xfrm>
        </p:grpSpPr>
        <p:cxnSp>
          <p:nvCxnSpPr>
            <p:cNvPr id="13" name="直接连接符 12"/>
            <p:cNvCxnSpPr/>
            <p:nvPr/>
          </p:nvCxnSpPr>
          <p:spPr>
            <a:xfrm>
              <a:off x="2087724" y="239621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87724" y="272745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087724" y="3058687"/>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087724" y="338992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087724" y="372116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087724" y="2064976"/>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048478" y="1335604"/>
              <a:ext cx="550223"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序号</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0" name="矩形 19"/>
            <p:cNvSpPr/>
            <p:nvPr/>
          </p:nvSpPr>
          <p:spPr>
            <a:xfrm>
              <a:off x="3173838" y="1337001"/>
              <a:ext cx="550223"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1" name="矩形 20"/>
            <p:cNvSpPr/>
            <p:nvPr/>
          </p:nvSpPr>
          <p:spPr>
            <a:xfrm>
              <a:off x="4781432" y="1360836"/>
              <a:ext cx="550223"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2" name="矩形 21"/>
            <p:cNvSpPr/>
            <p:nvPr/>
          </p:nvSpPr>
          <p:spPr>
            <a:xfrm>
              <a:off x="5697957" y="1373980"/>
              <a:ext cx="550223"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日期</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3" name="矩形 22"/>
            <p:cNvSpPr/>
            <p:nvPr/>
          </p:nvSpPr>
          <p:spPr>
            <a:xfrm>
              <a:off x="6581304" y="1374062"/>
              <a:ext cx="550223"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数量</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4" name="矩形 23"/>
            <p:cNvSpPr/>
            <p:nvPr/>
          </p:nvSpPr>
          <p:spPr>
            <a:xfrm>
              <a:off x="2207197" y="1695063"/>
              <a:ext cx="232787"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1</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5" name="矩形 24"/>
            <p:cNvSpPr/>
            <p:nvPr/>
          </p:nvSpPr>
          <p:spPr>
            <a:xfrm>
              <a:off x="2189562" y="2035697"/>
              <a:ext cx="268057"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2</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6" name="矩形 25"/>
            <p:cNvSpPr/>
            <p:nvPr/>
          </p:nvSpPr>
          <p:spPr>
            <a:xfrm>
              <a:off x="2188758" y="2376331"/>
              <a:ext cx="269661"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3</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7" name="矩形 26"/>
            <p:cNvSpPr/>
            <p:nvPr/>
          </p:nvSpPr>
          <p:spPr>
            <a:xfrm>
              <a:off x="2187957" y="2716965"/>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4</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8" name="矩形 27"/>
            <p:cNvSpPr/>
            <p:nvPr/>
          </p:nvSpPr>
          <p:spPr>
            <a:xfrm>
              <a:off x="2192768" y="3057599"/>
              <a:ext cx="26164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5</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9" name="矩形 28"/>
            <p:cNvSpPr/>
            <p:nvPr/>
          </p:nvSpPr>
          <p:spPr>
            <a:xfrm>
              <a:off x="2187155" y="3398233"/>
              <a:ext cx="272868"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6</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0" name="矩形 29"/>
            <p:cNvSpPr/>
            <p:nvPr/>
          </p:nvSpPr>
          <p:spPr>
            <a:xfrm>
              <a:off x="2192768" y="3738866"/>
              <a:ext cx="26164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7</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1" name="矩形 30"/>
            <p:cNvSpPr/>
            <p:nvPr/>
          </p:nvSpPr>
          <p:spPr>
            <a:xfrm>
              <a:off x="2625538" y="1698719"/>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2" name="矩形 31"/>
            <p:cNvSpPr/>
            <p:nvPr/>
          </p:nvSpPr>
          <p:spPr>
            <a:xfrm>
              <a:off x="2625538" y="2051975"/>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3" name="矩形 32"/>
            <p:cNvSpPr/>
            <p:nvPr/>
          </p:nvSpPr>
          <p:spPr>
            <a:xfrm>
              <a:off x="2625538" y="2405231"/>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4" name="矩形 33"/>
            <p:cNvSpPr/>
            <p:nvPr/>
          </p:nvSpPr>
          <p:spPr>
            <a:xfrm>
              <a:off x="2625538" y="2758487"/>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5" name="矩形 34"/>
            <p:cNvSpPr/>
            <p:nvPr/>
          </p:nvSpPr>
          <p:spPr>
            <a:xfrm>
              <a:off x="2625538" y="3111743"/>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6" name="矩形 35"/>
            <p:cNvSpPr/>
            <p:nvPr/>
          </p:nvSpPr>
          <p:spPr>
            <a:xfrm>
              <a:off x="2625538" y="3464999"/>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7" name="矩形 36"/>
            <p:cNvSpPr/>
            <p:nvPr/>
          </p:nvSpPr>
          <p:spPr>
            <a:xfrm>
              <a:off x="2625538" y="3818253"/>
              <a:ext cx="1646820" cy="311624"/>
            </a:xfrm>
            <a:prstGeom prst="rect">
              <a:avLst/>
            </a:prstGeom>
          </p:spPr>
          <p:txBody>
            <a:bodyPr wrap="none">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单击此处添加内容</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38" name="矩形 37"/>
            <p:cNvSpPr/>
            <p:nvPr/>
          </p:nvSpPr>
          <p:spPr>
            <a:xfrm>
              <a:off x="4605138" y="1698719"/>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39" name="矩形 38"/>
            <p:cNvSpPr/>
            <p:nvPr/>
          </p:nvSpPr>
          <p:spPr>
            <a:xfrm>
              <a:off x="4605138" y="2046148"/>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40" name="矩形 39"/>
            <p:cNvSpPr/>
            <p:nvPr/>
          </p:nvSpPr>
          <p:spPr>
            <a:xfrm>
              <a:off x="4605138" y="2393577"/>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41" name="矩形 40"/>
            <p:cNvSpPr/>
            <p:nvPr/>
          </p:nvSpPr>
          <p:spPr>
            <a:xfrm>
              <a:off x="4605138" y="2741006"/>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42" name="矩形 41"/>
            <p:cNvSpPr/>
            <p:nvPr/>
          </p:nvSpPr>
          <p:spPr>
            <a:xfrm>
              <a:off x="4605138" y="3088435"/>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43" name="矩形 42"/>
            <p:cNvSpPr/>
            <p:nvPr/>
          </p:nvSpPr>
          <p:spPr>
            <a:xfrm>
              <a:off x="4605138" y="3435864"/>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44" name="矩形 43"/>
            <p:cNvSpPr/>
            <p:nvPr/>
          </p:nvSpPr>
          <p:spPr>
            <a:xfrm>
              <a:off x="4605138" y="3783295"/>
              <a:ext cx="915754" cy="311624"/>
            </a:xfrm>
            <a:prstGeom prst="rect">
              <a:avLst/>
            </a:prstGeom>
          </p:spPr>
          <p:txBody>
            <a:bodyPr wrap="none">
              <a:spAutoFit/>
            </a:bodyPr>
            <a:lstStyle/>
            <a:p>
              <a:r>
                <a:rPr lang="zh-CN" altLang="en-US" sz="1425" dirty="0">
                  <a:solidFill>
                    <a:srgbClr val="F8F8F8"/>
                  </a:solidFill>
                  <a:latin typeface="方正卡通简体" panose="03000509000000000000" charset="-122"/>
                  <a:ea typeface="方正卡通简体" panose="03000509000000000000" charset="-122"/>
                </a:rPr>
                <a:t>添加内容</a:t>
              </a:r>
              <a:endParaRPr lang="zh-CN" altLang="en-US" sz="1015" dirty="0">
                <a:solidFill>
                  <a:srgbClr val="F8F8F8"/>
                </a:solidFill>
              </a:endParaRPr>
            </a:p>
          </p:txBody>
        </p:sp>
        <p:sp>
          <p:nvSpPr>
            <p:cNvPr id="45" name="矩形 44"/>
            <p:cNvSpPr/>
            <p:nvPr/>
          </p:nvSpPr>
          <p:spPr>
            <a:xfrm>
              <a:off x="5649904" y="1757199"/>
              <a:ext cx="530984" cy="311624"/>
            </a:xfrm>
            <a:prstGeom prst="rect">
              <a:avLst/>
            </a:prstGeom>
          </p:spPr>
          <p:txBody>
            <a:bodyPr wrap="non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46" name="矩形 45"/>
            <p:cNvSpPr/>
            <p:nvPr/>
          </p:nvSpPr>
          <p:spPr>
            <a:xfrm>
              <a:off x="5649904" y="2097086"/>
              <a:ext cx="530984" cy="311624"/>
            </a:xfrm>
            <a:prstGeom prst="rect">
              <a:avLst/>
            </a:prstGeom>
          </p:spPr>
          <p:txBody>
            <a:bodyPr wrap="non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47" name="矩形 46"/>
            <p:cNvSpPr/>
            <p:nvPr/>
          </p:nvSpPr>
          <p:spPr>
            <a:xfrm>
              <a:off x="5650032" y="2436694"/>
              <a:ext cx="713833" cy="310515"/>
            </a:xfrm>
            <a:prstGeom prst="rect">
              <a:avLst/>
            </a:prstGeom>
          </p:spPr>
          <p:txBody>
            <a:bodyPr wrap="squar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48" name="矩形 47"/>
            <p:cNvSpPr/>
            <p:nvPr/>
          </p:nvSpPr>
          <p:spPr>
            <a:xfrm>
              <a:off x="5650032" y="2777053"/>
              <a:ext cx="713833" cy="310515"/>
            </a:xfrm>
            <a:prstGeom prst="rect">
              <a:avLst/>
            </a:prstGeom>
          </p:spPr>
          <p:txBody>
            <a:bodyPr wrap="squar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49" name="矩形 48"/>
            <p:cNvSpPr/>
            <p:nvPr/>
          </p:nvSpPr>
          <p:spPr>
            <a:xfrm>
              <a:off x="5650032" y="3116778"/>
              <a:ext cx="713833" cy="310515"/>
            </a:xfrm>
            <a:prstGeom prst="rect">
              <a:avLst/>
            </a:prstGeom>
          </p:spPr>
          <p:txBody>
            <a:bodyPr wrap="squar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50" name="矩形 49"/>
            <p:cNvSpPr/>
            <p:nvPr/>
          </p:nvSpPr>
          <p:spPr>
            <a:xfrm>
              <a:off x="5650032" y="3456503"/>
              <a:ext cx="713833" cy="310515"/>
            </a:xfrm>
            <a:prstGeom prst="rect">
              <a:avLst/>
            </a:prstGeom>
          </p:spPr>
          <p:txBody>
            <a:bodyPr wrap="squar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51" name="矩形 50"/>
            <p:cNvSpPr/>
            <p:nvPr/>
          </p:nvSpPr>
          <p:spPr>
            <a:xfrm>
              <a:off x="5650032" y="3796228"/>
              <a:ext cx="713833" cy="310515"/>
            </a:xfrm>
            <a:prstGeom prst="rect">
              <a:avLst/>
            </a:prstGeom>
          </p:spPr>
          <p:txBody>
            <a:bodyPr wrap="square">
              <a:spAutoFit/>
            </a:bodyPr>
            <a:lstStyle/>
            <a:p>
              <a:r>
                <a:rPr lang="en-US" altLang="zh-CN" sz="1425" dirty="0">
                  <a:solidFill>
                    <a:srgbClr val="F8F8F8"/>
                  </a:solidFill>
                  <a:latin typeface="方正卡通简体" panose="03000509000000000000" charset="-122"/>
                  <a:ea typeface="方正卡通简体" panose="03000509000000000000" charset="-122"/>
                </a:rPr>
                <a:t>17-1-2</a:t>
              </a:r>
              <a:endParaRPr lang="zh-CN" altLang="en-US" sz="1015" dirty="0">
                <a:solidFill>
                  <a:srgbClr val="F8F8F8"/>
                </a:solidFill>
              </a:endParaRPr>
            </a:p>
          </p:txBody>
        </p:sp>
        <p:sp>
          <p:nvSpPr>
            <p:cNvPr id="52" name="矩形 51"/>
            <p:cNvSpPr/>
            <p:nvPr/>
          </p:nvSpPr>
          <p:spPr>
            <a:xfrm>
              <a:off x="6720786" y="1735188"/>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53" name="矩形 52"/>
            <p:cNvSpPr/>
            <p:nvPr/>
          </p:nvSpPr>
          <p:spPr>
            <a:xfrm>
              <a:off x="6720786" y="2078743"/>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54" name="矩形 53"/>
            <p:cNvSpPr/>
            <p:nvPr/>
          </p:nvSpPr>
          <p:spPr>
            <a:xfrm>
              <a:off x="6720786" y="2422298"/>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55" name="矩形 54"/>
            <p:cNvSpPr/>
            <p:nvPr/>
          </p:nvSpPr>
          <p:spPr>
            <a:xfrm>
              <a:off x="6720786" y="2765853"/>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56" name="矩形 55"/>
            <p:cNvSpPr/>
            <p:nvPr/>
          </p:nvSpPr>
          <p:spPr>
            <a:xfrm>
              <a:off x="6720786" y="3109408"/>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57" name="矩形 56"/>
            <p:cNvSpPr/>
            <p:nvPr/>
          </p:nvSpPr>
          <p:spPr>
            <a:xfrm>
              <a:off x="6720786" y="3452963"/>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58" name="矩形 57"/>
            <p:cNvSpPr/>
            <p:nvPr/>
          </p:nvSpPr>
          <p:spPr>
            <a:xfrm>
              <a:off x="6720786" y="3796519"/>
              <a:ext cx="271264" cy="311624"/>
            </a:xfrm>
            <a:prstGeom prst="rect">
              <a:avLst/>
            </a:prstGeom>
          </p:spPr>
          <p:txBody>
            <a:bodyPr wrap="none">
              <a:spAutoFit/>
            </a:bodyPr>
            <a:lstStyle/>
            <a:p>
              <a:pPr algn="ctr"/>
              <a:r>
                <a:rPr lang="en-US" altLang="zh-CN" sz="1425" dirty="0">
                  <a:solidFill>
                    <a:srgbClr val="F8F8F8"/>
                  </a:solidFill>
                  <a:latin typeface="方正卡通简体" panose="03000509000000000000" charset="-122"/>
                  <a:ea typeface="方正卡通简体" panose="03000509000000000000" charset="-122"/>
                </a:rPr>
                <a:t>8</a:t>
              </a:r>
              <a:endParaRPr lang="zh-CN" altLang="en-US" sz="1425" dirty="0">
                <a:solidFill>
                  <a:srgbClr val="F8F8F8"/>
                </a:solidFill>
                <a:latin typeface="方正卡通简体" panose="03000509000000000000" charset="-122"/>
                <a:ea typeface="方正卡通简体" panose="03000509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par>
                                <p:cTn id="29" presetID="2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2100"/>
                            </p:stCondLst>
                            <p:childTnLst>
                              <p:par>
                                <p:cTn id="33" presetID="22" presetClass="entr" presetSubtype="1"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grpSp>
        <p:nvGrpSpPr>
          <p:cNvPr id="6" name="组合 5"/>
          <p:cNvGrpSpPr/>
          <p:nvPr/>
        </p:nvGrpSpPr>
        <p:grpSpPr>
          <a:xfrm>
            <a:off x="3835531" y="1436512"/>
            <a:ext cx="1345634" cy="1297655"/>
            <a:chOff x="3835434" y="1324925"/>
            <a:chExt cx="1345809" cy="1297655"/>
          </a:xfrm>
        </p:grpSpPr>
        <p:sp>
          <p:nvSpPr>
            <p:cNvPr id="10" name="AutoShape 3"/>
            <p:cNvSpPr>
              <a:spLocks noChangeArrowheads="1"/>
            </p:cNvSpPr>
            <p:nvPr/>
          </p:nvSpPr>
          <p:spPr bwMode="auto">
            <a:xfrm>
              <a:off x="3835434" y="1324925"/>
              <a:ext cx="1345809" cy="1297655"/>
            </a:xfrm>
            <a:prstGeom prst="chevron">
              <a:avLst>
                <a:gd name="adj" fmla="val 29266"/>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25">
                <a:solidFill>
                  <a:schemeClr val="bg1">
                    <a:lumMod val="85000"/>
                  </a:schemeClr>
                </a:solidFill>
              </a:endParaRPr>
            </a:p>
          </p:txBody>
        </p:sp>
        <p:sp>
          <p:nvSpPr>
            <p:cNvPr id="11" name="WordArt 6"/>
            <p:cNvSpPr>
              <a:spLocks noChangeArrowheads="1" noChangeShapeType="1"/>
            </p:cNvSpPr>
            <p:nvPr/>
          </p:nvSpPr>
          <p:spPr bwMode="auto">
            <a:xfrm>
              <a:off x="4208446" y="1792187"/>
              <a:ext cx="746522" cy="248209"/>
            </a:xfrm>
            <a:prstGeom prst="rect">
              <a:avLst/>
            </a:prstGeom>
            <a:noFill/>
          </p:spPr>
          <p:txBody>
            <a:bodyPr wrap="square" rtlCol="0">
              <a:spAutoFit/>
            </a:bodyPr>
            <a:lstStyle/>
            <a:p>
              <a:pPr algn="ctr">
                <a:spcBef>
                  <a:spcPct val="0"/>
                </a:spcBef>
              </a:pPr>
              <a:r>
                <a:rPr lang="zh-CN" altLang="en-US" sz="1015" dirty="0">
                  <a:solidFill>
                    <a:srgbClr val="F8F8F8"/>
                  </a:solidFill>
                  <a:latin typeface="+mj-ea"/>
                  <a:ea typeface="+mj-ea"/>
                </a:rPr>
                <a:t>内容</a:t>
              </a:r>
              <a:endParaRPr lang="zh-CN" altLang="en-US" sz="1015" dirty="0">
                <a:solidFill>
                  <a:srgbClr val="F8F8F8"/>
                </a:solidFill>
                <a:latin typeface="+mj-ea"/>
                <a:ea typeface="+mj-ea"/>
              </a:endParaRPr>
            </a:p>
          </p:txBody>
        </p:sp>
      </p:grpSp>
      <p:grpSp>
        <p:nvGrpSpPr>
          <p:cNvPr id="12" name="组合 11"/>
          <p:cNvGrpSpPr/>
          <p:nvPr/>
        </p:nvGrpSpPr>
        <p:grpSpPr>
          <a:xfrm>
            <a:off x="5063480" y="1436512"/>
            <a:ext cx="1410406" cy="1297655"/>
            <a:chOff x="5063542" y="1324925"/>
            <a:chExt cx="1410589" cy="1297655"/>
          </a:xfrm>
        </p:grpSpPr>
        <p:sp>
          <p:nvSpPr>
            <p:cNvPr id="13" name="AutoShape 4"/>
            <p:cNvSpPr>
              <a:spLocks noChangeArrowheads="1"/>
            </p:cNvSpPr>
            <p:nvPr/>
          </p:nvSpPr>
          <p:spPr bwMode="auto">
            <a:xfrm>
              <a:off x="5063542"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25">
                <a:solidFill>
                  <a:schemeClr val="bg1">
                    <a:lumMod val="85000"/>
                  </a:schemeClr>
                </a:solidFill>
              </a:endParaRPr>
            </a:p>
          </p:txBody>
        </p:sp>
        <p:sp>
          <p:nvSpPr>
            <p:cNvPr id="14" name="WordArt 7"/>
            <p:cNvSpPr>
              <a:spLocks noChangeArrowheads="1" noChangeShapeType="1"/>
            </p:cNvSpPr>
            <p:nvPr/>
          </p:nvSpPr>
          <p:spPr bwMode="auto">
            <a:xfrm>
              <a:off x="5540592" y="1792187"/>
              <a:ext cx="746522" cy="248209"/>
            </a:xfrm>
            <a:prstGeom prst="rect">
              <a:avLst/>
            </a:prstGeom>
            <a:noFill/>
          </p:spPr>
          <p:txBody>
            <a:bodyPr wrap="square" rtlCol="0">
              <a:spAutoFit/>
            </a:bodyPr>
            <a:lstStyle/>
            <a:p>
              <a:pPr algn="ctr">
                <a:spcBef>
                  <a:spcPct val="0"/>
                </a:spcBef>
              </a:pPr>
              <a:r>
                <a:rPr lang="zh-CN" altLang="en-US" sz="1015" dirty="0">
                  <a:solidFill>
                    <a:srgbClr val="F8F8F8"/>
                  </a:solidFill>
                  <a:latin typeface="+mj-ea"/>
                  <a:ea typeface="+mj-ea"/>
                </a:rPr>
                <a:t>内容</a:t>
              </a:r>
              <a:endParaRPr lang="zh-CN" altLang="en-US" sz="1015" dirty="0">
                <a:solidFill>
                  <a:srgbClr val="F8F8F8"/>
                </a:solidFill>
                <a:latin typeface="+mj-ea"/>
                <a:ea typeface="+mj-ea"/>
              </a:endParaRPr>
            </a:p>
          </p:txBody>
        </p:sp>
      </p:grpSp>
      <p:grpSp>
        <p:nvGrpSpPr>
          <p:cNvPr id="15" name="组合 14"/>
          <p:cNvGrpSpPr/>
          <p:nvPr/>
        </p:nvGrpSpPr>
        <p:grpSpPr>
          <a:xfrm>
            <a:off x="2556039" y="1436512"/>
            <a:ext cx="1410406" cy="1297655"/>
            <a:chOff x="2555776" y="1324925"/>
            <a:chExt cx="1410589" cy="1297655"/>
          </a:xfrm>
        </p:grpSpPr>
        <p:sp>
          <p:nvSpPr>
            <p:cNvPr id="16" name="AutoShape 9"/>
            <p:cNvSpPr>
              <a:spLocks noChangeArrowheads="1"/>
            </p:cNvSpPr>
            <p:nvPr/>
          </p:nvSpPr>
          <p:spPr bwMode="auto">
            <a:xfrm>
              <a:off x="2555776" y="1324925"/>
              <a:ext cx="1410589" cy="1297655"/>
            </a:xfrm>
            <a:prstGeom prst="chevron">
              <a:avLst>
                <a:gd name="adj" fmla="val 30675"/>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25">
                <a:solidFill>
                  <a:schemeClr val="bg1">
                    <a:lumMod val="85000"/>
                  </a:schemeClr>
                </a:solidFill>
              </a:endParaRPr>
            </a:p>
          </p:txBody>
        </p:sp>
        <p:sp>
          <p:nvSpPr>
            <p:cNvPr id="17" name="WordArt 10"/>
            <p:cNvSpPr>
              <a:spLocks noChangeArrowheads="1" noChangeShapeType="1"/>
            </p:cNvSpPr>
            <p:nvPr/>
          </p:nvSpPr>
          <p:spPr bwMode="auto">
            <a:xfrm>
              <a:off x="3017748" y="1792187"/>
              <a:ext cx="746522" cy="248209"/>
            </a:xfrm>
            <a:prstGeom prst="rect">
              <a:avLst/>
            </a:prstGeom>
            <a:noFill/>
          </p:spPr>
          <p:txBody>
            <a:bodyPr wrap="square" rtlCol="0">
              <a:spAutoFit/>
            </a:bodyPr>
            <a:lstStyle/>
            <a:p>
              <a:pPr algn="ctr">
                <a:spcBef>
                  <a:spcPct val="0"/>
                </a:spcBef>
              </a:pPr>
              <a:r>
                <a:rPr lang="zh-CN" altLang="en-US" sz="1015" dirty="0">
                  <a:solidFill>
                    <a:srgbClr val="F8F8F8"/>
                  </a:solidFill>
                  <a:latin typeface="+mj-ea"/>
                  <a:ea typeface="+mj-ea"/>
                </a:rPr>
                <a:t>内容</a:t>
              </a:r>
              <a:endParaRPr lang="zh-CN" altLang="en-US" sz="1015" dirty="0">
                <a:solidFill>
                  <a:srgbClr val="F8F8F8"/>
                </a:solidFill>
                <a:latin typeface="+mj-ea"/>
                <a:ea typeface="+mj-ea"/>
              </a:endParaRPr>
            </a:p>
          </p:txBody>
        </p:sp>
      </p:grpSp>
      <p:grpSp>
        <p:nvGrpSpPr>
          <p:cNvPr id="18" name="组合 17"/>
          <p:cNvGrpSpPr/>
          <p:nvPr/>
        </p:nvGrpSpPr>
        <p:grpSpPr>
          <a:xfrm>
            <a:off x="1399549" y="2852234"/>
            <a:ext cx="6340393" cy="992579"/>
            <a:chOff x="1399134" y="2740646"/>
            <a:chExt cx="6341218" cy="992579"/>
          </a:xfrm>
        </p:grpSpPr>
        <p:grpSp>
          <p:nvGrpSpPr>
            <p:cNvPr id="19" name="组合 18"/>
            <p:cNvGrpSpPr/>
            <p:nvPr/>
          </p:nvGrpSpPr>
          <p:grpSpPr>
            <a:xfrm>
              <a:off x="1399134" y="2989853"/>
              <a:ext cx="6341218" cy="734025"/>
              <a:chOff x="2094803" y="3259225"/>
              <a:chExt cx="5377643" cy="734025"/>
            </a:xfrm>
          </p:grpSpPr>
          <p:cxnSp>
            <p:nvCxnSpPr>
              <p:cNvPr id="21" name="直接连接符 20"/>
              <p:cNvCxnSpPr/>
              <p:nvPr/>
            </p:nvCxnSpPr>
            <p:spPr>
              <a:xfrm>
                <a:off x="2094803" y="325922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94803" y="350390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94803" y="3748575"/>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094803" y="3993250"/>
                <a:ext cx="5377643"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0" name="TextBox 23"/>
            <p:cNvSpPr txBox="1"/>
            <p:nvPr/>
          </p:nvSpPr>
          <p:spPr>
            <a:xfrm>
              <a:off x="1403648" y="2740646"/>
              <a:ext cx="6336704" cy="992579"/>
            </a:xfrm>
            <a:prstGeom prst="rect">
              <a:avLst/>
            </a:prstGeom>
          </p:spPr>
          <p:txBody>
            <a:bodyPr wrap="square">
              <a:spAutoFit/>
            </a:bodyPr>
            <a:lstStyle>
              <a:defPPr>
                <a:defRPr lang="zh-CN"/>
              </a:defPPr>
              <a:lvl1pPr algn="ctr">
                <a:defRPr sz="1400">
                  <a:solidFill>
                    <a:prstClr val="white">
                      <a:alpha val="70000"/>
                    </a:prstClr>
                  </a:solidFill>
                  <a:latin typeface="方正卡通简体" panose="03000509000000000000" charset="-122"/>
                  <a:ea typeface="方正卡通简体" panose="03000509000000000000" charset="-122"/>
                </a:defRPr>
              </a:lvl1pPr>
            </a:lstStyle>
            <a:p>
              <a:pPr algn="l">
                <a:lnSpc>
                  <a:spcPct val="150000"/>
                </a:lnSpc>
              </a:pPr>
              <a:r>
                <a:rPr lang="zh-CN" altLang="en-US" sz="975" dirty="0">
                  <a:solidFill>
                    <a:srgbClr val="F8F8F8"/>
                  </a:solidFill>
                </a:rPr>
                <a:t>单击此处添加文本，单击此处添加文本，单击此处添加文本，单击此处添加文本，单击此处添加文本，单击此处添加文本，单击此处添加文本。</a:t>
              </a:r>
              <a:endParaRPr lang="en-US" altLang="zh-CN" sz="975" dirty="0">
                <a:solidFill>
                  <a:srgbClr val="F8F8F8"/>
                </a:solidFill>
              </a:endParaRPr>
            </a:p>
            <a:p>
              <a:pPr algn="l">
                <a:lnSpc>
                  <a:spcPct val="150000"/>
                </a:lnSpc>
              </a:pPr>
              <a:r>
                <a:rPr lang="zh-CN" altLang="en-US" sz="975" dirty="0">
                  <a:solidFill>
                    <a:srgbClr val="F8F8F8"/>
                  </a:solidFill>
                </a:rPr>
                <a:t>单击此处添加文本，单击此处添加文本，单击此处添加文本，单击此处添加文本，单击此处添加文本，单击此处添加文本，单击此处添加文本，单击此处添加文本。</a:t>
              </a:r>
              <a:endParaRPr lang="zh-CN" altLang="en-US" sz="975" dirty="0">
                <a:solidFill>
                  <a:srgbClr val="F8F8F8"/>
                </a:solidFill>
              </a:endParaRPr>
            </a:p>
          </p:txBody>
        </p:sp>
      </p:grpSp>
      <p:grpSp>
        <p:nvGrpSpPr>
          <p:cNvPr id="25" name="Group 5"/>
          <p:cNvGrpSpPr>
            <a:grpSpLocks noChangeAspect="1"/>
          </p:cNvGrpSpPr>
          <p:nvPr/>
        </p:nvGrpSpPr>
        <p:grpSpPr bwMode="auto">
          <a:xfrm>
            <a:off x="1564761" y="1689564"/>
            <a:ext cx="674600" cy="658813"/>
            <a:chOff x="1020" y="947"/>
            <a:chExt cx="425" cy="415"/>
          </a:xfrm>
          <a:solidFill>
            <a:srgbClr val="FFFFFF">
              <a:alpha val="50196"/>
            </a:srgbClr>
          </a:solidFill>
        </p:grpSpPr>
        <p:sp>
          <p:nvSpPr>
            <p:cNvPr id="26"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7"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8"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9"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0"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1"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2"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3"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4"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sp>
        <p:nvSpPr>
          <p:cNvPr id="35" name="Freeform 19"/>
          <p:cNvSpPr>
            <a:spLocks noEditPoints="1"/>
          </p:cNvSpPr>
          <p:nvPr/>
        </p:nvSpPr>
        <p:spPr bwMode="auto">
          <a:xfrm>
            <a:off x="6731961" y="1800981"/>
            <a:ext cx="933550" cy="61773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solidFill>
            <a:srgbClr val="FFFFFF">
              <a:alpha val="50000"/>
            </a:srgbClr>
          </a:solidFill>
          <a:ln>
            <a:noFill/>
          </a:ln>
        </p:spPr>
        <p:txBody>
          <a:bodyPr vert="horz" wrap="square" lIns="91431" tIns="45716" rIns="91431" bIns="45716" numCol="1" anchor="t" anchorCtr="0" compatLnSpc="1"/>
          <a:lstStyle/>
          <a:p>
            <a:endParaRPr lang="zh-CN" altLang="en-US" sz="1015">
              <a:solidFill>
                <a:schemeClr val="bg1">
                  <a:lumMod val="8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2100"/>
                            </p:stCondLst>
                            <p:childTnLst>
                              <p:par>
                                <p:cTn id="27" presetID="26" presetClass="emph" presetSubtype="0" fill="hold" nodeType="afterEffect">
                                  <p:stCondLst>
                                    <p:cond delay="0"/>
                                  </p:stCondLst>
                                  <p:childTnLst>
                                    <p:animEffect transition="out" filter="fade">
                                      <p:cBhvr>
                                        <p:cTn id="28" dur="500" tmFilter="0, 0; .2, .5; .8, .5; 1, 0"/>
                                        <p:tgtEl>
                                          <p:spTgt spid="25"/>
                                        </p:tgtEl>
                                      </p:cBhvr>
                                    </p:animEffect>
                                    <p:animScale>
                                      <p:cBhvr>
                                        <p:cTn id="29" dur="250" autoRev="1" fill="hold"/>
                                        <p:tgtEl>
                                          <p:spTgt spid="25"/>
                                        </p:tgtEl>
                                      </p:cBhvr>
                                      <p:by x="105000" y="105000"/>
                                    </p:animScale>
                                  </p:childTnLst>
                                </p:cTn>
                              </p:par>
                            </p:childTnLst>
                          </p:cTn>
                        </p:par>
                        <p:par>
                          <p:cTn id="30" fill="hold">
                            <p:stCondLst>
                              <p:cond delay="2600"/>
                            </p:stCondLst>
                            <p:childTnLst>
                              <p:par>
                                <p:cTn id="31" presetID="1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par>
                                <p:cTn id="35" presetID="12" presetClass="entr" presetSubtype="8" fill="hold" nodeType="withEffect">
                                  <p:stCondLst>
                                    <p:cond delay="30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ppt_x</p:attrName>
                                        </p:attrNameLst>
                                      </p:cBhvr>
                                      <p:tavLst>
                                        <p:tav tm="0">
                                          <p:val>
                                            <p:strVal val="#ppt_x-#ppt_w*1.125000"/>
                                          </p:val>
                                        </p:tav>
                                        <p:tav tm="100000">
                                          <p:val>
                                            <p:strVal val="#ppt_x"/>
                                          </p:val>
                                        </p:tav>
                                      </p:tavLst>
                                    </p:anim>
                                    <p:animEffect transition="in" filter="wipe(right)">
                                      <p:cBhvr>
                                        <p:cTn id="38" dur="500"/>
                                        <p:tgtEl>
                                          <p:spTgt spid="6"/>
                                        </p:tgtEl>
                                      </p:cBhvr>
                                    </p:animEffect>
                                  </p:childTnLst>
                                </p:cTn>
                              </p:par>
                              <p:par>
                                <p:cTn id="39" presetID="12" presetClass="entr" presetSubtype="8"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ppt_x</p:attrName>
                                        </p:attrNameLst>
                                      </p:cBhvr>
                                      <p:tavLst>
                                        <p:tav tm="0">
                                          <p:val>
                                            <p:strVal val="#ppt_x-#ppt_w*1.125000"/>
                                          </p:val>
                                        </p:tav>
                                        <p:tav tm="100000">
                                          <p:val>
                                            <p:strVal val="#ppt_x"/>
                                          </p:val>
                                        </p:tav>
                                      </p:tavLst>
                                    </p:anim>
                                    <p:animEffect transition="in" filter="wipe(right)">
                                      <p:cBhvr>
                                        <p:cTn id="42" dur="500"/>
                                        <p:tgtEl>
                                          <p:spTgt spid="12"/>
                                        </p:tgtEl>
                                      </p:cBhvr>
                                    </p:animEffect>
                                  </p:childTnLst>
                                </p:cTn>
                              </p:par>
                            </p:childTnLst>
                          </p:cTn>
                        </p:par>
                        <p:par>
                          <p:cTn id="43" fill="hold">
                            <p:stCondLst>
                              <p:cond delay="3100"/>
                            </p:stCondLst>
                            <p:childTnLst>
                              <p:par>
                                <p:cTn id="44" presetID="10"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childTnLst>
                          </p:cTn>
                        </p:par>
                        <p:par>
                          <p:cTn id="47" fill="hold">
                            <p:stCondLst>
                              <p:cond delay="3600"/>
                            </p:stCondLst>
                            <p:childTnLst>
                              <p:par>
                                <p:cTn id="48" presetID="26" presetClass="emph" presetSubtype="0" fill="hold" grpId="1" nodeType="afterEffect">
                                  <p:stCondLst>
                                    <p:cond delay="0"/>
                                  </p:stCondLst>
                                  <p:childTnLst>
                                    <p:animEffect transition="out" filter="fade">
                                      <p:cBhvr>
                                        <p:cTn id="49" dur="500" tmFilter="0, 0; .2, .5; .8, .5; 1, 0"/>
                                        <p:tgtEl>
                                          <p:spTgt spid="35"/>
                                        </p:tgtEl>
                                      </p:cBhvr>
                                    </p:animEffect>
                                    <p:animScale>
                                      <p:cBhvr>
                                        <p:cTn id="50" dur="250" autoRev="1" fill="hold"/>
                                        <p:tgtEl>
                                          <p:spTgt spid="35"/>
                                        </p:tgtEl>
                                      </p:cBhvr>
                                      <p:by x="105000" y="105000"/>
                                    </p:animScale>
                                  </p:childTnLst>
                                </p:cTn>
                              </p:par>
                            </p:childTnLst>
                          </p:cTn>
                        </p:par>
                        <p:par>
                          <p:cTn id="51" fill="hold">
                            <p:stCondLst>
                              <p:cond delay="4100"/>
                            </p:stCondLst>
                            <p:childTnLst>
                              <p:par>
                                <p:cTn id="52" presetID="22" presetClass="entr" presetSubtype="1"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up)">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animBg="1"/>
      <p:bldP spid="3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8468" y="764200"/>
            <a:ext cx="2453412" cy="3697760"/>
          </a:xfrm>
          <a:prstGeom prst="rect">
            <a:avLst/>
          </a:prstGeom>
          <a:effectLst>
            <a:outerShdw blurRad="76200" dir="13500000" sy="23000" kx="1200000" algn="br" rotWithShape="0">
              <a:prstClr val="black">
                <a:alpha val="20000"/>
              </a:prstClr>
            </a:outerShdw>
          </a:effectLst>
        </p:spPr>
      </p:pic>
      <p:grpSp>
        <p:nvGrpSpPr>
          <p:cNvPr id="5" name="组合 4"/>
          <p:cNvGrpSpPr/>
          <p:nvPr/>
        </p:nvGrpSpPr>
        <p:grpSpPr>
          <a:xfrm>
            <a:off x="4116869" y="1862096"/>
            <a:ext cx="607860" cy="600164"/>
            <a:chOff x="2332044" y="1429930"/>
            <a:chExt cx="810480" cy="800220"/>
          </a:xfrm>
        </p:grpSpPr>
        <p:grpSp>
          <p:nvGrpSpPr>
            <p:cNvPr id="6" name="组合 5"/>
            <p:cNvGrpSpPr/>
            <p:nvPr/>
          </p:nvGrpSpPr>
          <p:grpSpPr>
            <a:xfrm>
              <a:off x="2411760" y="1490614"/>
              <a:ext cx="648072" cy="648072"/>
              <a:chOff x="1907704" y="1131590"/>
              <a:chExt cx="1008112" cy="1008112"/>
            </a:xfrm>
          </p:grpSpPr>
          <p:sp>
            <p:nvSpPr>
              <p:cNvPr id="8" name="矩形 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 name="直接连接符 8"/>
              <p:cNvCxnSpPr>
                <a:stCxn id="8" idx="1"/>
                <a:endCxn id="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332044"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单</a:t>
              </a:r>
              <a:endParaRPr lang="zh-CN" altLang="en-US" sz="3300" dirty="0">
                <a:solidFill>
                  <a:schemeClr val="bg1">
                    <a:alpha val="79000"/>
                  </a:schemeClr>
                </a:solidFill>
                <a:latin typeface="+mj-ea"/>
                <a:ea typeface="+mj-ea"/>
              </a:endParaRPr>
            </a:p>
          </p:txBody>
        </p:sp>
      </p:grpSp>
      <p:grpSp>
        <p:nvGrpSpPr>
          <p:cNvPr id="11" name="组合 10"/>
          <p:cNvGrpSpPr/>
          <p:nvPr/>
        </p:nvGrpSpPr>
        <p:grpSpPr>
          <a:xfrm>
            <a:off x="4674207" y="1862096"/>
            <a:ext cx="607860" cy="600164"/>
            <a:chOff x="3080967" y="1429930"/>
            <a:chExt cx="810480" cy="800220"/>
          </a:xfrm>
        </p:grpSpPr>
        <p:grpSp>
          <p:nvGrpSpPr>
            <p:cNvPr id="12" name="组合 11"/>
            <p:cNvGrpSpPr/>
            <p:nvPr/>
          </p:nvGrpSpPr>
          <p:grpSpPr>
            <a:xfrm>
              <a:off x="3160683" y="1490614"/>
              <a:ext cx="648072" cy="648072"/>
              <a:chOff x="1907704" y="1131590"/>
              <a:chExt cx="1008112" cy="1008112"/>
            </a:xfrm>
          </p:grpSpPr>
          <p:sp>
            <p:nvSpPr>
              <p:cNvPr id="14" name="矩形 1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5" name="直接连接符 14"/>
              <p:cNvCxnSpPr>
                <a:stCxn id="14" idx="1"/>
                <a:endCxn id="1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击</a:t>
              </a:r>
              <a:endParaRPr lang="zh-CN" altLang="en-US" sz="3300" dirty="0">
                <a:solidFill>
                  <a:schemeClr val="bg1">
                    <a:alpha val="79000"/>
                  </a:schemeClr>
                </a:solidFill>
                <a:latin typeface="+mj-ea"/>
                <a:ea typeface="+mj-ea"/>
              </a:endParaRPr>
            </a:p>
          </p:txBody>
        </p:sp>
      </p:grpSp>
      <p:grpSp>
        <p:nvGrpSpPr>
          <p:cNvPr id="17" name="组合 16"/>
          <p:cNvGrpSpPr/>
          <p:nvPr/>
        </p:nvGrpSpPr>
        <p:grpSpPr>
          <a:xfrm>
            <a:off x="5788878" y="1862096"/>
            <a:ext cx="607860" cy="600164"/>
            <a:chOff x="3860097" y="1429930"/>
            <a:chExt cx="810480" cy="800220"/>
          </a:xfrm>
        </p:grpSpPr>
        <p:grpSp>
          <p:nvGrpSpPr>
            <p:cNvPr id="18" name="组合 17"/>
            <p:cNvGrpSpPr/>
            <p:nvPr/>
          </p:nvGrpSpPr>
          <p:grpSpPr>
            <a:xfrm>
              <a:off x="3939813"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009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加</a:t>
              </a:r>
              <a:endParaRPr lang="zh-CN" altLang="en-US" sz="3300" dirty="0">
                <a:solidFill>
                  <a:schemeClr val="bg1">
                    <a:alpha val="79000"/>
                  </a:schemeClr>
                </a:solidFill>
                <a:latin typeface="+mj-ea"/>
                <a:ea typeface="+mj-ea"/>
              </a:endParaRPr>
            </a:p>
          </p:txBody>
        </p:sp>
      </p:grpSp>
      <p:grpSp>
        <p:nvGrpSpPr>
          <p:cNvPr id="23" name="组合 22"/>
          <p:cNvGrpSpPr/>
          <p:nvPr/>
        </p:nvGrpSpPr>
        <p:grpSpPr>
          <a:xfrm>
            <a:off x="6346213" y="1862096"/>
            <a:ext cx="607859" cy="600164"/>
            <a:chOff x="4624108" y="1429930"/>
            <a:chExt cx="810479" cy="800220"/>
          </a:xfrm>
        </p:grpSpPr>
        <p:grpSp>
          <p:nvGrpSpPr>
            <p:cNvPr id="24" name="组合 23"/>
            <p:cNvGrpSpPr/>
            <p:nvPr/>
          </p:nvGrpSpPr>
          <p:grpSpPr>
            <a:xfrm>
              <a:off x="4703824"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24108" y="1429930"/>
              <a:ext cx="810479"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标</a:t>
              </a:r>
              <a:endParaRPr lang="zh-CN" altLang="en-US" sz="3300" dirty="0">
                <a:solidFill>
                  <a:schemeClr val="bg1">
                    <a:alpha val="79000"/>
                  </a:schemeClr>
                </a:solidFill>
                <a:latin typeface="+mj-ea"/>
                <a:ea typeface="+mj-ea"/>
              </a:endParaRPr>
            </a:p>
          </p:txBody>
        </p:sp>
      </p:grpSp>
      <p:grpSp>
        <p:nvGrpSpPr>
          <p:cNvPr id="29" name="组合 28"/>
          <p:cNvGrpSpPr/>
          <p:nvPr/>
        </p:nvGrpSpPr>
        <p:grpSpPr>
          <a:xfrm>
            <a:off x="6903548" y="1862096"/>
            <a:ext cx="607860" cy="600164"/>
            <a:chOff x="5359107" y="1429930"/>
            <a:chExt cx="810480" cy="800220"/>
          </a:xfrm>
        </p:grpSpPr>
        <p:grpSp>
          <p:nvGrpSpPr>
            <p:cNvPr id="30" name="组合 29"/>
            <p:cNvGrpSpPr/>
            <p:nvPr/>
          </p:nvGrpSpPr>
          <p:grpSpPr>
            <a:xfrm>
              <a:off x="543882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35910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题</a:t>
              </a:r>
              <a:endParaRPr lang="zh-CN" altLang="en-US" sz="3300" dirty="0">
                <a:solidFill>
                  <a:schemeClr val="bg1">
                    <a:alpha val="79000"/>
                  </a:schemeClr>
                </a:solidFill>
                <a:latin typeface="+mj-ea"/>
                <a:ea typeface="+mj-ea"/>
              </a:endParaRPr>
            </a:p>
          </p:txBody>
        </p:sp>
      </p:grpSp>
      <p:sp>
        <p:nvSpPr>
          <p:cNvPr id="35" name="TextBox 33"/>
          <p:cNvSpPr txBox="1"/>
          <p:nvPr/>
        </p:nvSpPr>
        <p:spPr>
          <a:xfrm>
            <a:off x="4828502" y="2676322"/>
            <a:ext cx="1872629" cy="248209"/>
          </a:xfrm>
          <a:prstGeom prst="rect">
            <a:avLst/>
          </a:prstGeom>
          <a:noFill/>
        </p:spPr>
        <p:txBody>
          <a:bodyPr wrap="none" rtlCol="0">
            <a:spAutoFit/>
          </a:bodyPr>
          <a:lstStyle/>
          <a:p>
            <a:pPr algn="ctr"/>
            <a:r>
              <a:rPr lang="zh-CN" altLang="en-US" sz="1015" dirty="0">
                <a:solidFill>
                  <a:schemeClr val="bg1">
                    <a:alpha val="70000"/>
                  </a:schemeClr>
                </a:solidFill>
                <a:latin typeface="+mj-ea"/>
                <a:ea typeface="+mj-ea"/>
              </a:rPr>
              <a:t>“添加章节简单的文字介绍”</a:t>
            </a:r>
            <a:endParaRPr lang="zh-CN" altLang="en-US" sz="1015" dirty="0">
              <a:solidFill>
                <a:schemeClr val="bg1">
                  <a:alpha val="70000"/>
                </a:schemeClr>
              </a:solidFill>
              <a:latin typeface="+mj-ea"/>
              <a:ea typeface="+mj-ea"/>
            </a:endParaRPr>
          </a:p>
        </p:txBody>
      </p:sp>
      <p:pic>
        <p:nvPicPr>
          <p:cNvPr id="36"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354" y="2332543"/>
            <a:ext cx="704850" cy="381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910" y="2443314"/>
            <a:ext cx="4158462" cy="256874"/>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231542" y="1862096"/>
            <a:ext cx="607860" cy="600164"/>
            <a:chOff x="3080967" y="1429930"/>
            <a:chExt cx="810480" cy="800220"/>
          </a:xfrm>
        </p:grpSpPr>
        <p:grpSp>
          <p:nvGrpSpPr>
            <p:cNvPr id="39" name="组合 38"/>
            <p:cNvGrpSpPr/>
            <p:nvPr/>
          </p:nvGrpSpPr>
          <p:grpSpPr>
            <a:xfrm>
              <a:off x="3160683" y="1490614"/>
              <a:ext cx="648072" cy="648072"/>
              <a:chOff x="1907704" y="1131590"/>
              <a:chExt cx="1008112" cy="1008112"/>
            </a:xfrm>
          </p:grpSpPr>
          <p:sp>
            <p:nvSpPr>
              <p:cNvPr id="41" name="矩形 40"/>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42" name="直接连接符 41"/>
              <p:cNvCxnSpPr>
                <a:stCxn id="41" idx="1"/>
                <a:endCxn id="41"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添</a:t>
              </a:r>
              <a:endParaRPr lang="zh-CN" altLang="en-US" sz="3300" dirty="0">
                <a:solidFill>
                  <a:schemeClr val="bg1">
                    <a:alpha val="79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2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6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8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22" presetClass="entr" presetSubtype="8" fill="hold" nodeType="withEffect">
                                  <p:stCondLst>
                                    <p:cond delay="160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1000"/>
                                        <p:tgtEl>
                                          <p:spTgt spid="37"/>
                                        </p:tgtEl>
                                      </p:cBhvr>
                                    </p:animEffect>
                                  </p:childTnLst>
                                </p:cTn>
                              </p:par>
                              <p:par>
                                <p:cTn id="31" presetID="1" presetClass="entr" presetSubtype="0" fill="hold" nodeType="withEffect">
                                  <p:stCondLst>
                                    <p:cond delay="1600"/>
                                  </p:stCondLst>
                                  <p:childTnLst>
                                    <p:set>
                                      <p:cBhvr>
                                        <p:cTn id="32" dur="1" fill="hold">
                                          <p:stCondLst>
                                            <p:cond delay="0"/>
                                          </p:stCondLst>
                                        </p:cTn>
                                        <p:tgtEl>
                                          <p:spTgt spid="36"/>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36"/>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grpSp>
        <p:nvGrpSpPr>
          <p:cNvPr id="6" name="Group 5"/>
          <p:cNvGrpSpPr>
            <a:grpSpLocks noChangeAspect="1"/>
          </p:cNvGrpSpPr>
          <p:nvPr/>
        </p:nvGrpSpPr>
        <p:grpSpPr bwMode="auto">
          <a:xfrm>
            <a:off x="4647548" y="2081811"/>
            <a:ext cx="623015" cy="1200150"/>
            <a:chOff x="2678" y="1228"/>
            <a:chExt cx="406" cy="782"/>
          </a:xfrm>
          <a:solidFill>
            <a:srgbClr val="FFFFFF">
              <a:alpha val="50000"/>
            </a:srgbClr>
          </a:solidFill>
        </p:grpSpPr>
        <p:sp>
          <p:nvSpPr>
            <p:cNvPr id="10" name="Freeform 6"/>
            <p:cNvSpPr/>
            <p:nvPr/>
          </p:nvSpPr>
          <p:spPr bwMode="auto">
            <a:xfrm>
              <a:off x="2789" y="1391"/>
              <a:ext cx="196" cy="106"/>
            </a:xfrm>
            <a:custGeom>
              <a:avLst/>
              <a:gdLst>
                <a:gd name="T0" fmla="*/ 0 w 83"/>
                <a:gd name="T1" fmla="*/ 17 h 45"/>
                <a:gd name="T2" fmla="*/ 0 w 83"/>
                <a:gd name="T3" fmla="*/ 14 h 45"/>
                <a:gd name="T4" fmla="*/ 11 w 83"/>
                <a:gd name="T5" fmla="*/ 13 h 45"/>
                <a:gd name="T6" fmla="*/ 8 w 83"/>
                <a:gd name="T7" fmla="*/ 16 h 45"/>
                <a:gd name="T8" fmla="*/ 54 w 83"/>
                <a:gd name="T9" fmla="*/ 34 h 45"/>
                <a:gd name="T10" fmla="*/ 69 w 83"/>
                <a:gd name="T11" fmla="*/ 21 h 45"/>
                <a:gd name="T12" fmla="*/ 74 w 83"/>
                <a:gd name="T13" fmla="*/ 6 h 45"/>
                <a:gd name="T14" fmla="*/ 71 w 83"/>
                <a:gd name="T15" fmla="*/ 5 h 45"/>
                <a:gd name="T16" fmla="*/ 82 w 83"/>
                <a:gd name="T17" fmla="*/ 9 h 45"/>
                <a:gd name="T18" fmla="*/ 78 w 83"/>
                <a:gd name="T19" fmla="*/ 8 h 45"/>
                <a:gd name="T20" fmla="*/ 28 w 83"/>
                <a:gd name="T21" fmla="*/ 39 h 45"/>
                <a:gd name="T22" fmla="*/ 14 w 83"/>
                <a:gd name="T23" fmla="*/ 33 h 45"/>
                <a:gd name="T24" fmla="*/ 4 w 83"/>
                <a:gd name="T25" fmla="*/ 18 h 45"/>
                <a:gd name="T26" fmla="*/ 0 w 83"/>
                <a:gd name="T27"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45">
                  <a:moveTo>
                    <a:pt x="0" y="17"/>
                  </a:moveTo>
                  <a:cubicBezTo>
                    <a:pt x="0" y="16"/>
                    <a:pt x="0" y="15"/>
                    <a:pt x="0" y="14"/>
                  </a:cubicBezTo>
                  <a:cubicBezTo>
                    <a:pt x="3" y="14"/>
                    <a:pt x="9" y="9"/>
                    <a:pt x="11" y="13"/>
                  </a:cubicBezTo>
                  <a:cubicBezTo>
                    <a:pt x="11" y="16"/>
                    <a:pt x="9" y="16"/>
                    <a:pt x="8" y="16"/>
                  </a:cubicBezTo>
                  <a:cubicBezTo>
                    <a:pt x="11" y="32"/>
                    <a:pt x="36" y="42"/>
                    <a:pt x="54" y="34"/>
                  </a:cubicBezTo>
                  <a:cubicBezTo>
                    <a:pt x="61" y="31"/>
                    <a:pt x="66" y="27"/>
                    <a:pt x="69" y="21"/>
                  </a:cubicBezTo>
                  <a:cubicBezTo>
                    <a:pt x="72" y="17"/>
                    <a:pt x="75" y="12"/>
                    <a:pt x="74" y="6"/>
                  </a:cubicBezTo>
                  <a:cubicBezTo>
                    <a:pt x="73" y="6"/>
                    <a:pt x="71" y="6"/>
                    <a:pt x="71" y="5"/>
                  </a:cubicBezTo>
                  <a:cubicBezTo>
                    <a:pt x="72" y="0"/>
                    <a:pt x="83" y="5"/>
                    <a:pt x="82" y="9"/>
                  </a:cubicBezTo>
                  <a:cubicBezTo>
                    <a:pt x="81" y="10"/>
                    <a:pt x="79" y="9"/>
                    <a:pt x="78" y="8"/>
                  </a:cubicBezTo>
                  <a:cubicBezTo>
                    <a:pt x="74" y="30"/>
                    <a:pt x="52" y="45"/>
                    <a:pt x="28" y="39"/>
                  </a:cubicBezTo>
                  <a:cubicBezTo>
                    <a:pt x="23" y="38"/>
                    <a:pt x="19" y="36"/>
                    <a:pt x="14" y="33"/>
                  </a:cubicBezTo>
                  <a:cubicBezTo>
                    <a:pt x="9" y="30"/>
                    <a:pt x="7" y="24"/>
                    <a:pt x="4" y="18"/>
                  </a:cubicBezTo>
                  <a:cubicBezTo>
                    <a:pt x="3" y="18"/>
                    <a:pt x="1" y="18"/>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1" name="Freeform 7"/>
            <p:cNvSpPr/>
            <p:nvPr/>
          </p:nvSpPr>
          <p:spPr bwMode="auto">
            <a:xfrm>
              <a:off x="2846" y="1365"/>
              <a:ext cx="16" cy="35"/>
            </a:xfrm>
            <a:custGeom>
              <a:avLst/>
              <a:gdLst>
                <a:gd name="T0" fmla="*/ 6 w 7"/>
                <a:gd name="T1" fmla="*/ 0 h 15"/>
                <a:gd name="T2" fmla="*/ 7 w 7"/>
                <a:gd name="T3" fmla="*/ 14 h 15"/>
                <a:gd name="T4" fmla="*/ 4 w 7"/>
                <a:gd name="T5" fmla="*/ 15 h 15"/>
                <a:gd name="T6" fmla="*/ 6 w 7"/>
                <a:gd name="T7" fmla="*/ 0 h 15"/>
              </a:gdLst>
              <a:ahLst/>
              <a:cxnLst>
                <a:cxn ang="0">
                  <a:pos x="T0" y="T1"/>
                </a:cxn>
                <a:cxn ang="0">
                  <a:pos x="T2" y="T3"/>
                </a:cxn>
                <a:cxn ang="0">
                  <a:pos x="T4" y="T5"/>
                </a:cxn>
                <a:cxn ang="0">
                  <a:pos x="T6" y="T7"/>
                </a:cxn>
              </a:cxnLst>
              <a:rect l="0" t="0" r="r" b="b"/>
              <a:pathLst>
                <a:path w="7" h="15">
                  <a:moveTo>
                    <a:pt x="6" y="0"/>
                  </a:moveTo>
                  <a:cubicBezTo>
                    <a:pt x="7" y="4"/>
                    <a:pt x="7" y="9"/>
                    <a:pt x="7" y="14"/>
                  </a:cubicBezTo>
                  <a:cubicBezTo>
                    <a:pt x="7" y="14"/>
                    <a:pt x="6" y="15"/>
                    <a:pt x="4" y="15"/>
                  </a:cubicBezTo>
                  <a:cubicBezTo>
                    <a:pt x="4" y="12"/>
                    <a:pt x="0"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2" name="Freeform 8"/>
            <p:cNvSpPr/>
            <p:nvPr/>
          </p:nvSpPr>
          <p:spPr bwMode="auto">
            <a:xfrm>
              <a:off x="2850" y="1535"/>
              <a:ext cx="81" cy="97"/>
            </a:xfrm>
            <a:custGeom>
              <a:avLst/>
              <a:gdLst>
                <a:gd name="T0" fmla="*/ 4 w 34"/>
                <a:gd name="T1" fmla="*/ 27 h 41"/>
                <a:gd name="T2" fmla="*/ 15 w 34"/>
                <a:gd name="T3" fmla="*/ 32 h 41"/>
                <a:gd name="T4" fmla="*/ 25 w 34"/>
                <a:gd name="T5" fmla="*/ 8 h 41"/>
                <a:gd name="T6" fmla="*/ 7 w 34"/>
                <a:gd name="T7" fmla="*/ 11 h 41"/>
                <a:gd name="T8" fmla="*/ 10 w 34"/>
                <a:gd name="T9" fmla="*/ 21 h 41"/>
                <a:gd name="T10" fmla="*/ 15 w 34"/>
                <a:gd name="T11" fmla="*/ 13 h 41"/>
                <a:gd name="T12" fmla="*/ 16 w 34"/>
                <a:gd name="T13" fmla="*/ 16 h 41"/>
                <a:gd name="T14" fmla="*/ 11 w 34"/>
                <a:gd name="T15" fmla="*/ 12 h 41"/>
                <a:gd name="T16" fmla="*/ 24 w 34"/>
                <a:gd name="T17" fmla="*/ 13 h 41"/>
                <a:gd name="T18" fmla="*/ 9 w 34"/>
                <a:gd name="T19" fmla="*/ 24 h 41"/>
                <a:gd name="T20" fmla="*/ 8 w 34"/>
                <a:gd name="T21" fmla="*/ 5 h 41"/>
                <a:gd name="T22" fmla="*/ 32 w 34"/>
                <a:gd name="T23" fmla="*/ 14 h 41"/>
                <a:gd name="T24" fmla="*/ 3 w 34"/>
                <a:gd name="T25" fmla="*/ 30 h 41"/>
                <a:gd name="T26" fmla="*/ 4 w 34"/>
                <a:gd name="T27"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41">
                  <a:moveTo>
                    <a:pt x="4" y="27"/>
                  </a:moveTo>
                  <a:cubicBezTo>
                    <a:pt x="9" y="29"/>
                    <a:pt x="10" y="32"/>
                    <a:pt x="15" y="32"/>
                  </a:cubicBezTo>
                  <a:cubicBezTo>
                    <a:pt x="26" y="31"/>
                    <a:pt x="33" y="15"/>
                    <a:pt x="25" y="8"/>
                  </a:cubicBezTo>
                  <a:cubicBezTo>
                    <a:pt x="20" y="3"/>
                    <a:pt x="10" y="6"/>
                    <a:pt x="7" y="11"/>
                  </a:cubicBezTo>
                  <a:cubicBezTo>
                    <a:pt x="9" y="15"/>
                    <a:pt x="8" y="19"/>
                    <a:pt x="10" y="21"/>
                  </a:cubicBezTo>
                  <a:cubicBezTo>
                    <a:pt x="17" y="26"/>
                    <a:pt x="27" y="13"/>
                    <a:pt x="15" y="13"/>
                  </a:cubicBezTo>
                  <a:cubicBezTo>
                    <a:pt x="18" y="13"/>
                    <a:pt x="17" y="14"/>
                    <a:pt x="16" y="16"/>
                  </a:cubicBezTo>
                  <a:cubicBezTo>
                    <a:pt x="13" y="16"/>
                    <a:pt x="11" y="15"/>
                    <a:pt x="11" y="12"/>
                  </a:cubicBezTo>
                  <a:cubicBezTo>
                    <a:pt x="12" y="6"/>
                    <a:pt x="22" y="10"/>
                    <a:pt x="24" y="13"/>
                  </a:cubicBezTo>
                  <a:cubicBezTo>
                    <a:pt x="27" y="20"/>
                    <a:pt x="17" y="27"/>
                    <a:pt x="9" y="24"/>
                  </a:cubicBezTo>
                  <a:cubicBezTo>
                    <a:pt x="6" y="18"/>
                    <a:pt x="0" y="10"/>
                    <a:pt x="8" y="5"/>
                  </a:cubicBezTo>
                  <a:cubicBezTo>
                    <a:pt x="15" y="0"/>
                    <a:pt x="30" y="1"/>
                    <a:pt x="32" y="14"/>
                  </a:cubicBezTo>
                  <a:cubicBezTo>
                    <a:pt x="34" y="30"/>
                    <a:pt x="15" y="41"/>
                    <a:pt x="3" y="30"/>
                  </a:cubicBezTo>
                  <a:cubicBezTo>
                    <a:pt x="3" y="28"/>
                    <a:pt x="4" y="28"/>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3" name="Freeform 9"/>
            <p:cNvSpPr/>
            <p:nvPr/>
          </p:nvSpPr>
          <p:spPr bwMode="auto">
            <a:xfrm>
              <a:off x="2898" y="1363"/>
              <a:ext cx="19" cy="33"/>
            </a:xfrm>
            <a:custGeom>
              <a:avLst/>
              <a:gdLst>
                <a:gd name="T0" fmla="*/ 6 w 8"/>
                <a:gd name="T1" fmla="*/ 0 h 14"/>
                <a:gd name="T2" fmla="*/ 6 w 8"/>
                <a:gd name="T3" fmla="*/ 13 h 14"/>
                <a:gd name="T4" fmla="*/ 6 w 8"/>
                <a:gd name="T5" fmla="*/ 0 h 14"/>
              </a:gdLst>
              <a:ahLst/>
              <a:cxnLst>
                <a:cxn ang="0">
                  <a:pos x="T0" y="T1"/>
                </a:cxn>
                <a:cxn ang="0">
                  <a:pos x="T2" y="T3"/>
                </a:cxn>
                <a:cxn ang="0">
                  <a:pos x="T4" y="T5"/>
                </a:cxn>
              </a:cxnLst>
              <a:rect l="0" t="0" r="r" b="b"/>
              <a:pathLst>
                <a:path w="8" h="14">
                  <a:moveTo>
                    <a:pt x="6" y="0"/>
                  </a:moveTo>
                  <a:cubicBezTo>
                    <a:pt x="6" y="5"/>
                    <a:pt x="8" y="10"/>
                    <a:pt x="6" y="13"/>
                  </a:cubicBezTo>
                  <a:cubicBezTo>
                    <a:pt x="0" y="14"/>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4" name="Freeform 10"/>
            <p:cNvSpPr>
              <a:spLocks noEditPoints="1"/>
            </p:cNvSpPr>
            <p:nvPr/>
          </p:nvSpPr>
          <p:spPr bwMode="auto">
            <a:xfrm>
              <a:off x="2678" y="1228"/>
              <a:ext cx="406" cy="782"/>
            </a:xfrm>
            <a:custGeom>
              <a:avLst/>
              <a:gdLst>
                <a:gd name="T0" fmla="*/ 33 w 172"/>
                <a:gd name="T1" fmla="*/ 44 h 331"/>
                <a:gd name="T2" fmla="*/ 24 w 172"/>
                <a:gd name="T3" fmla="*/ 43 h 331"/>
                <a:gd name="T4" fmla="*/ 13 w 172"/>
                <a:gd name="T5" fmla="*/ 43 h 331"/>
                <a:gd name="T6" fmla="*/ 3 w 172"/>
                <a:gd name="T7" fmla="*/ 41 h 331"/>
                <a:gd name="T8" fmla="*/ 28 w 172"/>
                <a:gd name="T9" fmla="*/ 35 h 331"/>
                <a:gd name="T10" fmla="*/ 52 w 172"/>
                <a:gd name="T11" fmla="*/ 21 h 331"/>
                <a:gd name="T12" fmla="*/ 108 w 172"/>
                <a:gd name="T13" fmla="*/ 23 h 331"/>
                <a:gd name="T14" fmla="*/ 121 w 172"/>
                <a:gd name="T15" fmla="*/ 12 h 331"/>
                <a:gd name="T16" fmla="*/ 137 w 172"/>
                <a:gd name="T17" fmla="*/ 26 h 331"/>
                <a:gd name="T18" fmla="*/ 149 w 172"/>
                <a:gd name="T19" fmla="*/ 7 h 331"/>
                <a:gd name="T20" fmla="*/ 157 w 172"/>
                <a:gd name="T21" fmla="*/ 15 h 331"/>
                <a:gd name="T22" fmla="*/ 144 w 172"/>
                <a:gd name="T23" fmla="*/ 23 h 331"/>
                <a:gd name="T24" fmla="*/ 149 w 172"/>
                <a:gd name="T25" fmla="*/ 46 h 331"/>
                <a:gd name="T26" fmla="*/ 151 w 172"/>
                <a:gd name="T27" fmla="*/ 63 h 331"/>
                <a:gd name="T28" fmla="*/ 127 w 172"/>
                <a:gd name="T29" fmla="*/ 154 h 331"/>
                <a:gd name="T30" fmla="*/ 158 w 172"/>
                <a:gd name="T31" fmla="*/ 193 h 331"/>
                <a:gd name="T32" fmla="*/ 161 w 172"/>
                <a:gd name="T33" fmla="*/ 197 h 331"/>
                <a:gd name="T34" fmla="*/ 162 w 172"/>
                <a:gd name="T35" fmla="*/ 205 h 331"/>
                <a:gd name="T36" fmla="*/ 123 w 172"/>
                <a:gd name="T37" fmla="*/ 243 h 331"/>
                <a:gd name="T38" fmla="*/ 146 w 172"/>
                <a:gd name="T39" fmla="*/ 326 h 331"/>
                <a:gd name="T40" fmla="*/ 80 w 172"/>
                <a:gd name="T41" fmla="*/ 245 h 331"/>
                <a:gd name="T42" fmla="*/ 82 w 172"/>
                <a:gd name="T43" fmla="*/ 320 h 331"/>
                <a:gd name="T44" fmla="*/ 46 w 172"/>
                <a:gd name="T45" fmla="*/ 328 h 331"/>
                <a:gd name="T46" fmla="*/ 76 w 172"/>
                <a:gd name="T47" fmla="*/ 245 h 331"/>
                <a:gd name="T48" fmla="*/ 67 w 172"/>
                <a:gd name="T49" fmla="*/ 131 h 331"/>
                <a:gd name="T50" fmla="*/ 13 w 172"/>
                <a:gd name="T51" fmla="*/ 202 h 331"/>
                <a:gd name="T52" fmla="*/ 23 w 172"/>
                <a:gd name="T53" fmla="*/ 192 h 331"/>
                <a:gd name="T54" fmla="*/ 27 w 172"/>
                <a:gd name="T55" fmla="*/ 191 h 331"/>
                <a:gd name="T56" fmla="*/ 39 w 172"/>
                <a:gd name="T57" fmla="*/ 83 h 331"/>
                <a:gd name="T58" fmla="*/ 42 w 172"/>
                <a:gd name="T59" fmla="*/ 58 h 331"/>
                <a:gd name="T60" fmla="*/ 45 w 172"/>
                <a:gd name="T61" fmla="*/ 41 h 331"/>
                <a:gd name="T62" fmla="*/ 36 w 172"/>
                <a:gd name="T63" fmla="*/ 71 h 331"/>
                <a:gd name="T64" fmla="*/ 39 w 172"/>
                <a:gd name="T65" fmla="*/ 54 h 331"/>
                <a:gd name="T66" fmla="*/ 39 w 172"/>
                <a:gd name="T67" fmla="*/ 54 h 331"/>
                <a:gd name="T68" fmla="*/ 39 w 172"/>
                <a:gd name="T69" fmla="*/ 78 h 331"/>
                <a:gd name="T70" fmla="*/ 49 w 172"/>
                <a:gd name="T71" fmla="*/ 26 h 331"/>
                <a:gd name="T72" fmla="*/ 43 w 172"/>
                <a:gd name="T73" fmla="*/ 91 h 331"/>
                <a:gd name="T74" fmla="*/ 124 w 172"/>
                <a:gd name="T75" fmla="*/ 106 h 331"/>
                <a:gd name="T76" fmla="*/ 88 w 172"/>
                <a:gd name="T77" fmla="*/ 32 h 331"/>
                <a:gd name="T78" fmla="*/ 52 w 172"/>
                <a:gd name="T79" fmla="*/ 236 h 331"/>
                <a:gd name="T80" fmla="*/ 113 w 172"/>
                <a:gd name="T81" fmla="*/ 194 h 331"/>
                <a:gd name="T82" fmla="*/ 60 w 172"/>
                <a:gd name="T83" fmla="*/ 198 h 331"/>
                <a:gd name="T84" fmla="*/ 53 w 172"/>
                <a:gd name="T85" fmla="*/ 44 h 331"/>
                <a:gd name="T86" fmla="*/ 78 w 172"/>
                <a:gd name="T87" fmla="*/ 316 h 331"/>
                <a:gd name="T88" fmla="*/ 75 w 172"/>
                <a:gd name="T89" fmla="*/ 179 h 331"/>
                <a:gd name="T90" fmla="*/ 75 w 172"/>
                <a:gd name="T91" fmla="*/ 179 h 331"/>
                <a:gd name="T92" fmla="*/ 107 w 172"/>
                <a:gd name="T93" fmla="*/ 120 h 331"/>
                <a:gd name="T94" fmla="*/ 118 w 172"/>
                <a:gd name="T95" fmla="*/ 35 h 331"/>
                <a:gd name="T96" fmla="*/ 118 w 172"/>
                <a:gd name="T97" fmla="*/ 35 h 331"/>
                <a:gd name="T98" fmla="*/ 110 w 172"/>
                <a:gd name="T99" fmla="*/ 182 h 331"/>
                <a:gd name="T100" fmla="*/ 130 w 172"/>
                <a:gd name="T101" fmla="*/ 17 h 331"/>
                <a:gd name="T102" fmla="*/ 145 w 172"/>
                <a:gd name="T103" fmla="*/ 43 h 331"/>
                <a:gd name="T104" fmla="*/ 145 w 172"/>
                <a:gd name="T105" fmla="*/ 43 h 331"/>
                <a:gd name="T106" fmla="*/ 129 w 172"/>
                <a:gd name="T107" fmla="*/ 32 h 331"/>
                <a:gd name="T108" fmla="*/ 155 w 172"/>
                <a:gd name="T109" fmla="*/ 322 h 331"/>
                <a:gd name="T110" fmla="*/ 138 w 172"/>
                <a:gd name="T111" fmla="*/ 29 h 331"/>
                <a:gd name="T112" fmla="*/ 145 w 172"/>
                <a:gd name="T113" fmla="*/ 68 h 331"/>
                <a:gd name="T114" fmla="*/ 138 w 172"/>
                <a:gd name="T115" fmla="*/ 65 h 331"/>
                <a:gd name="T116" fmla="*/ 139 w 172"/>
                <a:gd name="T117" fmla="*/ 7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331">
                  <a:moveTo>
                    <a:pt x="45" y="41"/>
                  </a:moveTo>
                  <a:cubicBezTo>
                    <a:pt x="45" y="39"/>
                    <a:pt x="44" y="38"/>
                    <a:pt x="42" y="37"/>
                  </a:cubicBezTo>
                  <a:cubicBezTo>
                    <a:pt x="36" y="37"/>
                    <a:pt x="39" y="44"/>
                    <a:pt x="33" y="44"/>
                  </a:cubicBezTo>
                  <a:cubicBezTo>
                    <a:pt x="31" y="42"/>
                    <a:pt x="34" y="40"/>
                    <a:pt x="35" y="37"/>
                  </a:cubicBezTo>
                  <a:cubicBezTo>
                    <a:pt x="34" y="35"/>
                    <a:pt x="31" y="37"/>
                    <a:pt x="29" y="37"/>
                  </a:cubicBezTo>
                  <a:cubicBezTo>
                    <a:pt x="28" y="40"/>
                    <a:pt x="27" y="45"/>
                    <a:pt x="24" y="43"/>
                  </a:cubicBezTo>
                  <a:cubicBezTo>
                    <a:pt x="22" y="41"/>
                    <a:pt x="25" y="39"/>
                    <a:pt x="25" y="36"/>
                  </a:cubicBezTo>
                  <a:cubicBezTo>
                    <a:pt x="25" y="33"/>
                    <a:pt x="21" y="33"/>
                    <a:pt x="18" y="34"/>
                  </a:cubicBezTo>
                  <a:cubicBezTo>
                    <a:pt x="17" y="37"/>
                    <a:pt x="17" y="42"/>
                    <a:pt x="13" y="43"/>
                  </a:cubicBezTo>
                  <a:cubicBezTo>
                    <a:pt x="8" y="40"/>
                    <a:pt x="15" y="36"/>
                    <a:pt x="14" y="32"/>
                  </a:cubicBezTo>
                  <a:cubicBezTo>
                    <a:pt x="10" y="31"/>
                    <a:pt x="6" y="34"/>
                    <a:pt x="4" y="37"/>
                  </a:cubicBezTo>
                  <a:cubicBezTo>
                    <a:pt x="3" y="39"/>
                    <a:pt x="5" y="40"/>
                    <a:pt x="3" y="41"/>
                  </a:cubicBezTo>
                  <a:cubicBezTo>
                    <a:pt x="1" y="42"/>
                    <a:pt x="1" y="41"/>
                    <a:pt x="0" y="40"/>
                  </a:cubicBezTo>
                  <a:cubicBezTo>
                    <a:pt x="1" y="33"/>
                    <a:pt x="11" y="25"/>
                    <a:pt x="17" y="32"/>
                  </a:cubicBezTo>
                  <a:cubicBezTo>
                    <a:pt x="21" y="29"/>
                    <a:pt x="26" y="31"/>
                    <a:pt x="28" y="35"/>
                  </a:cubicBezTo>
                  <a:cubicBezTo>
                    <a:pt x="32" y="32"/>
                    <a:pt x="35" y="34"/>
                    <a:pt x="38" y="35"/>
                  </a:cubicBezTo>
                  <a:cubicBezTo>
                    <a:pt x="38" y="33"/>
                    <a:pt x="33" y="31"/>
                    <a:pt x="32" y="27"/>
                  </a:cubicBezTo>
                  <a:cubicBezTo>
                    <a:pt x="38" y="26"/>
                    <a:pt x="45" y="23"/>
                    <a:pt x="52" y="21"/>
                  </a:cubicBezTo>
                  <a:cubicBezTo>
                    <a:pt x="53" y="26"/>
                    <a:pt x="52" y="33"/>
                    <a:pt x="52" y="38"/>
                  </a:cubicBezTo>
                  <a:cubicBezTo>
                    <a:pt x="63" y="27"/>
                    <a:pt x="82" y="14"/>
                    <a:pt x="103" y="21"/>
                  </a:cubicBezTo>
                  <a:cubicBezTo>
                    <a:pt x="104" y="21"/>
                    <a:pt x="106" y="22"/>
                    <a:pt x="108" y="23"/>
                  </a:cubicBezTo>
                  <a:cubicBezTo>
                    <a:pt x="109" y="23"/>
                    <a:pt x="110" y="24"/>
                    <a:pt x="111" y="25"/>
                  </a:cubicBezTo>
                  <a:cubicBezTo>
                    <a:pt x="115" y="27"/>
                    <a:pt x="118" y="31"/>
                    <a:pt x="123" y="33"/>
                  </a:cubicBezTo>
                  <a:cubicBezTo>
                    <a:pt x="124" y="25"/>
                    <a:pt x="119" y="19"/>
                    <a:pt x="121" y="12"/>
                  </a:cubicBezTo>
                  <a:cubicBezTo>
                    <a:pt x="126" y="14"/>
                    <a:pt x="131" y="14"/>
                    <a:pt x="137" y="15"/>
                  </a:cubicBezTo>
                  <a:cubicBezTo>
                    <a:pt x="137" y="19"/>
                    <a:pt x="134" y="19"/>
                    <a:pt x="134" y="22"/>
                  </a:cubicBezTo>
                  <a:cubicBezTo>
                    <a:pt x="136" y="22"/>
                    <a:pt x="136" y="25"/>
                    <a:pt x="137" y="26"/>
                  </a:cubicBezTo>
                  <a:cubicBezTo>
                    <a:pt x="144" y="24"/>
                    <a:pt x="138" y="17"/>
                    <a:pt x="139" y="12"/>
                  </a:cubicBezTo>
                  <a:cubicBezTo>
                    <a:pt x="145" y="12"/>
                    <a:pt x="142" y="19"/>
                    <a:pt x="146" y="21"/>
                  </a:cubicBezTo>
                  <a:cubicBezTo>
                    <a:pt x="153" y="19"/>
                    <a:pt x="146" y="11"/>
                    <a:pt x="149" y="7"/>
                  </a:cubicBezTo>
                  <a:cubicBezTo>
                    <a:pt x="152" y="6"/>
                    <a:pt x="152" y="11"/>
                    <a:pt x="153" y="13"/>
                  </a:cubicBezTo>
                  <a:cubicBezTo>
                    <a:pt x="160" y="14"/>
                    <a:pt x="157" y="3"/>
                    <a:pt x="156" y="0"/>
                  </a:cubicBezTo>
                  <a:cubicBezTo>
                    <a:pt x="161" y="0"/>
                    <a:pt x="162" y="13"/>
                    <a:pt x="157" y="15"/>
                  </a:cubicBezTo>
                  <a:cubicBezTo>
                    <a:pt x="156" y="15"/>
                    <a:pt x="155" y="16"/>
                    <a:pt x="153" y="16"/>
                  </a:cubicBezTo>
                  <a:cubicBezTo>
                    <a:pt x="151" y="19"/>
                    <a:pt x="151" y="22"/>
                    <a:pt x="148" y="24"/>
                  </a:cubicBezTo>
                  <a:cubicBezTo>
                    <a:pt x="146" y="24"/>
                    <a:pt x="145" y="23"/>
                    <a:pt x="144" y="23"/>
                  </a:cubicBezTo>
                  <a:cubicBezTo>
                    <a:pt x="143" y="26"/>
                    <a:pt x="141" y="27"/>
                    <a:pt x="139" y="29"/>
                  </a:cubicBezTo>
                  <a:cubicBezTo>
                    <a:pt x="140" y="30"/>
                    <a:pt x="143" y="26"/>
                    <a:pt x="146" y="29"/>
                  </a:cubicBezTo>
                  <a:cubicBezTo>
                    <a:pt x="147" y="34"/>
                    <a:pt x="148" y="40"/>
                    <a:pt x="149" y="46"/>
                  </a:cubicBezTo>
                  <a:cubicBezTo>
                    <a:pt x="141" y="48"/>
                    <a:pt x="136" y="42"/>
                    <a:pt x="128" y="40"/>
                  </a:cubicBezTo>
                  <a:cubicBezTo>
                    <a:pt x="131" y="47"/>
                    <a:pt x="135" y="52"/>
                    <a:pt x="136" y="61"/>
                  </a:cubicBezTo>
                  <a:cubicBezTo>
                    <a:pt x="139" y="58"/>
                    <a:pt x="148" y="58"/>
                    <a:pt x="151" y="63"/>
                  </a:cubicBezTo>
                  <a:cubicBezTo>
                    <a:pt x="152" y="71"/>
                    <a:pt x="148" y="78"/>
                    <a:pt x="139" y="78"/>
                  </a:cubicBezTo>
                  <a:cubicBezTo>
                    <a:pt x="135" y="96"/>
                    <a:pt x="127" y="110"/>
                    <a:pt x="114" y="117"/>
                  </a:cubicBezTo>
                  <a:cubicBezTo>
                    <a:pt x="115" y="129"/>
                    <a:pt x="122" y="143"/>
                    <a:pt x="127" y="154"/>
                  </a:cubicBezTo>
                  <a:cubicBezTo>
                    <a:pt x="134" y="170"/>
                    <a:pt x="140" y="183"/>
                    <a:pt x="152" y="193"/>
                  </a:cubicBezTo>
                  <a:cubicBezTo>
                    <a:pt x="158" y="192"/>
                    <a:pt x="163" y="183"/>
                    <a:pt x="169" y="185"/>
                  </a:cubicBezTo>
                  <a:cubicBezTo>
                    <a:pt x="167" y="189"/>
                    <a:pt x="161" y="190"/>
                    <a:pt x="158" y="193"/>
                  </a:cubicBezTo>
                  <a:cubicBezTo>
                    <a:pt x="162" y="194"/>
                    <a:pt x="166" y="191"/>
                    <a:pt x="172" y="191"/>
                  </a:cubicBezTo>
                  <a:cubicBezTo>
                    <a:pt x="172" y="191"/>
                    <a:pt x="172" y="192"/>
                    <a:pt x="172" y="192"/>
                  </a:cubicBezTo>
                  <a:cubicBezTo>
                    <a:pt x="171" y="197"/>
                    <a:pt x="164" y="194"/>
                    <a:pt x="161" y="197"/>
                  </a:cubicBezTo>
                  <a:cubicBezTo>
                    <a:pt x="159" y="196"/>
                    <a:pt x="159" y="197"/>
                    <a:pt x="157" y="197"/>
                  </a:cubicBezTo>
                  <a:cubicBezTo>
                    <a:pt x="158" y="199"/>
                    <a:pt x="160" y="199"/>
                    <a:pt x="162" y="201"/>
                  </a:cubicBezTo>
                  <a:cubicBezTo>
                    <a:pt x="163" y="202"/>
                    <a:pt x="161" y="203"/>
                    <a:pt x="162" y="205"/>
                  </a:cubicBezTo>
                  <a:cubicBezTo>
                    <a:pt x="133" y="189"/>
                    <a:pt x="123" y="152"/>
                    <a:pt x="111" y="122"/>
                  </a:cubicBezTo>
                  <a:cubicBezTo>
                    <a:pt x="117" y="162"/>
                    <a:pt x="140" y="240"/>
                    <a:pt x="140" y="240"/>
                  </a:cubicBezTo>
                  <a:cubicBezTo>
                    <a:pt x="136" y="241"/>
                    <a:pt x="128" y="242"/>
                    <a:pt x="123" y="243"/>
                  </a:cubicBezTo>
                  <a:cubicBezTo>
                    <a:pt x="127" y="263"/>
                    <a:pt x="131" y="287"/>
                    <a:pt x="135" y="308"/>
                  </a:cubicBezTo>
                  <a:cubicBezTo>
                    <a:pt x="143" y="311"/>
                    <a:pt x="154" y="319"/>
                    <a:pt x="163" y="322"/>
                  </a:cubicBezTo>
                  <a:cubicBezTo>
                    <a:pt x="162" y="328"/>
                    <a:pt x="150" y="325"/>
                    <a:pt x="146" y="326"/>
                  </a:cubicBezTo>
                  <a:cubicBezTo>
                    <a:pt x="142" y="328"/>
                    <a:pt x="138" y="329"/>
                    <a:pt x="133" y="328"/>
                  </a:cubicBezTo>
                  <a:cubicBezTo>
                    <a:pt x="132" y="305"/>
                    <a:pt x="126" y="269"/>
                    <a:pt x="119" y="243"/>
                  </a:cubicBezTo>
                  <a:cubicBezTo>
                    <a:pt x="106" y="245"/>
                    <a:pt x="94" y="245"/>
                    <a:pt x="80" y="245"/>
                  </a:cubicBezTo>
                  <a:cubicBezTo>
                    <a:pt x="80" y="264"/>
                    <a:pt x="81" y="290"/>
                    <a:pt x="81" y="309"/>
                  </a:cubicBezTo>
                  <a:cubicBezTo>
                    <a:pt x="81" y="310"/>
                    <a:pt x="81" y="312"/>
                    <a:pt x="81" y="313"/>
                  </a:cubicBezTo>
                  <a:cubicBezTo>
                    <a:pt x="81" y="315"/>
                    <a:pt x="81" y="316"/>
                    <a:pt x="82" y="320"/>
                  </a:cubicBezTo>
                  <a:cubicBezTo>
                    <a:pt x="82" y="323"/>
                    <a:pt x="82" y="324"/>
                    <a:pt x="82" y="327"/>
                  </a:cubicBezTo>
                  <a:cubicBezTo>
                    <a:pt x="79" y="330"/>
                    <a:pt x="73" y="328"/>
                    <a:pt x="68" y="328"/>
                  </a:cubicBezTo>
                  <a:cubicBezTo>
                    <a:pt x="60" y="328"/>
                    <a:pt x="52" y="331"/>
                    <a:pt x="46" y="328"/>
                  </a:cubicBezTo>
                  <a:cubicBezTo>
                    <a:pt x="47" y="324"/>
                    <a:pt x="51" y="323"/>
                    <a:pt x="54" y="322"/>
                  </a:cubicBezTo>
                  <a:cubicBezTo>
                    <a:pt x="63" y="317"/>
                    <a:pt x="71" y="315"/>
                    <a:pt x="78" y="311"/>
                  </a:cubicBezTo>
                  <a:cubicBezTo>
                    <a:pt x="79" y="289"/>
                    <a:pt x="79" y="264"/>
                    <a:pt x="76" y="245"/>
                  </a:cubicBezTo>
                  <a:cubicBezTo>
                    <a:pt x="68" y="242"/>
                    <a:pt x="57" y="242"/>
                    <a:pt x="49" y="239"/>
                  </a:cubicBezTo>
                  <a:cubicBezTo>
                    <a:pt x="48" y="234"/>
                    <a:pt x="52" y="226"/>
                    <a:pt x="53" y="218"/>
                  </a:cubicBezTo>
                  <a:cubicBezTo>
                    <a:pt x="59" y="191"/>
                    <a:pt x="65" y="162"/>
                    <a:pt x="67" y="131"/>
                  </a:cubicBezTo>
                  <a:cubicBezTo>
                    <a:pt x="60" y="153"/>
                    <a:pt x="42" y="180"/>
                    <a:pt x="29" y="195"/>
                  </a:cubicBezTo>
                  <a:cubicBezTo>
                    <a:pt x="23" y="197"/>
                    <a:pt x="21" y="202"/>
                    <a:pt x="15" y="204"/>
                  </a:cubicBezTo>
                  <a:cubicBezTo>
                    <a:pt x="15" y="203"/>
                    <a:pt x="14" y="203"/>
                    <a:pt x="13" y="202"/>
                  </a:cubicBezTo>
                  <a:cubicBezTo>
                    <a:pt x="15" y="198"/>
                    <a:pt x="20" y="199"/>
                    <a:pt x="23" y="196"/>
                  </a:cubicBezTo>
                  <a:cubicBezTo>
                    <a:pt x="20" y="193"/>
                    <a:pt x="8" y="197"/>
                    <a:pt x="5" y="192"/>
                  </a:cubicBezTo>
                  <a:cubicBezTo>
                    <a:pt x="9" y="189"/>
                    <a:pt x="16" y="194"/>
                    <a:pt x="23" y="192"/>
                  </a:cubicBezTo>
                  <a:cubicBezTo>
                    <a:pt x="17" y="188"/>
                    <a:pt x="10" y="185"/>
                    <a:pt x="4" y="180"/>
                  </a:cubicBezTo>
                  <a:cubicBezTo>
                    <a:pt x="7" y="177"/>
                    <a:pt x="10" y="182"/>
                    <a:pt x="13" y="183"/>
                  </a:cubicBezTo>
                  <a:cubicBezTo>
                    <a:pt x="18" y="186"/>
                    <a:pt x="22" y="189"/>
                    <a:pt x="27" y="191"/>
                  </a:cubicBezTo>
                  <a:cubicBezTo>
                    <a:pt x="43" y="176"/>
                    <a:pt x="63" y="142"/>
                    <a:pt x="66" y="119"/>
                  </a:cubicBezTo>
                  <a:cubicBezTo>
                    <a:pt x="57" y="115"/>
                    <a:pt x="48" y="110"/>
                    <a:pt x="44" y="102"/>
                  </a:cubicBezTo>
                  <a:cubicBezTo>
                    <a:pt x="41" y="96"/>
                    <a:pt x="39" y="90"/>
                    <a:pt x="39" y="83"/>
                  </a:cubicBezTo>
                  <a:cubicBezTo>
                    <a:pt x="33" y="85"/>
                    <a:pt x="26" y="82"/>
                    <a:pt x="25" y="76"/>
                  </a:cubicBezTo>
                  <a:cubicBezTo>
                    <a:pt x="25" y="70"/>
                    <a:pt x="32" y="62"/>
                    <a:pt x="40" y="67"/>
                  </a:cubicBezTo>
                  <a:cubicBezTo>
                    <a:pt x="41" y="64"/>
                    <a:pt x="41" y="60"/>
                    <a:pt x="42" y="58"/>
                  </a:cubicBezTo>
                  <a:cubicBezTo>
                    <a:pt x="42" y="58"/>
                    <a:pt x="40" y="59"/>
                    <a:pt x="39" y="59"/>
                  </a:cubicBezTo>
                  <a:cubicBezTo>
                    <a:pt x="35" y="56"/>
                    <a:pt x="34" y="50"/>
                    <a:pt x="27" y="50"/>
                  </a:cubicBezTo>
                  <a:cubicBezTo>
                    <a:pt x="29" y="44"/>
                    <a:pt x="39" y="44"/>
                    <a:pt x="45" y="41"/>
                  </a:cubicBezTo>
                  <a:close/>
                  <a:moveTo>
                    <a:pt x="29" y="77"/>
                  </a:moveTo>
                  <a:cubicBezTo>
                    <a:pt x="30" y="79"/>
                    <a:pt x="34" y="83"/>
                    <a:pt x="36" y="80"/>
                  </a:cubicBezTo>
                  <a:cubicBezTo>
                    <a:pt x="31" y="80"/>
                    <a:pt x="31" y="72"/>
                    <a:pt x="36" y="71"/>
                  </a:cubicBezTo>
                  <a:cubicBezTo>
                    <a:pt x="38" y="70"/>
                    <a:pt x="39" y="74"/>
                    <a:pt x="39" y="71"/>
                  </a:cubicBezTo>
                  <a:cubicBezTo>
                    <a:pt x="36" y="65"/>
                    <a:pt x="27" y="71"/>
                    <a:pt x="29" y="77"/>
                  </a:cubicBezTo>
                  <a:close/>
                  <a:moveTo>
                    <a:pt x="39" y="54"/>
                  </a:moveTo>
                  <a:cubicBezTo>
                    <a:pt x="41" y="50"/>
                    <a:pt x="45" y="47"/>
                    <a:pt x="45" y="44"/>
                  </a:cubicBezTo>
                  <a:cubicBezTo>
                    <a:pt x="42" y="46"/>
                    <a:pt x="37" y="46"/>
                    <a:pt x="34" y="49"/>
                  </a:cubicBezTo>
                  <a:cubicBezTo>
                    <a:pt x="36" y="50"/>
                    <a:pt x="37" y="53"/>
                    <a:pt x="39" y="54"/>
                  </a:cubicBezTo>
                  <a:close/>
                  <a:moveTo>
                    <a:pt x="39" y="78"/>
                  </a:moveTo>
                  <a:cubicBezTo>
                    <a:pt x="39" y="76"/>
                    <a:pt x="38" y="74"/>
                    <a:pt x="36" y="74"/>
                  </a:cubicBezTo>
                  <a:cubicBezTo>
                    <a:pt x="34" y="77"/>
                    <a:pt x="36" y="79"/>
                    <a:pt x="39" y="78"/>
                  </a:cubicBezTo>
                  <a:close/>
                  <a:moveTo>
                    <a:pt x="46" y="34"/>
                  </a:moveTo>
                  <a:cubicBezTo>
                    <a:pt x="47" y="35"/>
                    <a:pt x="47" y="38"/>
                    <a:pt x="49" y="38"/>
                  </a:cubicBezTo>
                  <a:cubicBezTo>
                    <a:pt x="50" y="36"/>
                    <a:pt x="50" y="29"/>
                    <a:pt x="49" y="26"/>
                  </a:cubicBezTo>
                  <a:cubicBezTo>
                    <a:pt x="45" y="27"/>
                    <a:pt x="40" y="28"/>
                    <a:pt x="37" y="30"/>
                  </a:cubicBezTo>
                  <a:cubicBezTo>
                    <a:pt x="40" y="31"/>
                    <a:pt x="41" y="35"/>
                    <a:pt x="46" y="34"/>
                  </a:cubicBezTo>
                  <a:close/>
                  <a:moveTo>
                    <a:pt x="43" y="91"/>
                  </a:moveTo>
                  <a:cubicBezTo>
                    <a:pt x="48" y="103"/>
                    <a:pt x="53" y="110"/>
                    <a:pt x="65" y="115"/>
                  </a:cubicBezTo>
                  <a:cubicBezTo>
                    <a:pt x="74" y="118"/>
                    <a:pt x="87" y="122"/>
                    <a:pt x="98" y="120"/>
                  </a:cubicBezTo>
                  <a:cubicBezTo>
                    <a:pt x="109" y="117"/>
                    <a:pt x="117" y="111"/>
                    <a:pt x="124" y="106"/>
                  </a:cubicBezTo>
                  <a:cubicBezTo>
                    <a:pt x="133" y="91"/>
                    <a:pt x="139" y="82"/>
                    <a:pt x="131" y="54"/>
                  </a:cubicBezTo>
                  <a:cubicBezTo>
                    <a:pt x="131" y="53"/>
                    <a:pt x="125" y="43"/>
                    <a:pt x="121" y="38"/>
                  </a:cubicBezTo>
                  <a:cubicBezTo>
                    <a:pt x="109" y="41"/>
                    <a:pt x="96" y="38"/>
                    <a:pt x="88" y="32"/>
                  </a:cubicBezTo>
                  <a:cubicBezTo>
                    <a:pt x="79" y="40"/>
                    <a:pt x="62" y="46"/>
                    <a:pt x="49" y="47"/>
                  </a:cubicBezTo>
                  <a:cubicBezTo>
                    <a:pt x="44" y="60"/>
                    <a:pt x="39" y="77"/>
                    <a:pt x="43" y="91"/>
                  </a:cubicBezTo>
                  <a:close/>
                  <a:moveTo>
                    <a:pt x="52" y="236"/>
                  </a:moveTo>
                  <a:cubicBezTo>
                    <a:pt x="75" y="246"/>
                    <a:pt x="111" y="244"/>
                    <a:pt x="136" y="237"/>
                  </a:cubicBezTo>
                  <a:cubicBezTo>
                    <a:pt x="134" y="225"/>
                    <a:pt x="127" y="217"/>
                    <a:pt x="126" y="204"/>
                  </a:cubicBezTo>
                  <a:cubicBezTo>
                    <a:pt x="121" y="202"/>
                    <a:pt x="116" y="198"/>
                    <a:pt x="113" y="194"/>
                  </a:cubicBezTo>
                  <a:cubicBezTo>
                    <a:pt x="110" y="191"/>
                    <a:pt x="108" y="187"/>
                    <a:pt x="107" y="183"/>
                  </a:cubicBezTo>
                  <a:cubicBezTo>
                    <a:pt x="98" y="182"/>
                    <a:pt x="87" y="182"/>
                    <a:pt x="79" y="180"/>
                  </a:cubicBezTo>
                  <a:cubicBezTo>
                    <a:pt x="75" y="188"/>
                    <a:pt x="69" y="197"/>
                    <a:pt x="60" y="198"/>
                  </a:cubicBezTo>
                  <a:cubicBezTo>
                    <a:pt x="58" y="209"/>
                    <a:pt x="54" y="225"/>
                    <a:pt x="52" y="236"/>
                  </a:cubicBezTo>
                  <a:close/>
                  <a:moveTo>
                    <a:pt x="92" y="23"/>
                  </a:moveTo>
                  <a:cubicBezTo>
                    <a:pt x="72" y="22"/>
                    <a:pt x="62" y="33"/>
                    <a:pt x="53" y="44"/>
                  </a:cubicBezTo>
                  <a:cubicBezTo>
                    <a:pt x="70" y="41"/>
                    <a:pt x="86" y="35"/>
                    <a:pt x="92" y="23"/>
                  </a:cubicBezTo>
                  <a:close/>
                  <a:moveTo>
                    <a:pt x="78" y="324"/>
                  </a:moveTo>
                  <a:cubicBezTo>
                    <a:pt x="78" y="321"/>
                    <a:pt x="79" y="320"/>
                    <a:pt x="78" y="316"/>
                  </a:cubicBezTo>
                  <a:cubicBezTo>
                    <a:pt x="70" y="318"/>
                    <a:pt x="61" y="322"/>
                    <a:pt x="54" y="326"/>
                  </a:cubicBezTo>
                  <a:cubicBezTo>
                    <a:pt x="61" y="324"/>
                    <a:pt x="69" y="326"/>
                    <a:pt x="78" y="324"/>
                  </a:cubicBezTo>
                  <a:close/>
                  <a:moveTo>
                    <a:pt x="75" y="179"/>
                  </a:moveTo>
                  <a:cubicBezTo>
                    <a:pt x="72" y="179"/>
                    <a:pt x="66" y="178"/>
                    <a:pt x="64" y="177"/>
                  </a:cubicBezTo>
                  <a:cubicBezTo>
                    <a:pt x="63" y="183"/>
                    <a:pt x="62" y="189"/>
                    <a:pt x="61" y="195"/>
                  </a:cubicBezTo>
                  <a:cubicBezTo>
                    <a:pt x="69" y="193"/>
                    <a:pt x="73" y="187"/>
                    <a:pt x="75" y="179"/>
                  </a:cubicBezTo>
                  <a:close/>
                  <a:moveTo>
                    <a:pt x="65" y="174"/>
                  </a:moveTo>
                  <a:cubicBezTo>
                    <a:pt x="81" y="178"/>
                    <a:pt x="101" y="182"/>
                    <a:pt x="119" y="177"/>
                  </a:cubicBezTo>
                  <a:cubicBezTo>
                    <a:pt x="114" y="157"/>
                    <a:pt x="110" y="136"/>
                    <a:pt x="107" y="120"/>
                  </a:cubicBezTo>
                  <a:cubicBezTo>
                    <a:pt x="96" y="124"/>
                    <a:pt x="84" y="124"/>
                    <a:pt x="72" y="121"/>
                  </a:cubicBezTo>
                  <a:cubicBezTo>
                    <a:pt x="69" y="139"/>
                    <a:pt x="68" y="155"/>
                    <a:pt x="65" y="174"/>
                  </a:cubicBezTo>
                  <a:close/>
                  <a:moveTo>
                    <a:pt x="118" y="35"/>
                  </a:moveTo>
                  <a:cubicBezTo>
                    <a:pt x="111" y="30"/>
                    <a:pt x="106" y="26"/>
                    <a:pt x="97" y="23"/>
                  </a:cubicBezTo>
                  <a:cubicBezTo>
                    <a:pt x="94" y="25"/>
                    <a:pt x="93" y="28"/>
                    <a:pt x="91" y="30"/>
                  </a:cubicBezTo>
                  <a:cubicBezTo>
                    <a:pt x="97" y="34"/>
                    <a:pt x="109" y="39"/>
                    <a:pt x="118" y="35"/>
                  </a:cubicBezTo>
                  <a:close/>
                  <a:moveTo>
                    <a:pt x="124" y="199"/>
                  </a:moveTo>
                  <a:cubicBezTo>
                    <a:pt x="122" y="194"/>
                    <a:pt x="122" y="187"/>
                    <a:pt x="120" y="182"/>
                  </a:cubicBezTo>
                  <a:cubicBezTo>
                    <a:pt x="116" y="181"/>
                    <a:pt x="113" y="182"/>
                    <a:pt x="110" y="182"/>
                  </a:cubicBezTo>
                  <a:cubicBezTo>
                    <a:pt x="111" y="191"/>
                    <a:pt x="118" y="195"/>
                    <a:pt x="124" y="199"/>
                  </a:cubicBezTo>
                  <a:close/>
                  <a:moveTo>
                    <a:pt x="127" y="30"/>
                  </a:moveTo>
                  <a:cubicBezTo>
                    <a:pt x="127" y="25"/>
                    <a:pt x="132" y="21"/>
                    <a:pt x="130" y="17"/>
                  </a:cubicBezTo>
                  <a:cubicBezTo>
                    <a:pt x="129" y="18"/>
                    <a:pt x="126" y="17"/>
                    <a:pt x="124" y="16"/>
                  </a:cubicBezTo>
                  <a:cubicBezTo>
                    <a:pt x="125" y="22"/>
                    <a:pt x="125" y="26"/>
                    <a:pt x="127" y="30"/>
                  </a:cubicBezTo>
                  <a:close/>
                  <a:moveTo>
                    <a:pt x="145" y="43"/>
                  </a:moveTo>
                  <a:cubicBezTo>
                    <a:pt x="145" y="39"/>
                    <a:pt x="144" y="35"/>
                    <a:pt x="143" y="32"/>
                  </a:cubicBezTo>
                  <a:cubicBezTo>
                    <a:pt x="138" y="34"/>
                    <a:pt x="133" y="35"/>
                    <a:pt x="128" y="37"/>
                  </a:cubicBezTo>
                  <a:cubicBezTo>
                    <a:pt x="135" y="38"/>
                    <a:pt x="138" y="43"/>
                    <a:pt x="145" y="43"/>
                  </a:cubicBezTo>
                  <a:close/>
                  <a:moveTo>
                    <a:pt x="134" y="28"/>
                  </a:moveTo>
                  <a:cubicBezTo>
                    <a:pt x="132" y="28"/>
                    <a:pt x="133" y="25"/>
                    <a:pt x="132" y="25"/>
                  </a:cubicBezTo>
                  <a:cubicBezTo>
                    <a:pt x="131" y="28"/>
                    <a:pt x="130" y="30"/>
                    <a:pt x="129" y="32"/>
                  </a:cubicBezTo>
                  <a:cubicBezTo>
                    <a:pt x="132" y="32"/>
                    <a:pt x="133" y="30"/>
                    <a:pt x="134" y="28"/>
                  </a:cubicBezTo>
                  <a:close/>
                  <a:moveTo>
                    <a:pt x="136" y="324"/>
                  </a:moveTo>
                  <a:cubicBezTo>
                    <a:pt x="141" y="323"/>
                    <a:pt x="152" y="324"/>
                    <a:pt x="155" y="322"/>
                  </a:cubicBezTo>
                  <a:cubicBezTo>
                    <a:pt x="151" y="319"/>
                    <a:pt x="139" y="315"/>
                    <a:pt x="135" y="313"/>
                  </a:cubicBezTo>
                  <a:cubicBezTo>
                    <a:pt x="135" y="318"/>
                    <a:pt x="136" y="320"/>
                    <a:pt x="136" y="324"/>
                  </a:cubicBezTo>
                  <a:close/>
                  <a:moveTo>
                    <a:pt x="138" y="29"/>
                  </a:moveTo>
                  <a:cubicBezTo>
                    <a:pt x="137" y="30"/>
                    <a:pt x="135" y="29"/>
                    <a:pt x="136" y="31"/>
                  </a:cubicBezTo>
                  <a:cubicBezTo>
                    <a:pt x="137" y="31"/>
                    <a:pt x="139" y="29"/>
                    <a:pt x="138" y="29"/>
                  </a:cubicBezTo>
                  <a:close/>
                  <a:moveTo>
                    <a:pt x="145" y="68"/>
                  </a:moveTo>
                  <a:cubicBezTo>
                    <a:pt x="145" y="72"/>
                    <a:pt x="140" y="72"/>
                    <a:pt x="139" y="74"/>
                  </a:cubicBezTo>
                  <a:cubicBezTo>
                    <a:pt x="146" y="76"/>
                    <a:pt x="150" y="66"/>
                    <a:pt x="145" y="62"/>
                  </a:cubicBezTo>
                  <a:cubicBezTo>
                    <a:pt x="141" y="62"/>
                    <a:pt x="139" y="63"/>
                    <a:pt x="138" y="65"/>
                  </a:cubicBezTo>
                  <a:cubicBezTo>
                    <a:pt x="141" y="64"/>
                    <a:pt x="145" y="65"/>
                    <a:pt x="145" y="68"/>
                  </a:cubicBezTo>
                  <a:close/>
                  <a:moveTo>
                    <a:pt x="141" y="67"/>
                  </a:moveTo>
                  <a:cubicBezTo>
                    <a:pt x="140" y="68"/>
                    <a:pt x="139" y="69"/>
                    <a:pt x="139" y="70"/>
                  </a:cubicBezTo>
                  <a:cubicBezTo>
                    <a:pt x="141" y="70"/>
                    <a:pt x="142" y="69"/>
                    <a:pt x="14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grpSp>
        <p:nvGrpSpPr>
          <p:cNvPr id="15" name="Group 14"/>
          <p:cNvGrpSpPr>
            <a:grpSpLocks noChangeAspect="1"/>
          </p:cNvGrpSpPr>
          <p:nvPr/>
        </p:nvGrpSpPr>
        <p:grpSpPr bwMode="auto">
          <a:xfrm>
            <a:off x="4053083" y="2081813"/>
            <a:ext cx="599997" cy="1158875"/>
            <a:chOff x="1734" y="1257"/>
            <a:chExt cx="378" cy="730"/>
          </a:xfrm>
          <a:solidFill>
            <a:srgbClr val="FFFFFF">
              <a:alpha val="50000"/>
            </a:srgbClr>
          </a:solidFill>
        </p:grpSpPr>
        <p:sp>
          <p:nvSpPr>
            <p:cNvPr id="16" name="Freeform 15"/>
            <p:cNvSpPr>
              <a:spLocks noEditPoints="1"/>
            </p:cNvSpPr>
            <p:nvPr/>
          </p:nvSpPr>
          <p:spPr bwMode="auto">
            <a:xfrm>
              <a:off x="1734" y="1257"/>
              <a:ext cx="378" cy="730"/>
            </a:xfrm>
            <a:custGeom>
              <a:avLst/>
              <a:gdLst>
                <a:gd name="T0" fmla="*/ 99 w 160"/>
                <a:gd name="T1" fmla="*/ 13 h 309"/>
                <a:gd name="T2" fmla="*/ 140 w 160"/>
                <a:gd name="T3" fmla="*/ 80 h 309"/>
                <a:gd name="T4" fmla="*/ 153 w 160"/>
                <a:gd name="T5" fmla="*/ 209 h 309"/>
                <a:gd name="T6" fmla="*/ 140 w 160"/>
                <a:gd name="T7" fmla="*/ 215 h 309"/>
                <a:gd name="T8" fmla="*/ 136 w 160"/>
                <a:gd name="T9" fmla="*/ 216 h 309"/>
                <a:gd name="T10" fmla="*/ 118 w 160"/>
                <a:gd name="T11" fmla="*/ 225 h 309"/>
                <a:gd name="T12" fmla="*/ 107 w 160"/>
                <a:gd name="T13" fmla="*/ 248 h 309"/>
                <a:gd name="T14" fmla="*/ 141 w 160"/>
                <a:gd name="T15" fmla="*/ 303 h 309"/>
                <a:gd name="T16" fmla="*/ 101 w 160"/>
                <a:gd name="T17" fmla="*/ 234 h 309"/>
                <a:gd name="T18" fmla="*/ 41 w 160"/>
                <a:gd name="T19" fmla="*/ 304 h 309"/>
                <a:gd name="T20" fmla="*/ 59 w 160"/>
                <a:gd name="T21" fmla="*/ 235 h 309"/>
                <a:gd name="T22" fmla="*/ 34 w 160"/>
                <a:gd name="T23" fmla="*/ 189 h 309"/>
                <a:gd name="T24" fmla="*/ 22 w 160"/>
                <a:gd name="T25" fmla="*/ 207 h 309"/>
                <a:gd name="T26" fmla="*/ 10 w 160"/>
                <a:gd name="T27" fmla="*/ 203 h 309"/>
                <a:gd name="T28" fmla="*/ 58 w 160"/>
                <a:gd name="T29" fmla="*/ 138 h 309"/>
                <a:gd name="T30" fmla="*/ 14 w 160"/>
                <a:gd name="T31" fmla="*/ 61 h 309"/>
                <a:gd name="T32" fmla="*/ 61 w 160"/>
                <a:gd name="T33" fmla="*/ 12 h 309"/>
                <a:gd name="T34" fmla="*/ 74 w 160"/>
                <a:gd name="T35" fmla="*/ 9 h 309"/>
                <a:gd name="T36" fmla="*/ 83 w 160"/>
                <a:gd name="T37" fmla="*/ 9 h 309"/>
                <a:gd name="T38" fmla="*/ 91 w 160"/>
                <a:gd name="T39" fmla="*/ 11 h 309"/>
                <a:gd name="T40" fmla="*/ 101 w 160"/>
                <a:gd name="T41" fmla="*/ 0 h 309"/>
                <a:gd name="T42" fmla="*/ 45 w 160"/>
                <a:gd name="T43" fmla="*/ 58 h 309"/>
                <a:gd name="T44" fmla="*/ 44 w 160"/>
                <a:gd name="T45" fmla="*/ 62 h 309"/>
                <a:gd name="T46" fmla="*/ 71 w 160"/>
                <a:gd name="T47" fmla="*/ 137 h 309"/>
                <a:gd name="T48" fmla="*/ 131 w 160"/>
                <a:gd name="T49" fmla="*/ 50 h 309"/>
                <a:gd name="T50" fmla="*/ 91 w 160"/>
                <a:gd name="T51" fmla="*/ 46 h 309"/>
                <a:gd name="T52" fmla="*/ 84 w 160"/>
                <a:gd name="T53" fmla="*/ 13 h 309"/>
                <a:gd name="T54" fmla="*/ 135 w 160"/>
                <a:gd name="T55" fmla="*/ 49 h 309"/>
                <a:gd name="T56" fmla="*/ 81 w 160"/>
                <a:gd name="T57" fmla="*/ 56 h 309"/>
                <a:gd name="T58" fmla="*/ 49 w 160"/>
                <a:gd name="T59" fmla="*/ 55 h 309"/>
                <a:gd name="T60" fmla="*/ 49 w 160"/>
                <a:gd name="T61" fmla="*/ 55 h 309"/>
                <a:gd name="T62" fmla="*/ 146 w 160"/>
                <a:gd name="T63" fmla="*/ 66 h 309"/>
                <a:gd name="T64" fmla="*/ 17 w 160"/>
                <a:gd name="T65" fmla="*/ 61 h 309"/>
                <a:gd name="T66" fmla="*/ 17 w 160"/>
                <a:gd name="T67" fmla="*/ 61 h 309"/>
                <a:gd name="T68" fmla="*/ 141 w 160"/>
                <a:gd name="T69" fmla="*/ 71 h 309"/>
                <a:gd name="T70" fmla="*/ 19 w 160"/>
                <a:gd name="T71" fmla="*/ 68 h 309"/>
                <a:gd name="T72" fmla="*/ 19 w 160"/>
                <a:gd name="T73" fmla="*/ 71 h 309"/>
                <a:gd name="T74" fmla="*/ 92 w 160"/>
                <a:gd name="T75" fmla="*/ 139 h 309"/>
                <a:gd name="T76" fmla="*/ 65 w 160"/>
                <a:gd name="T77" fmla="*/ 140 h 309"/>
                <a:gd name="T78" fmla="*/ 81 w 160"/>
                <a:gd name="T79" fmla="*/ 234 h 309"/>
                <a:gd name="T80" fmla="*/ 116 w 160"/>
                <a:gd name="T81" fmla="*/ 227 h 309"/>
                <a:gd name="T82" fmla="*/ 81 w 160"/>
                <a:gd name="T83" fmla="*/ 149 h 309"/>
                <a:gd name="T84" fmla="*/ 115 w 160"/>
                <a:gd name="T85" fmla="*/ 304 h 309"/>
                <a:gd name="T86" fmla="*/ 115 w 160"/>
                <a:gd name="T87" fmla="*/ 304 h 309"/>
                <a:gd name="T88" fmla="*/ 65 w 160"/>
                <a:gd name="T89" fmla="*/ 28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0" h="309">
                  <a:moveTo>
                    <a:pt x="101" y="0"/>
                  </a:moveTo>
                  <a:cubicBezTo>
                    <a:pt x="102" y="0"/>
                    <a:pt x="102" y="1"/>
                    <a:pt x="103" y="1"/>
                  </a:cubicBezTo>
                  <a:cubicBezTo>
                    <a:pt x="101" y="5"/>
                    <a:pt x="101" y="10"/>
                    <a:pt x="99" y="13"/>
                  </a:cubicBezTo>
                  <a:cubicBezTo>
                    <a:pt x="114" y="21"/>
                    <a:pt x="126" y="31"/>
                    <a:pt x="133" y="46"/>
                  </a:cubicBezTo>
                  <a:cubicBezTo>
                    <a:pt x="140" y="44"/>
                    <a:pt x="147" y="49"/>
                    <a:pt x="147" y="57"/>
                  </a:cubicBezTo>
                  <a:cubicBezTo>
                    <a:pt x="160" y="62"/>
                    <a:pt x="153" y="82"/>
                    <a:pt x="140" y="80"/>
                  </a:cubicBezTo>
                  <a:cubicBezTo>
                    <a:pt x="138" y="107"/>
                    <a:pt x="122" y="131"/>
                    <a:pt x="97" y="137"/>
                  </a:cubicBezTo>
                  <a:cubicBezTo>
                    <a:pt x="107" y="164"/>
                    <a:pt x="116" y="192"/>
                    <a:pt x="138" y="208"/>
                  </a:cubicBezTo>
                  <a:cubicBezTo>
                    <a:pt x="144" y="210"/>
                    <a:pt x="151" y="204"/>
                    <a:pt x="153" y="209"/>
                  </a:cubicBezTo>
                  <a:cubicBezTo>
                    <a:pt x="151" y="211"/>
                    <a:pt x="147" y="211"/>
                    <a:pt x="144" y="212"/>
                  </a:cubicBezTo>
                  <a:cubicBezTo>
                    <a:pt x="145" y="215"/>
                    <a:pt x="151" y="216"/>
                    <a:pt x="149" y="220"/>
                  </a:cubicBezTo>
                  <a:cubicBezTo>
                    <a:pt x="145" y="222"/>
                    <a:pt x="144" y="216"/>
                    <a:pt x="140" y="215"/>
                  </a:cubicBezTo>
                  <a:cubicBezTo>
                    <a:pt x="139" y="218"/>
                    <a:pt x="139" y="222"/>
                    <a:pt x="140" y="223"/>
                  </a:cubicBezTo>
                  <a:cubicBezTo>
                    <a:pt x="139" y="224"/>
                    <a:pt x="139" y="226"/>
                    <a:pt x="136" y="225"/>
                  </a:cubicBezTo>
                  <a:cubicBezTo>
                    <a:pt x="134" y="223"/>
                    <a:pt x="137" y="219"/>
                    <a:pt x="136" y="216"/>
                  </a:cubicBezTo>
                  <a:cubicBezTo>
                    <a:pt x="136" y="213"/>
                    <a:pt x="134" y="212"/>
                    <a:pt x="134" y="209"/>
                  </a:cubicBezTo>
                  <a:cubicBezTo>
                    <a:pt x="119" y="197"/>
                    <a:pt x="109" y="179"/>
                    <a:pt x="101" y="159"/>
                  </a:cubicBezTo>
                  <a:cubicBezTo>
                    <a:pt x="104" y="179"/>
                    <a:pt x="111" y="204"/>
                    <a:pt x="118" y="225"/>
                  </a:cubicBezTo>
                  <a:cubicBezTo>
                    <a:pt x="115" y="228"/>
                    <a:pt x="119" y="228"/>
                    <a:pt x="117" y="232"/>
                  </a:cubicBezTo>
                  <a:cubicBezTo>
                    <a:pt x="114" y="233"/>
                    <a:pt x="108" y="230"/>
                    <a:pt x="106" y="234"/>
                  </a:cubicBezTo>
                  <a:cubicBezTo>
                    <a:pt x="105" y="235"/>
                    <a:pt x="107" y="243"/>
                    <a:pt x="107" y="248"/>
                  </a:cubicBezTo>
                  <a:cubicBezTo>
                    <a:pt x="109" y="260"/>
                    <a:pt x="114" y="276"/>
                    <a:pt x="114" y="288"/>
                  </a:cubicBezTo>
                  <a:cubicBezTo>
                    <a:pt x="114" y="288"/>
                    <a:pt x="114" y="287"/>
                    <a:pt x="115" y="287"/>
                  </a:cubicBezTo>
                  <a:cubicBezTo>
                    <a:pt x="123" y="293"/>
                    <a:pt x="132" y="298"/>
                    <a:pt x="141" y="303"/>
                  </a:cubicBezTo>
                  <a:cubicBezTo>
                    <a:pt x="142" y="306"/>
                    <a:pt x="138" y="304"/>
                    <a:pt x="138" y="306"/>
                  </a:cubicBezTo>
                  <a:cubicBezTo>
                    <a:pt x="130" y="305"/>
                    <a:pt x="118" y="309"/>
                    <a:pt x="111" y="308"/>
                  </a:cubicBezTo>
                  <a:cubicBezTo>
                    <a:pt x="112" y="283"/>
                    <a:pt x="105" y="258"/>
                    <a:pt x="101" y="234"/>
                  </a:cubicBezTo>
                  <a:cubicBezTo>
                    <a:pt x="89" y="236"/>
                    <a:pt x="78" y="237"/>
                    <a:pt x="64" y="236"/>
                  </a:cubicBezTo>
                  <a:cubicBezTo>
                    <a:pt x="65" y="260"/>
                    <a:pt x="68" y="283"/>
                    <a:pt x="71" y="304"/>
                  </a:cubicBezTo>
                  <a:cubicBezTo>
                    <a:pt x="62" y="306"/>
                    <a:pt x="52" y="306"/>
                    <a:pt x="41" y="304"/>
                  </a:cubicBezTo>
                  <a:cubicBezTo>
                    <a:pt x="44" y="300"/>
                    <a:pt x="48" y="297"/>
                    <a:pt x="52" y="294"/>
                  </a:cubicBezTo>
                  <a:cubicBezTo>
                    <a:pt x="56" y="291"/>
                    <a:pt x="59" y="288"/>
                    <a:pt x="64" y="286"/>
                  </a:cubicBezTo>
                  <a:cubicBezTo>
                    <a:pt x="65" y="270"/>
                    <a:pt x="61" y="252"/>
                    <a:pt x="59" y="235"/>
                  </a:cubicBezTo>
                  <a:cubicBezTo>
                    <a:pt x="54" y="235"/>
                    <a:pt x="49" y="237"/>
                    <a:pt x="43" y="235"/>
                  </a:cubicBezTo>
                  <a:cubicBezTo>
                    <a:pt x="48" y="210"/>
                    <a:pt x="52" y="179"/>
                    <a:pt x="57" y="153"/>
                  </a:cubicBezTo>
                  <a:cubicBezTo>
                    <a:pt x="50" y="165"/>
                    <a:pt x="42" y="177"/>
                    <a:pt x="34" y="189"/>
                  </a:cubicBezTo>
                  <a:cubicBezTo>
                    <a:pt x="30" y="196"/>
                    <a:pt x="25" y="202"/>
                    <a:pt x="25" y="214"/>
                  </a:cubicBezTo>
                  <a:cubicBezTo>
                    <a:pt x="24" y="213"/>
                    <a:pt x="24" y="214"/>
                    <a:pt x="23" y="214"/>
                  </a:cubicBezTo>
                  <a:cubicBezTo>
                    <a:pt x="20" y="214"/>
                    <a:pt x="22" y="210"/>
                    <a:pt x="22" y="207"/>
                  </a:cubicBezTo>
                  <a:cubicBezTo>
                    <a:pt x="18" y="208"/>
                    <a:pt x="18" y="214"/>
                    <a:pt x="14" y="211"/>
                  </a:cubicBezTo>
                  <a:cubicBezTo>
                    <a:pt x="14" y="206"/>
                    <a:pt x="19" y="207"/>
                    <a:pt x="20" y="204"/>
                  </a:cubicBezTo>
                  <a:cubicBezTo>
                    <a:pt x="16" y="203"/>
                    <a:pt x="12" y="206"/>
                    <a:pt x="10" y="203"/>
                  </a:cubicBezTo>
                  <a:cubicBezTo>
                    <a:pt x="10" y="202"/>
                    <a:pt x="11" y="202"/>
                    <a:pt x="11" y="202"/>
                  </a:cubicBezTo>
                  <a:cubicBezTo>
                    <a:pt x="14" y="200"/>
                    <a:pt x="21" y="199"/>
                    <a:pt x="24" y="199"/>
                  </a:cubicBezTo>
                  <a:cubicBezTo>
                    <a:pt x="38" y="181"/>
                    <a:pt x="50" y="162"/>
                    <a:pt x="58" y="138"/>
                  </a:cubicBezTo>
                  <a:cubicBezTo>
                    <a:pt x="32" y="131"/>
                    <a:pt x="19" y="112"/>
                    <a:pt x="19" y="82"/>
                  </a:cubicBezTo>
                  <a:cubicBezTo>
                    <a:pt x="13" y="84"/>
                    <a:pt x="7" y="80"/>
                    <a:pt x="4" y="77"/>
                  </a:cubicBezTo>
                  <a:cubicBezTo>
                    <a:pt x="3" y="68"/>
                    <a:pt x="8" y="62"/>
                    <a:pt x="14" y="61"/>
                  </a:cubicBezTo>
                  <a:cubicBezTo>
                    <a:pt x="10" y="59"/>
                    <a:pt x="15" y="55"/>
                    <a:pt x="15" y="50"/>
                  </a:cubicBezTo>
                  <a:cubicBezTo>
                    <a:pt x="17" y="50"/>
                    <a:pt x="21" y="47"/>
                    <a:pt x="24" y="49"/>
                  </a:cubicBezTo>
                  <a:cubicBezTo>
                    <a:pt x="31" y="30"/>
                    <a:pt x="44" y="19"/>
                    <a:pt x="61" y="12"/>
                  </a:cubicBezTo>
                  <a:cubicBezTo>
                    <a:pt x="62" y="9"/>
                    <a:pt x="59" y="6"/>
                    <a:pt x="62" y="5"/>
                  </a:cubicBezTo>
                  <a:cubicBezTo>
                    <a:pt x="64" y="6"/>
                    <a:pt x="63" y="9"/>
                    <a:pt x="64" y="11"/>
                  </a:cubicBezTo>
                  <a:cubicBezTo>
                    <a:pt x="67" y="9"/>
                    <a:pt x="71" y="9"/>
                    <a:pt x="74" y="9"/>
                  </a:cubicBezTo>
                  <a:cubicBezTo>
                    <a:pt x="75" y="6"/>
                    <a:pt x="73" y="4"/>
                    <a:pt x="75" y="3"/>
                  </a:cubicBezTo>
                  <a:cubicBezTo>
                    <a:pt x="77" y="3"/>
                    <a:pt x="76" y="7"/>
                    <a:pt x="77" y="9"/>
                  </a:cubicBezTo>
                  <a:cubicBezTo>
                    <a:pt x="80" y="9"/>
                    <a:pt x="81" y="8"/>
                    <a:pt x="83" y="9"/>
                  </a:cubicBezTo>
                  <a:cubicBezTo>
                    <a:pt x="85" y="7"/>
                    <a:pt x="82" y="2"/>
                    <a:pt x="84" y="1"/>
                  </a:cubicBezTo>
                  <a:cubicBezTo>
                    <a:pt x="87" y="2"/>
                    <a:pt x="85" y="7"/>
                    <a:pt x="87" y="9"/>
                  </a:cubicBezTo>
                  <a:cubicBezTo>
                    <a:pt x="87" y="10"/>
                    <a:pt x="90" y="10"/>
                    <a:pt x="91" y="11"/>
                  </a:cubicBezTo>
                  <a:cubicBezTo>
                    <a:pt x="93" y="8"/>
                    <a:pt x="91" y="1"/>
                    <a:pt x="95" y="1"/>
                  </a:cubicBezTo>
                  <a:cubicBezTo>
                    <a:pt x="95" y="4"/>
                    <a:pt x="93" y="10"/>
                    <a:pt x="95" y="12"/>
                  </a:cubicBezTo>
                  <a:cubicBezTo>
                    <a:pt x="99" y="10"/>
                    <a:pt x="99" y="4"/>
                    <a:pt x="101" y="0"/>
                  </a:cubicBezTo>
                  <a:close/>
                  <a:moveTo>
                    <a:pt x="84" y="13"/>
                  </a:moveTo>
                  <a:cubicBezTo>
                    <a:pt x="59" y="9"/>
                    <a:pt x="35" y="28"/>
                    <a:pt x="27" y="51"/>
                  </a:cubicBezTo>
                  <a:cubicBezTo>
                    <a:pt x="34" y="51"/>
                    <a:pt x="39" y="55"/>
                    <a:pt x="45" y="58"/>
                  </a:cubicBezTo>
                  <a:cubicBezTo>
                    <a:pt x="47" y="47"/>
                    <a:pt x="60" y="43"/>
                    <a:pt x="70" y="48"/>
                  </a:cubicBezTo>
                  <a:cubicBezTo>
                    <a:pt x="85" y="60"/>
                    <a:pt x="69" y="85"/>
                    <a:pt x="50" y="77"/>
                  </a:cubicBezTo>
                  <a:cubicBezTo>
                    <a:pt x="46" y="74"/>
                    <a:pt x="45" y="68"/>
                    <a:pt x="44" y="62"/>
                  </a:cubicBezTo>
                  <a:cubicBezTo>
                    <a:pt x="39" y="59"/>
                    <a:pt x="33" y="55"/>
                    <a:pt x="26" y="53"/>
                  </a:cubicBezTo>
                  <a:cubicBezTo>
                    <a:pt x="21" y="69"/>
                    <a:pt x="22" y="86"/>
                    <a:pt x="24" y="99"/>
                  </a:cubicBezTo>
                  <a:cubicBezTo>
                    <a:pt x="27" y="120"/>
                    <a:pt x="48" y="137"/>
                    <a:pt x="71" y="137"/>
                  </a:cubicBezTo>
                  <a:cubicBezTo>
                    <a:pt x="75" y="137"/>
                    <a:pt x="80" y="137"/>
                    <a:pt x="85" y="137"/>
                  </a:cubicBezTo>
                  <a:cubicBezTo>
                    <a:pt x="119" y="135"/>
                    <a:pt x="140" y="103"/>
                    <a:pt x="137" y="64"/>
                  </a:cubicBezTo>
                  <a:cubicBezTo>
                    <a:pt x="133" y="61"/>
                    <a:pt x="133" y="55"/>
                    <a:pt x="131" y="50"/>
                  </a:cubicBezTo>
                  <a:cubicBezTo>
                    <a:pt x="121" y="51"/>
                    <a:pt x="114" y="56"/>
                    <a:pt x="106" y="61"/>
                  </a:cubicBezTo>
                  <a:cubicBezTo>
                    <a:pt x="108" y="72"/>
                    <a:pt x="99" y="77"/>
                    <a:pt x="88" y="78"/>
                  </a:cubicBezTo>
                  <a:cubicBezTo>
                    <a:pt x="72" y="73"/>
                    <a:pt x="76" y="46"/>
                    <a:pt x="91" y="46"/>
                  </a:cubicBezTo>
                  <a:cubicBezTo>
                    <a:pt x="98" y="45"/>
                    <a:pt x="103" y="50"/>
                    <a:pt x="106" y="56"/>
                  </a:cubicBezTo>
                  <a:cubicBezTo>
                    <a:pt x="114" y="53"/>
                    <a:pt x="121" y="49"/>
                    <a:pt x="129" y="46"/>
                  </a:cubicBezTo>
                  <a:cubicBezTo>
                    <a:pt x="119" y="29"/>
                    <a:pt x="104" y="16"/>
                    <a:pt x="84" y="13"/>
                  </a:cubicBezTo>
                  <a:close/>
                  <a:moveTo>
                    <a:pt x="137" y="58"/>
                  </a:moveTo>
                  <a:cubicBezTo>
                    <a:pt x="139" y="58"/>
                    <a:pt x="140" y="58"/>
                    <a:pt x="142" y="57"/>
                  </a:cubicBezTo>
                  <a:cubicBezTo>
                    <a:pt x="142" y="53"/>
                    <a:pt x="140" y="49"/>
                    <a:pt x="135" y="49"/>
                  </a:cubicBezTo>
                  <a:cubicBezTo>
                    <a:pt x="135" y="53"/>
                    <a:pt x="137" y="55"/>
                    <a:pt x="137" y="58"/>
                  </a:cubicBezTo>
                  <a:close/>
                  <a:moveTo>
                    <a:pt x="103" y="58"/>
                  </a:moveTo>
                  <a:cubicBezTo>
                    <a:pt x="101" y="49"/>
                    <a:pt x="86" y="45"/>
                    <a:pt x="81" y="56"/>
                  </a:cubicBezTo>
                  <a:cubicBezTo>
                    <a:pt x="75" y="71"/>
                    <a:pt x="94" y="80"/>
                    <a:pt x="102" y="69"/>
                  </a:cubicBezTo>
                  <a:cubicBezTo>
                    <a:pt x="102" y="63"/>
                    <a:pt x="104" y="63"/>
                    <a:pt x="103" y="58"/>
                  </a:cubicBezTo>
                  <a:close/>
                  <a:moveTo>
                    <a:pt x="49" y="55"/>
                  </a:moveTo>
                  <a:cubicBezTo>
                    <a:pt x="46" y="60"/>
                    <a:pt x="46" y="70"/>
                    <a:pt x="51" y="73"/>
                  </a:cubicBezTo>
                  <a:cubicBezTo>
                    <a:pt x="61" y="81"/>
                    <a:pt x="73" y="70"/>
                    <a:pt x="73" y="59"/>
                  </a:cubicBezTo>
                  <a:cubicBezTo>
                    <a:pt x="71" y="48"/>
                    <a:pt x="54" y="45"/>
                    <a:pt x="49" y="55"/>
                  </a:cubicBezTo>
                  <a:close/>
                  <a:moveTo>
                    <a:pt x="151" y="71"/>
                  </a:moveTo>
                  <a:cubicBezTo>
                    <a:pt x="153" y="64"/>
                    <a:pt x="143" y="55"/>
                    <a:pt x="140" y="64"/>
                  </a:cubicBezTo>
                  <a:cubicBezTo>
                    <a:pt x="143" y="64"/>
                    <a:pt x="146" y="65"/>
                    <a:pt x="146" y="66"/>
                  </a:cubicBezTo>
                  <a:cubicBezTo>
                    <a:pt x="147" y="73"/>
                    <a:pt x="142" y="73"/>
                    <a:pt x="140" y="76"/>
                  </a:cubicBezTo>
                  <a:cubicBezTo>
                    <a:pt x="144" y="78"/>
                    <a:pt x="150" y="74"/>
                    <a:pt x="151" y="71"/>
                  </a:cubicBezTo>
                  <a:close/>
                  <a:moveTo>
                    <a:pt x="17" y="61"/>
                  </a:moveTo>
                  <a:cubicBezTo>
                    <a:pt x="18" y="62"/>
                    <a:pt x="18" y="63"/>
                    <a:pt x="20" y="63"/>
                  </a:cubicBezTo>
                  <a:cubicBezTo>
                    <a:pt x="20" y="59"/>
                    <a:pt x="23" y="55"/>
                    <a:pt x="22" y="52"/>
                  </a:cubicBezTo>
                  <a:cubicBezTo>
                    <a:pt x="15" y="52"/>
                    <a:pt x="17" y="57"/>
                    <a:pt x="17" y="61"/>
                  </a:cubicBezTo>
                  <a:close/>
                  <a:moveTo>
                    <a:pt x="141" y="71"/>
                  </a:moveTo>
                  <a:cubicBezTo>
                    <a:pt x="142" y="71"/>
                    <a:pt x="144" y="67"/>
                    <a:pt x="141" y="67"/>
                  </a:cubicBezTo>
                  <a:cubicBezTo>
                    <a:pt x="140" y="68"/>
                    <a:pt x="139" y="71"/>
                    <a:pt x="141" y="71"/>
                  </a:cubicBezTo>
                  <a:close/>
                  <a:moveTo>
                    <a:pt x="19" y="78"/>
                  </a:moveTo>
                  <a:cubicBezTo>
                    <a:pt x="17" y="78"/>
                    <a:pt x="15" y="79"/>
                    <a:pt x="12" y="78"/>
                  </a:cubicBezTo>
                  <a:cubicBezTo>
                    <a:pt x="8" y="73"/>
                    <a:pt x="11" y="65"/>
                    <a:pt x="19" y="68"/>
                  </a:cubicBezTo>
                  <a:cubicBezTo>
                    <a:pt x="8" y="54"/>
                    <a:pt x="0" y="87"/>
                    <a:pt x="19" y="78"/>
                  </a:cubicBezTo>
                  <a:close/>
                  <a:moveTo>
                    <a:pt x="15" y="76"/>
                  </a:moveTo>
                  <a:cubicBezTo>
                    <a:pt x="17" y="75"/>
                    <a:pt x="19" y="75"/>
                    <a:pt x="19" y="71"/>
                  </a:cubicBezTo>
                  <a:cubicBezTo>
                    <a:pt x="15" y="69"/>
                    <a:pt x="11" y="73"/>
                    <a:pt x="15" y="76"/>
                  </a:cubicBezTo>
                  <a:close/>
                  <a:moveTo>
                    <a:pt x="114" y="225"/>
                  </a:moveTo>
                  <a:cubicBezTo>
                    <a:pt x="106" y="196"/>
                    <a:pt x="99" y="168"/>
                    <a:pt x="92" y="139"/>
                  </a:cubicBezTo>
                  <a:cubicBezTo>
                    <a:pt x="90" y="138"/>
                    <a:pt x="90" y="139"/>
                    <a:pt x="88" y="139"/>
                  </a:cubicBezTo>
                  <a:cubicBezTo>
                    <a:pt x="86" y="145"/>
                    <a:pt x="84" y="153"/>
                    <a:pt x="78" y="152"/>
                  </a:cubicBezTo>
                  <a:cubicBezTo>
                    <a:pt x="70" y="152"/>
                    <a:pt x="72" y="139"/>
                    <a:pt x="65" y="140"/>
                  </a:cubicBezTo>
                  <a:cubicBezTo>
                    <a:pt x="60" y="146"/>
                    <a:pt x="60" y="158"/>
                    <a:pt x="58" y="168"/>
                  </a:cubicBezTo>
                  <a:cubicBezTo>
                    <a:pt x="54" y="189"/>
                    <a:pt x="51" y="212"/>
                    <a:pt x="47" y="232"/>
                  </a:cubicBezTo>
                  <a:cubicBezTo>
                    <a:pt x="58" y="233"/>
                    <a:pt x="68" y="233"/>
                    <a:pt x="81" y="234"/>
                  </a:cubicBezTo>
                  <a:cubicBezTo>
                    <a:pt x="82" y="227"/>
                    <a:pt x="78" y="220"/>
                    <a:pt x="79" y="215"/>
                  </a:cubicBezTo>
                  <a:cubicBezTo>
                    <a:pt x="85" y="216"/>
                    <a:pt x="82" y="229"/>
                    <a:pt x="86" y="233"/>
                  </a:cubicBezTo>
                  <a:cubicBezTo>
                    <a:pt x="96" y="232"/>
                    <a:pt x="107" y="228"/>
                    <a:pt x="116" y="227"/>
                  </a:cubicBezTo>
                  <a:cubicBezTo>
                    <a:pt x="116" y="225"/>
                    <a:pt x="113" y="228"/>
                    <a:pt x="114" y="225"/>
                  </a:cubicBezTo>
                  <a:close/>
                  <a:moveTo>
                    <a:pt x="73" y="140"/>
                  </a:moveTo>
                  <a:cubicBezTo>
                    <a:pt x="74" y="145"/>
                    <a:pt x="75" y="150"/>
                    <a:pt x="81" y="149"/>
                  </a:cubicBezTo>
                  <a:cubicBezTo>
                    <a:pt x="82" y="146"/>
                    <a:pt x="84" y="144"/>
                    <a:pt x="84" y="140"/>
                  </a:cubicBezTo>
                  <a:cubicBezTo>
                    <a:pt x="79" y="139"/>
                    <a:pt x="77" y="140"/>
                    <a:pt x="73" y="140"/>
                  </a:cubicBezTo>
                  <a:close/>
                  <a:moveTo>
                    <a:pt x="115" y="304"/>
                  </a:moveTo>
                  <a:cubicBezTo>
                    <a:pt x="119" y="303"/>
                    <a:pt x="128" y="304"/>
                    <a:pt x="131" y="302"/>
                  </a:cubicBezTo>
                  <a:cubicBezTo>
                    <a:pt x="125" y="298"/>
                    <a:pt x="122" y="295"/>
                    <a:pt x="114" y="292"/>
                  </a:cubicBezTo>
                  <a:cubicBezTo>
                    <a:pt x="115" y="296"/>
                    <a:pt x="115" y="300"/>
                    <a:pt x="115" y="304"/>
                  </a:cubicBezTo>
                  <a:close/>
                  <a:moveTo>
                    <a:pt x="50" y="302"/>
                  </a:moveTo>
                  <a:cubicBezTo>
                    <a:pt x="57" y="300"/>
                    <a:pt x="63" y="303"/>
                    <a:pt x="67" y="299"/>
                  </a:cubicBezTo>
                  <a:cubicBezTo>
                    <a:pt x="65" y="297"/>
                    <a:pt x="67" y="292"/>
                    <a:pt x="65" y="289"/>
                  </a:cubicBezTo>
                  <a:cubicBezTo>
                    <a:pt x="60" y="293"/>
                    <a:pt x="54" y="296"/>
                    <a:pt x="50" y="3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7" name="Freeform 16"/>
            <p:cNvSpPr/>
            <p:nvPr/>
          </p:nvSpPr>
          <p:spPr bwMode="auto">
            <a:xfrm>
              <a:off x="1932" y="1380"/>
              <a:ext cx="33" cy="29"/>
            </a:xfrm>
            <a:custGeom>
              <a:avLst/>
              <a:gdLst>
                <a:gd name="T0" fmla="*/ 11 w 14"/>
                <a:gd name="T1" fmla="*/ 11 h 12"/>
                <a:gd name="T2" fmla="*/ 4 w 14"/>
                <a:gd name="T3" fmla="*/ 11 h 12"/>
                <a:gd name="T4" fmla="*/ 11 w 14"/>
                <a:gd name="T5" fmla="*/ 11 h 12"/>
              </a:gdLst>
              <a:ahLst/>
              <a:cxnLst>
                <a:cxn ang="0">
                  <a:pos x="T0" y="T1"/>
                </a:cxn>
                <a:cxn ang="0">
                  <a:pos x="T2" y="T3"/>
                </a:cxn>
                <a:cxn ang="0">
                  <a:pos x="T4" y="T5"/>
                </a:cxn>
              </a:cxnLst>
              <a:rect l="0" t="0" r="r" b="b"/>
              <a:pathLst>
                <a:path w="14" h="12">
                  <a:moveTo>
                    <a:pt x="11" y="11"/>
                  </a:moveTo>
                  <a:cubicBezTo>
                    <a:pt x="10" y="12"/>
                    <a:pt x="6" y="12"/>
                    <a:pt x="4" y="11"/>
                  </a:cubicBezTo>
                  <a:cubicBezTo>
                    <a:pt x="0" y="3"/>
                    <a:pt x="14" y="0"/>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8" name="Freeform 17"/>
            <p:cNvSpPr/>
            <p:nvPr/>
          </p:nvSpPr>
          <p:spPr bwMode="auto">
            <a:xfrm>
              <a:off x="1871" y="1385"/>
              <a:ext cx="26" cy="28"/>
            </a:xfrm>
            <a:custGeom>
              <a:avLst/>
              <a:gdLst>
                <a:gd name="T0" fmla="*/ 8 w 11"/>
                <a:gd name="T1" fmla="*/ 2 h 12"/>
                <a:gd name="T2" fmla="*/ 4 w 11"/>
                <a:gd name="T3" fmla="*/ 11 h 12"/>
                <a:gd name="T4" fmla="*/ 8 w 11"/>
                <a:gd name="T5" fmla="*/ 2 h 12"/>
              </a:gdLst>
              <a:ahLst/>
              <a:cxnLst>
                <a:cxn ang="0">
                  <a:pos x="T0" y="T1"/>
                </a:cxn>
                <a:cxn ang="0">
                  <a:pos x="T2" y="T3"/>
                </a:cxn>
                <a:cxn ang="0">
                  <a:pos x="T4" y="T5"/>
                </a:cxn>
              </a:cxnLst>
              <a:rect l="0" t="0" r="r" b="b"/>
              <a:pathLst>
                <a:path w="11" h="12">
                  <a:moveTo>
                    <a:pt x="8" y="2"/>
                  </a:moveTo>
                  <a:cubicBezTo>
                    <a:pt x="11" y="6"/>
                    <a:pt x="8" y="12"/>
                    <a:pt x="4" y="11"/>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9" name="Freeform 18"/>
            <p:cNvSpPr/>
            <p:nvPr/>
          </p:nvSpPr>
          <p:spPr bwMode="auto">
            <a:xfrm>
              <a:off x="1798" y="1446"/>
              <a:ext cx="224" cy="100"/>
            </a:xfrm>
            <a:custGeom>
              <a:avLst/>
              <a:gdLst>
                <a:gd name="T0" fmla="*/ 95 w 95"/>
                <a:gd name="T1" fmla="*/ 0 h 42"/>
                <a:gd name="T2" fmla="*/ 75 w 95"/>
                <a:gd name="T3" fmla="*/ 32 h 42"/>
                <a:gd name="T4" fmla="*/ 41 w 95"/>
                <a:gd name="T5" fmla="*/ 40 h 42"/>
                <a:gd name="T6" fmla="*/ 0 w 95"/>
                <a:gd name="T7" fmla="*/ 17 h 42"/>
                <a:gd name="T8" fmla="*/ 4 w 95"/>
                <a:gd name="T9" fmla="*/ 15 h 42"/>
                <a:gd name="T10" fmla="*/ 9 w 95"/>
                <a:gd name="T11" fmla="*/ 24 h 42"/>
                <a:gd name="T12" fmla="*/ 32 w 95"/>
                <a:gd name="T13" fmla="*/ 36 h 42"/>
                <a:gd name="T14" fmla="*/ 93 w 95"/>
                <a:gd name="T15" fmla="*/ 2 h 42"/>
                <a:gd name="T16" fmla="*/ 94 w 95"/>
                <a:gd name="T17" fmla="*/ 0 h 42"/>
                <a:gd name="T18" fmla="*/ 95 w 95"/>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42">
                  <a:moveTo>
                    <a:pt x="95" y="0"/>
                  </a:moveTo>
                  <a:cubicBezTo>
                    <a:pt x="95" y="13"/>
                    <a:pt x="83" y="25"/>
                    <a:pt x="75" y="32"/>
                  </a:cubicBezTo>
                  <a:cubicBezTo>
                    <a:pt x="65" y="37"/>
                    <a:pt x="54" y="40"/>
                    <a:pt x="41" y="40"/>
                  </a:cubicBezTo>
                  <a:cubicBezTo>
                    <a:pt x="22" y="40"/>
                    <a:pt x="8" y="29"/>
                    <a:pt x="0" y="17"/>
                  </a:cubicBezTo>
                  <a:cubicBezTo>
                    <a:pt x="1" y="16"/>
                    <a:pt x="2" y="13"/>
                    <a:pt x="4" y="15"/>
                  </a:cubicBezTo>
                  <a:cubicBezTo>
                    <a:pt x="6" y="16"/>
                    <a:pt x="6" y="21"/>
                    <a:pt x="9" y="24"/>
                  </a:cubicBezTo>
                  <a:cubicBezTo>
                    <a:pt x="13" y="29"/>
                    <a:pt x="24" y="34"/>
                    <a:pt x="32" y="36"/>
                  </a:cubicBezTo>
                  <a:cubicBezTo>
                    <a:pt x="62" y="42"/>
                    <a:pt x="86" y="25"/>
                    <a:pt x="93" y="2"/>
                  </a:cubicBezTo>
                  <a:cubicBezTo>
                    <a:pt x="93" y="1"/>
                    <a:pt x="93" y="1"/>
                    <a:pt x="94" y="0"/>
                  </a:cubicBezTo>
                  <a:cubicBezTo>
                    <a:pt x="94" y="0"/>
                    <a:pt x="94" y="0"/>
                    <a:pt x="9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grpSp>
        <p:nvGrpSpPr>
          <p:cNvPr id="20" name="组合 19"/>
          <p:cNvGrpSpPr/>
          <p:nvPr/>
        </p:nvGrpSpPr>
        <p:grpSpPr>
          <a:xfrm>
            <a:off x="5491592" y="1576338"/>
            <a:ext cx="2896337" cy="2117887"/>
            <a:chOff x="5220072" y="1600666"/>
            <a:chExt cx="2896714" cy="2117887"/>
          </a:xfrm>
        </p:grpSpPr>
        <p:sp>
          <p:nvSpPr>
            <p:cNvPr id="21" name="TextBox 26"/>
            <p:cNvSpPr txBox="1"/>
            <p:nvPr/>
          </p:nvSpPr>
          <p:spPr>
            <a:xfrm>
              <a:off x="5220072" y="1600666"/>
              <a:ext cx="2880319" cy="2117887"/>
            </a:xfrm>
            <a:prstGeom prst="rect">
              <a:avLst/>
            </a:prstGeom>
          </p:spPr>
          <p:txBody>
            <a:bodyPr wrap="square">
              <a:spAutoFit/>
            </a:bodyPr>
            <a:lstStyle>
              <a:defPPr>
                <a:defRPr lang="zh-CN"/>
              </a:defPPr>
              <a:lvl1pPr algn="ctr">
                <a:defRPr sz="1400">
                  <a:solidFill>
                    <a:prstClr val="white">
                      <a:alpha val="70000"/>
                    </a:prstClr>
                  </a:solidFill>
                  <a:latin typeface="方正卡通简体" panose="03000509000000000000" charset="-122"/>
                  <a:ea typeface="方正卡通简体" panose="03000509000000000000" charset="-122"/>
                </a:defRPr>
              </a:lvl1pPr>
            </a:lstStyle>
            <a:p>
              <a:pPr algn="l">
                <a:lnSpc>
                  <a:spcPct val="150000"/>
                </a:lnSpc>
              </a:pPr>
              <a:r>
                <a:rPr lang="zh-CN" altLang="en-US" sz="975" dirty="0">
                  <a:solidFill>
                    <a:srgbClr val="F8F8F8"/>
                  </a:solidFill>
                </a:rPr>
                <a:t>单击此处添加文本，单击此处添加文本，单击此处添加文本，单击此处添加文本，单击此处添加文本，单击此处添加文本，单击此处添加文本。</a:t>
              </a:r>
              <a:endParaRPr lang="en-US" altLang="zh-CN" sz="975" dirty="0">
                <a:solidFill>
                  <a:srgbClr val="F8F8F8"/>
                </a:solidFill>
              </a:endParaRPr>
            </a:p>
            <a:p>
              <a:pPr algn="l">
                <a:lnSpc>
                  <a:spcPct val="150000"/>
                </a:lnSpc>
              </a:pPr>
              <a:r>
                <a:rPr lang="zh-CN" altLang="en-US" sz="975" dirty="0">
                  <a:solidFill>
                    <a:srgbClr val="F8F8F8"/>
                  </a:solidFill>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975" dirty="0">
                <a:solidFill>
                  <a:srgbClr val="F8F8F8"/>
                </a:solidFill>
              </a:endParaRPr>
            </a:p>
          </p:txBody>
        </p:sp>
        <p:grpSp>
          <p:nvGrpSpPr>
            <p:cNvPr id="22" name="组合 21"/>
            <p:cNvGrpSpPr/>
            <p:nvPr/>
          </p:nvGrpSpPr>
          <p:grpSpPr>
            <a:xfrm>
              <a:off x="5259220" y="1849201"/>
              <a:ext cx="2857566" cy="1844533"/>
              <a:chOff x="5259220" y="1849201"/>
              <a:chExt cx="2857566" cy="1844533"/>
            </a:xfrm>
          </p:grpSpPr>
          <p:cxnSp>
            <p:nvCxnSpPr>
              <p:cNvPr id="23" name="直接连接符 22"/>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p:cNvGrpSpPr/>
          <p:nvPr/>
        </p:nvGrpSpPr>
        <p:grpSpPr>
          <a:xfrm>
            <a:off x="883680" y="1576338"/>
            <a:ext cx="2896337" cy="2117887"/>
            <a:chOff x="5220072" y="1600666"/>
            <a:chExt cx="2896714" cy="2117887"/>
          </a:xfrm>
        </p:grpSpPr>
        <p:sp>
          <p:nvSpPr>
            <p:cNvPr id="33" name="TextBox 42"/>
            <p:cNvSpPr txBox="1"/>
            <p:nvPr/>
          </p:nvSpPr>
          <p:spPr>
            <a:xfrm>
              <a:off x="5220072" y="1600666"/>
              <a:ext cx="2880319" cy="2117887"/>
            </a:xfrm>
            <a:prstGeom prst="rect">
              <a:avLst/>
            </a:prstGeom>
          </p:spPr>
          <p:txBody>
            <a:bodyPr wrap="square">
              <a:spAutoFit/>
            </a:bodyPr>
            <a:lstStyle>
              <a:defPPr>
                <a:defRPr lang="zh-CN"/>
              </a:defPPr>
              <a:lvl1pPr algn="ctr">
                <a:defRPr sz="1400">
                  <a:solidFill>
                    <a:prstClr val="white">
                      <a:alpha val="70000"/>
                    </a:prstClr>
                  </a:solidFill>
                  <a:latin typeface="方正卡通简体" panose="03000509000000000000" charset="-122"/>
                  <a:ea typeface="方正卡通简体" panose="03000509000000000000" charset="-122"/>
                </a:defRPr>
              </a:lvl1pPr>
            </a:lstStyle>
            <a:p>
              <a:pPr algn="l">
                <a:lnSpc>
                  <a:spcPct val="150000"/>
                </a:lnSpc>
              </a:pPr>
              <a:r>
                <a:rPr lang="zh-CN" altLang="en-US" sz="975" dirty="0">
                  <a:solidFill>
                    <a:srgbClr val="F8F8F8"/>
                  </a:solidFill>
                </a:rPr>
                <a:t>单击此处添加文本，单击此处添加文本，单击此处添加文本，单击此处添加文本，单击此处添加文本，单击此处添加文本，单击此处添加文本。</a:t>
              </a:r>
              <a:endParaRPr lang="en-US" altLang="zh-CN" sz="975" dirty="0">
                <a:solidFill>
                  <a:srgbClr val="F8F8F8"/>
                </a:solidFill>
              </a:endParaRPr>
            </a:p>
            <a:p>
              <a:pPr algn="l">
                <a:lnSpc>
                  <a:spcPct val="150000"/>
                </a:lnSpc>
              </a:pPr>
              <a:r>
                <a:rPr lang="zh-CN" altLang="en-US" sz="975" dirty="0">
                  <a:solidFill>
                    <a:srgbClr val="F8F8F8"/>
                  </a:solidFill>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975" dirty="0">
                <a:solidFill>
                  <a:srgbClr val="F8F8F8"/>
                </a:solidFill>
              </a:endParaRPr>
            </a:p>
          </p:txBody>
        </p:sp>
        <p:grpSp>
          <p:nvGrpSpPr>
            <p:cNvPr id="34" name="组合 33"/>
            <p:cNvGrpSpPr/>
            <p:nvPr/>
          </p:nvGrpSpPr>
          <p:grpSpPr>
            <a:xfrm>
              <a:off x="5259220" y="1849201"/>
              <a:ext cx="2857566" cy="1844533"/>
              <a:chOff x="5259220" y="1849201"/>
              <a:chExt cx="2857566" cy="1844533"/>
            </a:xfrm>
          </p:grpSpPr>
          <p:cxnSp>
            <p:nvCxnSpPr>
              <p:cNvPr id="35" name="直接连接符 34"/>
              <p:cNvCxnSpPr/>
              <p:nvPr/>
            </p:nvCxnSpPr>
            <p:spPr>
              <a:xfrm>
                <a:off x="5259220" y="1849201"/>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259220" y="2080878"/>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259220" y="2312555"/>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259220" y="254423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65637" y="2775909"/>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265637" y="3007586"/>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265637" y="3239263"/>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265637" y="3470942"/>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282032" y="3693734"/>
                <a:ext cx="2834754" cy="0"/>
              </a:xfrm>
              <a:prstGeom prst="line">
                <a:avLst/>
              </a:prstGeom>
              <a:ln w="6350">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26" presetClass="emph" presetSubtype="0" fill="hold" nodeType="withEffect">
                                  <p:stCondLst>
                                    <p:cond delay="600"/>
                                  </p:stCondLst>
                                  <p:childTnLst>
                                    <p:animEffect transition="out" filter="fade">
                                      <p:cBhvr>
                                        <p:cTn id="27" dur="500" tmFilter="0, 0; .2, .5; .8, .5; 1, 0"/>
                                        <p:tgtEl>
                                          <p:spTgt spid="15"/>
                                        </p:tgtEl>
                                      </p:cBhvr>
                                    </p:animEffect>
                                    <p:animScale>
                                      <p:cBhvr>
                                        <p:cTn id="28" dur="250" autoRev="1" fill="hold"/>
                                        <p:tgtEl>
                                          <p:spTgt spid="15"/>
                                        </p:tgtEl>
                                      </p:cBhvr>
                                      <p:by x="105000" y="105000"/>
                                    </p:animScale>
                                  </p:childTnLst>
                                </p:cTn>
                              </p:par>
                              <p:par>
                                <p:cTn id="29" presetID="10" presetClass="entr" presetSubtype="0" fill="hold" nodeType="withEffect">
                                  <p:stCondLst>
                                    <p:cond delay="3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26" presetClass="emph" presetSubtype="0" fill="hold" nodeType="withEffect">
                                  <p:stCondLst>
                                    <p:cond delay="800"/>
                                  </p:stCondLst>
                                  <p:childTnLst>
                                    <p:animEffect transition="out" filter="fade">
                                      <p:cBhvr>
                                        <p:cTn id="33" dur="500" tmFilter="0, 0; .2, .5; .8, .5; 1, 0"/>
                                        <p:tgtEl>
                                          <p:spTgt spid="6"/>
                                        </p:tgtEl>
                                      </p:cBhvr>
                                    </p:animEffect>
                                    <p:animScale>
                                      <p:cBhvr>
                                        <p:cTn id="34" dur="250" autoRev="1" fill="hold"/>
                                        <p:tgtEl>
                                          <p:spTgt spid="6"/>
                                        </p:tgtEl>
                                      </p:cBhvr>
                                      <p:by x="105000" y="105000"/>
                                    </p:animScale>
                                  </p:childTnLst>
                                </p:cTn>
                              </p:par>
                              <p:par>
                                <p:cTn id="35" presetID="22" presetClass="entr" presetSubtype="2"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par>
                                <p:cTn id="38" presetID="22" presetClass="entr" presetSubtype="8" fill="hold" nodeType="withEffect">
                                  <p:stCondLst>
                                    <p:cond delay="140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圆角矩形 2"/>
          <p:cNvSpPr/>
          <p:nvPr/>
        </p:nvSpPr>
        <p:spPr>
          <a:xfrm>
            <a:off x="1620058" y="1419624"/>
            <a:ext cx="6191882" cy="2736304"/>
          </a:xfrm>
          <a:custGeom>
            <a:avLst/>
            <a:gdLst>
              <a:gd name="connsiteX0" fmla="*/ 1332148 w 6192688"/>
              <a:gd name="connsiteY0" fmla="*/ 216024 h 2736304"/>
              <a:gd name="connsiteX1" fmla="*/ 4860540 w 6192688"/>
              <a:gd name="connsiteY1" fmla="*/ 216024 h 2736304"/>
              <a:gd name="connsiteX2" fmla="*/ 5076564 w 6192688"/>
              <a:gd name="connsiteY2" fmla="*/ 0 h 2736304"/>
              <a:gd name="connsiteX3" fmla="*/ 6070758 w 6192688"/>
              <a:gd name="connsiteY3" fmla="*/ 0 h 2736304"/>
              <a:gd name="connsiteX4" fmla="*/ 6192688 w 6192688"/>
              <a:gd name="connsiteY4" fmla="*/ 121930 h 2736304"/>
              <a:gd name="connsiteX5" fmla="*/ 6192688 w 6192688"/>
              <a:gd name="connsiteY5" fmla="*/ 2614374 h 2736304"/>
              <a:gd name="connsiteX6" fmla="*/ 6070758 w 6192688"/>
              <a:gd name="connsiteY6" fmla="*/ 2736304 h 2736304"/>
              <a:gd name="connsiteX7" fmla="*/ 121930 w 6192688"/>
              <a:gd name="connsiteY7" fmla="*/ 2736304 h 2736304"/>
              <a:gd name="connsiteX8" fmla="*/ 0 w 6192688"/>
              <a:gd name="connsiteY8" fmla="*/ 2614374 h 2736304"/>
              <a:gd name="connsiteX9" fmla="*/ 0 w 6192688"/>
              <a:gd name="connsiteY9" fmla="*/ 121930 h 2736304"/>
              <a:gd name="connsiteX10" fmla="*/ 121930 w 6192688"/>
              <a:gd name="connsiteY10" fmla="*/ 0 h 2736304"/>
              <a:gd name="connsiteX11" fmla="*/ 1116124 w 6192688"/>
              <a:gd name="connsiteY11" fmla="*/ 0 h 2736304"/>
              <a:gd name="connsiteX12" fmla="*/ 1423588 w 6192688"/>
              <a:gd name="connsiteY12" fmla="*/ 307464 h 2736304"/>
              <a:gd name="connsiteX0-1" fmla="*/ 1332148 w 6192688"/>
              <a:gd name="connsiteY0-2" fmla="*/ 216024 h 2736304"/>
              <a:gd name="connsiteX1-3" fmla="*/ 4860540 w 6192688"/>
              <a:gd name="connsiteY1-4" fmla="*/ 216024 h 2736304"/>
              <a:gd name="connsiteX2-5" fmla="*/ 5076564 w 6192688"/>
              <a:gd name="connsiteY2-6" fmla="*/ 0 h 2736304"/>
              <a:gd name="connsiteX3-7" fmla="*/ 6070758 w 6192688"/>
              <a:gd name="connsiteY3-8" fmla="*/ 0 h 2736304"/>
              <a:gd name="connsiteX4-9" fmla="*/ 6192688 w 6192688"/>
              <a:gd name="connsiteY4-10" fmla="*/ 121930 h 2736304"/>
              <a:gd name="connsiteX5-11" fmla="*/ 6192688 w 6192688"/>
              <a:gd name="connsiteY5-12" fmla="*/ 2614374 h 2736304"/>
              <a:gd name="connsiteX6-13" fmla="*/ 6070758 w 6192688"/>
              <a:gd name="connsiteY6-14" fmla="*/ 2736304 h 2736304"/>
              <a:gd name="connsiteX7-15" fmla="*/ 121930 w 6192688"/>
              <a:gd name="connsiteY7-16" fmla="*/ 2736304 h 2736304"/>
              <a:gd name="connsiteX8-17" fmla="*/ 0 w 6192688"/>
              <a:gd name="connsiteY8-18" fmla="*/ 2614374 h 2736304"/>
              <a:gd name="connsiteX9-19" fmla="*/ 0 w 6192688"/>
              <a:gd name="connsiteY9-20" fmla="*/ 121930 h 2736304"/>
              <a:gd name="connsiteX10-21" fmla="*/ 121930 w 6192688"/>
              <a:gd name="connsiteY10-22" fmla="*/ 0 h 2736304"/>
              <a:gd name="connsiteX11-23" fmla="*/ 1116124 w 6192688"/>
              <a:gd name="connsiteY11-24" fmla="*/ 0 h 2736304"/>
              <a:gd name="connsiteX0-25" fmla="*/ 1332148 w 6192688"/>
              <a:gd name="connsiteY0-26" fmla="*/ 216024 h 2736304"/>
              <a:gd name="connsiteX1-27" fmla="*/ 5076564 w 6192688"/>
              <a:gd name="connsiteY1-28" fmla="*/ 0 h 2736304"/>
              <a:gd name="connsiteX2-29" fmla="*/ 6070758 w 6192688"/>
              <a:gd name="connsiteY2-30" fmla="*/ 0 h 2736304"/>
              <a:gd name="connsiteX3-31" fmla="*/ 6192688 w 6192688"/>
              <a:gd name="connsiteY3-32" fmla="*/ 121930 h 2736304"/>
              <a:gd name="connsiteX4-33" fmla="*/ 6192688 w 6192688"/>
              <a:gd name="connsiteY4-34" fmla="*/ 2614374 h 2736304"/>
              <a:gd name="connsiteX5-35" fmla="*/ 6070758 w 6192688"/>
              <a:gd name="connsiteY5-36" fmla="*/ 2736304 h 2736304"/>
              <a:gd name="connsiteX6-37" fmla="*/ 121930 w 6192688"/>
              <a:gd name="connsiteY6-38" fmla="*/ 2736304 h 2736304"/>
              <a:gd name="connsiteX7-39" fmla="*/ 0 w 6192688"/>
              <a:gd name="connsiteY7-40" fmla="*/ 2614374 h 2736304"/>
              <a:gd name="connsiteX8-41" fmla="*/ 0 w 6192688"/>
              <a:gd name="connsiteY8-42" fmla="*/ 121930 h 2736304"/>
              <a:gd name="connsiteX9-43" fmla="*/ 121930 w 6192688"/>
              <a:gd name="connsiteY9-44" fmla="*/ 0 h 2736304"/>
              <a:gd name="connsiteX10-45" fmla="*/ 1116124 w 6192688"/>
              <a:gd name="connsiteY10-46" fmla="*/ 0 h 2736304"/>
              <a:gd name="connsiteX0-47" fmla="*/ 5076564 w 6192688"/>
              <a:gd name="connsiteY0-48" fmla="*/ 0 h 2736304"/>
              <a:gd name="connsiteX1-49" fmla="*/ 6070758 w 6192688"/>
              <a:gd name="connsiteY1-50" fmla="*/ 0 h 2736304"/>
              <a:gd name="connsiteX2-51" fmla="*/ 6192688 w 6192688"/>
              <a:gd name="connsiteY2-52" fmla="*/ 121930 h 2736304"/>
              <a:gd name="connsiteX3-53" fmla="*/ 6192688 w 6192688"/>
              <a:gd name="connsiteY3-54" fmla="*/ 2614374 h 2736304"/>
              <a:gd name="connsiteX4-55" fmla="*/ 6070758 w 6192688"/>
              <a:gd name="connsiteY4-56" fmla="*/ 2736304 h 2736304"/>
              <a:gd name="connsiteX5-57" fmla="*/ 121930 w 6192688"/>
              <a:gd name="connsiteY5-58" fmla="*/ 2736304 h 2736304"/>
              <a:gd name="connsiteX6-59" fmla="*/ 0 w 6192688"/>
              <a:gd name="connsiteY6-60" fmla="*/ 2614374 h 2736304"/>
              <a:gd name="connsiteX7-61" fmla="*/ 0 w 6192688"/>
              <a:gd name="connsiteY7-62" fmla="*/ 121930 h 2736304"/>
              <a:gd name="connsiteX8-63" fmla="*/ 121930 w 6192688"/>
              <a:gd name="connsiteY8-64" fmla="*/ 0 h 2736304"/>
              <a:gd name="connsiteX9-65" fmla="*/ 1116124 w 6192688"/>
              <a:gd name="connsiteY9-66" fmla="*/ 0 h 2736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192688" h="2736304">
                <a:moveTo>
                  <a:pt x="5076564" y="0"/>
                </a:moveTo>
                <a:lnTo>
                  <a:pt x="6070758" y="0"/>
                </a:lnTo>
                <a:cubicBezTo>
                  <a:pt x="6138098" y="0"/>
                  <a:pt x="6192688" y="54590"/>
                  <a:pt x="6192688" y="121930"/>
                </a:cubicBezTo>
                <a:lnTo>
                  <a:pt x="6192688" y="2614374"/>
                </a:lnTo>
                <a:cubicBezTo>
                  <a:pt x="6192688" y="2681714"/>
                  <a:pt x="6138098" y="2736304"/>
                  <a:pt x="6070758" y="2736304"/>
                </a:cubicBezTo>
                <a:lnTo>
                  <a:pt x="121930" y="2736304"/>
                </a:lnTo>
                <a:cubicBezTo>
                  <a:pt x="54590" y="2736304"/>
                  <a:pt x="0" y="2681714"/>
                  <a:pt x="0" y="2614374"/>
                </a:cubicBezTo>
                <a:lnTo>
                  <a:pt x="0" y="121930"/>
                </a:lnTo>
                <a:cubicBezTo>
                  <a:pt x="0" y="54590"/>
                  <a:pt x="54590" y="0"/>
                  <a:pt x="121930" y="0"/>
                </a:cubicBezTo>
                <a:lnTo>
                  <a:pt x="1116124" y="0"/>
                </a:lnTo>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lIns="91431" tIns="45716" rIns="91431" bIns="45716" rtlCol="0" anchor="ctr"/>
          <a:lstStyle/>
          <a:p>
            <a:pPr algn="ctr"/>
            <a:endParaRPr lang="zh-CN" altLang="en-US" sz="2775"/>
          </a:p>
        </p:txBody>
      </p:sp>
      <p:grpSp>
        <p:nvGrpSpPr>
          <p:cNvPr id="10" name="组合 9"/>
          <p:cNvGrpSpPr/>
          <p:nvPr/>
        </p:nvGrpSpPr>
        <p:grpSpPr>
          <a:xfrm>
            <a:off x="2736037" y="1203599"/>
            <a:ext cx="3959924" cy="432048"/>
            <a:chOff x="2735796" y="1203598"/>
            <a:chExt cx="3960440" cy="432048"/>
          </a:xfrm>
        </p:grpSpPr>
        <p:sp>
          <p:nvSpPr>
            <p:cNvPr id="11" name="圆角矩形 10"/>
            <p:cNvSpPr/>
            <p:nvPr/>
          </p:nvSpPr>
          <p:spPr>
            <a:xfrm>
              <a:off x="2735796" y="1203598"/>
              <a:ext cx="3960440" cy="432048"/>
            </a:xfrm>
            <a:prstGeom prst="roundRect">
              <a:avLst>
                <a:gd name="adj" fmla="val 50000"/>
              </a:avLst>
            </a:prstGeom>
            <a:solidFill>
              <a:srgbClr val="FFFFFF">
                <a:alpha val="50000"/>
              </a:srgbClr>
            </a:solidFill>
            <a:ln w="25400" cap="flat" cmpd="sng" algn="ctr">
              <a:noFill/>
              <a:prstDash val="solid"/>
            </a:ln>
            <a:effectLst>
              <a:outerShdw blurRad="241300" sx="104000" sy="104000" algn="ctr" rotWithShape="0">
                <a:prstClr val="black">
                  <a:alpha val="17000"/>
                </a:prstClr>
              </a:outerShdw>
            </a:effectLst>
          </p:spPr>
          <p:txBody>
            <a:bodyPr rtlCol="0" anchor="ctr"/>
            <a:lstStyle/>
            <a:p>
              <a:pPr algn="ctr"/>
              <a:endParaRPr lang="zh-CN" altLang="en-US" sz="1015" kern="0">
                <a:solidFill>
                  <a:sysClr val="window" lastClr="FFFFFF"/>
                </a:solidFill>
                <a:latin typeface="Calibri" panose="020F0502020204030204"/>
              </a:endParaRPr>
            </a:p>
          </p:txBody>
        </p:sp>
        <p:sp>
          <p:nvSpPr>
            <p:cNvPr id="12" name="矩形 11"/>
            <p:cNvSpPr/>
            <p:nvPr/>
          </p:nvSpPr>
          <p:spPr>
            <a:xfrm>
              <a:off x="3851920" y="1253659"/>
              <a:ext cx="1800728" cy="334707"/>
            </a:xfrm>
            <a:prstGeom prst="rect">
              <a:avLst/>
            </a:prstGeom>
          </p:spPr>
          <p:txBody>
            <a:bodyPr wrap="none">
              <a:spAutoFit/>
            </a:bodyPr>
            <a:lstStyle/>
            <a:p>
              <a:r>
                <a:rPr lang="zh-CN" altLang="en-US" sz="1575" dirty="0">
                  <a:solidFill>
                    <a:schemeClr val="tx1">
                      <a:lumMod val="65000"/>
                      <a:lumOff val="35000"/>
                    </a:schemeClr>
                  </a:solidFill>
                  <a:latin typeface="方正卡通简体" panose="03000509000000000000" charset="-122"/>
                  <a:ea typeface="方正卡通简体" panose="03000509000000000000" charset="-122"/>
                </a:rPr>
                <a:t>单击此处添加标题</a:t>
              </a:r>
              <a:endParaRPr lang="zh-CN" altLang="en-US" sz="1425" dirty="0">
                <a:solidFill>
                  <a:schemeClr val="tx1">
                    <a:lumMod val="65000"/>
                    <a:lumOff val="35000"/>
                  </a:schemeClr>
                </a:solidFill>
              </a:endParaRPr>
            </a:p>
          </p:txBody>
        </p:sp>
      </p:grpSp>
      <p:grpSp>
        <p:nvGrpSpPr>
          <p:cNvPr id="13" name="组合 12"/>
          <p:cNvGrpSpPr/>
          <p:nvPr/>
        </p:nvGrpSpPr>
        <p:grpSpPr>
          <a:xfrm>
            <a:off x="1980052" y="1818670"/>
            <a:ext cx="5001254" cy="503741"/>
            <a:chOff x="1979712" y="1818669"/>
            <a:chExt cx="5001905" cy="503740"/>
          </a:xfrm>
        </p:grpSpPr>
        <p:sp>
          <p:nvSpPr>
            <p:cNvPr id="14" name="矩形 8"/>
            <p:cNvSpPr/>
            <p:nvPr/>
          </p:nvSpPr>
          <p:spPr>
            <a:xfrm>
              <a:off x="1979712" y="1818669"/>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775">
                <a:solidFill>
                  <a:schemeClr val="bg1">
                    <a:lumMod val="85000"/>
                  </a:schemeClr>
                </a:solidFill>
              </a:endParaRPr>
            </a:p>
          </p:txBody>
        </p:sp>
        <p:grpSp>
          <p:nvGrpSpPr>
            <p:cNvPr id="15" name="Group 5"/>
            <p:cNvGrpSpPr>
              <a:grpSpLocks noChangeAspect="1"/>
            </p:cNvGrpSpPr>
            <p:nvPr/>
          </p:nvGrpSpPr>
          <p:grpSpPr bwMode="auto">
            <a:xfrm>
              <a:off x="2038172" y="1931763"/>
              <a:ext cx="360040" cy="285431"/>
              <a:chOff x="1881" y="828"/>
              <a:chExt cx="1993" cy="1580"/>
            </a:xfrm>
            <a:solidFill>
              <a:schemeClr val="bg1">
                <a:alpha val="50000"/>
              </a:schemeClr>
            </a:solidFill>
          </p:grpSpPr>
          <p:sp>
            <p:nvSpPr>
              <p:cNvPr id="17" name="Freeform 6"/>
              <p:cNvSpPr/>
              <p:nvPr/>
            </p:nvSpPr>
            <p:spPr bwMode="auto">
              <a:xfrm>
                <a:off x="3468" y="1584"/>
                <a:ext cx="267" cy="217"/>
              </a:xfrm>
              <a:custGeom>
                <a:avLst/>
                <a:gdLst>
                  <a:gd name="T0" fmla="*/ 113 w 113"/>
                  <a:gd name="T1" fmla="*/ 19 h 92"/>
                  <a:gd name="T2" fmla="*/ 67 w 113"/>
                  <a:gd name="T3" fmla="*/ 55 h 92"/>
                  <a:gd name="T4" fmla="*/ 39 w 113"/>
                  <a:gd name="T5" fmla="*/ 68 h 92"/>
                  <a:gd name="T6" fmla="*/ 7 w 113"/>
                  <a:gd name="T7" fmla="*/ 80 h 92"/>
                  <a:gd name="T8" fmla="*/ 6 w 113"/>
                  <a:gd name="T9" fmla="*/ 25 h 92"/>
                  <a:gd name="T10" fmla="*/ 8 w 113"/>
                  <a:gd name="T11" fmla="*/ 5 h 92"/>
                  <a:gd name="T12" fmla="*/ 49 w 113"/>
                  <a:gd name="T13" fmla="*/ 10 h 92"/>
                  <a:gd name="T14" fmla="*/ 111 w 113"/>
                  <a:gd name="T15" fmla="*/ 8 h 92"/>
                  <a:gd name="T16" fmla="*/ 113 w 113"/>
                  <a:gd name="T17"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2">
                    <a:moveTo>
                      <a:pt x="113" y="19"/>
                    </a:moveTo>
                    <a:cubicBezTo>
                      <a:pt x="99" y="32"/>
                      <a:pt x="79" y="40"/>
                      <a:pt x="67" y="55"/>
                    </a:cubicBezTo>
                    <a:cubicBezTo>
                      <a:pt x="59" y="59"/>
                      <a:pt x="49" y="61"/>
                      <a:pt x="39" y="68"/>
                    </a:cubicBezTo>
                    <a:cubicBezTo>
                      <a:pt x="29" y="74"/>
                      <a:pt x="20" y="92"/>
                      <a:pt x="7" y="80"/>
                    </a:cubicBezTo>
                    <a:cubicBezTo>
                      <a:pt x="8" y="67"/>
                      <a:pt x="10" y="43"/>
                      <a:pt x="6" y="25"/>
                    </a:cubicBezTo>
                    <a:cubicBezTo>
                      <a:pt x="3" y="17"/>
                      <a:pt x="0" y="11"/>
                      <a:pt x="8" y="5"/>
                    </a:cubicBezTo>
                    <a:cubicBezTo>
                      <a:pt x="20" y="6"/>
                      <a:pt x="34" y="10"/>
                      <a:pt x="49" y="10"/>
                    </a:cubicBezTo>
                    <a:cubicBezTo>
                      <a:pt x="70" y="10"/>
                      <a:pt x="93" y="0"/>
                      <a:pt x="111" y="8"/>
                    </a:cubicBezTo>
                    <a:cubicBezTo>
                      <a:pt x="112" y="11"/>
                      <a:pt x="113" y="14"/>
                      <a:pt x="1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8" name="Freeform 7"/>
              <p:cNvSpPr/>
              <p:nvPr/>
            </p:nvSpPr>
            <p:spPr bwMode="auto">
              <a:xfrm>
                <a:off x="3487" y="1610"/>
                <a:ext cx="312" cy="621"/>
              </a:xfrm>
              <a:custGeom>
                <a:avLst/>
                <a:gdLst>
                  <a:gd name="T0" fmla="*/ 31 w 132"/>
                  <a:gd name="T1" fmla="*/ 74 h 263"/>
                  <a:gd name="T2" fmla="*/ 98 w 132"/>
                  <a:gd name="T3" fmla="*/ 17 h 263"/>
                  <a:gd name="T4" fmla="*/ 121 w 132"/>
                  <a:gd name="T5" fmla="*/ 3 h 263"/>
                  <a:gd name="T6" fmla="*/ 131 w 132"/>
                  <a:gd name="T7" fmla="*/ 101 h 263"/>
                  <a:gd name="T8" fmla="*/ 128 w 132"/>
                  <a:gd name="T9" fmla="*/ 144 h 263"/>
                  <a:gd name="T10" fmla="*/ 127 w 132"/>
                  <a:gd name="T11" fmla="*/ 156 h 263"/>
                  <a:gd name="T12" fmla="*/ 102 w 132"/>
                  <a:gd name="T13" fmla="*/ 194 h 263"/>
                  <a:gd name="T14" fmla="*/ 101 w 132"/>
                  <a:gd name="T15" fmla="*/ 192 h 263"/>
                  <a:gd name="T16" fmla="*/ 101 w 132"/>
                  <a:gd name="T17" fmla="*/ 196 h 263"/>
                  <a:gd name="T18" fmla="*/ 75 w 132"/>
                  <a:gd name="T19" fmla="*/ 228 h 263"/>
                  <a:gd name="T20" fmla="*/ 29 w 132"/>
                  <a:gd name="T21" fmla="*/ 260 h 263"/>
                  <a:gd name="T22" fmla="*/ 8 w 132"/>
                  <a:gd name="T23" fmla="*/ 202 h 263"/>
                  <a:gd name="T24" fmla="*/ 5 w 132"/>
                  <a:gd name="T25" fmla="*/ 151 h 263"/>
                  <a:gd name="T26" fmla="*/ 1 w 132"/>
                  <a:gd name="T27" fmla="*/ 109 h 263"/>
                  <a:gd name="T28" fmla="*/ 31 w 132"/>
                  <a:gd name="T29" fmla="*/ 7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263">
                    <a:moveTo>
                      <a:pt x="31" y="74"/>
                    </a:moveTo>
                    <a:cubicBezTo>
                      <a:pt x="50" y="51"/>
                      <a:pt x="78" y="38"/>
                      <a:pt x="98" y="17"/>
                    </a:cubicBezTo>
                    <a:cubicBezTo>
                      <a:pt x="104" y="11"/>
                      <a:pt x="110" y="0"/>
                      <a:pt x="121" y="3"/>
                    </a:cubicBezTo>
                    <a:cubicBezTo>
                      <a:pt x="122" y="34"/>
                      <a:pt x="128" y="73"/>
                      <a:pt x="131" y="101"/>
                    </a:cubicBezTo>
                    <a:cubicBezTo>
                      <a:pt x="132" y="119"/>
                      <a:pt x="130" y="132"/>
                      <a:pt x="128" y="144"/>
                    </a:cubicBezTo>
                    <a:cubicBezTo>
                      <a:pt x="127" y="149"/>
                      <a:pt x="128" y="153"/>
                      <a:pt x="127" y="156"/>
                    </a:cubicBezTo>
                    <a:cubicBezTo>
                      <a:pt x="121" y="171"/>
                      <a:pt x="106" y="177"/>
                      <a:pt x="102" y="194"/>
                    </a:cubicBezTo>
                    <a:cubicBezTo>
                      <a:pt x="101" y="194"/>
                      <a:pt x="101" y="193"/>
                      <a:pt x="101" y="192"/>
                    </a:cubicBezTo>
                    <a:cubicBezTo>
                      <a:pt x="97" y="189"/>
                      <a:pt x="101" y="193"/>
                      <a:pt x="101" y="196"/>
                    </a:cubicBezTo>
                    <a:cubicBezTo>
                      <a:pt x="90" y="205"/>
                      <a:pt x="85" y="217"/>
                      <a:pt x="75" y="228"/>
                    </a:cubicBezTo>
                    <a:cubicBezTo>
                      <a:pt x="66" y="238"/>
                      <a:pt x="44" y="263"/>
                      <a:pt x="29" y="260"/>
                    </a:cubicBezTo>
                    <a:cubicBezTo>
                      <a:pt x="17" y="257"/>
                      <a:pt x="10" y="217"/>
                      <a:pt x="8" y="202"/>
                    </a:cubicBezTo>
                    <a:cubicBezTo>
                      <a:pt x="5" y="187"/>
                      <a:pt x="6" y="168"/>
                      <a:pt x="5" y="151"/>
                    </a:cubicBezTo>
                    <a:cubicBezTo>
                      <a:pt x="4" y="136"/>
                      <a:pt x="0" y="121"/>
                      <a:pt x="1" y="109"/>
                    </a:cubicBezTo>
                    <a:cubicBezTo>
                      <a:pt x="3" y="91"/>
                      <a:pt x="18" y="80"/>
                      <a:pt x="3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19" name="Freeform 8"/>
              <p:cNvSpPr>
                <a:spLocks noEditPoints="1"/>
              </p:cNvSpPr>
              <p:nvPr/>
            </p:nvSpPr>
            <p:spPr bwMode="auto">
              <a:xfrm>
                <a:off x="1881" y="828"/>
                <a:ext cx="1993" cy="1580"/>
              </a:xfrm>
              <a:custGeom>
                <a:avLst/>
                <a:gdLst>
                  <a:gd name="T0" fmla="*/ 813 w 844"/>
                  <a:gd name="T1" fmla="*/ 283 h 669"/>
                  <a:gd name="T2" fmla="*/ 840 w 844"/>
                  <a:gd name="T3" fmla="*/ 457 h 669"/>
                  <a:gd name="T4" fmla="*/ 790 w 844"/>
                  <a:gd name="T5" fmla="*/ 557 h 669"/>
                  <a:gd name="T6" fmla="*/ 670 w 844"/>
                  <a:gd name="T7" fmla="*/ 668 h 669"/>
                  <a:gd name="T8" fmla="*/ 553 w 844"/>
                  <a:gd name="T9" fmla="*/ 658 h 669"/>
                  <a:gd name="T10" fmla="*/ 349 w 844"/>
                  <a:gd name="T11" fmla="*/ 614 h 669"/>
                  <a:gd name="T12" fmla="*/ 146 w 844"/>
                  <a:gd name="T13" fmla="*/ 563 h 669"/>
                  <a:gd name="T14" fmla="*/ 15 w 844"/>
                  <a:gd name="T15" fmla="*/ 520 h 669"/>
                  <a:gd name="T16" fmla="*/ 87 w 844"/>
                  <a:gd name="T17" fmla="*/ 185 h 669"/>
                  <a:gd name="T18" fmla="*/ 216 w 844"/>
                  <a:gd name="T19" fmla="*/ 65 h 669"/>
                  <a:gd name="T20" fmla="*/ 531 w 844"/>
                  <a:gd name="T21" fmla="*/ 4 h 669"/>
                  <a:gd name="T22" fmla="*/ 679 w 844"/>
                  <a:gd name="T23" fmla="*/ 153 h 669"/>
                  <a:gd name="T24" fmla="*/ 519 w 844"/>
                  <a:gd name="T25" fmla="*/ 15 h 669"/>
                  <a:gd name="T26" fmla="*/ 475 w 844"/>
                  <a:gd name="T27" fmla="*/ 110 h 669"/>
                  <a:gd name="T28" fmla="*/ 643 w 844"/>
                  <a:gd name="T29" fmla="*/ 49 h 669"/>
                  <a:gd name="T30" fmla="*/ 661 w 844"/>
                  <a:gd name="T31" fmla="*/ 172 h 669"/>
                  <a:gd name="T32" fmla="*/ 226 w 844"/>
                  <a:gd name="T33" fmla="*/ 76 h 669"/>
                  <a:gd name="T34" fmla="*/ 232 w 844"/>
                  <a:gd name="T35" fmla="*/ 65 h 669"/>
                  <a:gd name="T36" fmla="*/ 630 w 844"/>
                  <a:gd name="T37" fmla="*/ 96 h 669"/>
                  <a:gd name="T38" fmla="*/ 643 w 844"/>
                  <a:gd name="T39" fmla="*/ 75 h 669"/>
                  <a:gd name="T40" fmla="*/ 265 w 844"/>
                  <a:gd name="T41" fmla="*/ 186 h 669"/>
                  <a:gd name="T42" fmla="*/ 242 w 844"/>
                  <a:gd name="T43" fmla="*/ 173 h 669"/>
                  <a:gd name="T44" fmla="*/ 627 w 844"/>
                  <a:gd name="T45" fmla="*/ 192 h 669"/>
                  <a:gd name="T46" fmla="*/ 273 w 844"/>
                  <a:gd name="T47" fmla="*/ 191 h 669"/>
                  <a:gd name="T48" fmla="*/ 279 w 844"/>
                  <a:gd name="T49" fmla="*/ 106 h 669"/>
                  <a:gd name="T50" fmla="*/ 559 w 844"/>
                  <a:gd name="T51" fmla="*/ 112 h 669"/>
                  <a:gd name="T52" fmla="*/ 589 w 844"/>
                  <a:gd name="T53" fmla="*/ 207 h 669"/>
                  <a:gd name="T54" fmla="*/ 310 w 844"/>
                  <a:gd name="T55" fmla="*/ 208 h 669"/>
                  <a:gd name="T56" fmla="*/ 315 w 844"/>
                  <a:gd name="T57" fmla="*/ 112 h 669"/>
                  <a:gd name="T58" fmla="*/ 338 w 844"/>
                  <a:gd name="T59" fmla="*/ 132 h 669"/>
                  <a:gd name="T60" fmla="*/ 340 w 844"/>
                  <a:gd name="T61" fmla="*/ 217 h 669"/>
                  <a:gd name="T62" fmla="*/ 345 w 844"/>
                  <a:gd name="T63" fmla="*/ 115 h 669"/>
                  <a:gd name="T64" fmla="*/ 558 w 844"/>
                  <a:gd name="T65" fmla="*/ 217 h 669"/>
                  <a:gd name="T66" fmla="*/ 387 w 844"/>
                  <a:gd name="T67" fmla="*/ 223 h 669"/>
                  <a:gd name="T68" fmla="*/ 386 w 844"/>
                  <a:gd name="T69" fmla="*/ 119 h 669"/>
                  <a:gd name="T70" fmla="*/ 500 w 844"/>
                  <a:gd name="T71" fmla="*/ 119 h 669"/>
                  <a:gd name="T72" fmla="*/ 529 w 844"/>
                  <a:gd name="T73" fmla="*/ 116 h 669"/>
                  <a:gd name="T74" fmla="*/ 455 w 844"/>
                  <a:gd name="T75" fmla="*/ 226 h 669"/>
                  <a:gd name="T76" fmla="*/ 451 w 844"/>
                  <a:gd name="T77" fmla="*/ 120 h 669"/>
                  <a:gd name="T78" fmla="*/ 439 w 844"/>
                  <a:gd name="T79" fmla="*/ 121 h 669"/>
                  <a:gd name="T80" fmla="*/ 599 w 844"/>
                  <a:gd name="T81" fmla="*/ 221 h 669"/>
                  <a:gd name="T82" fmla="*/ 538 w 844"/>
                  <a:gd name="T83" fmla="*/ 237 h 669"/>
                  <a:gd name="T84" fmla="*/ 278 w 844"/>
                  <a:gd name="T85" fmla="*/ 206 h 669"/>
                  <a:gd name="T86" fmla="*/ 213 w 844"/>
                  <a:gd name="T87" fmla="*/ 165 h 669"/>
                  <a:gd name="T88" fmla="*/ 118 w 844"/>
                  <a:gd name="T89" fmla="*/ 177 h 669"/>
                  <a:gd name="T90" fmla="*/ 170 w 844"/>
                  <a:gd name="T91" fmla="*/ 216 h 669"/>
                  <a:gd name="T92" fmla="*/ 334 w 844"/>
                  <a:gd name="T93" fmla="*/ 259 h 669"/>
                  <a:gd name="T94" fmla="*/ 14 w 844"/>
                  <a:gd name="T95" fmla="*/ 487 h 669"/>
                  <a:gd name="T96" fmla="*/ 181 w 844"/>
                  <a:gd name="T97" fmla="*/ 562 h 669"/>
                  <a:gd name="T98" fmla="*/ 436 w 844"/>
                  <a:gd name="T99" fmla="*/ 625 h 669"/>
                  <a:gd name="T100" fmla="*/ 620 w 844"/>
                  <a:gd name="T101" fmla="*/ 657 h 669"/>
                  <a:gd name="T102" fmla="*/ 678 w 844"/>
                  <a:gd name="T103" fmla="*/ 551 h 669"/>
                  <a:gd name="T104" fmla="*/ 764 w 844"/>
                  <a:gd name="T105" fmla="*/ 569 h 669"/>
                  <a:gd name="T106" fmla="*/ 816 w 844"/>
                  <a:gd name="T107" fmla="*/ 356 h 669"/>
                  <a:gd name="T108" fmla="*/ 783 w 844"/>
                  <a:gd name="T109" fmla="*/ 200 h 669"/>
                  <a:gd name="T110" fmla="*/ 698 w 844"/>
                  <a:gd name="T111" fmla="*/ 277 h 669"/>
                  <a:gd name="T112" fmla="*/ 775 w 844"/>
                  <a:gd name="T113" fmla="*/ 190 h 669"/>
                  <a:gd name="T114" fmla="*/ 680 w 844"/>
                  <a:gd name="T115" fmla="*/ 172 h 669"/>
                  <a:gd name="T116" fmla="*/ 600 w 844"/>
                  <a:gd name="T117" fmla="*/ 217 h 669"/>
                  <a:gd name="T118" fmla="*/ 582 w 844"/>
                  <a:gd name="T119" fmla="*/ 217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669">
                    <a:moveTo>
                      <a:pt x="679" y="153"/>
                    </a:moveTo>
                    <a:cubicBezTo>
                      <a:pt x="714" y="157"/>
                      <a:pt x="752" y="167"/>
                      <a:pt x="786" y="178"/>
                    </a:cubicBezTo>
                    <a:cubicBezTo>
                      <a:pt x="801" y="208"/>
                      <a:pt x="805" y="245"/>
                      <a:pt x="813" y="283"/>
                    </a:cubicBezTo>
                    <a:cubicBezTo>
                      <a:pt x="816" y="295"/>
                      <a:pt x="821" y="305"/>
                      <a:pt x="822" y="317"/>
                    </a:cubicBezTo>
                    <a:cubicBezTo>
                      <a:pt x="824" y="330"/>
                      <a:pt x="823" y="342"/>
                      <a:pt x="825" y="355"/>
                    </a:cubicBezTo>
                    <a:cubicBezTo>
                      <a:pt x="829" y="387"/>
                      <a:pt x="838" y="424"/>
                      <a:pt x="840" y="457"/>
                    </a:cubicBezTo>
                    <a:cubicBezTo>
                      <a:pt x="840" y="464"/>
                      <a:pt x="844" y="476"/>
                      <a:pt x="842" y="488"/>
                    </a:cubicBezTo>
                    <a:cubicBezTo>
                      <a:pt x="839" y="504"/>
                      <a:pt x="821" y="515"/>
                      <a:pt x="810" y="530"/>
                    </a:cubicBezTo>
                    <a:cubicBezTo>
                      <a:pt x="801" y="540"/>
                      <a:pt x="795" y="551"/>
                      <a:pt x="790" y="557"/>
                    </a:cubicBezTo>
                    <a:cubicBezTo>
                      <a:pt x="783" y="564"/>
                      <a:pt x="775" y="567"/>
                      <a:pt x="771" y="577"/>
                    </a:cubicBezTo>
                    <a:cubicBezTo>
                      <a:pt x="744" y="597"/>
                      <a:pt x="724" y="618"/>
                      <a:pt x="700" y="643"/>
                    </a:cubicBezTo>
                    <a:cubicBezTo>
                      <a:pt x="691" y="652"/>
                      <a:pt x="680" y="666"/>
                      <a:pt x="670" y="668"/>
                    </a:cubicBezTo>
                    <a:cubicBezTo>
                      <a:pt x="664" y="669"/>
                      <a:pt x="651" y="669"/>
                      <a:pt x="645" y="669"/>
                    </a:cubicBezTo>
                    <a:cubicBezTo>
                      <a:pt x="630" y="669"/>
                      <a:pt x="611" y="665"/>
                      <a:pt x="594" y="663"/>
                    </a:cubicBezTo>
                    <a:cubicBezTo>
                      <a:pt x="580" y="661"/>
                      <a:pt x="567" y="659"/>
                      <a:pt x="553" y="658"/>
                    </a:cubicBezTo>
                    <a:cubicBezTo>
                      <a:pt x="511" y="654"/>
                      <a:pt x="470" y="639"/>
                      <a:pt x="429" y="630"/>
                    </a:cubicBezTo>
                    <a:cubicBezTo>
                      <a:pt x="406" y="626"/>
                      <a:pt x="383" y="624"/>
                      <a:pt x="361" y="619"/>
                    </a:cubicBezTo>
                    <a:cubicBezTo>
                      <a:pt x="357" y="618"/>
                      <a:pt x="353" y="615"/>
                      <a:pt x="349" y="614"/>
                    </a:cubicBezTo>
                    <a:cubicBezTo>
                      <a:pt x="333" y="611"/>
                      <a:pt x="315" y="613"/>
                      <a:pt x="302" y="603"/>
                    </a:cubicBezTo>
                    <a:cubicBezTo>
                      <a:pt x="283" y="597"/>
                      <a:pt x="258" y="597"/>
                      <a:pt x="242" y="586"/>
                    </a:cubicBezTo>
                    <a:cubicBezTo>
                      <a:pt x="215" y="576"/>
                      <a:pt x="181" y="571"/>
                      <a:pt x="146" y="563"/>
                    </a:cubicBezTo>
                    <a:cubicBezTo>
                      <a:pt x="141" y="562"/>
                      <a:pt x="136" y="558"/>
                      <a:pt x="131" y="557"/>
                    </a:cubicBezTo>
                    <a:cubicBezTo>
                      <a:pt x="94" y="548"/>
                      <a:pt x="55" y="544"/>
                      <a:pt x="31" y="532"/>
                    </a:cubicBezTo>
                    <a:cubicBezTo>
                      <a:pt x="26" y="529"/>
                      <a:pt x="19" y="524"/>
                      <a:pt x="15" y="520"/>
                    </a:cubicBezTo>
                    <a:cubicBezTo>
                      <a:pt x="0" y="502"/>
                      <a:pt x="3" y="488"/>
                      <a:pt x="10" y="461"/>
                    </a:cubicBezTo>
                    <a:cubicBezTo>
                      <a:pt x="18" y="433"/>
                      <a:pt x="24" y="403"/>
                      <a:pt x="34" y="373"/>
                    </a:cubicBezTo>
                    <a:cubicBezTo>
                      <a:pt x="55" y="303"/>
                      <a:pt x="65" y="253"/>
                      <a:pt x="87" y="185"/>
                    </a:cubicBezTo>
                    <a:cubicBezTo>
                      <a:pt x="110" y="165"/>
                      <a:pt x="145" y="156"/>
                      <a:pt x="176" y="143"/>
                    </a:cubicBezTo>
                    <a:cubicBezTo>
                      <a:pt x="188" y="138"/>
                      <a:pt x="201" y="128"/>
                      <a:pt x="217" y="127"/>
                    </a:cubicBezTo>
                    <a:cubicBezTo>
                      <a:pt x="218" y="109"/>
                      <a:pt x="216" y="90"/>
                      <a:pt x="216" y="65"/>
                    </a:cubicBezTo>
                    <a:cubicBezTo>
                      <a:pt x="232" y="40"/>
                      <a:pt x="281" y="19"/>
                      <a:pt x="320" y="11"/>
                    </a:cubicBezTo>
                    <a:cubicBezTo>
                      <a:pt x="341" y="7"/>
                      <a:pt x="362" y="4"/>
                      <a:pt x="382" y="3"/>
                    </a:cubicBezTo>
                    <a:cubicBezTo>
                      <a:pt x="426" y="0"/>
                      <a:pt x="490" y="7"/>
                      <a:pt x="531" y="4"/>
                    </a:cubicBezTo>
                    <a:cubicBezTo>
                      <a:pt x="561" y="14"/>
                      <a:pt x="602" y="11"/>
                      <a:pt x="633" y="28"/>
                    </a:cubicBezTo>
                    <a:cubicBezTo>
                      <a:pt x="646" y="25"/>
                      <a:pt x="659" y="37"/>
                      <a:pt x="665" y="49"/>
                    </a:cubicBezTo>
                    <a:cubicBezTo>
                      <a:pt x="680" y="75"/>
                      <a:pt x="680" y="121"/>
                      <a:pt x="679" y="153"/>
                    </a:cubicBezTo>
                    <a:close/>
                    <a:moveTo>
                      <a:pt x="628" y="36"/>
                    </a:moveTo>
                    <a:cubicBezTo>
                      <a:pt x="597" y="27"/>
                      <a:pt x="560" y="15"/>
                      <a:pt x="524" y="19"/>
                    </a:cubicBezTo>
                    <a:cubicBezTo>
                      <a:pt x="526" y="15"/>
                      <a:pt x="523" y="15"/>
                      <a:pt x="519" y="15"/>
                    </a:cubicBezTo>
                    <a:cubicBezTo>
                      <a:pt x="425" y="9"/>
                      <a:pt x="312" y="8"/>
                      <a:pt x="241" y="54"/>
                    </a:cubicBezTo>
                    <a:cubicBezTo>
                      <a:pt x="240" y="77"/>
                      <a:pt x="264" y="89"/>
                      <a:pt x="284" y="95"/>
                    </a:cubicBezTo>
                    <a:cubicBezTo>
                      <a:pt x="342" y="112"/>
                      <a:pt x="408" y="111"/>
                      <a:pt x="475" y="110"/>
                    </a:cubicBezTo>
                    <a:cubicBezTo>
                      <a:pt x="503" y="110"/>
                      <a:pt x="530" y="106"/>
                      <a:pt x="556" y="100"/>
                    </a:cubicBezTo>
                    <a:cubicBezTo>
                      <a:pt x="581" y="94"/>
                      <a:pt x="604" y="93"/>
                      <a:pt x="622" y="79"/>
                    </a:cubicBezTo>
                    <a:cubicBezTo>
                      <a:pt x="631" y="71"/>
                      <a:pt x="641" y="61"/>
                      <a:pt x="643" y="49"/>
                    </a:cubicBezTo>
                    <a:cubicBezTo>
                      <a:pt x="639" y="43"/>
                      <a:pt x="632" y="42"/>
                      <a:pt x="628" y="36"/>
                    </a:cubicBezTo>
                    <a:close/>
                    <a:moveTo>
                      <a:pt x="654" y="76"/>
                    </a:moveTo>
                    <a:cubicBezTo>
                      <a:pt x="660" y="103"/>
                      <a:pt x="659" y="138"/>
                      <a:pt x="661" y="172"/>
                    </a:cubicBezTo>
                    <a:cubicBezTo>
                      <a:pt x="677" y="151"/>
                      <a:pt x="672" y="79"/>
                      <a:pt x="653" y="55"/>
                    </a:cubicBezTo>
                    <a:cubicBezTo>
                      <a:pt x="646" y="62"/>
                      <a:pt x="652" y="69"/>
                      <a:pt x="654" y="76"/>
                    </a:cubicBezTo>
                    <a:close/>
                    <a:moveTo>
                      <a:pt x="226" y="76"/>
                    </a:moveTo>
                    <a:cubicBezTo>
                      <a:pt x="230" y="99"/>
                      <a:pt x="223" y="134"/>
                      <a:pt x="231" y="163"/>
                    </a:cubicBezTo>
                    <a:cubicBezTo>
                      <a:pt x="236" y="134"/>
                      <a:pt x="234" y="106"/>
                      <a:pt x="239" y="81"/>
                    </a:cubicBezTo>
                    <a:cubicBezTo>
                      <a:pt x="235" y="76"/>
                      <a:pt x="235" y="68"/>
                      <a:pt x="232" y="65"/>
                    </a:cubicBezTo>
                    <a:cubicBezTo>
                      <a:pt x="231" y="70"/>
                      <a:pt x="227" y="72"/>
                      <a:pt x="226" y="76"/>
                    </a:cubicBezTo>
                    <a:close/>
                    <a:moveTo>
                      <a:pt x="624" y="91"/>
                    </a:moveTo>
                    <a:cubicBezTo>
                      <a:pt x="629" y="90"/>
                      <a:pt x="628" y="94"/>
                      <a:pt x="630" y="96"/>
                    </a:cubicBezTo>
                    <a:cubicBezTo>
                      <a:pt x="634" y="126"/>
                      <a:pt x="636" y="150"/>
                      <a:pt x="638" y="185"/>
                    </a:cubicBezTo>
                    <a:cubicBezTo>
                      <a:pt x="641" y="185"/>
                      <a:pt x="642" y="182"/>
                      <a:pt x="645" y="182"/>
                    </a:cubicBezTo>
                    <a:cubicBezTo>
                      <a:pt x="657" y="147"/>
                      <a:pt x="650" y="108"/>
                      <a:pt x="643" y="75"/>
                    </a:cubicBezTo>
                    <a:cubicBezTo>
                      <a:pt x="634" y="78"/>
                      <a:pt x="629" y="84"/>
                      <a:pt x="624" y="91"/>
                    </a:cubicBezTo>
                    <a:close/>
                    <a:moveTo>
                      <a:pt x="242" y="173"/>
                    </a:moveTo>
                    <a:cubicBezTo>
                      <a:pt x="250" y="178"/>
                      <a:pt x="258" y="181"/>
                      <a:pt x="265" y="186"/>
                    </a:cubicBezTo>
                    <a:cubicBezTo>
                      <a:pt x="267" y="158"/>
                      <a:pt x="268" y="130"/>
                      <a:pt x="273" y="101"/>
                    </a:cubicBezTo>
                    <a:cubicBezTo>
                      <a:pt x="262" y="98"/>
                      <a:pt x="255" y="91"/>
                      <a:pt x="246" y="87"/>
                    </a:cubicBezTo>
                    <a:cubicBezTo>
                      <a:pt x="243" y="115"/>
                      <a:pt x="239" y="145"/>
                      <a:pt x="242" y="173"/>
                    </a:cubicBezTo>
                    <a:close/>
                    <a:moveTo>
                      <a:pt x="593" y="102"/>
                    </a:moveTo>
                    <a:cubicBezTo>
                      <a:pt x="597" y="142"/>
                      <a:pt x="595" y="166"/>
                      <a:pt x="598" y="205"/>
                    </a:cubicBezTo>
                    <a:cubicBezTo>
                      <a:pt x="608" y="201"/>
                      <a:pt x="618" y="197"/>
                      <a:pt x="627" y="192"/>
                    </a:cubicBezTo>
                    <a:cubicBezTo>
                      <a:pt x="631" y="162"/>
                      <a:pt x="626" y="119"/>
                      <a:pt x="619" y="91"/>
                    </a:cubicBezTo>
                    <a:cubicBezTo>
                      <a:pt x="612" y="97"/>
                      <a:pt x="603" y="100"/>
                      <a:pt x="593" y="102"/>
                    </a:cubicBezTo>
                    <a:close/>
                    <a:moveTo>
                      <a:pt x="273" y="191"/>
                    </a:moveTo>
                    <a:cubicBezTo>
                      <a:pt x="284" y="193"/>
                      <a:pt x="289" y="202"/>
                      <a:pt x="302" y="203"/>
                    </a:cubicBezTo>
                    <a:cubicBezTo>
                      <a:pt x="300" y="175"/>
                      <a:pt x="306" y="137"/>
                      <a:pt x="303" y="109"/>
                    </a:cubicBezTo>
                    <a:cubicBezTo>
                      <a:pt x="294" y="109"/>
                      <a:pt x="287" y="102"/>
                      <a:pt x="279" y="106"/>
                    </a:cubicBezTo>
                    <a:cubicBezTo>
                      <a:pt x="277" y="130"/>
                      <a:pt x="272" y="161"/>
                      <a:pt x="273" y="191"/>
                    </a:cubicBezTo>
                    <a:close/>
                    <a:moveTo>
                      <a:pt x="584" y="107"/>
                    </a:moveTo>
                    <a:cubicBezTo>
                      <a:pt x="578" y="107"/>
                      <a:pt x="565" y="109"/>
                      <a:pt x="559" y="112"/>
                    </a:cubicBezTo>
                    <a:cubicBezTo>
                      <a:pt x="559" y="115"/>
                      <a:pt x="563" y="119"/>
                      <a:pt x="564" y="124"/>
                    </a:cubicBezTo>
                    <a:cubicBezTo>
                      <a:pt x="567" y="159"/>
                      <a:pt x="567" y="174"/>
                      <a:pt x="568" y="213"/>
                    </a:cubicBezTo>
                    <a:cubicBezTo>
                      <a:pt x="575" y="211"/>
                      <a:pt x="584" y="211"/>
                      <a:pt x="589" y="207"/>
                    </a:cubicBezTo>
                    <a:cubicBezTo>
                      <a:pt x="590" y="171"/>
                      <a:pt x="590" y="139"/>
                      <a:pt x="584" y="107"/>
                    </a:cubicBezTo>
                    <a:close/>
                    <a:moveTo>
                      <a:pt x="315" y="112"/>
                    </a:moveTo>
                    <a:cubicBezTo>
                      <a:pt x="306" y="141"/>
                      <a:pt x="310" y="185"/>
                      <a:pt x="310" y="208"/>
                    </a:cubicBezTo>
                    <a:cubicBezTo>
                      <a:pt x="316" y="209"/>
                      <a:pt x="321" y="210"/>
                      <a:pt x="325" y="212"/>
                    </a:cubicBezTo>
                    <a:cubicBezTo>
                      <a:pt x="334" y="187"/>
                      <a:pt x="328" y="139"/>
                      <a:pt x="331" y="115"/>
                    </a:cubicBezTo>
                    <a:cubicBezTo>
                      <a:pt x="327" y="113"/>
                      <a:pt x="322" y="112"/>
                      <a:pt x="315" y="112"/>
                    </a:cubicBezTo>
                    <a:close/>
                    <a:moveTo>
                      <a:pt x="345" y="115"/>
                    </a:moveTo>
                    <a:cubicBezTo>
                      <a:pt x="346" y="115"/>
                      <a:pt x="348" y="115"/>
                      <a:pt x="348" y="114"/>
                    </a:cubicBezTo>
                    <a:cubicBezTo>
                      <a:pt x="340" y="114"/>
                      <a:pt x="338" y="125"/>
                      <a:pt x="338" y="132"/>
                    </a:cubicBezTo>
                    <a:cubicBezTo>
                      <a:pt x="335" y="160"/>
                      <a:pt x="339" y="179"/>
                      <a:pt x="336" y="205"/>
                    </a:cubicBezTo>
                    <a:cubicBezTo>
                      <a:pt x="338" y="206"/>
                      <a:pt x="340" y="207"/>
                      <a:pt x="340" y="209"/>
                    </a:cubicBezTo>
                    <a:cubicBezTo>
                      <a:pt x="340" y="210"/>
                      <a:pt x="338" y="215"/>
                      <a:pt x="340" y="217"/>
                    </a:cubicBezTo>
                    <a:cubicBezTo>
                      <a:pt x="349" y="217"/>
                      <a:pt x="364" y="221"/>
                      <a:pt x="376" y="221"/>
                    </a:cubicBezTo>
                    <a:cubicBezTo>
                      <a:pt x="372" y="186"/>
                      <a:pt x="376" y="148"/>
                      <a:pt x="371" y="116"/>
                    </a:cubicBezTo>
                    <a:cubicBezTo>
                      <a:pt x="356" y="120"/>
                      <a:pt x="355" y="113"/>
                      <a:pt x="345" y="115"/>
                    </a:cubicBezTo>
                    <a:close/>
                    <a:moveTo>
                      <a:pt x="538" y="115"/>
                    </a:moveTo>
                    <a:cubicBezTo>
                      <a:pt x="540" y="149"/>
                      <a:pt x="546" y="180"/>
                      <a:pt x="546" y="221"/>
                    </a:cubicBezTo>
                    <a:cubicBezTo>
                      <a:pt x="550" y="219"/>
                      <a:pt x="554" y="218"/>
                      <a:pt x="558" y="217"/>
                    </a:cubicBezTo>
                    <a:cubicBezTo>
                      <a:pt x="562" y="185"/>
                      <a:pt x="560" y="141"/>
                      <a:pt x="551" y="114"/>
                    </a:cubicBezTo>
                    <a:cubicBezTo>
                      <a:pt x="545" y="113"/>
                      <a:pt x="542" y="114"/>
                      <a:pt x="538" y="115"/>
                    </a:cubicBezTo>
                    <a:close/>
                    <a:moveTo>
                      <a:pt x="387" y="223"/>
                    </a:moveTo>
                    <a:cubicBezTo>
                      <a:pt x="402" y="224"/>
                      <a:pt x="411" y="223"/>
                      <a:pt x="422" y="224"/>
                    </a:cubicBezTo>
                    <a:cubicBezTo>
                      <a:pt x="417" y="187"/>
                      <a:pt x="415" y="145"/>
                      <a:pt x="416" y="116"/>
                    </a:cubicBezTo>
                    <a:cubicBezTo>
                      <a:pt x="411" y="121"/>
                      <a:pt x="386" y="112"/>
                      <a:pt x="386" y="119"/>
                    </a:cubicBezTo>
                    <a:cubicBezTo>
                      <a:pt x="383" y="120"/>
                      <a:pt x="383" y="113"/>
                      <a:pt x="381" y="117"/>
                    </a:cubicBezTo>
                    <a:cubicBezTo>
                      <a:pt x="384" y="150"/>
                      <a:pt x="378" y="198"/>
                      <a:pt x="387" y="223"/>
                    </a:cubicBezTo>
                    <a:close/>
                    <a:moveTo>
                      <a:pt x="500" y="119"/>
                    </a:moveTo>
                    <a:cubicBezTo>
                      <a:pt x="499" y="149"/>
                      <a:pt x="508" y="190"/>
                      <a:pt x="506" y="224"/>
                    </a:cubicBezTo>
                    <a:cubicBezTo>
                      <a:pt x="520" y="224"/>
                      <a:pt x="523" y="222"/>
                      <a:pt x="534" y="222"/>
                    </a:cubicBezTo>
                    <a:cubicBezTo>
                      <a:pt x="542" y="192"/>
                      <a:pt x="531" y="147"/>
                      <a:pt x="529" y="116"/>
                    </a:cubicBezTo>
                    <a:cubicBezTo>
                      <a:pt x="516" y="116"/>
                      <a:pt x="511" y="116"/>
                      <a:pt x="500" y="119"/>
                    </a:cubicBezTo>
                    <a:close/>
                    <a:moveTo>
                      <a:pt x="451" y="120"/>
                    </a:moveTo>
                    <a:cubicBezTo>
                      <a:pt x="445" y="151"/>
                      <a:pt x="454" y="196"/>
                      <a:pt x="455" y="226"/>
                    </a:cubicBezTo>
                    <a:cubicBezTo>
                      <a:pt x="470" y="226"/>
                      <a:pt x="480" y="224"/>
                      <a:pt x="497" y="226"/>
                    </a:cubicBezTo>
                    <a:cubicBezTo>
                      <a:pt x="499" y="186"/>
                      <a:pt x="495" y="158"/>
                      <a:pt x="490" y="119"/>
                    </a:cubicBezTo>
                    <a:cubicBezTo>
                      <a:pt x="477" y="119"/>
                      <a:pt x="468" y="120"/>
                      <a:pt x="451" y="120"/>
                    </a:cubicBezTo>
                    <a:close/>
                    <a:moveTo>
                      <a:pt x="432" y="226"/>
                    </a:moveTo>
                    <a:cubicBezTo>
                      <a:pt x="439" y="227"/>
                      <a:pt x="438" y="226"/>
                      <a:pt x="445" y="227"/>
                    </a:cubicBezTo>
                    <a:cubicBezTo>
                      <a:pt x="445" y="192"/>
                      <a:pt x="442" y="157"/>
                      <a:pt x="439" y="121"/>
                    </a:cubicBezTo>
                    <a:cubicBezTo>
                      <a:pt x="435" y="121"/>
                      <a:pt x="431" y="122"/>
                      <a:pt x="430" y="120"/>
                    </a:cubicBezTo>
                    <a:cubicBezTo>
                      <a:pt x="420" y="152"/>
                      <a:pt x="424" y="193"/>
                      <a:pt x="432" y="226"/>
                    </a:cubicBezTo>
                    <a:close/>
                    <a:moveTo>
                      <a:pt x="599" y="221"/>
                    </a:moveTo>
                    <a:cubicBezTo>
                      <a:pt x="592" y="223"/>
                      <a:pt x="591" y="222"/>
                      <a:pt x="584" y="227"/>
                    </a:cubicBezTo>
                    <a:cubicBezTo>
                      <a:pt x="569" y="225"/>
                      <a:pt x="561" y="238"/>
                      <a:pt x="547" y="232"/>
                    </a:cubicBezTo>
                    <a:cubicBezTo>
                      <a:pt x="543" y="233"/>
                      <a:pt x="542" y="236"/>
                      <a:pt x="538" y="237"/>
                    </a:cubicBezTo>
                    <a:cubicBezTo>
                      <a:pt x="511" y="241"/>
                      <a:pt x="486" y="239"/>
                      <a:pt x="461" y="243"/>
                    </a:cubicBezTo>
                    <a:cubicBezTo>
                      <a:pt x="430" y="238"/>
                      <a:pt x="396" y="237"/>
                      <a:pt x="366" y="233"/>
                    </a:cubicBezTo>
                    <a:cubicBezTo>
                      <a:pt x="333" y="229"/>
                      <a:pt x="304" y="217"/>
                      <a:pt x="278" y="206"/>
                    </a:cubicBezTo>
                    <a:cubicBezTo>
                      <a:pt x="274" y="204"/>
                      <a:pt x="272" y="205"/>
                      <a:pt x="268" y="206"/>
                    </a:cubicBezTo>
                    <a:cubicBezTo>
                      <a:pt x="260" y="197"/>
                      <a:pt x="248" y="192"/>
                      <a:pt x="236" y="187"/>
                    </a:cubicBezTo>
                    <a:cubicBezTo>
                      <a:pt x="231" y="176"/>
                      <a:pt x="216" y="177"/>
                      <a:pt x="213" y="165"/>
                    </a:cubicBezTo>
                    <a:cubicBezTo>
                      <a:pt x="219" y="156"/>
                      <a:pt x="215" y="155"/>
                      <a:pt x="217" y="143"/>
                    </a:cubicBezTo>
                    <a:cubicBezTo>
                      <a:pt x="198" y="143"/>
                      <a:pt x="173" y="153"/>
                      <a:pt x="150" y="163"/>
                    </a:cubicBezTo>
                    <a:cubicBezTo>
                      <a:pt x="143" y="166"/>
                      <a:pt x="128" y="172"/>
                      <a:pt x="118" y="177"/>
                    </a:cubicBezTo>
                    <a:cubicBezTo>
                      <a:pt x="114" y="180"/>
                      <a:pt x="102" y="189"/>
                      <a:pt x="102" y="193"/>
                    </a:cubicBezTo>
                    <a:cubicBezTo>
                      <a:pt x="103" y="205"/>
                      <a:pt x="139" y="209"/>
                      <a:pt x="152" y="212"/>
                    </a:cubicBezTo>
                    <a:cubicBezTo>
                      <a:pt x="157" y="213"/>
                      <a:pt x="162" y="217"/>
                      <a:pt x="170" y="216"/>
                    </a:cubicBezTo>
                    <a:cubicBezTo>
                      <a:pt x="203" y="229"/>
                      <a:pt x="237" y="231"/>
                      <a:pt x="272" y="237"/>
                    </a:cubicBezTo>
                    <a:cubicBezTo>
                      <a:pt x="303" y="242"/>
                      <a:pt x="330" y="252"/>
                      <a:pt x="359" y="259"/>
                    </a:cubicBezTo>
                    <a:cubicBezTo>
                      <a:pt x="353" y="266"/>
                      <a:pt x="342" y="261"/>
                      <a:pt x="334" y="259"/>
                    </a:cubicBezTo>
                    <a:cubicBezTo>
                      <a:pt x="310" y="254"/>
                      <a:pt x="280" y="248"/>
                      <a:pt x="255" y="243"/>
                    </a:cubicBezTo>
                    <a:cubicBezTo>
                      <a:pt x="202" y="234"/>
                      <a:pt x="146" y="222"/>
                      <a:pt x="94" y="203"/>
                    </a:cubicBezTo>
                    <a:cubicBezTo>
                      <a:pt x="65" y="294"/>
                      <a:pt x="39" y="389"/>
                      <a:pt x="14" y="487"/>
                    </a:cubicBezTo>
                    <a:cubicBezTo>
                      <a:pt x="18" y="517"/>
                      <a:pt x="37" y="519"/>
                      <a:pt x="57" y="527"/>
                    </a:cubicBezTo>
                    <a:cubicBezTo>
                      <a:pt x="63" y="529"/>
                      <a:pt x="68" y="532"/>
                      <a:pt x="74" y="533"/>
                    </a:cubicBezTo>
                    <a:cubicBezTo>
                      <a:pt x="111" y="544"/>
                      <a:pt x="145" y="556"/>
                      <a:pt x="181" y="562"/>
                    </a:cubicBezTo>
                    <a:cubicBezTo>
                      <a:pt x="222" y="569"/>
                      <a:pt x="259" y="581"/>
                      <a:pt x="297" y="592"/>
                    </a:cubicBezTo>
                    <a:cubicBezTo>
                      <a:pt x="305" y="594"/>
                      <a:pt x="315" y="598"/>
                      <a:pt x="326" y="601"/>
                    </a:cubicBezTo>
                    <a:cubicBezTo>
                      <a:pt x="365" y="608"/>
                      <a:pt x="400" y="618"/>
                      <a:pt x="436" y="625"/>
                    </a:cubicBezTo>
                    <a:cubicBezTo>
                      <a:pt x="458" y="630"/>
                      <a:pt x="486" y="633"/>
                      <a:pt x="512" y="639"/>
                    </a:cubicBezTo>
                    <a:cubicBezTo>
                      <a:pt x="531" y="644"/>
                      <a:pt x="548" y="648"/>
                      <a:pt x="564" y="649"/>
                    </a:cubicBezTo>
                    <a:cubicBezTo>
                      <a:pt x="587" y="650"/>
                      <a:pt x="604" y="654"/>
                      <a:pt x="620" y="657"/>
                    </a:cubicBezTo>
                    <a:cubicBezTo>
                      <a:pt x="640" y="660"/>
                      <a:pt x="657" y="660"/>
                      <a:pt x="673" y="653"/>
                    </a:cubicBezTo>
                    <a:cubicBezTo>
                      <a:pt x="674" y="626"/>
                      <a:pt x="676" y="591"/>
                      <a:pt x="675" y="569"/>
                    </a:cubicBezTo>
                    <a:cubicBezTo>
                      <a:pt x="675" y="564"/>
                      <a:pt x="670" y="555"/>
                      <a:pt x="678" y="551"/>
                    </a:cubicBezTo>
                    <a:cubicBezTo>
                      <a:pt x="683" y="579"/>
                      <a:pt x="683" y="616"/>
                      <a:pt x="685" y="640"/>
                    </a:cubicBezTo>
                    <a:cubicBezTo>
                      <a:pt x="707" y="623"/>
                      <a:pt x="726" y="599"/>
                      <a:pt x="749" y="579"/>
                    </a:cubicBezTo>
                    <a:cubicBezTo>
                      <a:pt x="753" y="575"/>
                      <a:pt x="759" y="573"/>
                      <a:pt x="764" y="569"/>
                    </a:cubicBezTo>
                    <a:cubicBezTo>
                      <a:pt x="774" y="560"/>
                      <a:pt x="784" y="546"/>
                      <a:pt x="795" y="533"/>
                    </a:cubicBezTo>
                    <a:cubicBezTo>
                      <a:pt x="809" y="516"/>
                      <a:pt x="831" y="501"/>
                      <a:pt x="831" y="475"/>
                    </a:cubicBezTo>
                    <a:cubicBezTo>
                      <a:pt x="831" y="435"/>
                      <a:pt x="821" y="396"/>
                      <a:pt x="816" y="356"/>
                    </a:cubicBezTo>
                    <a:cubicBezTo>
                      <a:pt x="814" y="341"/>
                      <a:pt x="815" y="326"/>
                      <a:pt x="813" y="310"/>
                    </a:cubicBezTo>
                    <a:cubicBezTo>
                      <a:pt x="812" y="301"/>
                      <a:pt x="808" y="291"/>
                      <a:pt x="806" y="282"/>
                    </a:cubicBezTo>
                    <a:cubicBezTo>
                      <a:pt x="801" y="256"/>
                      <a:pt x="796" y="225"/>
                      <a:pt x="783" y="200"/>
                    </a:cubicBezTo>
                    <a:cubicBezTo>
                      <a:pt x="783" y="212"/>
                      <a:pt x="774" y="215"/>
                      <a:pt x="771" y="224"/>
                    </a:cubicBezTo>
                    <a:cubicBezTo>
                      <a:pt x="763" y="227"/>
                      <a:pt x="759" y="234"/>
                      <a:pt x="754" y="239"/>
                    </a:cubicBezTo>
                    <a:cubicBezTo>
                      <a:pt x="736" y="249"/>
                      <a:pt x="718" y="269"/>
                      <a:pt x="698" y="277"/>
                    </a:cubicBezTo>
                    <a:cubicBezTo>
                      <a:pt x="692" y="279"/>
                      <a:pt x="681" y="285"/>
                      <a:pt x="675" y="278"/>
                    </a:cubicBezTo>
                    <a:cubicBezTo>
                      <a:pt x="699" y="269"/>
                      <a:pt x="713" y="255"/>
                      <a:pt x="734" y="241"/>
                    </a:cubicBezTo>
                    <a:cubicBezTo>
                      <a:pt x="754" y="227"/>
                      <a:pt x="773" y="218"/>
                      <a:pt x="775" y="190"/>
                    </a:cubicBezTo>
                    <a:cubicBezTo>
                      <a:pt x="772" y="188"/>
                      <a:pt x="770" y="186"/>
                      <a:pt x="769" y="183"/>
                    </a:cubicBezTo>
                    <a:cubicBezTo>
                      <a:pt x="741" y="177"/>
                      <a:pt x="711" y="166"/>
                      <a:pt x="678" y="163"/>
                    </a:cubicBezTo>
                    <a:cubicBezTo>
                      <a:pt x="677" y="168"/>
                      <a:pt x="678" y="170"/>
                      <a:pt x="680" y="172"/>
                    </a:cubicBezTo>
                    <a:cubicBezTo>
                      <a:pt x="664" y="182"/>
                      <a:pt x="655" y="207"/>
                      <a:pt x="634" y="202"/>
                    </a:cubicBezTo>
                    <a:cubicBezTo>
                      <a:pt x="628" y="212"/>
                      <a:pt x="610" y="217"/>
                      <a:pt x="600" y="218"/>
                    </a:cubicBezTo>
                    <a:cubicBezTo>
                      <a:pt x="601" y="218"/>
                      <a:pt x="602" y="217"/>
                      <a:pt x="600" y="217"/>
                    </a:cubicBezTo>
                    <a:cubicBezTo>
                      <a:pt x="600" y="219"/>
                      <a:pt x="599" y="219"/>
                      <a:pt x="599" y="221"/>
                    </a:cubicBezTo>
                    <a:close/>
                    <a:moveTo>
                      <a:pt x="567" y="222"/>
                    </a:moveTo>
                    <a:cubicBezTo>
                      <a:pt x="572" y="220"/>
                      <a:pt x="577" y="219"/>
                      <a:pt x="582" y="217"/>
                    </a:cubicBezTo>
                    <a:cubicBezTo>
                      <a:pt x="575" y="217"/>
                      <a:pt x="570" y="219"/>
                      <a:pt x="56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0" name="Freeform 9"/>
              <p:cNvSpPr>
                <a:spLocks noEditPoints="1"/>
              </p:cNvSpPr>
              <p:nvPr/>
            </p:nvSpPr>
            <p:spPr bwMode="auto">
              <a:xfrm>
                <a:off x="2143" y="1459"/>
                <a:ext cx="1269" cy="331"/>
              </a:xfrm>
              <a:custGeom>
                <a:avLst/>
                <a:gdLst>
                  <a:gd name="T0" fmla="*/ 5 w 537"/>
                  <a:gd name="T1" fmla="*/ 42 h 140"/>
                  <a:gd name="T2" fmla="*/ 19 w 537"/>
                  <a:gd name="T3" fmla="*/ 22 h 140"/>
                  <a:gd name="T4" fmla="*/ 120 w 537"/>
                  <a:gd name="T5" fmla="*/ 0 h 140"/>
                  <a:gd name="T6" fmla="*/ 159 w 537"/>
                  <a:gd name="T7" fmla="*/ 8 h 140"/>
                  <a:gd name="T8" fmla="*/ 182 w 537"/>
                  <a:gd name="T9" fmla="*/ 10 h 140"/>
                  <a:gd name="T10" fmla="*/ 202 w 537"/>
                  <a:gd name="T11" fmla="*/ 16 h 140"/>
                  <a:gd name="T12" fmla="*/ 245 w 537"/>
                  <a:gd name="T13" fmla="*/ 21 h 140"/>
                  <a:gd name="T14" fmla="*/ 285 w 537"/>
                  <a:gd name="T15" fmla="*/ 31 h 140"/>
                  <a:gd name="T16" fmla="*/ 514 w 537"/>
                  <a:gd name="T17" fmla="*/ 65 h 140"/>
                  <a:gd name="T18" fmla="*/ 523 w 537"/>
                  <a:gd name="T19" fmla="*/ 107 h 140"/>
                  <a:gd name="T20" fmla="*/ 524 w 537"/>
                  <a:gd name="T21" fmla="*/ 140 h 140"/>
                  <a:gd name="T22" fmla="*/ 448 w 537"/>
                  <a:gd name="T23" fmla="*/ 129 h 140"/>
                  <a:gd name="T24" fmla="*/ 392 w 537"/>
                  <a:gd name="T25" fmla="*/ 126 h 140"/>
                  <a:gd name="T26" fmla="*/ 304 w 537"/>
                  <a:gd name="T27" fmla="*/ 107 h 140"/>
                  <a:gd name="T28" fmla="*/ 264 w 537"/>
                  <a:gd name="T29" fmla="*/ 101 h 140"/>
                  <a:gd name="T30" fmla="*/ 264 w 537"/>
                  <a:gd name="T31" fmla="*/ 99 h 140"/>
                  <a:gd name="T32" fmla="*/ 265 w 537"/>
                  <a:gd name="T33" fmla="*/ 99 h 140"/>
                  <a:gd name="T34" fmla="*/ 100 w 537"/>
                  <a:gd name="T35" fmla="*/ 66 h 140"/>
                  <a:gd name="T36" fmla="*/ 65 w 537"/>
                  <a:gd name="T37" fmla="*/ 56 h 140"/>
                  <a:gd name="T38" fmla="*/ 29 w 537"/>
                  <a:gd name="T39" fmla="*/ 46 h 140"/>
                  <a:gd name="T40" fmla="*/ 5 w 537"/>
                  <a:gd name="T41" fmla="*/ 42 h 140"/>
                  <a:gd name="T42" fmla="*/ 318 w 537"/>
                  <a:gd name="T43" fmla="*/ 45 h 140"/>
                  <a:gd name="T44" fmla="*/ 344 w 537"/>
                  <a:gd name="T45" fmla="*/ 53 h 140"/>
                  <a:gd name="T46" fmla="*/ 288 w 537"/>
                  <a:gd name="T47" fmla="*/ 48 h 140"/>
                  <a:gd name="T48" fmla="*/ 334 w 537"/>
                  <a:gd name="T49" fmla="*/ 68 h 140"/>
                  <a:gd name="T50" fmla="*/ 291 w 537"/>
                  <a:gd name="T51" fmla="*/ 61 h 140"/>
                  <a:gd name="T52" fmla="*/ 329 w 537"/>
                  <a:gd name="T53" fmla="*/ 73 h 140"/>
                  <a:gd name="T54" fmla="*/ 360 w 537"/>
                  <a:gd name="T55" fmla="*/ 87 h 140"/>
                  <a:gd name="T56" fmla="*/ 290 w 537"/>
                  <a:gd name="T57" fmla="*/ 71 h 140"/>
                  <a:gd name="T58" fmla="*/ 328 w 537"/>
                  <a:gd name="T59" fmla="*/ 87 h 140"/>
                  <a:gd name="T60" fmla="*/ 324 w 537"/>
                  <a:gd name="T61" fmla="*/ 91 h 140"/>
                  <a:gd name="T62" fmla="*/ 299 w 537"/>
                  <a:gd name="T63" fmla="*/ 84 h 140"/>
                  <a:gd name="T64" fmla="*/ 408 w 537"/>
                  <a:gd name="T65" fmla="*/ 114 h 140"/>
                  <a:gd name="T66" fmla="*/ 442 w 537"/>
                  <a:gd name="T67" fmla="*/ 117 h 140"/>
                  <a:gd name="T68" fmla="*/ 385 w 537"/>
                  <a:gd name="T69" fmla="*/ 102 h 140"/>
                  <a:gd name="T70" fmla="*/ 430 w 537"/>
                  <a:gd name="T71" fmla="*/ 108 h 140"/>
                  <a:gd name="T72" fmla="*/ 440 w 537"/>
                  <a:gd name="T73" fmla="*/ 98 h 140"/>
                  <a:gd name="T74" fmla="*/ 397 w 537"/>
                  <a:gd name="T75" fmla="*/ 82 h 140"/>
                  <a:gd name="T76" fmla="*/ 435 w 537"/>
                  <a:gd name="T77" fmla="*/ 86 h 140"/>
                  <a:gd name="T78" fmla="*/ 437 w 537"/>
                  <a:gd name="T79" fmla="*/ 76 h 140"/>
                  <a:gd name="T80" fmla="*/ 394 w 537"/>
                  <a:gd name="T81" fmla="*/ 60 h 140"/>
                  <a:gd name="T82" fmla="*/ 440 w 537"/>
                  <a:gd name="T83" fmla="*/ 65 h 140"/>
                  <a:gd name="T84" fmla="*/ 432 w 537"/>
                  <a:gd name="T85" fmla="*/ 56 h 140"/>
                  <a:gd name="T86" fmla="*/ 318 w 537"/>
                  <a:gd name="T87" fmla="*/ 4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7" h="140">
                    <a:moveTo>
                      <a:pt x="5" y="42"/>
                    </a:moveTo>
                    <a:cubicBezTo>
                      <a:pt x="0" y="36"/>
                      <a:pt x="16" y="30"/>
                      <a:pt x="19" y="22"/>
                    </a:cubicBezTo>
                    <a:cubicBezTo>
                      <a:pt x="52" y="18"/>
                      <a:pt x="84" y="0"/>
                      <a:pt x="120" y="0"/>
                    </a:cubicBezTo>
                    <a:cubicBezTo>
                      <a:pt x="132" y="0"/>
                      <a:pt x="145" y="6"/>
                      <a:pt x="159" y="8"/>
                    </a:cubicBezTo>
                    <a:cubicBezTo>
                      <a:pt x="166" y="10"/>
                      <a:pt x="174" y="8"/>
                      <a:pt x="182" y="10"/>
                    </a:cubicBezTo>
                    <a:cubicBezTo>
                      <a:pt x="189" y="11"/>
                      <a:pt x="195" y="15"/>
                      <a:pt x="202" y="16"/>
                    </a:cubicBezTo>
                    <a:cubicBezTo>
                      <a:pt x="216" y="18"/>
                      <a:pt x="231" y="18"/>
                      <a:pt x="245" y="21"/>
                    </a:cubicBezTo>
                    <a:cubicBezTo>
                      <a:pt x="259" y="24"/>
                      <a:pt x="271" y="29"/>
                      <a:pt x="285" y="31"/>
                    </a:cubicBezTo>
                    <a:cubicBezTo>
                      <a:pt x="350" y="42"/>
                      <a:pt x="446" y="43"/>
                      <a:pt x="514" y="65"/>
                    </a:cubicBezTo>
                    <a:cubicBezTo>
                      <a:pt x="521" y="74"/>
                      <a:pt x="520" y="91"/>
                      <a:pt x="523" y="107"/>
                    </a:cubicBezTo>
                    <a:cubicBezTo>
                      <a:pt x="525" y="118"/>
                      <a:pt x="537" y="129"/>
                      <a:pt x="524" y="140"/>
                    </a:cubicBezTo>
                    <a:cubicBezTo>
                      <a:pt x="501" y="140"/>
                      <a:pt x="474" y="132"/>
                      <a:pt x="448" y="129"/>
                    </a:cubicBezTo>
                    <a:cubicBezTo>
                      <a:pt x="430" y="127"/>
                      <a:pt x="411" y="129"/>
                      <a:pt x="392" y="126"/>
                    </a:cubicBezTo>
                    <a:cubicBezTo>
                      <a:pt x="364" y="120"/>
                      <a:pt x="335" y="114"/>
                      <a:pt x="304" y="107"/>
                    </a:cubicBezTo>
                    <a:cubicBezTo>
                      <a:pt x="291" y="104"/>
                      <a:pt x="275" y="100"/>
                      <a:pt x="264" y="101"/>
                    </a:cubicBezTo>
                    <a:cubicBezTo>
                      <a:pt x="263" y="102"/>
                      <a:pt x="264" y="101"/>
                      <a:pt x="264" y="99"/>
                    </a:cubicBezTo>
                    <a:cubicBezTo>
                      <a:pt x="264" y="99"/>
                      <a:pt x="265" y="99"/>
                      <a:pt x="265" y="99"/>
                    </a:cubicBezTo>
                    <a:cubicBezTo>
                      <a:pt x="212" y="85"/>
                      <a:pt x="153" y="78"/>
                      <a:pt x="100" y="66"/>
                    </a:cubicBezTo>
                    <a:cubicBezTo>
                      <a:pt x="88" y="63"/>
                      <a:pt x="77" y="58"/>
                      <a:pt x="65" y="56"/>
                    </a:cubicBezTo>
                    <a:cubicBezTo>
                      <a:pt x="52" y="53"/>
                      <a:pt x="40" y="48"/>
                      <a:pt x="29" y="46"/>
                    </a:cubicBezTo>
                    <a:cubicBezTo>
                      <a:pt x="22" y="45"/>
                      <a:pt x="10" y="49"/>
                      <a:pt x="5" y="42"/>
                    </a:cubicBezTo>
                    <a:close/>
                    <a:moveTo>
                      <a:pt x="318" y="45"/>
                    </a:moveTo>
                    <a:cubicBezTo>
                      <a:pt x="326" y="47"/>
                      <a:pt x="340" y="45"/>
                      <a:pt x="344" y="53"/>
                    </a:cubicBezTo>
                    <a:cubicBezTo>
                      <a:pt x="331" y="56"/>
                      <a:pt x="303" y="47"/>
                      <a:pt x="288" y="48"/>
                    </a:cubicBezTo>
                    <a:cubicBezTo>
                      <a:pt x="303" y="54"/>
                      <a:pt x="329" y="54"/>
                      <a:pt x="334" y="68"/>
                    </a:cubicBezTo>
                    <a:cubicBezTo>
                      <a:pt x="320" y="67"/>
                      <a:pt x="304" y="60"/>
                      <a:pt x="291" y="61"/>
                    </a:cubicBezTo>
                    <a:cubicBezTo>
                      <a:pt x="298" y="67"/>
                      <a:pt x="315" y="71"/>
                      <a:pt x="329" y="73"/>
                    </a:cubicBezTo>
                    <a:cubicBezTo>
                      <a:pt x="335" y="82"/>
                      <a:pt x="355" y="77"/>
                      <a:pt x="360" y="87"/>
                    </a:cubicBezTo>
                    <a:cubicBezTo>
                      <a:pt x="335" y="89"/>
                      <a:pt x="315" y="68"/>
                      <a:pt x="290" y="71"/>
                    </a:cubicBezTo>
                    <a:cubicBezTo>
                      <a:pt x="304" y="77"/>
                      <a:pt x="318" y="77"/>
                      <a:pt x="328" y="87"/>
                    </a:cubicBezTo>
                    <a:cubicBezTo>
                      <a:pt x="327" y="89"/>
                      <a:pt x="326" y="90"/>
                      <a:pt x="324" y="91"/>
                    </a:cubicBezTo>
                    <a:cubicBezTo>
                      <a:pt x="316" y="89"/>
                      <a:pt x="304" y="84"/>
                      <a:pt x="299" y="84"/>
                    </a:cubicBezTo>
                    <a:cubicBezTo>
                      <a:pt x="328" y="100"/>
                      <a:pt x="371" y="102"/>
                      <a:pt x="408" y="114"/>
                    </a:cubicBezTo>
                    <a:cubicBezTo>
                      <a:pt x="419" y="113"/>
                      <a:pt x="432" y="119"/>
                      <a:pt x="442" y="117"/>
                    </a:cubicBezTo>
                    <a:cubicBezTo>
                      <a:pt x="424" y="110"/>
                      <a:pt x="399" y="111"/>
                      <a:pt x="385" y="102"/>
                    </a:cubicBezTo>
                    <a:cubicBezTo>
                      <a:pt x="402" y="102"/>
                      <a:pt x="414" y="106"/>
                      <a:pt x="430" y="108"/>
                    </a:cubicBezTo>
                    <a:cubicBezTo>
                      <a:pt x="428" y="103"/>
                      <a:pt x="436" y="102"/>
                      <a:pt x="440" y="98"/>
                    </a:cubicBezTo>
                    <a:cubicBezTo>
                      <a:pt x="427" y="89"/>
                      <a:pt x="411" y="92"/>
                      <a:pt x="397" y="82"/>
                    </a:cubicBezTo>
                    <a:cubicBezTo>
                      <a:pt x="409" y="76"/>
                      <a:pt x="423" y="84"/>
                      <a:pt x="435" y="86"/>
                    </a:cubicBezTo>
                    <a:cubicBezTo>
                      <a:pt x="436" y="83"/>
                      <a:pt x="437" y="80"/>
                      <a:pt x="437" y="76"/>
                    </a:cubicBezTo>
                    <a:cubicBezTo>
                      <a:pt x="427" y="71"/>
                      <a:pt x="375" y="71"/>
                      <a:pt x="394" y="60"/>
                    </a:cubicBezTo>
                    <a:cubicBezTo>
                      <a:pt x="407" y="62"/>
                      <a:pt x="429" y="68"/>
                      <a:pt x="440" y="65"/>
                    </a:cubicBezTo>
                    <a:cubicBezTo>
                      <a:pt x="435" y="63"/>
                      <a:pt x="425" y="60"/>
                      <a:pt x="432" y="56"/>
                    </a:cubicBezTo>
                    <a:cubicBezTo>
                      <a:pt x="395" y="52"/>
                      <a:pt x="348" y="41"/>
                      <a:pt x="31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1" name="Freeform 10"/>
              <p:cNvSpPr>
                <a:spLocks noEditPoints="1"/>
              </p:cNvSpPr>
              <p:nvPr/>
            </p:nvSpPr>
            <p:spPr bwMode="auto">
              <a:xfrm>
                <a:off x="1957" y="1584"/>
                <a:ext cx="1452" cy="704"/>
              </a:xfrm>
              <a:custGeom>
                <a:avLst/>
                <a:gdLst>
                  <a:gd name="T0" fmla="*/ 157 w 615"/>
                  <a:gd name="T1" fmla="*/ 24 h 298"/>
                  <a:gd name="T2" fmla="*/ 263 w 615"/>
                  <a:gd name="T3" fmla="*/ 49 h 298"/>
                  <a:gd name="T4" fmla="*/ 354 w 615"/>
                  <a:gd name="T5" fmla="*/ 69 h 298"/>
                  <a:gd name="T6" fmla="*/ 444 w 615"/>
                  <a:gd name="T7" fmla="*/ 87 h 298"/>
                  <a:gd name="T8" fmla="*/ 608 w 615"/>
                  <a:gd name="T9" fmla="*/ 263 h 298"/>
                  <a:gd name="T10" fmla="*/ 517 w 615"/>
                  <a:gd name="T11" fmla="*/ 284 h 298"/>
                  <a:gd name="T12" fmla="*/ 390 w 615"/>
                  <a:gd name="T13" fmla="*/ 269 h 298"/>
                  <a:gd name="T14" fmla="*/ 103 w 615"/>
                  <a:gd name="T15" fmla="*/ 210 h 298"/>
                  <a:gd name="T16" fmla="*/ 24 w 615"/>
                  <a:gd name="T17" fmla="*/ 177 h 298"/>
                  <a:gd name="T18" fmla="*/ 14 w 615"/>
                  <a:gd name="T19" fmla="*/ 102 h 298"/>
                  <a:gd name="T20" fmla="*/ 58 w 615"/>
                  <a:gd name="T21" fmla="*/ 5 h 298"/>
                  <a:gd name="T22" fmla="*/ 68 w 615"/>
                  <a:gd name="T23" fmla="*/ 0 h 298"/>
                  <a:gd name="T24" fmla="*/ 195 w 615"/>
                  <a:gd name="T25" fmla="*/ 106 h 298"/>
                  <a:gd name="T26" fmla="*/ 161 w 615"/>
                  <a:gd name="T27" fmla="*/ 104 h 298"/>
                  <a:gd name="T28" fmla="*/ 266 w 615"/>
                  <a:gd name="T29" fmla="*/ 132 h 298"/>
                  <a:gd name="T30" fmla="*/ 214 w 615"/>
                  <a:gd name="T31" fmla="*/ 131 h 298"/>
                  <a:gd name="T32" fmla="*/ 184 w 615"/>
                  <a:gd name="T33" fmla="*/ 130 h 298"/>
                  <a:gd name="T34" fmla="*/ 246 w 615"/>
                  <a:gd name="T35" fmla="*/ 157 h 298"/>
                  <a:gd name="T36" fmla="*/ 195 w 615"/>
                  <a:gd name="T37" fmla="*/ 149 h 298"/>
                  <a:gd name="T38" fmla="*/ 293 w 615"/>
                  <a:gd name="T39" fmla="*/ 178 h 298"/>
                  <a:gd name="T40" fmla="*/ 191 w 615"/>
                  <a:gd name="T41" fmla="*/ 163 h 298"/>
                  <a:gd name="T42" fmla="*/ 170 w 615"/>
                  <a:gd name="T43" fmla="*/ 168 h 298"/>
                  <a:gd name="T44" fmla="*/ 211 w 615"/>
                  <a:gd name="T45" fmla="*/ 188 h 298"/>
                  <a:gd name="T46" fmla="*/ 322 w 615"/>
                  <a:gd name="T47" fmla="*/ 216 h 298"/>
                  <a:gd name="T48" fmla="*/ 363 w 615"/>
                  <a:gd name="T49" fmla="*/ 234 h 298"/>
                  <a:gd name="T50" fmla="*/ 385 w 615"/>
                  <a:gd name="T51" fmla="*/ 238 h 298"/>
                  <a:gd name="T52" fmla="*/ 348 w 615"/>
                  <a:gd name="T53" fmla="*/ 223 h 298"/>
                  <a:gd name="T54" fmla="*/ 382 w 615"/>
                  <a:gd name="T55" fmla="*/ 212 h 298"/>
                  <a:gd name="T56" fmla="*/ 312 w 615"/>
                  <a:gd name="T57" fmla="*/ 195 h 298"/>
                  <a:gd name="T58" fmla="*/ 384 w 615"/>
                  <a:gd name="T59" fmla="*/ 196 h 298"/>
                  <a:gd name="T60" fmla="*/ 385 w 615"/>
                  <a:gd name="T61" fmla="*/ 188 h 298"/>
                  <a:gd name="T62" fmla="*/ 372 w 615"/>
                  <a:gd name="T63" fmla="*/ 177 h 298"/>
                  <a:gd name="T64" fmla="*/ 316 w 615"/>
                  <a:gd name="T65" fmla="*/ 161 h 298"/>
                  <a:gd name="T66" fmla="*/ 339 w 615"/>
                  <a:gd name="T67" fmla="*/ 155 h 298"/>
                  <a:gd name="T68" fmla="*/ 332 w 615"/>
                  <a:gd name="T69" fmla="*/ 145 h 298"/>
                  <a:gd name="T70" fmla="*/ 277 w 615"/>
                  <a:gd name="T71" fmla="*/ 130 h 298"/>
                  <a:gd name="T72" fmla="*/ 337 w 615"/>
                  <a:gd name="T73" fmla="*/ 130 h 298"/>
                  <a:gd name="T74" fmla="*/ 333 w 615"/>
                  <a:gd name="T75" fmla="*/ 124 h 298"/>
                  <a:gd name="T76" fmla="*/ 251 w 615"/>
                  <a:gd name="T77" fmla="*/ 100 h 298"/>
                  <a:gd name="T78" fmla="*/ 347 w 615"/>
                  <a:gd name="T79" fmla="*/ 96 h 298"/>
                  <a:gd name="T80" fmla="*/ 298 w 615"/>
                  <a:gd name="T81" fmla="*/ 87 h 298"/>
                  <a:gd name="T82" fmla="*/ 308 w 615"/>
                  <a:gd name="T83" fmla="*/ 76 h 298"/>
                  <a:gd name="T84" fmla="*/ 299 w 615"/>
                  <a:gd name="T85" fmla="*/ 68 h 298"/>
                  <a:gd name="T86" fmla="*/ 293 w 615"/>
                  <a:gd name="T87" fmla="*/ 69 h 298"/>
                  <a:gd name="T88" fmla="*/ 278 w 615"/>
                  <a:gd name="T89" fmla="*/ 80 h 298"/>
                  <a:gd name="T90" fmla="*/ 265 w 615"/>
                  <a:gd name="T91" fmla="*/ 91 h 298"/>
                  <a:gd name="T92" fmla="*/ 243 w 615"/>
                  <a:gd name="T93" fmla="*/ 101 h 298"/>
                  <a:gd name="T94" fmla="*/ 154 w 615"/>
                  <a:gd name="T95" fmla="*/ 85 h 298"/>
                  <a:gd name="T96" fmla="*/ 182 w 615"/>
                  <a:gd name="T97" fmla="*/ 161 h 298"/>
                  <a:gd name="T98" fmla="*/ 182 w 615"/>
                  <a:gd name="T99" fmla="*/ 161 h 298"/>
                  <a:gd name="T100" fmla="*/ 200 w 615"/>
                  <a:gd name="T101" fmla="*/ 202 h 298"/>
                  <a:gd name="T102" fmla="*/ 209 w 615"/>
                  <a:gd name="T103" fmla="*/ 217 h 298"/>
                  <a:gd name="T104" fmla="*/ 209 w 615"/>
                  <a:gd name="T105" fmla="*/ 217 h 298"/>
                  <a:gd name="T106" fmla="*/ 246 w 615"/>
                  <a:gd name="T107" fmla="*/ 219 h 298"/>
                  <a:gd name="T108" fmla="*/ 372 w 615"/>
                  <a:gd name="T109" fmla="*/ 246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5" h="298">
                    <a:moveTo>
                      <a:pt x="68" y="0"/>
                    </a:moveTo>
                    <a:cubicBezTo>
                      <a:pt x="91" y="11"/>
                      <a:pt x="128" y="17"/>
                      <a:pt x="157" y="24"/>
                    </a:cubicBezTo>
                    <a:cubicBezTo>
                      <a:pt x="167" y="26"/>
                      <a:pt x="176" y="31"/>
                      <a:pt x="186" y="34"/>
                    </a:cubicBezTo>
                    <a:cubicBezTo>
                      <a:pt x="211" y="41"/>
                      <a:pt x="238" y="44"/>
                      <a:pt x="263" y="49"/>
                    </a:cubicBezTo>
                    <a:cubicBezTo>
                      <a:pt x="274" y="51"/>
                      <a:pt x="284" y="55"/>
                      <a:pt x="294" y="58"/>
                    </a:cubicBezTo>
                    <a:cubicBezTo>
                      <a:pt x="314" y="62"/>
                      <a:pt x="335" y="64"/>
                      <a:pt x="354" y="69"/>
                    </a:cubicBezTo>
                    <a:cubicBezTo>
                      <a:pt x="361" y="71"/>
                      <a:pt x="368" y="75"/>
                      <a:pt x="375" y="76"/>
                    </a:cubicBezTo>
                    <a:cubicBezTo>
                      <a:pt x="397" y="81"/>
                      <a:pt x="421" y="84"/>
                      <a:pt x="444" y="87"/>
                    </a:cubicBezTo>
                    <a:cubicBezTo>
                      <a:pt x="497" y="95"/>
                      <a:pt x="550" y="103"/>
                      <a:pt x="606" y="115"/>
                    </a:cubicBezTo>
                    <a:cubicBezTo>
                      <a:pt x="606" y="163"/>
                      <a:pt x="611" y="214"/>
                      <a:pt x="608" y="263"/>
                    </a:cubicBezTo>
                    <a:cubicBezTo>
                      <a:pt x="608" y="274"/>
                      <a:pt x="615" y="288"/>
                      <a:pt x="603" y="297"/>
                    </a:cubicBezTo>
                    <a:cubicBezTo>
                      <a:pt x="574" y="298"/>
                      <a:pt x="546" y="290"/>
                      <a:pt x="517" y="284"/>
                    </a:cubicBezTo>
                    <a:cubicBezTo>
                      <a:pt x="489" y="279"/>
                      <a:pt x="461" y="280"/>
                      <a:pt x="431" y="277"/>
                    </a:cubicBezTo>
                    <a:cubicBezTo>
                      <a:pt x="418" y="275"/>
                      <a:pt x="404" y="271"/>
                      <a:pt x="390" y="269"/>
                    </a:cubicBezTo>
                    <a:cubicBezTo>
                      <a:pt x="347" y="263"/>
                      <a:pt x="308" y="257"/>
                      <a:pt x="270" y="248"/>
                    </a:cubicBezTo>
                    <a:cubicBezTo>
                      <a:pt x="214" y="236"/>
                      <a:pt x="157" y="226"/>
                      <a:pt x="103" y="210"/>
                    </a:cubicBezTo>
                    <a:cubicBezTo>
                      <a:pt x="89" y="205"/>
                      <a:pt x="76" y="199"/>
                      <a:pt x="63" y="195"/>
                    </a:cubicBezTo>
                    <a:cubicBezTo>
                      <a:pt x="49" y="190"/>
                      <a:pt x="34" y="184"/>
                      <a:pt x="24" y="177"/>
                    </a:cubicBezTo>
                    <a:cubicBezTo>
                      <a:pt x="18" y="173"/>
                      <a:pt x="4" y="158"/>
                      <a:pt x="3" y="151"/>
                    </a:cubicBezTo>
                    <a:cubicBezTo>
                      <a:pt x="0" y="137"/>
                      <a:pt x="10" y="116"/>
                      <a:pt x="14" y="102"/>
                    </a:cubicBezTo>
                    <a:cubicBezTo>
                      <a:pt x="24" y="74"/>
                      <a:pt x="29" y="54"/>
                      <a:pt x="42" y="33"/>
                    </a:cubicBezTo>
                    <a:cubicBezTo>
                      <a:pt x="47" y="24"/>
                      <a:pt x="54" y="17"/>
                      <a:pt x="58" y="5"/>
                    </a:cubicBezTo>
                    <a:cubicBezTo>
                      <a:pt x="61" y="6"/>
                      <a:pt x="61" y="4"/>
                      <a:pt x="64" y="4"/>
                    </a:cubicBezTo>
                    <a:cubicBezTo>
                      <a:pt x="65" y="2"/>
                      <a:pt x="66" y="1"/>
                      <a:pt x="68" y="0"/>
                    </a:cubicBezTo>
                    <a:close/>
                    <a:moveTo>
                      <a:pt x="257" y="122"/>
                    </a:moveTo>
                    <a:cubicBezTo>
                      <a:pt x="234" y="120"/>
                      <a:pt x="216" y="106"/>
                      <a:pt x="195" y="106"/>
                    </a:cubicBezTo>
                    <a:cubicBezTo>
                      <a:pt x="196" y="107"/>
                      <a:pt x="199" y="107"/>
                      <a:pt x="199" y="110"/>
                    </a:cubicBezTo>
                    <a:cubicBezTo>
                      <a:pt x="186" y="114"/>
                      <a:pt x="175" y="99"/>
                      <a:pt x="161" y="104"/>
                    </a:cubicBezTo>
                    <a:cubicBezTo>
                      <a:pt x="176" y="106"/>
                      <a:pt x="189" y="113"/>
                      <a:pt x="205" y="117"/>
                    </a:cubicBezTo>
                    <a:cubicBezTo>
                      <a:pt x="225" y="123"/>
                      <a:pt x="254" y="123"/>
                      <a:pt x="266" y="132"/>
                    </a:cubicBezTo>
                    <a:cubicBezTo>
                      <a:pt x="235" y="131"/>
                      <a:pt x="201" y="121"/>
                      <a:pt x="169" y="119"/>
                    </a:cubicBezTo>
                    <a:cubicBezTo>
                      <a:pt x="184" y="121"/>
                      <a:pt x="198" y="128"/>
                      <a:pt x="214" y="131"/>
                    </a:cubicBezTo>
                    <a:cubicBezTo>
                      <a:pt x="241" y="137"/>
                      <a:pt x="271" y="138"/>
                      <a:pt x="292" y="152"/>
                    </a:cubicBezTo>
                    <a:cubicBezTo>
                      <a:pt x="253" y="146"/>
                      <a:pt x="221" y="139"/>
                      <a:pt x="184" y="130"/>
                    </a:cubicBezTo>
                    <a:cubicBezTo>
                      <a:pt x="182" y="136"/>
                      <a:pt x="176" y="135"/>
                      <a:pt x="174" y="137"/>
                    </a:cubicBezTo>
                    <a:cubicBezTo>
                      <a:pt x="199" y="141"/>
                      <a:pt x="222" y="152"/>
                      <a:pt x="246" y="157"/>
                    </a:cubicBezTo>
                    <a:cubicBezTo>
                      <a:pt x="258" y="160"/>
                      <a:pt x="273" y="157"/>
                      <a:pt x="282" y="168"/>
                    </a:cubicBezTo>
                    <a:cubicBezTo>
                      <a:pt x="255" y="162"/>
                      <a:pt x="224" y="157"/>
                      <a:pt x="195" y="149"/>
                    </a:cubicBezTo>
                    <a:cubicBezTo>
                      <a:pt x="195" y="152"/>
                      <a:pt x="198" y="153"/>
                      <a:pt x="199" y="156"/>
                    </a:cubicBezTo>
                    <a:cubicBezTo>
                      <a:pt x="231" y="165"/>
                      <a:pt x="269" y="164"/>
                      <a:pt x="293" y="178"/>
                    </a:cubicBezTo>
                    <a:cubicBezTo>
                      <a:pt x="265" y="175"/>
                      <a:pt x="236" y="167"/>
                      <a:pt x="206" y="162"/>
                    </a:cubicBezTo>
                    <a:cubicBezTo>
                      <a:pt x="202" y="162"/>
                      <a:pt x="193" y="156"/>
                      <a:pt x="191" y="163"/>
                    </a:cubicBezTo>
                    <a:cubicBezTo>
                      <a:pt x="218" y="177"/>
                      <a:pt x="268" y="176"/>
                      <a:pt x="296" y="191"/>
                    </a:cubicBezTo>
                    <a:cubicBezTo>
                      <a:pt x="254" y="186"/>
                      <a:pt x="215" y="176"/>
                      <a:pt x="170" y="168"/>
                    </a:cubicBezTo>
                    <a:cubicBezTo>
                      <a:pt x="214" y="190"/>
                      <a:pt x="279" y="183"/>
                      <a:pt x="319" y="207"/>
                    </a:cubicBezTo>
                    <a:cubicBezTo>
                      <a:pt x="281" y="199"/>
                      <a:pt x="251" y="191"/>
                      <a:pt x="211" y="188"/>
                    </a:cubicBezTo>
                    <a:cubicBezTo>
                      <a:pt x="217" y="189"/>
                      <a:pt x="217" y="194"/>
                      <a:pt x="221" y="196"/>
                    </a:cubicBezTo>
                    <a:cubicBezTo>
                      <a:pt x="253" y="205"/>
                      <a:pt x="294" y="202"/>
                      <a:pt x="322" y="216"/>
                    </a:cubicBezTo>
                    <a:cubicBezTo>
                      <a:pt x="278" y="215"/>
                      <a:pt x="255" y="199"/>
                      <a:pt x="216" y="207"/>
                    </a:cubicBezTo>
                    <a:cubicBezTo>
                      <a:pt x="263" y="215"/>
                      <a:pt x="317" y="226"/>
                      <a:pt x="363" y="234"/>
                    </a:cubicBezTo>
                    <a:cubicBezTo>
                      <a:pt x="366" y="235"/>
                      <a:pt x="366" y="238"/>
                      <a:pt x="368" y="239"/>
                    </a:cubicBezTo>
                    <a:cubicBezTo>
                      <a:pt x="373" y="236"/>
                      <a:pt x="384" y="242"/>
                      <a:pt x="385" y="238"/>
                    </a:cubicBezTo>
                    <a:cubicBezTo>
                      <a:pt x="383" y="234"/>
                      <a:pt x="376" y="235"/>
                      <a:pt x="378" y="228"/>
                    </a:cubicBezTo>
                    <a:cubicBezTo>
                      <a:pt x="366" y="226"/>
                      <a:pt x="357" y="228"/>
                      <a:pt x="348" y="223"/>
                    </a:cubicBezTo>
                    <a:cubicBezTo>
                      <a:pt x="354" y="216"/>
                      <a:pt x="344" y="219"/>
                      <a:pt x="344" y="211"/>
                    </a:cubicBezTo>
                    <a:cubicBezTo>
                      <a:pt x="355" y="208"/>
                      <a:pt x="372" y="209"/>
                      <a:pt x="382" y="212"/>
                    </a:cubicBezTo>
                    <a:cubicBezTo>
                      <a:pt x="382" y="210"/>
                      <a:pt x="379" y="204"/>
                      <a:pt x="385" y="203"/>
                    </a:cubicBezTo>
                    <a:cubicBezTo>
                      <a:pt x="362" y="198"/>
                      <a:pt x="335" y="201"/>
                      <a:pt x="312" y="195"/>
                    </a:cubicBezTo>
                    <a:cubicBezTo>
                      <a:pt x="325" y="190"/>
                      <a:pt x="344" y="198"/>
                      <a:pt x="355" y="192"/>
                    </a:cubicBezTo>
                    <a:cubicBezTo>
                      <a:pt x="364" y="196"/>
                      <a:pt x="375" y="199"/>
                      <a:pt x="384" y="196"/>
                    </a:cubicBezTo>
                    <a:cubicBezTo>
                      <a:pt x="382" y="193"/>
                      <a:pt x="375" y="196"/>
                      <a:pt x="375" y="192"/>
                    </a:cubicBezTo>
                    <a:cubicBezTo>
                      <a:pt x="377" y="189"/>
                      <a:pt x="383" y="191"/>
                      <a:pt x="385" y="188"/>
                    </a:cubicBezTo>
                    <a:cubicBezTo>
                      <a:pt x="361" y="183"/>
                      <a:pt x="340" y="182"/>
                      <a:pt x="318" y="173"/>
                    </a:cubicBezTo>
                    <a:cubicBezTo>
                      <a:pt x="335" y="171"/>
                      <a:pt x="355" y="176"/>
                      <a:pt x="372" y="177"/>
                    </a:cubicBezTo>
                    <a:cubicBezTo>
                      <a:pt x="373" y="169"/>
                      <a:pt x="384" y="176"/>
                      <a:pt x="389" y="171"/>
                    </a:cubicBezTo>
                    <a:cubicBezTo>
                      <a:pt x="366" y="166"/>
                      <a:pt x="337" y="167"/>
                      <a:pt x="316" y="161"/>
                    </a:cubicBezTo>
                    <a:cubicBezTo>
                      <a:pt x="312" y="160"/>
                      <a:pt x="306" y="158"/>
                      <a:pt x="306" y="153"/>
                    </a:cubicBezTo>
                    <a:cubicBezTo>
                      <a:pt x="313" y="149"/>
                      <a:pt x="327" y="154"/>
                      <a:pt x="339" y="155"/>
                    </a:cubicBezTo>
                    <a:cubicBezTo>
                      <a:pt x="360" y="156"/>
                      <a:pt x="386" y="165"/>
                      <a:pt x="397" y="158"/>
                    </a:cubicBezTo>
                    <a:cubicBezTo>
                      <a:pt x="375" y="154"/>
                      <a:pt x="347" y="155"/>
                      <a:pt x="332" y="145"/>
                    </a:cubicBezTo>
                    <a:cubicBezTo>
                      <a:pt x="353" y="145"/>
                      <a:pt x="351" y="146"/>
                      <a:pt x="369" y="146"/>
                    </a:cubicBezTo>
                    <a:cubicBezTo>
                      <a:pt x="345" y="133"/>
                      <a:pt x="311" y="137"/>
                      <a:pt x="277" y="130"/>
                    </a:cubicBezTo>
                    <a:cubicBezTo>
                      <a:pt x="276" y="128"/>
                      <a:pt x="271" y="124"/>
                      <a:pt x="275" y="122"/>
                    </a:cubicBezTo>
                    <a:cubicBezTo>
                      <a:pt x="286" y="130"/>
                      <a:pt x="320" y="127"/>
                      <a:pt x="337" y="130"/>
                    </a:cubicBezTo>
                    <a:cubicBezTo>
                      <a:pt x="342" y="126"/>
                      <a:pt x="345" y="127"/>
                      <a:pt x="354" y="127"/>
                    </a:cubicBezTo>
                    <a:cubicBezTo>
                      <a:pt x="351" y="122"/>
                      <a:pt x="341" y="124"/>
                      <a:pt x="333" y="124"/>
                    </a:cubicBezTo>
                    <a:cubicBezTo>
                      <a:pt x="333" y="121"/>
                      <a:pt x="333" y="119"/>
                      <a:pt x="334" y="117"/>
                    </a:cubicBezTo>
                    <a:cubicBezTo>
                      <a:pt x="307" y="113"/>
                      <a:pt x="278" y="102"/>
                      <a:pt x="251" y="100"/>
                    </a:cubicBezTo>
                    <a:cubicBezTo>
                      <a:pt x="288" y="94"/>
                      <a:pt x="321" y="106"/>
                      <a:pt x="352" y="106"/>
                    </a:cubicBezTo>
                    <a:cubicBezTo>
                      <a:pt x="352" y="100"/>
                      <a:pt x="342" y="103"/>
                      <a:pt x="347" y="96"/>
                    </a:cubicBezTo>
                    <a:cubicBezTo>
                      <a:pt x="337" y="98"/>
                      <a:pt x="327" y="93"/>
                      <a:pt x="318" y="91"/>
                    </a:cubicBezTo>
                    <a:cubicBezTo>
                      <a:pt x="311" y="90"/>
                      <a:pt x="302" y="95"/>
                      <a:pt x="298" y="87"/>
                    </a:cubicBezTo>
                    <a:cubicBezTo>
                      <a:pt x="317" y="84"/>
                      <a:pt x="340" y="89"/>
                      <a:pt x="358" y="85"/>
                    </a:cubicBezTo>
                    <a:cubicBezTo>
                      <a:pt x="340" y="81"/>
                      <a:pt x="323" y="83"/>
                      <a:pt x="308" y="76"/>
                    </a:cubicBezTo>
                    <a:cubicBezTo>
                      <a:pt x="323" y="74"/>
                      <a:pt x="336" y="80"/>
                      <a:pt x="354" y="78"/>
                    </a:cubicBezTo>
                    <a:cubicBezTo>
                      <a:pt x="335" y="75"/>
                      <a:pt x="317" y="71"/>
                      <a:pt x="299" y="68"/>
                    </a:cubicBezTo>
                    <a:cubicBezTo>
                      <a:pt x="299" y="70"/>
                      <a:pt x="301" y="74"/>
                      <a:pt x="297" y="73"/>
                    </a:cubicBezTo>
                    <a:cubicBezTo>
                      <a:pt x="294" y="73"/>
                      <a:pt x="298" y="67"/>
                      <a:pt x="293" y="69"/>
                    </a:cubicBezTo>
                    <a:cubicBezTo>
                      <a:pt x="273" y="66"/>
                      <a:pt x="259" y="65"/>
                      <a:pt x="238" y="63"/>
                    </a:cubicBezTo>
                    <a:cubicBezTo>
                      <a:pt x="249" y="73"/>
                      <a:pt x="278" y="64"/>
                      <a:pt x="278" y="80"/>
                    </a:cubicBezTo>
                    <a:cubicBezTo>
                      <a:pt x="262" y="76"/>
                      <a:pt x="237" y="71"/>
                      <a:pt x="226" y="75"/>
                    </a:cubicBezTo>
                    <a:cubicBezTo>
                      <a:pt x="233" y="82"/>
                      <a:pt x="262" y="76"/>
                      <a:pt x="265" y="91"/>
                    </a:cubicBezTo>
                    <a:cubicBezTo>
                      <a:pt x="246" y="90"/>
                      <a:pt x="227" y="81"/>
                      <a:pt x="210" y="85"/>
                    </a:cubicBezTo>
                    <a:cubicBezTo>
                      <a:pt x="219" y="94"/>
                      <a:pt x="242" y="90"/>
                      <a:pt x="243" y="101"/>
                    </a:cubicBezTo>
                    <a:cubicBezTo>
                      <a:pt x="226" y="101"/>
                      <a:pt x="207" y="89"/>
                      <a:pt x="194" y="96"/>
                    </a:cubicBezTo>
                    <a:cubicBezTo>
                      <a:pt x="182" y="90"/>
                      <a:pt x="167" y="89"/>
                      <a:pt x="154" y="85"/>
                    </a:cubicBezTo>
                    <a:cubicBezTo>
                      <a:pt x="187" y="101"/>
                      <a:pt x="235" y="100"/>
                      <a:pt x="257" y="122"/>
                    </a:cubicBezTo>
                    <a:close/>
                    <a:moveTo>
                      <a:pt x="182" y="161"/>
                    </a:moveTo>
                    <a:cubicBezTo>
                      <a:pt x="177" y="159"/>
                      <a:pt x="167" y="155"/>
                      <a:pt x="161" y="157"/>
                    </a:cubicBezTo>
                    <a:cubicBezTo>
                      <a:pt x="168" y="158"/>
                      <a:pt x="177" y="163"/>
                      <a:pt x="182" y="161"/>
                    </a:cubicBezTo>
                    <a:close/>
                    <a:moveTo>
                      <a:pt x="212" y="206"/>
                    </a:moveTo>
                    <a:cubicBezTo>
                      <a:pt x="212" y="202"/>
                      <a:pt x="203" y="199"/>
                      <a:pt x="200" y="202"/>
                    </a:cubicBezTo>
                    <a:cubicBezTo>
                      <a:pt x="205" y="202"/>
                      <a:pt x="207" y="206"/>
                      <a:pt x="212" y="206"/>
                    </a:cubicBezTo>
                    <a:close/>
                    <a:moveTo>
                      <a:pt x="209" y="217"/>
                    </a:moveTo>
                    <a:cubicBezTo>
                      <a:pt x="211" y="222"/>
                      <a:pt x="230" y="221"/>
                      <a:pt x="237" y="224"/>
                    </a:cubicBezTo>
                    <a:cubicBezTo>
                      <a:pt x="229" y="219"/>
                      <a:pt x="215" y="217"/>
                      <a:pt x="209" y="217"/>
                    </a:cubicBezTo>
                    <a:close/>
                    <a:moveTo>
                      <a:pt x="302" y="232"/>
                    </a:moveTo>
                    <a:cubicBezTo>
                      <a:pt x="289" y="222"/>
                      <a:pt x="265" y="221"/>
                      <a:pt x="246" y="219"/>
                    </a:cubicBezTo>
                    <a:cubicBezTo>
                      <a:pt x="251" y="223"/>
                      <a:pt x="241" y="223"/>
                      <a:pt x="240" y="224"/>
                    </a:cubicBezTo>
                    <a:cubicBezTo>
                      <a:pt x="283" y="231"/>
                      <a:pt x="327" y="252"/>
                      <a:pt x="372" y="246"/>
                    </a:cubicBezTo>
                    <a:cubicBezTo>
                      <a:pt x="348" y="242"/>
                      <a:pt x="327" y="235"/>
                      <a:pt x="302"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2" name="Freeform 11"/>
              <p:cNvSpPr/>
              <p:nvPr/>
            </p:nvSpPr>
            <p:spPr bwMode="auto">
              <a:xfrm>
                <a:off x="2838" y="1459"/>
                <a:ext cx="618" cy="493"/>
              </a:xfrm>
              <a:custGeom>
                <a:avLst/>
                <a:gdLst>
                  <a:gd name="T0" fmla="*/ 245 w 262"/>
                  <a:gd name="T1" fmla="*/ 26 h 209"/>
                  <a:gd name="T2" fmla="*/ 256 w 262"/>
                  <a:gd name="T3" fmla="*/ 50 h 209"/>
                  <a:gd name="T4" fmla="*/ 260 w 262"/>
                  <a:gd name="T5" fmla="*/ 209 h 209"/>
                  <a:gd name="T6" fmla="*/ 250 w 262"/>
                  <a:gd name="T7" fmla="*/ 175 h 209"/>
                  <a:gd name="T8" fmla="*/ 246 w 262"/>
                  <a:gd name="T9" fmla="*/ 82 h 209"/>
                  <a:gd name="T10" fmla="*/ 237 w 262"/>
                  <a:gd name="T11" fmla="*/ 38 h 209"/>
                  <a:gd name="T12" fmla="*/ 228 w 262"/>
                  <a:gd name="T13" fmla="*/ 33 h 209"/>
                  <a:gd name="T14" fmla="*/ 212 w 262"/>
                  <a:gd name="T15" fmla="*/ 31 h 209"/>
                  <a:gd name="T16" fmla="*/ 51 w 262"/>
                  <a:gd name="T17" fmla="*/ 16 h 209"/>
                  <a:gd name="T18" fmla="*/ 0 w 262"/>
                  <a:gd name="T19" fmla="*/ 5 h 209"/>
                  <a:gd name="T20" fmla="*/ 1 w 262"/>
                  <a:gd name="T21" fmla="*/ 1 h 209"/>
                  <a:gd name="T22" fmla="*/ 4 w 262"/>
                  <a:gd name="T23" fmla="*/ 0 h 209"/>
                  <a:gd name="T24" fmla="*/ 245 w 262"/>
                  <a:gd name="T25" fmla="*/ 2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209">
                    <a:moveTo>
                      <a:pt x="245" y="26"/>
                    </a:moveTo>
                    <a:cubicBezTo>
                      <a:pt x="250" y="33"/>
                      <a:pt x="248" y="46"/>
                      <a:pt x="256" y="50"/>
                    </a:cubicBezTo>
                    <a:cubicBezTo>
                      <a:pt x="250" y="91"/>
                      <a:pt x="262" y="159"/>
                      <a:pt x="260" y="209"/>
                    </a:cubicBezTo>
                    <a:cubicBezTo>
                      <a:pt x="250" y="204"/>
                      <a:pt x="251" y="186"/>
                      <a:pt x="250" y="175"/>
                    </a:cubicBezTo>
                    <a:cubicBezTo>
                      <a:pt x="249" y="146"/>
                      <a:pt x="249" y="113"/>
                      <a:pt x="246" y="82"/>
                    </a:cubicBezTo>
                    <a:cubicBezTo>
                      <a:pt x="239" y="70"/>
                      <a:pt x="242" y="47"/>
                      <a:pt x="237" y="38"/>
                    </a:cubicBezTo>
                    <a:cubicBezTo>
                      <a:pt x="234" y="37"/>
                      <a:pt x="229" y="38"/>
                      <a:pt x="228" y="33"/>
                    </a:cubicBezTo>
                    <a:cubicBezTo>
                      <a:pt x="223" y="36"/>
                      <a:pt x="216" y="33"/>
                      <a:pt x="212" y="31"/>
                    </a:cubicBezTo>
                    <a:cubicBezTo>
                      <a:pt x="158" y="28"/>
                      <a:pt x="107" y="25"/>
                      <a:pt x="51" y="16"/>
                    </a:cubicBezTo>
                    <a:cubicBezTo>
                      <a:pt x="34" y="13"/>
                      <a:pt x="15" y="14"/>
                      <a:pt x="0" y="5"/>
                    </a:cubicBezTo>
                    <a:cubicBezTo>
                      <a:pt x="0" y="3"/>
                      <a:pt x="1" y="3"/>
                      <a:pt x="1" y="1"/>
                    </a:cubicBezTo>
                    <a:cubicBezTo>
                      <a:pt x="2" y="1"/>
                      <a:pt x="2" y="0"/>
                      <a:pt x="4" y="0"/>
                    </a:cubicBezTo>
                    <a:cubicBezTo>
                      <a:pt x="77" y="17"/>
                      <a:pt x="171" y="18"/>
                      <a:pt x="24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sp>
          <p:nvSpPr>
            <p:cNvPr id="16" name="矩形 15"/>
            <p:cNvSpPr/>
            <p:nvPr/>
          </p:nvSpPr>
          <p:spPr>
            <a:xfrm>
              <a:off x="2478969" y="1950144"/>
              <a:ext cx="4502648" cy="253915"/>
            </a:xfrm>
            <a:prstGeom prst="rect">
              <a:avLst/>
            </a:prstGeom>
          </p:spPr>
          <p:txBody>
            <a:bodyPr wrap="square">
              <a:spAutoFit/>
            </a:bodyPr>
            <a:lstStyle/>
            <a:p>
              <a:pPr algn="ctr"/>
              <a:r>
                <a:rPr lang="zh-CN" altLang="en-US" sz="1050" dirty="0">
                  <a:solidFill>
                    <a:srgbClr val="F8F8F8"/>
                  </a:solidFill>
                  <a:latin typeface="方正卡通简体" panose="03000509000000000000" charset="-122"/>
                  <a:ea typeface="方正卡通简体" panose="03000509000000000000" charset="-122"/>
                </a:rPr>
                <a:t>单击此处添加文本，单击此处添加文本，单击此处添加文本。</a:t>
              </a:r>
              <a:endParaRPr lang="zh-CN" altLang="en-US" sz="1050" dirty="0">
                <a:solidFill>
                  <a:srgbClr val="F8F8F8"/>
                </a:solidFill>
              </a:endParaRPr>
            </a:p>
          </p:txBody>
        </p:sp>
      </p:grpSp>
      <p:grpSp>
        <p:nvGrpSpPr>
          <p:cNvPr id="23" name="组合 22"/>
          <p:cNvGrpSpPr/>
          <p:nvPr/>
        </p:nvGrpSpPr>
        <p:grpSpPr>
          <a:xfrm>
            <a:off x="2453321" y="2333831"/>
            <a:ext cx="4992861" cy="503740"/>
            <a:chOff x="2453043" y="2333831"/>
            <a:chExt cx="4993511" cy="503740"/>
          </a:xfrm>
        </p:grpSpPr>
        <p:sp>
          <p:nvSpPr>
            <p:cNvPr id="24" name="矩形 8"/>
            <p:cNvSpPr/>
            <p:nvPr/>
          </p:nvSpPr>
          <p:spPr>
            <a:xfrm flipH="1">
              <a:off x="2453043" y="2333831"/>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775">
                <a:solidFill>
                  <a:schemeClr val="bg1">
                    <a:lumMod val="85000"/>
                  </a:schemeClr>
                </a:solidFill>
              </a:endParaRPr>
            </a:p>
          </p:txBody>
        </p:sp>
        <p:grpSp>
          <p:nvGrpSpPr>
            <p:cNvPr id="25" name="Group 20"/>
            <p:cNvGrpSpPr>
              <a:grpSpLocks noChangeAspect="1"/>
            </p:cNvGrpSpPr>
            <p:nvPr/>
          </p:nvGrpSpPr>
          <p:grpSpPr bwMode="auto">
            <a:xfrm>
              <a:off x="7069420" y="2367752"/>
              <a:ext cx="280367" cy="420022"/>
              <a:chOff x="569" y="1195"/>
              <a:chExt cx="265" cy="397"/>
            </a:xfrm>
            <a:solidFill>
              <a:srgbClr val="FFFFFF">
                <a:alpha val="50000"/>
              </a:srgbClr>
            </a:solidFill>
          </p:grpSpPr>
          <p:sp>
            <p:nvSpPr>
              <p:cNvPr id="27" name="Freeform 21"/>
              <p:cNvSpPr>
                <a:spLocks noEditPoints="1"/>
              </p:cNvSpPr>
              <p:nvPr/>
            </p:nvSpPr>
            <p:spPr bwMode="auto">
              <a:xfrm>
                <a:off x="605" y="1195"/>
                <a:ext cx="229" cy="397"/>
              </a:xfrm>
              <a:custGeom>
                <a:avLst/>
                <a:gdLst>
                  <a:gd name="T0" fmla="*/ 76 w 97"/>
                  <a:gd name="T1" fmla="*/ 24 h 168"/>
                  <a:gd name="T2" fmla="*/ 80 w 97"/>
                  <a:gd name="T3" fmla="*/ 116 h 168"/>
                  <a:gd name="T4" fmla="*/ 63 w 97"/>
                  <a:gd name="T5" fmla="*/ 130 h 168"/>
                  <a:gd name="T6" fmla="*/ 74 w 97"/>
                  <a:gd name="T7" fmla="*/ 147 h 168"/>
                  <a:gd name="T8" fmla="*/ 1 w 97"/>
                  <a:gd name="T9" fmla="*/ 168 h 168"/>
                  <a:gd name="T10" fmla="*/ 16 w 97"/>
                  <a:gd name="T11" fmla="*/ 152 h 168"/>
                  <a:gd name="T12" fmla="*/ 8 w 97"/>
                  <a:gd name="T13" fmla="*/ 123 h 168"/>
                  <a:gd name="T14" fmla="*/ 34 w 97"/>
                  <a:gd name="T15" fmla="*/ 125 h 168"/>
                  <a:gd name="T16" fmla="*/ 76 w 97"/>
                  <a:gd name="T17" fmla="*/ 101 h 168"/>
                  <a:gd name="T18" fmla="*/ 75 w 97"/>
                  <a:gd name="T19" fmla="*/ 39 h 168"/>
                  <a:gd name="T20" fmla="*/ 51 w 97"/>
                  <a:gd name="T21" fmla="*/ 6 h 168"/>
                  <a:gd name="T22" fmla="*/ 55 w 97"/>
                  <a:gd name="T23" fmla="*/ 8 h 168"/>
                  <a:gd name="T24" fmla="*/ 49 w 97"/>
                  <a:gd name="T25" fmla="*/ 10 h 168"/>
                  <a:gd name="T26" fmla="*/ 48 w 97"/>
                  <a:gd name="T27" fmla="*/ 15 h 168"/>
                  <a:gd name="T28" fmla="*/ 58 w 97"/>
                  <a:gd name="T29" fmla="*/ 20 h 168"/>
                  <a:gd name="T30" fmla="*/ 67 w 97"/>
                  <a:gd name="T31" fmla="*/ 19 h 168"/>
                  <a:gd name="T32" fmla="*/ 70 w 97"/>
                  <a:gd name="T33" fmla="*/ 27 h 168"/>
                  <a:gd name="T34" fmla="*/ 73 w 97"/>
                  <a:gd name="T35" fmla="*/ 31 h 168"/>
                  <a:gd name="T36" fmla="*/ 74 w 97"/>
                  <a:gd name="T37" fmla="*/ 29 h 168"/>
                  <a:gd name="T38" fmla="*/ 79 w 97"/>
                  <a:gd name="T39" fmla="*/ 38 h 168"/>
                  <a:gd name="T40" fmla="*/ 87 w 97"/>
                  <a:gd name="T41" fmla="*/ 71 h 168"/>
                  <a:gd name="T42" fmla="*/ 92 w 97"/>
                  <a:gd name="T43" fmla="*/ 68 h 168"/>
                  <a:gd name="T44" fmla="*/ 91 w 97"/>
                  <a:gd name="T45" fmla="*/ 75 h 168"/>
                  <a:gd name="T46" fmla="*/ 88 w 97"/>
                  <a:gd name="T47" fmla="*/ 79 h 168"/>
                  <a:gd name="T48" fmla="*/ 93 w 97"/>
                  <a:gd name="T49" fmla="*/ 84 h 168"/>
                  <a:gd name="T50" fmla="*/ 85 w 97"/>
                  <a:gd name="T51" fmla="*/ 90 h 168"/>
                  <a:gd name="T52" fmla="*/ 82 w 97"/>
                  <a:gd name="T53" fmla="*/ 97 h 168"/>
                  <a:gd name="T54" fmla="*/ 89 w 97"/>
                  <a:gd name="T55" fmla="*/ 98 h 168"/>
                  <a:gd name="T56" fmla="*/ 85 w 97"/>
                  <a:gd name="T57" fmla="*/ 97 h 168"/>
                  <a:gd name="T58" fmla="*/ 81 w 97"/>
                  <a:gd name="T59" fmla="*/ 110 h 168"/>
                  <a:gd name="T60" fmla="*/ 71 w 97"/>
                  <a:gd name="T61" fmla="*/ 114 h 168"/>
                  <a:gd name="T62" fmla="*/ 68 w 97"/>
                  <a:gd name="T63" fmla="*/ 116 h 168"/>
                  <a:gd name="T64" fmla="*/ 16 w 97"/>
                  <a:gd name="T65" fmla="*/ 124 h 168"/>
                  <a:gd name="T66" fmla="*/ 23 w 97"/>
                  <a:gd name="T67" fmla="*/ 126 h 168"/>
                  <a:gd name="T68" fmla="*/ 61 w 97"/>
                  <a:gd name="T69" fmla="*/ 123 h 168"/>
                  <a:gd name="T70" fmla="*/ 66 w 97"/>
                  <a:gd name="T71" fmla="*/ 122 h 168"/>
                  <a:gd name="T72" fmla="*/ 30 w 97"/>
                  <a:gd name="T73" fmla="*/ 130 h 168"/>
                  <a:gd name="T74" fmla="*/ 14 w 97"/>
                  <a:gd name="T75" fmla="*/ 132 h 168"/>
                  <a:gd name="T76" fmla="*/ 37 w 97"/>
                  <a:gd name="T77" fmla="*/ 128 h 168"/>
                  <a:gd name="T78" fmla="*/ 47 w 97"/>
                  <a:gd name="T79" fmla="*/ 126 h 168"/>
                  <a:gd name="T80" fmla="*/ 59 w 97"/>
                  <a:gd name="T81" fmla="*/ 126 h 168"/>
                  <a:gd name="T82" fmla="*/ 44 w 97"/>
                  <a:gd name="T83" fmla="*/ 130 h 168"/>
                  <a:gd name="T84" fmla="*/ 18 w 97"/>
                  <a:gd name="T85" fmla="*/ 134 h 168"/>
                  <a:gd name="T86" fmla="*/ 25 w 97"/>
                  <a:gd name="T87" fmla="*/ 135 h 168"/>
                  <a:gd name="T88" fmla="*/ 58 w 97"/>
                  <a:gd name="T89" fmla="*/ 130 h 168"/>
                  <a:gd name="T90" fmla="*/ 37 w 97"/>
                  <a:gd name="T91" fmla="*/ 136 h 168"/>
                  <a:gd name="T92" fmla="*/ 39 w 97"/>
                  <a:gd name="T93" fmla="*/ 144 h 168"/>
                  <a:gd name="T94" fmla="*/ 29 w 97"/>
                  <a:gd name="T95" fmla="*/ 145 h 168"/>
                  <a:gd name="T96" fmla="*/ 43 w 97"/>
                  <a:gd name="T97" fmla="*/ 143 h 168"/>
                  <a:gd name="T98" fmla="*/ 34 w 97"/>
                  <a:gd name="T99" fmla="*/ 155 h 168"/>
                  <a:gd name="T100" fmla="*/ 58 w 97"/>
                  <a:gd name="T101" fmla="*/ 146 h 168"/>
                  <a:gd name="T102" fmla="*/ 50 w 97"/>
                  <a:gd name="T103" fmla="*/ 147 h 168"/>
                  <a:gd name="T104" fmla="*/ 54 w 97"/>
                  <a:gd name="T105" fmla="*/ 150 h 168"/>
                  <a:gd name="T106" fmla="*/ 28 w 97"/>
                  <a:gd name="T107" fmla="*/ 159 h 168"/>
                  <a:gd name="T108" fmla="*/ 67 w 97"/>
                  <a:gd name="T109" fmla="*/ 150 h 168"/>
                  <a:gd name="T110" fmla="*/ 10 w 97"/>
                  <a:gd name="T111" fmla="*/ 162 h 168"/>
                  <a:gd name="T112" fmla="*/ 39 w 97"/>
                  <a:gd name="T113" fmla="*/ 157 h 168"/>
                  <a:gd name="T114" fmla="*/ 44 w 97"/>
                  <a:gd name="T115" fmla="*/ 156 h 168"/>
                  <a:gd name="T116" fmla="*/ 67 w 97"/>
                  <a:gd name="T117" fmla="*/ 153 h 168"/>
                  <a:gd name="T118" fmla="*/ 42 w 97"/>
                  <a:gd name="T119" fmla="*/ 159 h 168"/>
                  <a:gd name="T120" fmla="*/ 42 w 97"/>
                  <a:gd name="T121" fmla="*/ 159 h 168"/>
                  <a:gd name="T122" fmla="*/ 55 w 97"/>
                  <a:gd name="T123" fmla="*/ 15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68">
                    <a:moveTo>
                      <a:pt x="60" y="10"/>
                    </a:moveTo>
                    <a:cubicBezTo>
                      <a:pt x="62" y="12"/>
                      <a:pt x="64" y="13"/>
                      <a:pt x="66" y="14"/>
                    </a:cubicBezTo>
                    <a:cubicBezTo>
                      <a:pt x="66" y="15"/>
                      <a:pt x="67" y="15"/>
                      <a:pt x="67" y="16"/>
                    </a:cubicBezTo>
                    <a:cubicBezTo>
                      <a:pt x="70" y="18"/>
                      <a:pt x="73" y="21"/>
                      <a:pt x="76" y="24"/>
                    </a:cubicBezTo>
                    <a:cubicBezTo>
                      <a:pt x="79" y="27"/>
                      <a:pt x="83" y="32"/>
                      <a:pt x="86" y="37"/>
                    </a:cubicBezTo>
                    <a:cubicBezTo>
                      <a:pt x="93" y="46"/>
                      <a:pt x="96" y="61"/>
                      <a:pt x="97" y="75"/>
                    </a:cubicBezTo>
                    <a:cubicBezTo>
                      <a:pt x="97" y="88"/>
                      <a:pt x="90" y="104"/>
                      <a:pt x="82" y="115"/>
                    </a:cubicBezTo>
                    <a:cubicBezTo>
                      <a:pt x="81" y="115"/>
                      <a:pt x="80" y="115"/>
                      <a:pt x="80" y="116"/>
                    </a:cubicBezTo>
                    <a:cubicBezTo>
                      <a:pt x="79" y="116"/>
                      <a:pt x="79" y="117"/>
                      <a:pt x="79" y="118"/>
                    </a:cubicBezTo>
                    <a:cubicBezTo>
                      <a:pt x="76" y="121"/>
                      <a:pt x="72" y="124"/>
                      <a:pt x="69" y="126"/>
                    </a:cubicBezTo>
                    <a:cubicBezTo>
                      <a:pt x="68" y="126"/>
                      <a:pt x="68" y="127"/>
                      <a:pt x="67" y="128"/>
                    </a:cubicBezTo>
                    <a:cubicBezTo>
                      <a:pt x="66" y="129"/>
                      <a:pt x="64" y="129"/>
                      <a:pt x="63" y="130"/>
                    </a:cubicBezTo>
                    <a:cubicBezTo>
                      <a:pt x="60" y="131"/>
                      <a:pt x="55" y="133"/>
                      <a:pt x="51" y="134"/>
                    </a:cubicBezTo>
                    <a:cubicBezTo>
                      <a:pt x="49" y="140"/>
                      <a:pt x="53" y="143"/>
                      <a:pt x="58" y="142"/>
                    </a:cubicBezTo>
                    <a:cubicBezTo>
                      <a:pt x="59" y="144"/>
                      <a:pt x="60" y="146"/>
                      <a:pt x="61" y="147"/>
                    </a:cubicBezTo>
                    <a:cubicBezTo>
                      <a:pt x="65" y="149"/>
                      <a:pt x="70" y="146"/>
                      <a:pt x="74" y="147"/>
                    </a:cubicBezTo>
                    <a:cubicBezTo>
                      <a:pt x="77" y="149"/>
                      <a:pt x="77" y="153"/>
                      <a:pt x="79" y="157"/>
                    </a:cubicBezTo>
                    <a:cubicBezTo>
                      <a:pt x="78" y="158"/>
                      <a:pt x="77" y="158"/>
                      <a:pt x="76" y="157"/>
                    </a:cubicBezTo>
                    <a:cubicBezTo>
                      <a:pt x="61" y="160"/>
                      <a:pt x="44" y="161"/>
                      <a:pt x="27" y="164"/>
                    </a:cubicBezTo>
                    <a:cubicBezTo>
                      <a:pt x="19" y="166"/>
                      <a:pt x="10" y="167"/>
                      <a:pt x="1" y="168"/>
                    </a:cubicBezTo>
                    <a:cubicBezTo>
                      <a:pt x="0" y="167"/>
                      <a:pt x="2" y="167"/>
                      <a:pt x="3" y="165"/>
                    </a:cubicBezTo>
                    <a:cubicBezTo>
                      <a:pt x="3" y="163"/>
                      <a:pt x="3" y="161"/>
                      <a:pt x="3" y="159"/>
                    </a:cubicBezTo>
                    <a:cubicBezTo>
                      <a:pt x="3" y="158"/>
                      <a:pt x="5" y="158"/>
                      <a:pt x="4" y="156"/>
                    </a:cubicBezTo>
                    <a:cubicBezTo>
                      <a:pt x="8" y="154"/>
                      <a:pt x="11" y="152"/>
                      <a:pt x="16" y="152"/>
                    </a:cubicBezTo>
                    <a:cubicBezTo>
                      <a:pt x="16" y="144"/>
                      <a:pt x="31" y="148"/>
                      <a:pt x="26" y="137"/>
                    </a:cubicBezTo>
                    <a:cubicBezTo>
                      <a:pt x="20" y="136"/>
                      <a:pt x="13" y="135"/>
                      <a:pt x="7" y="132"/>
                    </a:cubicBezTo>
                    <a:cubicBezTo>
                      <a:pt x="7" y="129"/>
                      <a:pt x="6" y="125"/>
                      <a:pt x="7" y="123"/>
                    </a:cubicBezTo>
                    <a:cubicBezTo>
                      <a:pt x="7" y="123"/>
                      <a:pt x="8" y="123"/>
                      <a:pt x="8" y="123"/>
                    </a:cubicBezTo>
                    <a:cubicBezTo>
                      <a:pt x="9" y="122"/>
                      <a:pt x="9" y="120"/>
                      <a:pt x="10" y="120"/>
                    </a:cubicBezTo>
                    <a:cubicBezTo>
                      <a:pt x="14" y="119"/>
                      <a:pt x="19" y="123"/>
                      <a:pt x="22" y="124"/>
                    </a:cubicBezTo>
                    <a:cubicBezTo>
                      <a:pt x="24" y="124"/>
                      <a:pt x="26" y="125"/>
                      <a:pt x="28" y="125"/>
                    </a:cubicBezTo>
                    <a:cubicBezTo>
                      <a:pt x="30" y="125"/>
                      <a:pt x="32" y="126"/>
                      <a:pt x="34" y="125"/>
                    </a:cubicBezTo>
                    <a:cubicBezTo>
                      <a:pt x="39" y="125"/>
                      <a:pt x="43" y="125"/>
                      <a:pt x="47" y="124"/>
                    </a:cubicBezTo>
                    <a:cubicBezTo>
                      <a:pt x="50" y="123"/>
                      <a:pt x="55" y="122"/>
                      <a:pt x="59" y="118"/>
                    </a:cubicBezTo>
                    <a:cubicBezTo>
                      <a:pt x="62" y="118"/>
                      <a:pt x="65" y="115"/>
                      <a:pt x="68" y="113"/>
                    </a:cubicBezTo>
                    <a:cubicBezTo>
                      <a:pt x="71" y="110"/>
                      <a:pt x="74" y="105"/>
                      <a:pt x="76" y="101"/>
                    </a:cubicBezTo>
                    <a:cubicBezTo>
                      <a:pt x="77" y="100"/>
                      <a:pt x="79" y="98"/>
                      <a:pt x="79" y="97"/>
                    </a:cubicBezTo>
                    <a:cubicBezTo>
                      <a:pt x="80" y="94"/>
                      <a:pt x="81" y="91"/>
                      <a:pt x="82" y="88"/>
                    </a:cubicBezTo>
                    <a:cubicBezTo>
                      <a:pt x="84" y="80"/>
                      <a:pt x="86" y="70"/>
                      <a:pt x="84" y="60"/>
                    </a:cubicBezTo>
                    <a:cubicBezTo>
                      <a:pt x="82" y="53"/>
                      <a:pt x="79" y="45"/>
                      <a:pt x="75" y="39"/>
                    </a:cubicBezTo>
                    <a:cubicBezTo>
                      <a:pt x="71" y="32"/>
                      <a:pt x="64" y="26"/>
                      <a:pt x="57" y="23"/>
                    </a:cubicBezTo>
                    <a:cubicBezTo>
                      <a:pt x="52" y="18"/>
                      <a:pt x="43" y="18"/>
                      <a:pt x="36" y="15"/>
                    </a:cubicBezTo>
                    <a:cubicBezTo>
                      <a:pt x="35" y="11"/>
                      <a:pt x="39" y="9"/>
                      <a:pt x="40" y="6"/>
                    </a:cubicBezTo>
                    <a:cubicBezTo>
                      <a:pt x="44" y="4"/>
                      <a:pt x="49" y="4"/>
                      <a:pt x="51" y="6"/>
                    </a:cubicBezTo>
                    <a:cubicBezTo>
                      <a:pt x="51" y="0"/>
                      <a:pt x="62" y="1"/>
                      <a:pt x="61" y="7"/>
                    </a:cubicBezTo>
                    <a:cubicBezTo>
                      <a:pt x="61" y="8"/>
                      <a:pt x="60" y="8"/>
                      <a:pt x="60" y="10"/>
                    </a:cubicBezTo>
                    <a:close/>
                    <a:moveTo>
                      <a:pt x="54" y="7"/>
                    </a:moveTo>
                    <a:cubicBezTo>
                      <a:pt x="54" y="7"/>
                      <a:pt x="54" y="8"/>
                      <a:pt x="55" y="8"/>
                    </a:cubicBezTo>
                    <a:cubicBezTo>
                      <a:pt x="55" y="7"/>
                      <a:pt x="55" y="6"/>
                      <a:pt x="55" y="6"/>
                    </a:cubicBezTo>
                    <a:cubicBezTo>
                      <a:pt x="54" y="6"/>
                      <a:pt x="53" y="6"/>
                      <a:pt x="54" y="7"/>
                    </a:cubicBezTo>
                    <a:close/>
                    <a:moveTo>
                      <a:pt x="47" y="13"/>
                    </a:moveTo>
                    <a:cubicBezTo>
                      <a:pt x="48" y="12"/>
                      <a:pt x="47" y="10"/>
                      <a:pt x="49" y="10"/>
                    </a:cubicBezTo>
                    <a:cubicBezTo>
                      <a:pt x="48" y="9"/>
                      <a:pt x="48" y="8"/>
                      <a:pt x="46" y="8"/>
                    </a:cubicBezTo>
                    <a:cubicBezTo>
                      <a:pt x="47" y="9"/>
                      <a:pt x="47" y="11"/>
                      <a:pt x="47" y="13"/>
                    </a:cubicBezTo>
                    <a:close/>
                    <a:moveTo>
                      <a:pt x="50" y="16"/>
                    </a:moveTo>
                    <a:cubicBezTo>
                      <a:pt x="49" y="16"/>
                      <a:pt x="49" y="15"/>
                      <a:pt x="48" y="15"/>
                    </a:cubicBezTo>
                    <a:cubicBezTo>
                      <a:pt x="47" y="15"/>
                      <a:pt x="46" y="15"/>
                      <a:pt x="46" y="15"/>
                    </a:cubicBezTo>
                    <a:cubicBezTo>
                      <a:pt x="47" y="16"/>
                      <a:pt x="51" y="17"/>
                      <a:pt x="50" y="16"/>
                    </a:cubicBezTo>
                    <a:close/>
                    <a:moveTo>
                      <a:pt x="56" y="19"/>
                    </a:moveTo>
                    <a:cubicBezTo>
                      <a:pt x="57" y="19"/>
                      <a:pt x="57" y="20"/>
                      <a:pt x="58" y="20"/>
                    </a:cubicBezTo>
                    <a:cubicBezTo>
                      <a:pt x="58" y="18"/>
                      <a:pt x="58" y="16"/>
                      <a:pt x="58" y="15"/>
                    </a:cubicBezTo>
                    <a:cubicBezTo>
                      <a:pt x="57" y="15"/>
                      <a:pt x="57" y="14"/>
                      <a:pt x="56" y="14"/>
                    </a:cubicBezTo>
                    <a:cubicBezTo>
                      <a:pt x="57" y="15"/>
                      <a:pt x="57" y="18"/>
                      <a:pt x="56" y="19"/>
                    </a:cubicBezTo>
                    <a:close/>
                    <a:moveTo>
                      <a:pt x="67" y="19"/>
                    </a:moveTo>
                    <a:cubicBezTo>
                      <a:pt x="66" y="18"/>
                      <a:pt x="64" y="16"/>
                      <a:pt x="63" y="15"/>
                    </a:cubicBezTo>
                    <a:cubicBezTo>
                      <a:pt x="64" y="16"/>
                      <a:pt x="65" y="19"/>
                      <a:pt x="67" y="19"/>
                    </a:cubicBezTo>
                    <a:close/>
                    <a:moveTo>
                      <a:pt x="69" y="27"/>
                    </a:moveTo>
                    <a:cubicBezTo>
                      <a:pt x="69" y="27"/>
                      <a:pt x="70" y="27"/>
                      <a:pt x="70" y="27"/>
                    </a:cubicBezTo>
                    <a:cubicBezTo>
                      <a:pt x="70" y="26"/>
                      <a:pt x="70" y="24"/>
                      <a:pt x="69" y="25"/>
                    </a:cubicBezTo>
                    <a:cubicBezTo>
                      <a:pt x="68" y="25"/>
                      <a:pt x="69" y="26"/>
                      <a:pt x="69" y="27"/>
                    </a:cubicBezTo>
                    <a:close/>
                    <a:moveTo>
                      <a:pt x="70" y="29"/>
                    </a:moveTo>
                    <a:cubicBezTo>
                      <a:pt x="71" y="30"/>
                      <a:pt x="72" y="31"/>
                      <a:pt x="73" y="31"/>
                    </a:cubicBezTo>
                    <a:cubicBezTo>
                      <a:pt x="72" y="31"/>
                      <a:pt x="72" y="29"/>
                      <a:pt x="72" y="29"/>
                    </a:cubicBezTo>
                    <a:cubicBezTo>
                      <a:pt x="71" y="29"/>
                      <a:pt x="71" y="29"/>
                      <a:pt x="70" y="29"/>
                    </a:cubicBezTo>
                    <a:close/>
                    <a:moveTo>
                      <a:pt x="75" y="31"/>
                    </a:moveTo>
                    <a:cubicBezTo>
                      <a:pt x="75" y="30"/>
                      <a:pt x="75" y="30"/>
                      <a:pt x="74" y="29"/>
                    </a:cubicBezTo>
                    <a:cubicBezTo>
                      <a:pt x="74" y="30"/>
                      <a:pt x="74" y="31"/>
                      <a:pt x="75" y="31"/>
                    </a:cubicBezTo>
                    <a:close/>
                    <a:moveTo>
                      <a:pt x="79" y="38"/>
                    </a:moveTo>
                    <a:cubicBezTo>
                      <a:pt x="79" y="37"/>
                      <a:pt x="79" y="35"/>
                      <a:pt x="78" y="35"/>
                    </a:cubicBezTo>
                    <a:cubicBezTo>
                      <a:pt x="78" y="36"/>
                      <a:pt x="78" y="38"/>
                      <a:pt x="79" y="38"/>
                    </a:cubicBezTo>
                    <a:close/>
                    <a:moveTo>
                      <a:pt x="91" y="62"/>
                    </a:moveTo>
                    <a:cubicBezTo>
                      <a:pt x="92" y="61"/>
                      <a:pt x="92" y="60"/>
                      <a:pt x="91" y="60"/>
                    </a:cubicBezTo>
                    <a:cubicBezTo>
                      <a:pt x="91" y="60"/>
                      <a:pt x="91" y="62"/>
                      <a:pt x="91" y="62"/>
                    </a:cubicBezTo>
                    <a:close/>
                    <a:moveTo>
                      <a:pt x="87" y="71"/>
                    </a:moveTo>
                    <a:cubicBezTo>
                      <a:pt x="88" y="70"/>
                      <a:pt x="88" y="66"/>
                      <a:pt x="87" y="64"/>
                    </a:cubicBezTo>
                    <a:cubicBezTo>
                      <a:pt x="86" y="66"/>
                      <a:pt x="86" y="70"/>
                      <a:pt x="87" y="71"/>
                    </a:cubicBezTo>
                    <a:close/>
                    <a:moveTo>
                      <a:pt x="91" y="67"/>
                    </a:moveTo>
                    <a:cubicBezTo>
                      <a:pt x="91" y="67"/>
                      <a:pt x="91" y="68"/>
                      <a:pt x="92" y="68"/>
                    </a:cubicBezTo>
                    <a:cubicBezTo>
                      <a:pt x="91" y="67"/>
                      <a:pt x="92" y="65"/>
                      <a:pt x="91" y="65"/>
                    </a:cubicBezTo>
                    <a:cubicBezTo>
                      <a:pt x="92" y="66"/>
                      <a:pt x="90" y="66"/>
                      <a:pt x="91" y="67"/>
                    </a:cubicBezTo>
                    <a:close/>
                    <a:moveTo>
                      <a:pt x="90" y="80"/>
                    </a:moveTo>
                    <a:cubicBezTo>
                      <a:pt x="92" y="79"/>
                      <a:pt x="91" y="76"/>
                      <a:pt x="91" y="75"/>
                    </a:cubicBezTo>
                    <a:cubicBezTo>
                      <a:pt x="90" y="75"/>
                      <a:pt x="90" y="75"/>
                      <a:pt x="90" y="75"/>
                    </a:cubicBezTo>
                    <a:cubicBezTo>
                      <a:pt x="90" y="77"/>
                      <a:pt x="90" y="78"/>
                      <a:pt x="90" y="80"/>
                    </a:cubicBezTo>
                    <a:close/>
                    <a:moveTo>
                      <a:pt x="89" y="82"/>
                    </a:moveTo>
                    <a:cubicBezTo>
                      <a:pt x="89" y="81"/>
                      <a:pt x="89" y="79"/>
                      <a:pt x="88" y="79"/>
                    </a:cubicBezTo>
                    <a:cubicBezTo>
                      <a:pt x="88" y="80"/>
                      <a:pt x="87" y="82"/>
                      <a:pt x="89" y="82"/>
                    </a:cubicBezTo>
                    <a:close/>
                    <a:moveTo>
                      <a:pt x="93" y="84"/>
                    </a:moveTo>
                    <a:cubicBezTo>
                      <a:pt x="94" y="84"/>
                      <a:pt x="94" y="82"/>
                      <a:pt x="93" y="81"/>
                    </a:cubicBezTo>
                    <a:cubicBezTo>
                      <a:pt x="94" y="82"/>
                      <a:pt x="93" y="84"/>
                      <a:pt x="93" y="84"/>
                    </a:cubicBezTo>
                    <a:close/>
                    <a:moveTo>
                      <a:pt x="90" y="87"/>
                    </a:moveTo>
                    <a:cubicBezTo>
                      <a:pt x="90" y="86"/>
                      <a:pt x="91" y="85"/>
                      <a:pt x="90" y="83"/>
                    </a:cubicBezTo>
                    <a:cubicBezTo>
                      <a:pt x="89" y="84"/>
                      <a:pt x="89" y="86"/>
                      <a:pt x="90" y="87"/>
                    </a:cubicBezTo>
                    <a:close/>
                    <a:moveTo>
                      <a:pt x="85" y="90"/>
                    </a:moveTo>
                    <a:cubicBezTo>
                      <a:pt x="86" y="90"/>
                      <a:pt x="86" y="91"/>
                      <a:pt x="87" y="90"/>
                    </a:cubicBezTo>
                    <a:cubicBezTo>
                      <a:pt x="86" y="88"/>
                      <a:pt x="87" y="87"/>
                      <a:pt x="87" y="86"/>
                    </a:cubicBezTo>
                    <a:cubicBezTo>
                      <a:pt x="86" y="87"/>
                      <a:pt x="85" y="89"/>
                      <a:pt x="85" y="90"/>
                    </a:cubicBezTo>
                    <a:close/>
                    <a:moveTo>
                      <a:pt x="82" y="97"/>
                    </a:moveTo>
                    <a:cubicBezTo>
                      <a:pt x="82" y="98"/>
                      <a:pt x="80" y="99"/>
                      <a:pt x="81" y="100"/>
                    </a:cubicBezTo>
                    <a:cubicBezTo>
                      <a:pt x="82" y="99"/>
                      <a:pt x="84" y="97"/>
                      <a:pt x="84" y="95"/>
                    </a:cubicBezTo>
                    <a:cubicBezTo>
                      <a:pt x="83" y="96"/>
                      <a:pt x="83" y="97"/>
                      <a:pt x="82" y="97"/>
                    </a:cubicBezTo>
                    <a:close/>
                    <a:moveTo>
                      <a:pt x="89" y="98"/>
                    </a:moveTo>
                    <a:cubicBezTo>
                      <a:pt x="89" y="97"/>
                      <a:pt x="91" y="95"/>
                      <a:pt x="90" y="95"/>
                    </a:cubicBezTo>
                    <a:cubicBezTo>
                      <a:pt x="90" y="96"/>
                      <a:pt x="88" y="97"/>
                      <a:pt x="89" y="98"/>
                    </a:cubicBezTo>
                    <a:close/>
                    <a:moveTo>
                      <a:pt x="84" y="99"/>
                    </a:moveTo>
                    <a:cubicBezTo>
                      <a:pt x="85" y="99"/>
                      <a:pt x="86" y="97"/>
                      <a:pt x="85" y="97"/>
                    </a:cubicBezTo>
                    <a:cubicBezTo>
                      <a:pt x="85" y="98"/>
                      <a:pt x="84" y="98"/>
                      <a:pt x="84" y="99"/>
                    </a:cubicBezTo>
                    <a:close/>
                    <a:moveTo>
                      <a:pt x="81" y="110"/>
                    </a:moveTo>
                    <a:cubicBezTo>
                      <a:pt x="82" y="109"/>
                      <a:pt x="84" y="108"/>
                      <a:pt x="83" y="106"/>
                    </a:cubicBezTo>
                    <a:cubicBezTo>
                      <a:pt x="81" y="107"/>
                      <a:pt x="81" y="108"/>
                      <a:pt x="81" y="110"/>
                    </a:cubicBezTo>
                    <a:close/>
                    <a:moveTo>
                      <a:pt x="71" y="114"/>
                    </a:moveTo>
                    <a:cubicBezTo>
                      <a:pt x="72" y="113"/>
                      <a:pt x="73" y="113"/>
                      <a:pt x="74" y="113"/>
                    </a:cubicBezTo>
                    <a:cubicBezTo>
                      <a:pt x="74" y="113"/>
                      <a:pt x="74" y="112"/>
                      <a:pt x="74" y="111"/>
                    </a:cubicBezTo>
                    <a:cubicBezTo>
                      <a:pt x="73" y="112"/>
                      <a:pt x="72" y="113"/>
                      <a:pt x="71" y="114"/>
                    </a:cubicBezTo>
                    <a:close/>
                    <a:moveTo>
                      <a:pt x="68" y="116"/>
                    </a:moveTo>
                    <a:cubicBezTo>
                      <a:pt x="69" y="117"/>
                      <a:pt x="69" y="118"/>
                      <a:pt x="70" y="118"/>
                    </a:cubicBezTo>
                    <a:cubicBezTo>
                      <a:pt x="69" y="116"/>
                      <a:pt x="71" y="114"/>
                      <a:pt x="70" y="114"/>
                    </a:cubicBezTo>
                    <a:cubicBezTo>
                      <a:pt x="70" y="115"/>
                      <a:pt x="69" y="115"/>
                      <a:pt x="68" y="116"/>
                    </a:cubicBezTo>
                    <a:close/>
                    <a:moveTo>
                      <a:pt x="16" y="128"/>
                    </a:moveTo>
                    <a:cubicBezTo>
                      <a:pt x="17" y="128"/>
                      <a:pt x="17" y="128"/>
                      <a:pt x="18" y="128"/>
                    </a:cubicBezTo>
                    <a:cubicBezTo>
                      <a:pt x="18" y="126"/>
                      <a:pt x="18" y="125"/>
                      <a:pt x="18" y="124"/>
                    </a:cubicBezTo>
                    <a:cubicBezTo>
                      <a:pt x="17" y="124"/>
                      <a:pt x="17" y="124"/>
                      <a:pt x="16" y="124"/>
                    </a:cubicBezTo>
                    <a:cubicBezTo>
                      <a:pt x="16" y="125"/>
                      <a:pt x="15" y="126"/>
                      <a:pt x="16" y="128"/>
                    </a:cubicBezTo>
                    <a:close/>
                    <a:moveTo>
                      <a:pt x="21" y="128"/>
                    </a:moveTo>
                    <a:cubicBezTo>
                      <a:pt x="22" y="129"/>
                      <a:pt x="22" y="129"/>
                      <a:pt x="23" y="129"/>
                    </a:cubicBezTo>
                    <a:cubicBezTo>
                      <a:pt x="23" y="128"/>
                      <a:pt x="24" y="127"/>
                      <a:pt x="23" y="126"/>
                    </a:cubicBezTo>
                    <a:cubicBezTo>
                      <a:pt x="23" y="126"/>
                      <a:pt x="22" y="126"/>
                      <a:pt x="21" y="126"/>
                    </a:cubicBezTo>
                    <a:cubicBezTo>
                      <a:pt x="21" y="127"/>
                      <a:pt x="21" y="127"/>
                      <a:pt x="21" y="128"/>
                    </a:cubicBezTo>
                    <a:close/>
                    <a:moveTo>
                      <a:pt x="58" y="123"/>
                    </a:moveTo>
                    <a:cubicBezTo>
                      <a:pt x="59" y="123"/>
                      <a:pt x="60" y="123"/>
                      <a:pt x="61" y="123"/>
                    </a:cubicBezTo>
                    <a:cubicBezTo>
                      <a:pt x="61" y="122"/>
                      <a:pt x="61" y="122"/>
                      <a:pt x="61" y="121"/>
                    </a:cubicBezTo>
                    <a:cubicBezTo>
                      <a:pt x="60" y="121"/>
                      <a:pt x="58" y="122"/>
                      <a:pt x="58" y="123"/>
                    </a:cubicBezTo>
                    <a:close/>
                    <a:moveTo>
                      <a:pt x="64" y="124"/>
                    </a:moveTo>
                    <a:cubicBezTo>
                      <a:pt x="65" y="124"/>
                      <a:pt x="65" y="123"/>
                      <a:pt x="66" y="122"/>
                    </a:cubicBezTo>
                    <a:cubicBezTo>
                      <a:pt x="66" y="122"/>
                      <a:pt x="66" y="121"/>
                      <a:pt x="66" y="121"/>
                    </a:cubicBezTo>
                    <a:cubicBezTo>
                      <a:pt x="65" y="122"/>
                      <a:pt x="64" y="122"/>
                      <a:pt x="64" y="124"/>
                    </a:cubicBezTo>
                    <a:close/>
                    <a:moveTo>
                      <a:pt x="28" y="128"/>
                    </a:moveTo>
                    <a:cubicBezTo>
                      <a:pt x="29" y="129"/>
                      <a:pt x="29" y="130"/>
                      <a:pt x="30" y="130"/>
                    </a:cubicBezTo>
                    <a:cubicBezTo>
                      <a:pt x="29" y="129"/>
                      <a:pt x="31" y="128"/>
                      <a:pt x="30" y="128"/>
                    </a:cubicBezTo>
                    <a:cubicBezTo>
                      <a:pt x="29" y="128"/>
                      <a:pt x="29" y="128"/>
                      <a:pt x="28" y="128"/>
                    </a:cubicBezTo>
                    <a:close/>
                    <a:moveTo>
                      <a:pt x="12" y="132"/>
                    </a:moveTo>
                    <a:cubicBezTo>
                      <a:pt x="13" y="132"/>
                      <a:pt x="13" y="132"/>
                      <a:pt x="14" y="132"/>
                    </a:cubicBezTo>
                    <a:cubicBezTo>
                      <a:pt x="14" y="131"/>
                      <a:pt x="12" y="131"/>
                      <a:pt x="12" y="132"/>
                    </a:cubicBezTo>
                    <a:close/>
                    <a:moveTo>
                      <a:pt x="40" y="130"/>
                    </a:moveTo>
                    <a:cubicBezTo>
                      <a:pt x="39" y="129"/>
                      <a:pt x="40" y="128"/>
                      <a:pt x="40" y="127"/>
                    </a:cubicBezTo>
                    <a:cubicBezTo>
                      <a:pt x="39" y="127"/>
                      <a:pt x="38" y="127"/>
                      <a:pt x="37" y="128"/>
                    </a:cubicBezTo>
                    <a:cubicBezTo>
                      <a:pt x="37" y="129"/>
                      <a:pt x="38" y="130"/>
                      <a:pt x="40" y="130"/>
                    </a:cubicBezTo>
                    <a:close/>
                    <a:moveTo>
                      <a:pt x="50" y="127"/>
                    </a:moveTo>
                    <a:cubicBezTo>
                      <a:pt x="50" y="126"/>
                      <a:pt x="50" y="126"/>
                      <a:pt x="50" y="126"/>
                    </a:cubicBezTo>
                    <a:cubicBezTo>
                      <a:pt x="49" y="126"/>
                      <a:pt x="47" y="126"/>
                      <a:pt x="47" y="126"/>
                    </a:cubicBezTo>
                    <a:cubicBezTo>
                      <a:pt x="48" y="127"/>
                      <a:pt x="49" y="127"/>
                      <a:pt x="50" y="127"/>
                    </a:cubicBezTo>
                    <a:close/>
                    <a:moveTo>
                      <a:pt x="59" y="126"/>
                    </a:moveTo>
                    <a:cubicBezTo>
                      <a:pt x="58" y="126"/>
                      <a:pt x="60" y="126"/>
                      <a:pt x="60" y="125"/>
                    </a:cubicBezTo>
                    <a:cubicBezTo>
                      <a:pt x="59" y="125"/>
                      <a:pt x="57" y="126"/>
                      <a:pt x="59" y="126"/>
                    </a:cubicBezTo>
                    <a:close/>
                    <a:moveTo>
                      <a:pt x="44" y="130"/>
                    </a:moveTo>
                    <a:cubicBezTo>
                      <a:pt x="45" y="130"/>
                      <a:pt x="45" y="129"/>
                      <a:pt x="45" y="128"/>
                    </a:cubicBezTo>
                    <a:cubicBezTo>
                      <a:pt x="44" y="128"/>
                      <a:pt x="44" y="128"/>
                      <a:pt x="43" y="128"/>
                    </a:cubicBezTo>
                    <a:cubicBezTo>
                      <a:pt x="43" y="129"/>
                      <a:pt x="43" y="129"/>
                      <a:pt x="44" y="130"/>
                    </a:cubicBezTo>
                    <a:close/>
                    <a:moveTo>
                      <a:pt x="18" y="134"/>
                    </a:moveTo>
                    <a:cubicBezTo>
                      <a:pt x="18" y="134"/>
                      <a:pt x="19" y="134"/>
                      <a:pt x="19" y="134"/>
                    </a:cubicBezTo>
                    <a:cubicBezTo>
                      <a:pt x="19" y="133"/>
                      <a:pt x="19" y="132"/>
                      <a:pt x="18" y="132"/>
                    </a:cubicBezTo>
                    <a:cubicBezTo>
                      <a:pt x="18" y="133"/>
                      <a:pt x="18" y="133"/>
                      <a:pt x="18" y="134"/>
                    </a:cubicBezTo>
                    <a:close/>
                    <a:moveTo>
                      <a:pt x="59" y="129"/>
                    </a:moveTo>
                    <a:cubicBezTo>
                      <a:pt x="61" y="129"/>
                      <a:pt x="62" y="128"/>
                      <a:pt x="63" y="127"/>
                    </a:cubicBezTo>
                    <a:cubicBezTo>
                      <a:pt x="61" y="127"/>
                      <a:pt x="60" y="128"/>
                      <a:pt x="59" y="129"/>
                    </a:cubicBezTo>
                    <a:close/>
                    <a:moveTo>
                      <a:pt x="25" y="135"/>
                    </a:moveTo>
                    <a:cubicBezTo>
                      <a:pt x="24" y="134"/>
                      <a:pt x="23" y="134"/>
                      <a:pt x="21" y="134"/>
                    </a:cubicBezTo>
                    <a:cubicBezTo>
                      <a:pt x="21" y="136"/>
                      <a:pt x="24" y="134"/>
                      <a:pt x="25" y="135"/>
                    </a:cubicBezTo>
                    <a:close/>
                    <a:moveTo>
                      <a:pt x="55" y="131"/>
                    </a:moveTo>
                    <a:cubicBezTo>
                      <a:pt x="56" y="130"/>
                      <a:pt x="58" y="131"/>
                      <a:pt x="58" y="130"/>
                    </a:cubicBezTo>
                    <a:cubicBezTo>
                      <a:pt x="57" y="129"/>
                      <a:pt x="55" y="130"/>
                      <a:pt x="55" y="131"/>
                    </a:cubicBezTo>
                    <a:close/>
                    <a:moveTo>
                      <a:pt x="37" y="136"/>
                    </a:moveTo>
                    <a:cubicBezTo>
                      <a:pt x="37" y="136"/>
                      <a:pt x="35" y="137"/>
                      <a:pt x="35" y="136"/>
                    </a:cubicBezTo>
                    <a:cubicBezTo>
                      <a:pt x="35" y="137"/>
                      <a:pt x="37" y="138"/>
                      <a:pt x="37" y="136"/>
                    </a:cubicBezTo>
                    <a:close/>
                    <a:moveTo>
                      <a:pt x="42" y="136"/>
                    </a:moveTo>
                    <a:cubicBezTo>
                      <a:pt x="41" y="136"/>
                      <a:pt x="40" y="136"/>
                      <a:pt x="39" y="136"/>
                    </a:cubicBezTo>
                    <a:cubicBezTo>
                      <a:pt x="40" y="138"/>
                      <a:pt x="42" y="137"/>
                      <a:pt x="42" y="136"/>
                    </a:cubicBezTo>
                    <a:close/>
                    <a:moveTo>
                      <a:pt x="39" y="144"/>
                    </a:moveTo>
                    <a:cubicBezTo>
                      <a:pt x="40" y="144"/>
                      <a:pt x="40" y="143"/>
                      <a:pt x="41" y="143"/>
                    </a:cubicBezTo>
                    <a:cubicBezTo>
                      <a:pt x="40" y="143"/>
                      <a:pt x="40" y="141"/>
                      <a:pt x="39" y="142"/>
                    </a:cubicBezTo>
                    <a:cubicBezTo>
                      <a:pt x="39" y="142"/>
                      <a:pt x="39" y="143"/>
                      <a:pt x="39" y="144"/>
                    </a:cubicBezTo>
                    <a:close/>
                    <a:moveTo>
                      <a:pt x="29" y="145"/>
                    </a:moveTo>
                    <a:cubicBezTo>
                      <a:pt x="29" y="144"/>
                      <a:pt x="30" y="144"/>
                      <a:pt x="30" y="144"/>
                    </a:cubicBezTo>
                    <a:cubicBezTo>
                      <a:pt x="29" y="143"/>
                      <a:pt x="28" y="145"/>
                      <a:pt x="29" y="145"/>
                    </a:cubicBezTo>
                    <a:close/>
                    <a:moveTo>
                      <a:pt x="44" y="146"/>
                    </a:moveTo>
                    <a:cubicBezTo>
                      <a:pt x="44" y="145"/>
                      <a:pt x="44" y="144"/>
                      <a:pt x="43" y="143"/>
                    </a:cubicBezTo>
                    <a:cubicBezTo>
                      <a:pt x="43" y="144"/>
                      <a:pt x="43" y="145"/>
                      <a:pt x="44" y="146"/>
                    </a:cubicBezTo>
                    <a:close/>
                    <a:moveTo>
                      <a:pt x="34" y="155"/>
                    </a:moveTo>
                    <a:cubicBezTo>
                      <a:pt x="38" y="154"/>
                      <a:pt x="38" y="150"/>
                      <a:pt x="36" y="147"/>
                    </a:cubicBezTo>
                    <a:cubicBezTo>
                      <a:pt x="36" y="150"/>
                      <a:pt x="35" y="152"/>
                      <a:pt x="34" y="155"/>
                    </a:cubicBezTo>
                    <a:close/>
                    <a:moveTo>
                      <a:pt x="40" y="153"/>
                    </a:moveTo>
                    <a:cubicBezTo>
                      <a:pt x="41" y="151"/>
                      <a:pt x="41" y="148"/>
                      <a:pt x="40" y="146"/>
                    </a:cubicBezTo>
                    <a:cubicBezTo>
                      <a:pt x="39" y="148"/>
                      <a:pt x="39" y="152"/>
                      <a:pt x="40" y="153"/>
                    </a:cubicBezTo>
                    <a:close/>
                    <a:moveTo>
                      <a:pt x="58" y="146"/>
                    </a:moveTo>
                    <a:cubicBezTo>
                      <a:pt x="57" y="146"/>
                      <a:pt x="56" y="144"/>
                      <a:pt x="55" y="145"/>
                    </a:cubicBezTo>
                    <a:cubicBezTo>
                      <a:pt x="57" y="145"/>
                      <a:pt x="57" y="146"/>
                      <a:pt x="58" y="146"/>
                    </a:cubicBezTo>
                    <a:close/>
                    <a:moveTo>
                      <a:pt x="51" y="153"/>
                    </a:moveTo>
                    <a:cubicBezTo>
                      <a:pt x="52" y="151"/>
                      <a:pt x="52" y="148"/>
                      <a:pt x="50" y="147"/>
                    </a:cubicBezTo>
                    <a:cubicBezTo>
                      <a:pt x="50" y="148"/>
                      <a:pt x="50" y="152"/>
                      <a:pt x="51" y="153"/>
                    </a:cubicBezTo>
                    <a:close/>
                    <a:moveTo>
                      <a:pt x="54" y="150"/>
                    </a:moveTo>
                    <a:cubicBezTo>
                      <a:pt x="55" y="150"/>
                      <a:pt x="55" y="147"/>
                      <a:pt x="54" y="148"/>
                    </a:cubicBezTo>
                    <a:cubicBezTo>
                      <a:pt x="54" y="148"/>
                      <a:pt x="54" y="150"/>
                      <a:pt x="54" y="150"/>
                    </a:cubicBezTo>
                    <a:close/>
                    <a:moveTo>
                      <a:pt x="44" y="152"/>
                    </a:moveTo>
                    <a:cubicBezTo>
                      <a:pt x="44" y="151"/>
                      <a:pt x="45" y="150"/>
                      <a:pt x="44" y="149"/>
                    </a:cubicBezTo>
                    <a:cubicBezTo>
                      <a:pt x="44" y="150"/>
                      <a:pt x="43" y="152"/>
                      <a:pt x="44" y="152"/>
                    </a:cubicBezTo>
                    <a:close/>
                    <a:moveTo>
                      <a:pt x="28" y="159"/>
                    </a:moveTo>
                    <a:cubicBezTo>
                      <a:pt x="30" y="159"/>
                      <a:pt x="31" y="157"/>
                      <a:pt x="30" y="155"/>
                    </a:cubicBezTo>
                    <a:cubicBezTo>
                      <a:pt x="29" y="156"/>
                      <a:pt x="27" y="157"/>
                      <a:pt x="28" y="159"/>
                    </a:cubicBezTo>
                    <a:close/>
                    <a:moveTo>
                      <a:pt x="74" y="150"/>
                    </a:moveTo>
                    <a:cubicBezTo>
                      <a:pt x="73" y="149"/>
                      <a:pt x="69" y="149"/>
                      <a:pt x="67" y="150"/>
                    </a:cubicBezTo>
                    <a:cubicBezTo>
                      <a:pt x="70" y="149"/>
                      <a:pt x="72" y="151"/>
                      <a:pt x="74" y="150"/>
                    </a:cubicBezTo>
                    <a:close/>
                    <a:moveTo>
                      <a:pt x="10" y="162"/>
                    </a:moveTo>
                    <a:cubicBezTo>
                      <a:pt x="11" y="162"/>
                      <a:pt x="11" y="159"/>
                      <a:pt x="10" y="159"/>
                    </a:cubicBezTo>
                    <a:cubicBezTo>
                      <a:pt x="11" y="160"/>
                      <a:pt x="10" y="161"/>
                      <a:pt x="10" y="162"/>
                    </a:cubicBezTo>
                    <a:close/>
                    <a:moveTo>
                      <a:pt x="39" y="157"/>
                    </a:moveTo>
                    <a:cubicBezTo>
                      <a:pt x="40" y="157"/>
                      <a:pt x="40" y="156"/>
                      <a:pt x="40" y="155"/>
                    </a:cubicBezTo>
                    <a:cubicBezTo>
                      <a:pt x="39" y="155"/>
                      <a:pt x="39" y="155"/>
                      <a:pt x="38" y="155"/>
                    </a:cubicBezTo>
                    <a:cubicBezTo>
                      <a:pt x="38" y="156"/>
                      <a:pt x="39" y="156"/>
                      <a:pt x="39" y="157"/>
                    </a:cubicBezTo>
                    <a:close/>
                    <a:moveTo>
                      <a:pt x="44" y="156"/>
                    </a:moveTo>
                    <a:cubicBezTo>
                      <a:pt x="45" y="158"/>
                      <a:pt x="48" y="158"/>
                      <a:pt x="49" y="156"/>
                    </a:cubicBezTo>
                    <a:cubicBezTo>
                      <a:pt x="48" y="156"/>
                      <a:pt x="49" y="154"/>
                      <a:pt x="48" y="154"/>
                    </a:cubicBezTo>
                    <a:cubicBezTo>
                      <a:pt x="48" y="156"/>
                      <a:pt x="45" y="155"/>
                      <a:pt x="44" y="156"/>
                    </a:cubicBezTo>
                    <a:close/>
                    <a:moveTo>
                      <a:pt x="67" y="153"/>
                    </a:moveTo>
                    <a:cubicBezTo>
                      <a:pt x="67" y="154"/>
                      <a:pt x="67" y="155"/>
                      <a:pt x="68" y="155"/>
                    </a:cubicBezTo>
                    <a:cubicBezTo>
                      <a:pt x="69" y="155"/>
                      <a:pt x="69" y="153"/>
                      <a:pt x="69" y="153"/>
                    </a:cubicBezTo>
                    <a:cubicBezTo>
                      <a:pt x="68" y="153"/>
                      <a:pt x="68" y="153"/>
                      <a:pt x="67" y="153"/>
                    </a:cubicBezTo>
                    <a:close/>
                    <a:moveTo>
                      <a:pt x="51" y="157"/>
                    </a:moveTo>
                    <a:cubicBezTo>
                      <a:pt x="52" y="156"/>
                      <a:pt x="53" y="156"/>
                      <a:pt x="53" y="155"/>
                    </a:cubicBezTo>
                    <a:cubicBezTo>
                      <a:pt x="52" y="156"/>
                      <a:pt x="51" y="156"/>
                      <a:pt x="51" y="157"/>
                    </a:cubicBezTo>
                    <a:close/>
                    <a:moveTo>
                      <a:pt x="42" y="159"/>
                    </a:moveTo>
                    <a:cubicBezTo>
                      <a:pt x="43" y="159"/>
                      <a:pt x="43" y="159"/>
                      <a:pt x="44" y="159"/>
                    </a:cubicBezTo>
                    <a:cubicBezTo>
                      <a:pt x="44" y="159"/>
                      <a:pt x="44" y="159"/>
                      <a:pt x="43" y="158"/>
                    </a:cubicBezTo>
                    <a:cubicBezTo>
                      <a:pt x="43" y="158"/>
                      <a:pt x="43" y="158"/>
                      <a:pt x="43" y="158"/>
                    </a:cubicBezTo>
                    <a:cubicBezTo>
                      <a:pt x="43" y="159"/>
                      <a:pt x="42" y="159"/>
                      <a:pt x="42" y="159"/>
                    </a:cubicBezTo>
                    <a:close/>
                    <a:moveTo>
                      <a:pt x="55" y="158"/>
                    </a:moveTo>
                    <a:cubicBezTo>
                      <a:pt x="56" y="157"/>
                      <a:pt x="57" y="157"/>
                      <a:pt x="58" y="157"/>
                    </a:cubicBezTo>
                    <a:cubicBezTo>
                      <a:pt x="58" y="157"/>
                      <a:pt x="57" y="156"/>
                      <a:pt x="57" y="156"/>
                    </a:cubicBezTo>
                    <a:cubicBezTo>
                      <a:pt x="56" y="157"/>
                      <a:pt x="54" y="156"/>
                      <a:pt x="55" y="158"/>
                    </a:cubicBezTo>
                    <a:close/>
                    <a:moveTo>
                      <a:pt x="18" y="163"/>
                    </a:moveTo>
                    <a:cubicBezTo>
                      <a:pt x="20" y="163"/>
                      <a:pt x="21" y="164"/>
                      <a:pt x="21" y="162"/>
                    </a:cubicBezTo>
                    <a:cubicBezTo>
                      <a:pt x="20" y="163"/>
                      <a:pt x="18" y="161"/>
                      <a:pt x="1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28" name="Freeform 22"/>
              <p:cNvSpPr>
                <a:spLocks noEditPoints="1"/>
              </p:cNvSpPr>
              <p:nvPr/>
            </p:nvSpPr>
            <p:spPr bwMode="auto">
              <a:xfrm>
                <a:off x="569" y="1228"/>
                <a:ext cx="227" cy="253"/>
              </a:xfrm>
              <a:custGeom>
                <a:avLst/>
                <a:gdLst>
                  <a:gd name="T0" fmla="*/ 41 w 96"/>
                  <a:gd name="T1" fmla="*/ 105 h 107"/>
                  <a:gd name="T2" fmla="*/ 6 w 96"/>
                  <a:gd name="T3" fmla="*/ 76 h 107"/>
                  <a:gd name="T4" fmla="*/ 18 w 96"/>
                  <a:gd name="T5" fmla="*/ 14 h 107"/>
                  <a:gd name="T6" fmla="*/ 91 w 96"/>
                  <a:gd name="T7" fmla="*/ 32 h 107"/>
                  <a:gd name="T8" fmla="*/ 94 w 96"/>
                  <a:gd name="T9" fmla="*/ 63 h 107"/>
                  <a:gd name="T10" fmla="*/ 42 w 96"/>
                  <a:gd name="T11" fmla="*/ 7 h 107"/>
                  <a:gd name="T12" fmla="*/ 48 w 96"/>
                  <a:gd name="T13" fmla="*/ 14 h 107"/>
                  <a:gd name="T14" fmla="*/ 29 w 96"/>
                  <a:gd name="T15" fmla="*/ 13 h 107"/>
                  <a:gd name="T16" fmla="*/ 35 w 96"/>
                  <a:gd name="T17" fmla="*/ 8 h 107"/>
                  <a:gd name="T18" fmla="*/ 51 w 96"/>
                  <a:gd name="T19" fmla="*/ 15 h 107"/>
                  <a:gd name="T20" fmla="*/ 51 w 96"/>
                  <a:gd name="T21" fmla="*/ 15 h 107"/>
                  <a:gd name="T22" fmla="*/ 26 w 96"/>
                  <a:gd name="T23" fmla="*/ 15 h 107"/>
                  <a:gd name="T24" fmla="*/ 20 w 96"/>
                  <a:gd name="T25" fmla="*/ 27 h 107"/>
                  <a:gd name="T26" fmla="*/ 30 w 96"/>
                  <a:gd name="T27" fmla="*/ 15 h 107"/>
                  <a:gd name="T28" fmla="*/ 70 w 96"/>
                  <a:gd name="T29" fmla="*/ 24 h 107"/>
                  <a:gd name="T30" fmla="*/ 49 w 96"/>
                  <a:gd name="T31" fmla="*/ 16 h 107"/>
                  <a:gd name="T32" fmla="*/ 59 w 96"/>
                  <a:gd name="T33" fmla="*/ 20 h 107"/>
                  <a:gd name="T34" fmla="*/ 84 w 96"/>
                  <a:gd name="T35" fmla="*/ 35 h 107"/>
                  <a:gd name="T36" fmla="*/ 73 w 96"/>
                  <a:gd name="T37" fmla="*/ 26 h 107"/>
                  <a:gd name="T38" fmla="*/ 16 w 96"/>
                  <a:gd name="T39" fmla="*/ 29 h 107"/>
                  <a:gd name="T40" fmla="*/ 67 w 96"/>
                  <a:gd name="T41" fmla="*/ 49 h 107"/>
                  <a:gd name="T42" fmla="*/ 55 w 96"/>
                  <a:gd name="T43" fmla="*/ 40 h 107"/>
                  <a:gd name="T44" fmla="*/ 32 w 96"/>
                  <a:gd name="T45" fmla="*/ 33 h 107"/>
                  <a:gd name="T46" fmla="*/ 8 w 96"/>
                  <a:gd name="T47" fmla="*/ 50 h 107"/>
                  <a:gd name="T48" fmla="*/ 8 w 96"/>
                  <a:gd name="T49" fmla="*/ 50 h 107"/>
                  <a:gd name="T50" fmla="*/ 93 w 96"/>
                  <a:gd name="T51" fmla="*/ 45 h 107"/>
                  <a:gd name="T52" fmla="*/ 47 w 96"/>
                  <a:gd name="T53" fmla="*/ 54 h 107"/>
                  <a:gd name="T54" fmla="*/ 72 w 96"/>
                  <a:gd name="T55" fmla="*/ 39 h 107"/>
                  <a:gd name="T56" fmla="*/ 82 w 96"/>
                  <a:gd name="T57" fmla="*/ 60 h 107"/>
                  <a:gd name="T58" fmla="*/ 72 w 96"/>
                  <a:gd name="T59" fmla="*/ 39 h 107"/>
                  <a:gd name="T60" fmla="*/ 21 w 96"/>
                  <a:gd name="T61" fmla="*/ 65 h 107"/>
                  <a:gd name="T62" fmla="*/ 5 w 96"/>
                  <a:gd name="T63" fmla="*/ 64 h 107"/>
                  <a:gd name="T64" fmla="*/ 5 w 96"/>
                  <a:gd name="T65" fmla="*/ 64 h 107"/>
                  <a:gd name="T66" fmla="*/ 66 w 96"/>
                  <a:gd name="T67" fmla="*/ 51 h 107"/>
                  <a:gd name="T68" fmla="*/ 23 w 96"/>
                  <a:gd name="T69" fmla="*/ 67 h 107"/>
                  <a:gd name="T70" fmla="*/ 46 w 96"/>
                  <a:gd name="T71" fmla="*/ 56 h 107"/>
                  <a:gd name="T72" fmla="*/ 84 w 96"/>
                  <a:gd name="T73" fmla="*/ 62 h 107"/>
                  <a:gd name="T74" fmla="*/ 87 w 96"/>
                  <a:gd name="T75" fmla="*/ 41 h 107"/>
                  <a:gd name="T76" fmla="*/ 19 w 96"/>
                  <a:gd name="T77" fmla="*/ 82 h 107"/>
                  <a:gd name="T78" fmla="*/ 9 w 96"/>
                  <a:gd name="T79" fmla="*/ 71 h 107"/>
                  <a:gd name="T80" fmla="*/ 81 w 96"/>
                  <a:gd name="T81" fmla="*/ 62 h 107"/>
                  <a:gd name="T82" fmla="*/ 48 w 96"/>
                  <a:gd name="T83" fmla="*/ 58 h 107"/>
                  <a:gd name="T84" fmla="*/ 62 w 96"/>
                  <a:gd name="T85" fmla="*/ 65 h 107"/>
                  <a:gd name="T86" fmla="*/ 33 w 96"/>
                  <a:gd name="T87" fmla="*/ 91 h 107"/>
                  <a:gd name="T88" fmla="*/ 22 w 96"/>
                  <a:gd name="T89" fmla="*/ 84 h 107"/>
                  <a:gd name="T90" fmla="*/ 8 w 96"/>
                  <a:gd name="T91" fmla="*/ 74 h 107"/>
                  <a:gd name="T92" fmla="*/ 56 w 96"/>
                  <a:gd name="T93" fmla="*/ 83 h 107"/>
                  <a:gd name="T94" fmla="*/ 64 w 96"/>
                  <a:gd name="T95" fmla="*/ 66 h 107"/>
                  <a:gd name="T96" fmla="*/ 84 w 96"/>
                  <a:gd name="T97" fmla="*/ 65 h 107"/>
                  <a:gd name="T98" fmla="*/ 35 w 96"/>
                  <a:gd name="T99" fmla="*/ 92 h 107"/>
                  <a:gd name="T100" fmla="*/ 39 w 96"/>
                  <a:gd name="T101" fmla="*/ 80 h 107"/>
                  <a:gd name="T102" fmla="*/ 87 w 96"/>
                  <a:gd name="T103" fmla="*/ 78 h 107"/>
                  <a:gd name="T104" fmla="*/ 23 w 96"/>
                  <a:gd name="T105" fmla="*/ 94 h 107"/>
                  <a:gd name="T106" fmla="*/ 22 w 96"/>
                  <a:gd name="T107" fmla="*/ 88 h 107"/>
                  <a:gd name="T108" fmla="*/ 46 w 96"/>
                  <a:gd name="T109" fmla="*/ 96 h 107"/>
                  <a:gd name="T110" fmla="*/ 55 w 96"/>
                  <a:gd name="T111" fmla="*/ 85 h 107"/>
                  <a:gd name="T112" fmla="*/ 81 w 96"/>
                  <a:gd name="T113" fmla="*/ 89 h 107"/>
                  <a:gd name="T114" fmla="*/ 37 w 96"/>
                  <a:gd name="T115" fmla="*/ 102 h 107"/>
                  <a:gd name="T116" fmla="*/ 32 w 96"/>
                  <a:gd name="T117" fmla="*/ 99 h 107"/>
                  <a:gd name="T118" fmla="*/ 47 w 96"/>
                  <a:gd name="T119" fmla="*/ 104 h 107"/>
                  <a:gd name="T120" fmla="*/ 52 w 96"/>
                  <a:gd name="T121" fmla="*/ 10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107">
                    <a:moveTo>
                      <a:pt x="82" y="91"/>
                    </a:moveTo>
                    <a:cubicBezTo>
                      <a:pt x="80" y="92"/>
                      <a:pt x="78" y="95"/>
                      <a:pt x="76" y="97"/>
                    </a:cubicBezTo>
                    <a:cubicBezTo>
                      <a:pt x="66" y="105"/>
                      <a:pt x="53" y="107"/>
                      <a:pt x="41" y="105"/>
                    </a:cubicBezTo>
                    <a:cubicBezTo>
                      <a:pt x="33" y="103"/>
                      <a:pt x="24" y="100"/>
                      <a:pt x="18" y="94"/>
                    </a:cubicBezTo>
                    <a:cubicBezTo>
                      <a:pt x="16" y="91"/>
                      <a:pt x="14" y="88"/>
                      <a:pt x="12" y="85"/>
                    </a:cubicBezTo>
                    <a:cubicBezTo>
                      <a:pt x="10" y="82"/>
                      <a:pt x="8" y="79"/>
                      <a:pt x="6" y="76"/>
                    </a:cubicBezTo>
                    <a:cubicBezTo>
                      <a:pt x="2" y="65"/>
                      <a:pt x="0" y="55"/>
                      <a:pt x="0" y="44"/>
                    </a:cubicBezTo>
                    <a:cubicBezTo>
                      <a:pt x="3" y="35"/>
                      <a:pt x="6" y="26"/>
                      <a:pt x="12" y="19"/>
                    </a:cubicBezTo>
                    <a:cubicBezTo>
                      <a:pt x="14" y="17"/>
                      <a:pt x="16" y="16"/>
                      <a:pt x="18" y="14"/>
                    </a:cubicBezTo>
                    <a:cubicBezTo>
                      <a:pt x="36" y="0"/>
                      <a:pt x="63" y="2"/>
                      <a:pt x="79" y="15"/>
                    </a:cubicBezTo>
                    <a:cubicBezTo>
                      <a:pt x="82" y="17"/>
                      <a:pt x="84" y="20"/>
                      <a:pt x="86" y="23"/>
                    </a:cubicBezTo>
                    <a:cubicBezTo>
                      <a:pt x="89" y="26"/>
                      <a:pt x="89" y="28"/>
                      <a:pt x="91" y="32"/>
                    </a:cubicBezTo>
                    <a:cubicBezTo>
                      <a:pt x="91" y="34"/>
                      <a:pt x="93" y="35"/>
                      <a:pt x="93" y="36"/>
                    </a:cubicBezTo>
                    <a:cubicBezTo>
                      <a:pt x="95" y="41"/>
                      <a:pt x="96" y="46"/>
                      <a:pt x="96" y="51"/>
                    </a:cubicBezTo>
                    <a:cubicBezTo>
                      <a:pt x="96" y="55"/>
                      <a:pt x="95" y="59"/>
                      <a:pt x="94" y="63"/>
                    </a:cubicBezTo>
                    <a:cubicBezTo>
                      <a:pt x="93" y="67"/>
                      <a:pt x="93" y="70"/>
                      <a:pt x="92" y="73"/>
                    </a:cubicBezTo>
                    <a:cubicBezTo>
                      <a:pt x="89" y="80"/>
                      <a:pt x="85" y="86"/>
                      <a:pt x="82" y="91"/>
                    </a:cubicBezTo>
                    <a:close/>
                    <a:moveTo>
                      <a:pt x="42" y="7"/>
                    </a:moveTo>
                    <a:cubicBezTo>
                      <a:pt x="42" y="7"/>
                      <a:pt x="42" y="8"/>
                      <a:pt x="42" y="8"/>
                    </a:cubicBezTo>
                    <a:cubicBezTo>
                      <a:pt x="40" y="9"/>
                      <a:pt x="37" y="11"/>
                      <a:pt x="34" y="13"/>
                    </a:cubicBezTo>
                    <a:cubicBezTo>
                      <a:pt x="39" y="12"/>
                      <a:pt x="43" y="14"/>
                      <a:pt x="48" y="14"/>
                    </a:cubicBezTo>
                    <a:cubicBezTo>
                      <a:pt x="50" y="11"/>
                      <a:pt x="54" y="10"/>
                      <a:pt x="56" y="7"/>
                    </a:cubicBezTo>
                    <a:cubicBezTo>
                      <a:pt x="52" y="7"/>
                      <a:pt x="47" y="7"/>
                      <a:pt x="42" y="7"/>
                    </a:cubicBezTo>
                    <a:close/>
                    <a:moveTo>
                      <a:pt x="29" y="13"/>
                    </a:moveTo>
                    <a:cubicBezTo>
                      <a:pt x="31" y="11"/>
                      <a:pt x="32" y="10"/>
                      <a:pt x="35" y="9"/>
                    </a:cubicBezTo>
                    <a:cubicBezTo>
                      <a:pt x="35" y="9"/>
                      <a:pt x="37" y="8"/>
                      <a:pt x="35" y="8"/>
                    </a:cubicBezTo>
                    <a:cubicBezTo>
                      <a:pt x="35" y="9"/>
                      <a:pt x="35" y="9"/>
                      <a:pt x="35" y="8"/>
                    </a:cubicBezTo>
                    <a:cubicBezTo>
                      <a:pt x="31" y="10"/>
                      <a:pt x="27" y="11"/>
                      <a:pt x="24" y="13"/>
                    </a:cubicBezTo>
                    <a:cubicBezTo>
                      <a:pt x="26" y="12"/>
                      <a:pt x="28" y="13"/>
                      <a:pt x="29" y="13"/>
                    </a:cubicBezTo>
                    <a:close/>
                    <a:moveTo>
                      <a:pt x="51" y="15"/>
                    </a:moveTo>
                    <a:cubicBezTo>
                      <a:pt x="54" y="16"/>
                      <a:pt x="56" y="18"/>
                      <a:pt x="60" y="18"/>
                    </a:cubicBezTo>
                    <a:cubicBezTo>
                      <a:pt x="60" y="15"/>
                      <a:pt x="62" y="13"/>
                      <a:pt x="62" y="9"/>
                    </a:cubicBezTo>
                    <a:cubicBezTo>
                      <a:pt x="58" y="8"/>
                      <a:pt x="54" y="13"/>
                      <a:pt x="51" y="15"/>
                    </a:cubicBezTo>
                    <a:close/>
                    <a:moveTo>
                      <a:pt x="11" y="26"/>
                    </a:moveTo>
                    <a:cubicBezTo>
                      <a:pt x="13" y="26"/>
                      <a:pt x="15" y="26"/>
                      <a:pt x="18" y="27"/>
                    </a:cubicBezTo>
                    <a:cubicBezTo>
                      <a:pt x="19" y="22"/>
                      <a:pt x="23" y="19"/>
                      <a:pt x="26" y="15"/>
                    </a:cubicBezTo>
                    <a:cubicBezTo>
                      <a:pt x="18" y="14"/>
                      <a:pt x="15" y="21"/>
                      <a:pt x="11" y="26"/>
                    </a:cubicBezTo>
                    <a:close/>
                    <a:moveTo>
                      <a:pt x="30" y="15"/>
                    </a:moveTo>
                    <a:cubicBezTo>
                      <a:pt x="27" y="19"/>
                      <a:pt x="22" y="22"/>
                      <a:pt x="20" y="27"/>
                    </a:cubicBezTo>
                    <a:cubicBezTo>
                      <a:pt x="25" y="28"/>
                      <a:pt x="29" y="29"/>
                      <a:pt x="33" y="30"/>
                    </a:cubicBezTo>
                    <a:cubicBezTo>
                      <a:pt x="36" y="25"/>
                      <a:pt x="40" y="20"/>
                      <a:pt x="45" y="17"/>
                    </a:cubicBezTo>
                    <a:cubicBezTo>
                      <a:pt x="42" y="14"/>
                      <a:pt x="35" y="15"/>
                      <a:pt x="30" y="15"/>
                    </a:cubicBezTo>
                    <a:close/>
                    <a:moveTo>
                      <a:pt x="65" y="10"/>
                    </a:moveTo>
                    <a:cubicBezTo>
                      <a:pt x="64" y="14"/>
                      <a:pt x="63" y="17"/>
                      <a:pt x="62" y="20"/>
                    </a:cubicBezTo>
                    <a:cubicBezTo>
                      <a:pt x="65" y="21"/>
                      <a:pt x="67" y="23"/>
                      <a:pt x="70" y="24"/>
                    </a:cubicBezTo>
                    <a:cubicBezTo>
                      <a:pt x="70" y="19"/>
                      <a:pt x="70" y="16"/>
                      <a:pt x="69" y="12"/>
                    </a:cubicBezTo>
                    <a:cubicBezTo>
                      <a:pt x="68" y="11"/>
                      <a:pt x="67" y="10"/>
                      <a:pt x="65" y="10"/>
                    </a:cubicBezTo>
                    <a:close/>
                    <a:moveTo>
                      <a:pt x="49" y="16"/>
                    </a:moveTo>
                    <a:cubicBezTo>
                      <a:pt x="44" y="21"/>
                      <a:pt x="39" y="26"/>
                      <a:pt x="35" y="31"/>
                    </a:cubicBezTo>
                    <a:cubicBezTo>
                      <a:pt x="41" y="33"/>
                      <a:pt x="47" y="36"/>
                      <a:pt x="53" y="39"/>
                    </a:cubicBezTo>
                    <a:cubicBezTo>
                      <a:pt x="54" y="32"/>
                      <a:pt x="57" y="27"/>
                      <a:pt x="59" y="20"/>
                    </a:cubicBezTo>
                    <a:cubicBezTo>
                      <a:pt x="56" y="19"/>
                      <a:pt x="52" y="18"/>
                      <a:pt x="49" y="16"/>
                    </a:cubicBezTo>
                    <a:close/>
                    <a:moveTo>
                      <a:pt x="73" y="26"/>
                    </a:moveTo>
                    <a:cubicBezTo>
                      <a:pt x="77" y="29"/>
                      <a:pt x="80" y="32"/>
                      <a:pt x="84" y="35"/>
                    </a:cubicBezTo>
                    <a:cubicBezTo>
                      <a:pt x="84" y="29"/>
                      <a:pt x="82" y="24"/>
                      <a:pt x="80" y="18"/>
                    </a:cubicBezTo>
                    <a:cubicBezTo>
                      <a:pt x="77" y="17"/>
                      <a:pt x="75" y="14"/>
                      <a:pt x="72" y="13"/>
                    </a:cubicBezTo>
                    <a:cubicBezTo>
                      <a:pt x="73" y="19"/>
                      <a:pt x="72" y="21"/>
                      <a:pt x="73" y="26"/>
                    </a:cubicBezTo>
                    <a:close/>
                    <a:moveTo>
                      <a:pt x="7" y="32"/>
                    </a:moveTo>
                    <a:cubicBezTo>
                      <a:pt x="9" y="33"/>
                      <a:pt x="10" y="35"/>
                      <a:pt x="13" y="35"/>
                    </a:cubicBezTo>
                    <a:cubicBezTo>
                      <a:pt x="14" y="33"/>
                      <a:pt x="15" y="31"/>
                      <a:pt x="16" y="29"/>
                    </a:cubicBezTo>
                    <a:cubicBezTo>
                      <a:pt x="13" y="27"/>
                      <a:pt x="7" y="27"/>
                      <a:pt x="7" y="32"/>
                    </a:cubicBezTo>
                    <a:close/>
                    <a:moveTo>
                      <a:pt x="55" y="40"/>
                    </a:moveTo>
                    <a:cubicBezTo>
                      <a:pt x="59" y="43"/>
                      <a:pt x="63" y="45"/>
                      <a:pt x="67" y="49"/>
                    </a:cubicBezTo>
                    <a:cubicBezTo>
                      <a:pt x="69" y="42"/>
                      <a:pt x="70" y="35"/>
                      <a:pt x="70" y="27"/>
                    </a:cubicBezTo>
                    <a:cubicBezTo>
                      <a:pt x="67" y="25"/>
                      <a:pt x="64" y="23"/>
                      <a:pt x="61" y="22"/>
                    </a:cubicBezTo>
                    <a:cubicBezTo>
                      <a:pt x="59" y="28"/>
                      <a:pt x="56" y="34"/>
                      <a:pt x="55" y="40"/>
                    </a:cubicBezTo>
                    <a:close/>
                    <a:moveTo>
                      <a:pt x="15" y="37"/>
                    </a:moveTo>
                    <a:cubicBezTo>
                      <a:pt x="19" y="39"/>
                      <a:pt x="23" y="42"/>
                      <a:pt x="27" y="43"/>
                    </a:cubicBezTo>
                    <a:cubicBezTo>
                      <a:pt x="28" y="40"/>
                      <a:pt x="30" y="36"/>
                      <a:pt x="32" y="33"/>
                    </a:cubicBezTo>
                    <a:cubicBezTo>
                      <a:pt x="28" y="31"/>
                      <a:pt x="24" y="29"/>
                      <a:pt x="19" y="29"/>
                    </a:cubicBezTo>
                    <a:cubicBezTo>
                      <a:pt x="17" y="32"/>
                      <a:pt x="16" y="34"/>
                      <a:pt x="15" y="37"/>
                    </a:cubicBezTo>
                    <a:close/>
                    <a:moveTo>
                      <a:pt x="8" y="50"/>
                    </a:moveTo>
                    <a:cubicBezTo>
                      <a:pt x="8" y="45"/>
                      <a:pt x="10" y="42"/>
                      <a:pt x="11" y="38"/>
                    </a:cubicBezTo>
                    <a:cubicBezTo>
                      <a:pt x="10" y="37"/>
                      <a:pt x="8" y="35"/>
                      <a:pt x="6" y="35"/>
                    </a:cubicBezTo>
                    <a:cubicBezTo>
                      <a:pt x="4" y="39"/>
                      <a:pt x="3" y="46"/>
                      <a:pt x="8" y="50"/>
                    </a:cubicBezTo>
                    <a:close/>
                    <a:moveTo>
                      <a:pt x="93" y="45"/>
                    </a:moveTo>
                    <a:cubicBezTo>
                      <a:pt x="91" y="36"/>
                      <a:pt x="88" y="30"/>
                      <a:pt x="84" y="24"/>
                    </a:cubicBezTo>
                    <a:cubicBezTo>
                      <a:pt x="87" y="32"/>
                      <a:pt x="86" y="40"/>
                      <a:pt x="93" y="45"/>
                    </a:cubicBezTo>
                    <a:close/>
                    <a:moveTo>
                      <a:pt x="34" y="33"/>
                    </a:moveTo>
                    <a:cubicBezTo>
                      <a:pt x="32" y="37"/>
                      <a:pt x="30" y="40"/>
                      <a:pt x="29" y="45"/>
                    </a:cubicBezTo>
                    <a:cubicBezTo>
                      <a:pt x="35" y="48"/>
                      <a:pt x="41" y="51"/>
                      <a:pt x="47" y="54"/>
                    </a:cubicBezTo>
                    <a:cubicBezTo>
                      <a:pt x="48" y="50"/>
                      <a:pt x="50" y="46"/>
                      <a:pt x="51" y="41"/>
                    </a:cubicBezTo>
                    <a:cubicBezTo>
                      <a:pt x="46" y="38"/>
                      <a:pt x="40" y="35"/>
                      <a:pt x="34" y="33"/>
                    </a:cubicBezTo>
                    <a:close/>
                    <a:moveTo>
                      <a:pt x="72" y="39"/>
                    </a:moveTo>
                    <a:cubicBezTo>
                      <a:pt x="71" y="43"/>
                      <a:pt x="69" y="47"/>
                      <a:pt x="69" y="50"/>
                    </a:cubicBezTo>
                    <a:cubicBezTo>
                      <a:pt x="70" y="52"/>
                      <a:pt x="74" y="54"/>
                      <a:pt x="76" y="55"/>
                    </a:cubicBezTo>
                    <a:cubicBezTo>
                      <a:pt x="78" y="57"/>
                      <a:pt x="80" y="59"/>
                      <a:pt x="82" y="60"/>
                    </a:cubicBezTo>
                    <a:cubicBezTo>
                      <a:pt x="83" y="53"/>
                      <a:pt x="85" y="46"/>
                      <a:pt x="84" y="38"/>
                    </a:cubicBezTo>
                    <a:cubicBezTo>
                      <a:pt x="81" y="35"/>
                      <a:pt x="77" y="31"/>
                      <a:pt x="73" y="29"/>
                    </a:cubicBezTo>
                    <a:cubicBezTo>
                      <a:pt x="72" y="32"/>
                      <a:pt x="72" y="35"/>
                      <a:pt x="72" y="39"/>
                    </a:cubicBezTo>
                    <a:close/>
                    <a:moveTo>
                      <a:pt x="13" y="39"/>
                    </a:moveTo>
                    <a:cubicBezTo>
                      <a:pt x="12" y="44"/>
                      <a:pt x="10" y="48"/>
                      <a:pt x="10" y="53"/>
                    </a:cubicBezTo>
                    <a:cubicBezTo>
                      <a:pt x="13" y="58"/>
                      <a:pt x="16" y="62"/>
                      <a:pt x="21" y="65"/>
                    </a:cubicBezTo>
                    <a:cubicBezTo>
                      <a:pt x="22" y="58"/>
                      <a:pt x="24" y="52"/>
                      <a:pt x="26" y="46"/>
                    </a:cubicBezTo>
                    <a:cubicBezTo>
                      <a:pt x="21" y="44"/>
                      <a:pt x="18" y="40"/>
                      <a:pt x="13" y="39"/>
                    </a:cubicBezTo>
                    <a:close/>
                    <a:moveTo>
                      <a:pt x="5" y="64"/>
                    </a:moveTo>
                    <a:cubicBezTo>
                      <a:pt x="6" y="60"/>
                      <a:pt x="6" y="56"/>
                      <a:pt x="7" y="53"/>
                    </a:cubicBezTo>
                    <a:cubicBezTo>
                      <a:pt x="5" y="52"/>
                      <a:pt x="5" y="49"/>
                      <a:pt x="3" y="48"/>
                    </a:cubicBezTo>
                    <a:cubicBezTo>
                      <a:pt x="3" y="53"/>
                      <a:pt x="3" y="59"/>
                      <a:pt x="5" y="64"/>
                    </a:cubicBezTo>
                    <a:close/>
                    <a:moveTo>
                      <a:pt x="49" y="55"/>
                    </a:moveTo>
                    <a:cubicBezTo>
                      <a:pt x="53" y="58"/>
                      <a:pt x="58" y="60"/>
                      <a:pt x="63" y="62"/>
                    </a:cubicBezTo>
                    <a:cubicBezTo>
                      <a:pt x="65" y="59"/>
                      <a:pt x="65" y="55"/>
                      <a:pt x="66" y="51"/>
                    </a:cubicBezTo>
                    <a:cubicBezTo>
                      <a:pt x="63" y="47"/>
                      <a:pt x="58" y="45"/>
                      <a:pt x="54" y="42"/>
                    </a:cubicBezTo>
                    <a:cubicBezTo>
                      <a:pt x="52" y="46"/>
                      <a:pt x="51" y="51"/>
                      <a:pt x="49" y="55"/>
                    </a:cubicBezTo>
                    <a:close/>
                    <a:moveTo>
                      <a:pt x="23" y="67"/>
                    </a:moveTo>
                    <a:cubicBezTo>
                      <a:pt x="28" y="70"/>
                      <a:pt x="32" y="74"/>
                      <a:pt x="38" y="76"/>
                    </a:cubicBezTo>
                    <a:cubicBezTo>
                      <a:pt x="40" y="75"/>
                      <a:pt x="39" y="72"/>
                      <a:pt x="41" y="71"/>
                    </a:cubicBezTo>
                    <a:cubicBezTo>
                      <a:pt x="41" y="65"/>
                      <a:pt x="45" y="62"/>
                      <a:pt x="46" y="56"/>
                    </a:cubicBezTo>
                    <a:cubicBezTo>
                      <a:pt x="39" y="53"/>
                      <a:pt x="34" y="49"/>
                      <a:pt x="28" y="47"/>
                    </a:cubicBezTo>
                    <a:cubicBezTo>
                      <a:pt x="26" y="53"/>
                      <a:pt x="24" y="60"/>
                      <a:pt x="23" y="67"/>
                    </a:cubicBezTo>
                    <a:close/>
                    <a:moveTo>
                      <a:pt x="84" y="62"/>
                    </a:moveTo>
                    <a:cubicBezTo>
                      <a:pt x="87" y="64"/>
                      <a:pt x="89" y="67"/>
                      <a:pt x="91" y="69"/>
                    </a:cubicBezTo>
                    <a:cubicBezTo>
                      <a:pt x="92" y="62"/>
                      <a:pt x="94" y="58"/>
                      <a:pt x="93" y="51"/>
                    </a:cubicBezTo>
                    <a:cubicBezTo>
                      <a:pt x="91" y="47"/>
                      <a:pt x="90" y="44"/>
                      <a:pt x="87" y="41"/>
                    </a:cubicBezTo>
                    <a:cubicBezTo>
                      <a:pt x="87" y="49"/>
                      <a:pt x="86" y="56"/>
                      <a:pt x="84" y="62"/>
                    </a:cubicBezTo>
                    <a:close/>
                    <a:moveTo>
                      <a:pt x="9" y="71"/>
                    </a:moveTo>
                    <a:cubicBezTo>
                      <a:pt x="11" y="75"/>
                      <a:pt x="17" y="80"/>
                      <a:pt x="19" y="82"/>
                    </a:cubicBezTo>
                    <a:cubicBezTo>
                      <a:pt x="19" y="76"/>
                      <a:pt x="19" y="72"/>
                      <a:pt x="20" y="67"/>
                    </a:cubicBezTo>
                    <a:cubicBezTo>
                      <a:pt x="15" y="65"/>
                      <a:pt x="13" y="60"/>
                      <a:pt x="9" y="57"/>
                    </a:cubicBezTo>
                    <a:cubicBezTo>
                      <a:pt x="8" y="62"/>
                      <a:pt x="6" y="67"/>
                      <a:pt x="9" y="71"/>
                    </a:cubicBezTo>
                    <a:close/>
                    <a:moveTo>
                      <a:pt x="65" y="64"/>
                    </a:moveTo>
                    <a:cubicBezTo>
                      <a:pt x="70" y="66"/>
                      <a:pt x="74" y="69"/>
                      <a:pt x="79" y="71"/>
                    </a:cubicBezTo>
                    <a:cubicBezTo>
                      <a:pt x="80" y="68"/>
                      <a:pt x="81" y="65"/>
                      <a:pt x="81" y="62"/>
                    </a:cubicBezTo>
                    <a:cubicBezTo>
                      <a:pt x="77" y="58"/>
                      <a:pt x="73" y="55"/>
                      <a:pt x="69" y="52"/>
                    </a:cubicBezTo>
                    <a:cubicBezTo>
                      <a:pt x="68" y="57"/>
                      <a:pt x="66" y="60"/>
                      <a:pt x="65" y="64"/>
                    </a:cubicBezTo>
                    <a:close/>
                    <a:moveTo>
                      <a:pt x="48" y="58"/>
                    </a:moveTo>
                    <a:cubicBezTo>
                      <a:pt x="45" y="64"/>
                      <a:pt x="43" y="70"/>
                      <a:pt x="41" y="77"/>
                    </a:cubicBezTo>
                    <a:cubicBezTo>
                      <a:pt x="45" y="79"/>
                      <a:pt x="49" y="80"/>
                      <a:pt x="54" y="81"/>
                    </a:cubicBezTo>
                    <a:cubicBezTo>
                      <a:pt x="56" y="75"/>
                      <a:pt x="60" y="71"/>
                      <a:pt x="62" y="65"/>
                    </a:cubicBezTo>
                    <a:cubicBezTo>
                      <a:pt x="57" y="62"/>
                      <a:pt x="53" y="60"/>
                      <a:pt x="48" y="58"/>
                    </a:cubicBezTo>
                    <a:close/>
                    <a:moveTo>
                      <a:pt x="22" y="84"/>
                    </a:moveTo>
                    <a:cubicBezTo>
                      <a:pt x="25" y="87"/>
                      <a:pt x="29" y="89"/>
                      <a:pt x="33" y="91"/>
                    </a:cubicBezTo>
                    <a:cubicBezTo>
                      <a:pt x="34" y="86"/>
                      <a:pt x="36" y="83"/>
                      <a:pt x="37" y="78"/>
                    </a:cubicBezTo>
                    <a:cubicBezTo>
                      <a:pt x="32" y="76"/>
                      <a:pt x="27" y="72"/>
                      <a:pt x="22" y="69"/>
                    </a:cubicBezTo>
                    <a:cubicBezTo>
                      <a:pt x="21" y="74"/>
                      <a:pt x="21" y="78"/>
                      <a:pt x="22" y="84"/>
                    </a:cubicBezTo>
                    <a:close/>
                    <a:moveTo>
                      <a:pt x="20" y="92"/>
                    </a:moveTo>
                    <a:cubicBezTo>
                      <a:pt x="20" y="90"/>
                      <a:pt x="20" y="88"/>
                      <a:pt x="20" y="86"/>
                    </a:cubicBezTo>
                    <a:cubicBezTo>
                      <a:pt x="16" y="82"/>
                      <a:pt x="12" y="79"/>
                      <a:pt x="8" y="74"/>
                    </a:cubicBezTo>
                    <a:cubicBezTo>
                      <a:pt x="11" y="82"/>
                      <a:pt x="16" y="87"/>
                      <a:pt x="20" y="92"/>
                    </a:cubicBezTo>
                    <a:close/>
                    <a:moveTo>
                      <a:pt x="64" y="66"/>
                    </a:moveTo>
                    <a:cubicBezTo>
                      <a:pt x="62" y="72"/>
                      <a:pt x="58" y="77"/>
                      <a:pt x="56" y="83"/>
                    </a:cubicBezTo>
                    <a:cubicBezTo>
                      <a:pt x="61" y="83"/>
                      <a:pt x="65" y="84"/>
                      <a:pt x="69" y="85"/>
                    </a:cubicBezTo>
                    <a:cubicBezTo>
                      <a:pt x="72" y="81"/>
                      <a:pt x="75" y="78"/>
                      <a:pt x="77" y="73"/>
                    </a:cubicBezTo>
                    <a:cubicBezTo>
                      <a:pt x="73" y="71"/>
                      <a:pt x="69" y="68"/>
                      <a:pt x="64" y="66"/>
                    </a:cubicBezTo>
                    <a:close/>
                    <a:moveTo>
                      <a:pt x="80" y="73"/>
                    </a:moveTo>
                    <a:cubicBezTo>
                      <a:pt x="84" y="74"/>
                      <a:pt x="85" y="76"/>
                      <a:pt x="89" y="75"/>
                    </a:cubicBezTo>
                    <a:cubicBezTo>
                      <a:pt x="92" y="70"/>
                      <a:pt x="86" y="67"/>
                      <a:pt x="84" y="65"/>
                    </a:cubicBezTo>
                    <a:cubicBezTo>
                      <a:pt x="82" y="67"/>
                      <a:pt x="81" y="70"/>
                      <a:pt x="80" y="73"/>
                    </a:cubicBezTo>
                    <a:close/>
                    <a:moveTo>
                      <a:pt x="39" y="80"/>
                    </a:moveTo>
                    <a:cubicBezTo>
                      <a:pt x="38" y="84"/>
                      <a:pt x="35" y="87"/>
                      <a:pt x="35" y="92"/>
                    </a:cubicBezTo>
                    <a:cubicBezTo>
                      <a:pt x="38" y="93"/>
                      <a:pt x="40" y="95"/>
                      <a:pt x="44" y="95"/>
                    </a:cubicBezTo>
                    <a:cubicBezTo>
                      <a:pt x="47" y="91"/>
                      <a:pt x="51" y="88"/>
                      <a:pt x="52" y="84"/>
                    </a:cubicBezTo>
                    <a:cubicBezTo>
                      <a:pt x="48" y="82"/>
                      <a:pt x="44" y="81"/>
                      <a:pt x="39" y="80"/>
                    </a:cubicBezTo>
                    <a:close/>
                    <a:moveTo>
                      <a:pt x="72" y="86"/>
                    </a:moveTo>
                    <a:cubicBezTo>
                      <a:pt x="76" y="87"/>
                      <a:pt x="79" y="86"/>
                      <a:pt x="82" y="87"/>
                    </a:cubicBezTo>
                    <a:cubicBezTo>
                      <a:pt x="84" y="84"/>
                      <a:pt x="86" y="82"/>
                      <a:pt x="87" y="78"/>
                    </a:cubicBezTo>
                    <a:cubicBezTo>
                      <a:pt x="84" y="78"/>
                      <a:pt x="82" y="76"/>
                      <a:pt x="79" y="74"/>
                    </a:cubicBezTo>
                    <a:cubicBezTo>
                      <a:pt x="77" y="79"/>
                      <a:pt x="74" y="82"/>
                      <a:pt x="72" y="86"/>
                    </a:cubicBezTo>
                    <a:close/>
                    <a:moveTo>
                      <a:pt x="23" y="94"/>
                    </a:moveTo>
                    <a:cubicBezTo>
                      <a:pt x="24" y="96"/>
                      <a:pt x="26" y="97"/>
                      <a:pt x="29" y="98"/>
                    </a:cubicBezTo>
                    <a:cubicBezTo>
                      <a:pt x="30" y="97"/>
                      <a:pt x="31" y="95"/>
                      <a:pt x="32" y="93"/>
                    </a:cubicBezTo>
                    <a:cubicBezTo>
                      <a:pt x="28" y="91"/>
                      <a:pt x="25" y="89"/>
                      <a:pt x="22" y="88"/>
                    </a:cubicBezTo>
                    <a:cubicBezTo>
                      <a:pt x="22" y="90"/>
                      <a:pt x="24" y="93"/>
                      <a:pt x="23" y="94"/>
                    </a:cubicBezTo>
                    <a:close/>
                    <a:moveTo>
                      <a:pt x="55" y="85"/>
                    </a:moveTo>
                    <a:cubicBezTo>
                      <a:pt x="52" y="89"/>
                      <a:pt x="49" y="92"/>
                      <a:pt x="46" y="96"/>
                    </a:cubicBezTo>
                    <a:cubicBezTo>
                      <a:pt x="50" y="97"/>
                      <a:pt x="53" y="97"/>
                      <a:pt x="57" y="97"/>
                    </a:cubicBezTo>
                    <a:cubicBezTo>
                      <a:pt x="61" y="94"/>
                      <a:pt x="65" y="91"/>
                      <a:pt x="67" y="87"/>
                    </a:cubicBezTo>
                    <a:cubicBezTo>
                      <a:pt x="63" y="86"/>
                      <a:pt x="59" y="85"/>
                      <a:pt x="55" y="85"/>
                    </a:cubicBezTo>
                    <a:close/>
                    <a:moveTo>
                      <a:pt x="70" y="88"/>
                    </a:moveTo>
                    <a:cubicBezTo>
                      <a:pt x="68" y="92"/>
                      <a:pt x="64" y="94"/>
                      <a:pt x="61" y="97"/>
                    </a:cubicBezTo>
                    <a:cubicBezTo>
                      <a:pt x="70" y="99"/>
                      <a:pt x="78" y="95"/>
                      <a:pt x="81" y="89"/>
                    </a:cubicBezTo>
                    <a:cubicBezTo>
                      <a:pt x="76" y="89"/>
                      <a:pt x="74" y="88"/>
                      <a:pt x="70" y="88"/>
                    </a:cubicBezTo>
                    <a:close/>
                    <a:moveTo>
                      <a:pt x="32" y="99"/>
                    </a:moveTo>
                    <a:cubicBezTo>
                      <a:pt x="33" y="101"/>
                      <a:pt x="35" y="101"/>
                      <a:pt x="37" y="102"/>
                    </a:cubicBezTo>
                    <a:cubicBezTo>
                      <a:pt x="38" y="99"/>
                      <a:pt x="41" y="99"/>
                      <a:pt x="42" y="97"/>
                    </a:cubicBezTo>
                    <a:cubicBezTo>
                      <a:pt x="39" y="96"/>
                      <a:pt x="37" y="95"/>
                      <a:pt x="33" y="94"/>
                    </a:cubicBezTo>
                    <a:cubicBezTo>
                      <a:pt x="33" y="96"/>
                      <a:pt x="32" y="98"/>
                      <a:pt x="32" y="99"/>
                    </a:cubicBezTo>
                    <a:close/>
                    <a:moveTo>
                      <a:pt x="44" y="98"/>
                    </a:moveTo>
                    <a:cubicBezTo>
                      <a:pt x="44" y="100"/>
                      <a:pt x="41" y="100"/>
                      <a:pt x="40" y="103"/>
                    </a:cubicBezTo>
                    <a:cubicBezTo>
                      <a:pt x="42" y="103"/>
                      <a:pt x="45" y="103"/>
                      <a:pt x="47" y="104"/>
                    </a:cubicBezTo>
                    <a:cubicBezTo>
                      <a:pt x="48" y="101"/>
                      <a:pt x="53" y="102"/>
                      <a:pt x="54" y="99"/>
                    </a:cubicBezTo>
                    <a:cubicBezTo>
                      <a:pt x="50" y="99"/>
                      <a:pt x="48" y="98"/>
                      <a:pt x="44" y="98"/>
                    </a:cubicBezTo>
                    <a:close/>
                    <a:moveTo>
                      <a:pt x="52" y="104"/>
                    </a:moveTo>
                    <a:cubicBezTo>
                      <a:pt x="57" y="104"/>
                      <a:pt x="63" y="103"/>
                      <a:pt x="67" y="100"/>
                    </a:cubicBezTo>
                    <a:cubicBezTo>
                      <a:pt x="60" y="99"/>
                      <a:pt x="55" y="100"/>
                      <a:pt x="5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sp>
          <p:nvSpPr>
            <p:cNvPr id="26" name="矩形 25"/>
            <p:cNvSpPr/>
            <p:nvPr/>
          </p:nvSpPr>
          <p:spPr>
            <a:xfrm>
              <a:off x="2478969" y="2458743"/>
              <a:ext cx="4502648" cy="253916"/>
            </a:xfrm>
            <a:prstGeom prst="rect">
              <a:avLst/>
            </a:prstGeom>
          </p:spPr>
          <p:txBody>
            <a:bodyPr wrap="square">
              <a:spAutoFit/>
            </a:bodyPr>
            <a:lstStyle/>
            <a:p>
              <a:pPr algn="ctr"/>
              <a:r>
                <a:rPr lang="zh-CN" altLang="en-US" sz="1050" dirty="0">
                  <a:solidFill>
                    <a:srgbClr val="F8F8F8"/>
                  </a:solidFill>
                  <a:latin typeface="方正卡通简体" panose="03000509000000000000" charset="-122"/>
                  <a:ea typeface="方正卡通简体" panose="03000509000000000000" charset="-122"/>
                </a:rPr>
                <a:t>单击此处添加文本，单击此处添加文本，单击此处添加文本。</a:t>
              </a:r>
              <a:endParaRPr lang="zh-CN" altLang="en-US" sz="1050" dirty="0">
                <a:solidFill>
                  <a:srgbClr val="F8F8F8"/>
                </a:solidFill>
              </a:endParaRPr>
            </a:p>
          </p:txBody>
        </p:sp>
      </p:grpSp>
      <p:grpSp>
        <p:nvGrpSpPr>
          <p:cNvPr id="29" name="组合 28"/>
          <p:cNvGrpSpPr/>
          <p:nvPr/>
        </p:nvGrpSpPr>
        <p:grpSpPr>
          <a:xfrm>
            <a:off x="1980052" y="2848993"/>
            <a:ext cx="5001254" cy="503740"/>
            <a:chOff x="1979712" y="2848993"/>
            <a:chExt cx="5001905" cy="503740"/>
          </a:xfrm>
        </p:grpSpPr>
        <p:sp>
          <p:nvSpPr>
            <p:cNvPr id="30" name="矩形 8"/>
            <p:cNvSpPr/>
            <p:nvPr/>
          </p:nvSpPr>
          <p:spPr>
            <a:xfrm>
              <a:off x="1979712" y="2848993"/>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775">
                <a:solidFill>
                  <a:schemeClr val="bg1">
                    <a:lumMod val="85000"/>
                  </a:schemeClr>
                </a:solidFill>
              </a:endParaRPr>
            </a:p>
          </p:txBody>
        </p:sp>
        <p:sp>
          <p:nvSpPr>
            <p:cNvPr id="31" name="Freeform 16"/>
            <p:cNvSpPr>
              <a:spLocks noEditPoints="1"/>
            </p:cNvSpPr>
            <p:nvPr/>
          </p:nvSpPr>
          <p:spPr bwMode="auto">
            <a:xfrm>
              <a:off x="2079799" y="2934041"/>
              <a:ext cx="320502" cy="333644"/>
            </a:xfrm>
            <a:custGeom>
              <a:avLst/>
              <a:gdLst>
                <a:gd name="T0" fmla="*/ 14 w 939"/>
                <a:gd name="T1" fmla="*/ 370 h 978"/>
                <a:gd name="T2" fmla="*/ 115 w 939"/>
                <a:gd name="T3" fmla="*/ 87 h 978"/>
                <a:gd name="T4" fmla="*/ 517 w 939"/>
                <a:gd name="T5" fmla="*/ 9 h 978"/>
                <a:gd name="T6" fmla="*/ 818 w 939"/>
                <a:gd name="T7" fmla="*/ 112 h 978"/>
                <a:gd name="T8" fmla="*/ 896 w 939"/>
                <a:gd name="T9" fmla="*/ 454 h 978"/>
                <a:gd name="T10" fmla="*/ 825 w 939"/>
                <a:gd name="T11" fmla="*/ 864 h 978"/>
                <a:gd name="T12" fmla="*/ 345 w 939"/>
                <a:gd name="T13" fmla="*/ 944 h 978"/>
                <a:gd name="T14" fmla="*/ 41 w 939"/>
                <a:gd name="T15" fmla="*/ 801 h 978"/>
                <a:gd name="T16" fmla="*/ 393 w 939"/>
                <a:gd name="T17" fmla="*/ 430 h 978"/>
                <a:gd name="T18" fmla="*/ 275 w 939"/>
                <a:gd name="T19" fmla="*/ 25 h 978"/>
                <a:gd name="T20" fmla="*/ 395 w 939"/>
                <a:gd name="T21" fmla="*/ 25 h 978"/>
                <a:gd name="T22" fmla="*/ 571 w 939"/>
                <a:gd name="T23" fmla="*/ 43 h 978"/>
                <a:gd name="T24" fmla="*/ 497 w 939"/>
                <a:gd name="T25" fmla="*/ 67 h 978"/>
                <a:gd name="T26" fmla="*/ 283 w 939"/>
                <a:gd name="T27" fmla="*/ 63 h 978"/>
                <a:gd name="T28" fmla="*/ 416 w 939"/>
                <a:gd name="T29" fmla="*/ 97 h 978"/>
                <a:gd name="T30" fmla="*/ 526 w 939"/>
                <a:gd name="T31" fmla="*/ 92 h 978"/>
                <a:gd name="T32" fmla="*/ 317 w 939"/>
                <a:gd name="T33" fmla="*/ 69 h 978"/>
                <a:gd name="T34" fmla="*/ 568 w 939"/>
                <a:gd name="T35" fmla="*/ 81 h 978"/>
                <a:gd name="T36" fmla="*/ 538 w 939"/>
                <a:gd name="T37" fmla="*/ 107 h 978"/>
                <a:gd name="T38" fmla="*/ 26 w 939"/>
                <a:gd name="T39" fmla="*/ 211 h 978"/>
                <a:gd name="T40" fmla="*/ 121 w 939"/>
                <a:gd name="T41" fmla="*/ 421 h 978"/>
                <a:gd name="T42" fmla="*/ 157 w 939"/>
                <a:gd name="T43" fmla="*/ 417 h 978"/>
                <a:gd name="T44" fmla="*/ 44 w 939"/>
                <a:gd name="T45" fmla="*/ 203 h 978"/>
                <a:gd name="T46" fmla="*/ 59 w 939"/>
                <a:gd name="T47" fmla="*/ 188 h 978"/>
                <a:gd name="T48" fmla="*/ 266 w 939"/>
                <a:gd name="T49" fmla="*/ 421 h 978"/>
                <a:gd name="T50" fmla="*/ 400 w 939"/>
                <a:gd name="T51" fmla="*/ 439 h 978"/>
                <a:gd name="T52" fmla="*/ 733 w 939"/>
                <a:gd name="T53" fmla="*/ 312 h 978"/>
                <a:gd name="T54" fmla="*/ 782 w 939"/>
                <a:gd name="T55" fmla="*/ 126 h 978"/>
                <a:gd name="T56" fmla="*/ 247 w 939"/>
                <a:gd name="T57" fmla="*/ 104 h 978"/>
                <a:gd name="T58" fmla="*/ 554 w 939"/>
                <a:gd name="T59" fmla="*/ 486 h 978"/>
                <a:gd name="T60" fmla="*/ 696 w 939"/>
                <a:gd name="T61" fmla="*/ 471 h 978"/>
                <a:gd name="T62" fmla="*/ 845 w 939"/>
                <a:gd name="T63" fmla="*/ 142 h 978"/>
                <a:gd name="T64" fmla="*/ 874 w 939"/>
                <a:gd name="T65" fmla="*/ 211 h 978"/>
                <a:gd name="T66" fmla="*/ 830 w 939"/>
                <a:gd name="T67" fmla="*/ 309 h 978"/>
                <a:gd name="T68" fmla="*/ 780 w 939"/>
                <a:gd name="T69" fmla="*/ 437 h 978"/>
                <a:gd name="T70" fmla="*/ 806 w 939"/>
                <a:gd name="T71" fmla="*/ 714 h 978"/>
                <a:gd name="T72" fmla="*/ 845 w 939"/>
                <a:gd name="T73" fmla="*/ 831 h 978"/>
                <a:gd name="T74" fmla="*/ 878 w 939"/>
                <a:gd name="T75" fmla="*/ 254 h 978"/>
                <a:gd name="T76" fmla="*/ 264 w 939"/>
                <a:gd name="T77" fmla="*/ 363 h 978"/>
                <a:gd name="T78" fmla="*/ 330 w 939"/>
                <a:gd name="T79" fmla="*/ 429 h 978"/>
                <a:gd name="T80" fmla="*/ 368 w 939"/>
                <a:gd name="T81" fmla="*/ 406 h 978"/>
                <a:gd name="T82" fmla="*/ 762 w 939"/>
                <a:gd name="T83" fmla="*/ 857 h 978"/>
                <a:gd name="T84" fmla="*/ 791 w 939"/>
                <a:gd name="T85" fmla="*/ 909 h 978"/>
                <a:gd name="T86" fmla="*/ 759 w 939"/>
                <a:gd name="T87" fmla="*/ 390 h 978"/>
                <a:gd name="T88" fmla="*/ 716 w 939"/>
                <a:gd name="T89" fmla="*/ 855 h 978"/>
                <a:gd name="T90" fmla="*/ 755 w 939"/>
                <a:gd name="T91" fmla="*/ 405 h 978"/>
                <a:gd name="T92" fmla="*/ 58 w 939"/>
                <a:gd name="T93" fmla="*/ 757 h 978"/>
                <a:gd name="T94" fmla="*/ 401 w 939"/>
                <a:gd name="T95" fmla="*/ 918 h 978"/>
                <a:gd name="T96" fmla="*/ 674 w 939"/>
                <a:gd name="T97" fmla="*/ 602 h 978"/>
                <a:gd name="T98" fmla="*/ 287 w 939"/>
                <a:gd name="T99" fmla="*/ 563 h 978"/>
                <a:gd name="T100" fmla="*/ 56 w 939"/>
                <a:gd name="T101" fmla="*/ 476 h 978"/>
                <a:gd name="T102" fmla="*/ 389 w 939"/>
                <a:gd name="T103" fmla="*/ 441 h 978"/>
                <a:gd name="T104" fmla="*/ 354 w 939"/>
                <a:gd name="T105" fmla="*/ 477 h 978"/>
                <a:gd name="T106" fmla="*/ 284 w 939"/>
                <a:gd name="T107" fmla="*/ 466 h 978"/>
                <a:gd name="T108" fmla="*/ 292 w 939"/>
                <a:gd name="T109" fmla="*/ 468 h 978"/>
                <a:gd name="T110" fmla="*/ 332 w 939"/>
                <a:gd name="T111" fmla="*/ 496 h 978"/>
                <a:gd name="T112" fmla="*/ 686 w 939"/>
                <a:gd name="T113" fmla="*/ 554 h 978"/>
                <a:gd name="T114" fmla="*/ 535 w 939"/>
                <a:gd name="T115" fmla="*/ 952 h 978"/>
                <a:gd name="T116" fmla="*/ 49 w 939"/>
                <a:gd name="T117" fmla="*/ 815 h 978"/>
                <a:gd name="T118" fmla="*/ 304 w 939"/>
                <a:gd name="T119" fmla="*/ 919 h 978"/>
                <a:gd name="T120" fmla="*/ 680 w 939"/>
                <a:gd name="T121" fmla="*/ 949 h 978"/>
                <a:gd name="T122" fmla="*/ 699 w 939"/>
                <a:gd name="T123" fmla="*/ 49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9" h="978">
                  <a:moveTo>
                    <a:pt x="41" y="801"/>
                  </a:moveTo>
                  <a:cubicBezTo>
                    <a:pt x="46" y="758"/>
                    <a:pt x="57" y="718"/>
                    <a:pt x="55" y="679"/>
                  </a:cubicBezTo>
                  <a:cubicBezTo>
                    <a:pt x="55" y="673"/>
                    <a:pt x="53" y="668"/>
                    <a:pt x="53" y="663"/>
                  </a:cubicBezTo>
                  <a:cubicBezTo>
                    <a:pt x="49" y="620"/>
                    <a:pt x="53" y="574"/>
                    <a:pt x="53" y="541"/>
                  </a:cubicBezTo>
                  <a:cubicBezTo>
                    <a:pt x="51" y="494"/>
                    <a:pt x="39" y="449"/>
                    <a:pt x="39" y="405"/>
                  </a:cubicBezTo>
                  <a:cubicBezTo>
                    <a:pt x="28" y="396"/>
                    <a:pt x="21" y="380"/>
                    <a:pt x="14" y="370"/>
                  </a:cubicBezTo>
                  <a:cubicBezTo>
                    <a:pt x="8" y="340"/>
                    <a:pt x="7" y="306"/>
                    <a:pt x="0" y="279"/>
                  </a:cubicBezTo>
                  <a:cubicBezTo>
                    <a:pt x="4" y="270"/>
                    <a:pt x="1" y="261"/>
                    <a:pt x="7" y="256"/>
                  </a:cubicBezTo>
                  <a:cubicBezTo>
                    <a:pt x="6" y="228"/>
                    <a:pt x="13" y="213"/>
                    <a:pt x="19" y="191"/>
                  </a:cubicBezTo>
                  <a:cubicBezTo>
                    <a:pt x="24" y="174"/>
                    <a:pt x="28" y="163"/>
                    <a:pt x="34" y="150"/>
                  </a:cubicBezTo>
                  <a:cubicBezTo>
                    <a:pt x="43" y="128"/>
                    <a:pt x="53" y="104"/>
                    <a:pt x="70" y="87"/>
                  </a:cubicBezTo>
                  <a:cubicBezTo>
                    <a:pt x="83" y="80"/>
                    <a:pt x="106" y="71"/>
                    <a:pt x="115" y="87"/>
                  </a:cubicBezTo>
                  <a:cubicBezTo>
                    <a:pt x="154" y="86"/>
                    <a:pt x="207" y="82"/>
                    <a:pt x="243" y="90"/>
                  </a:cubicBezTo>
                  <a:cubicBezTo>
                    <a:pt x="240" y="73"/>
                    <a:pt x="243" y="54"/>
                    <a:pt x="252" y="34"/>
                  </a:cubicBezTo>
                  <a:cubicBezTo>
                    <a:pt x="272" y="2"/>
                    <a:pt x="313" y="10"/>
                    <a:pt x="360" y="9"/>
                  </a:cubicBezTo>
                  <a:cubicBezTo>
                    <a:pt x="372" y="9"/>
                    <a:pt x="385" y="5"/>
                    <a:pt x="398" y="4"/>
                  </a:cubicBezTo>
                  <a:cubicBezTo>
                    <a:pt x="431" y="1"/>
                    <a:pt x="466" y="0"/>
                    <a:pt x="495" y="3"/>
                  </a:cubicBezTo>
                  <a:cubicBezTo>
                    <a:pt x="503" y="4"/>
                    <a:pt x="510" y="8"/>
                    <a:pt x="517" y="9"/>
                  </a:cubicBezTo>
                  <a:cubicBezTo>
                    <a:pt x="521" y="10"/>
                    <a:pt x="527" y="8"/>
                    <a:pt x="531" y="9"/>
                  </a:cubicBezTo>
                  <a:cubicBezTo>
                    <a:pt x="550" y="13"/>
                    <a:pt x="569" y="25"/>
                    <a:pt x="583" y="31"/>
                  </a:cubicBezTo>
                  <a:cubicBezTo>
                    <a:pt x="586" y="57"/>
                    <a:pt x="597" y="73"/>
                    <a:pt x="593" y="102"/>
                  </a:cubicBezTo>
                  <a:cubicBezTo>
                    <a:pt x="635" y="107"/>
                    <a:pt x="682" y="102"/>
                    <a:pt x="728" y="106"/>
                  </a:cubicBezTo>
                  <a:cubicBezTo>
                    <a:pt x="741" y="107"/>
                    <a:pt x="754" y="113"/>
                    <a:pt x="767" y="114"/>
                  </a:cubicBezTo>
                  <a:cubicBezTo>
                    <a:pt x="785" y="115"/>
                    <a:pt x="803" y="111"/>
                    <a:pt x="818" y="112"/>
                  </a:cubicBezTo>
                  <a:cubicBezTo>
                    <a:pt x="844" y="115"/>
                    <a:pt x="866" y="132"/>
                    <a:pt x="878" y="148"/>
                  </a:cubicBezTo>
                  <a:cubicBezTo>
                    <a:pt x="884" y="158"/>
                    <a:pt x="882" y="167"/>
                    <a:pt x="884" y="181"/>
                  </a:cubicBezTo>
                  <a:cubicBezTo>
                    <a:pt x="887" y="194"/>
                    <a:pt x="894" y="207"/>
                    <a:pt x="894" y="217"/>
                  </a:cubicBezTo>
                  <a:cubicBezTo>
                    <a:pt x="895" y="231"/>
                    <a:pt x="887" y="243"/>
                    <a:pt x="888" y="261"/>
                  </a:cubicBezTo>
                  <a:cubicBezTo>
                    <a:pt x="891" y="302"/>
                    <a:pt x="892" y="350"/>
                    <a:pt x="894" y="393"/>
                  </a:cubicBezTo>
                  <a:cubicBezTo>
                    <a:pt x="896" y="413"/>
                    <a:pt x="893" y="433"/>
                    <a:pt x="896" y="454"/>
                  </a:cubicBezTo>
                  <a:cubicBezTo>
                    <a:pt x="902" y="505"/>
                    <a:pt x="899" y="558"/>
                    <a:pt x="903" y="604"/>
                  </a:cubicBezTo>
                  <a:cubicBezTo>
                    <a:pt x="904" y="618"/>
                    <a:pt x="909" y="631"/>
                    <a:pt x="906" y="644"/>
                  </a:cubicBezTo>
                  <a:cubicBezTo>
                    <a:pt x="907" y="648"/>
                    <a:pt x="910" y="651"/>
                    <a:pt x="911" y="655"/>
                  </a:cubicBezTo>
                  <a:cubicBezTo>
                    <a:pt x="910" y="720"/>
                    <a:pt x="939" y="783"/>
                    <a:pt x="908" y="830"/>
                  </a:cubicBezTo>
                  <a:cubicBezTo>
                    <a:pt x="886" y="840"/>
                    <a:pt x="864" y="830"/>
                    <a:pt x="843" y="843"/>
                  </a:cubicBezTo>
                  <a:cubicBezTo>
                    <a:pt x="839" y="852"/>
                    <a:pt x="834" y="866"/>
                    <a:pt x="825" y="864"/>
                  </a:cubicBezTo>
                  <a:cubicBezTo>
                    <a:pt x="814" y="893"/>
                    <a:pt x="812" y="924"/>
                    <a:pt x="790" y="939"/>
                  </a:cubicBezTo>
                  <a:cubicBezTo>
                    <a:pt x="767" y="955"/>
                    <a:pt x="733" y="949"/>
                    <a:pt x="704" y="950"/>
                  </a:cubicBezTo>
                  <a:cubicBezTo>
                    <a:pt x="699" y="953"/>
                    <a:pt x="697" y="956"/>
                    <a:pt x="694" y="959"/>
                  </a:cubicBezTo>
                  <a:cubicBezTo>
                    <a:pt x="677" y="976"/>
                    <a:pt x="647" y="972"/>
                    <a:pt x="617" y="978"/>
                  </a:cubicBezTo>
                  <a:cubicBezTo>
                    <a:pt x="551" y="967"/>
                    <a:pt x="473" y="973"/>
                    <a:pt x="405" y="957"/>
                  </a:cubicBezTo>
                  <a:cubicBezTo>
                    <a:pt x="384" y="952"/>
                    <a:pt x="366" y="945"/>
                    <a:pt x="345" y="944"/>
                  </a:cubicBezTo>
                  <a:cubicBezTo>
                    <a:pt x="325" y="939"/>
                    <a:pt x="301" y="928"/>
                    <a:pt x="282" y="922"/>
                  </a:cubicBezTo>
                  <a:cubicBezTo>
                    <a:pt x="244" y="910"/>
                    <a:pt x="208" y="895"/>
                    <a:pt x="168" y="883"/>
                  </a:cubicBezTo>
                  <a:cubicBezTo>
                    <a:pt x="150" y="878"/>
                    <a:pt x="134" y="874"/>
                    <a:pt x="111" y="866"/>
                  </a:cubicBezTo>
                  <a:cubicBezTo>
                    <a:pt x="91" y="858"/>
                    <a:pt x="73" y="851"/>
                    <a:pt x="54" y="845"/>
                  </a:cubicBezTo>
                  <a:cubicBezTo>
                    <a:pt x="47" y="840"/>
                    <a:pt x="42" y="833"/>
                    <a:pt x="34" y="830"/>
                  </a:cubicBezTo>
                  <a:cubicBezTo>
                    <a:pt x="31" y="819"/>
                    <a:pt x="25" y="802"/>
                    <a:pt x="41" y="801"/>
                  </a:cubicBezTo>
                  <a:close/>
                  <a:moveTo>
                    <a:pt x="409" y="415"/>
                  </a:moveTo>
                  <a:cubicBezTo>
                    <a:pt x="419" y="398"/>
                    <a:pt x="427" y="386"/>
                    <a:pt x="421" y="369"/>
                  </a:cubicBezTo>
                  <a:cubicBezTo>
                    <a:pt x="421" y="369"/>
                    <a:pt x="424" y="370"/>
                    <a:pt x="424" y="370"/>
                  </a:cubicBezTo>
                  <a:cubicBezTo>
                    <a:pt x="420" y="354"/>
                    <a:pt x="404" y="342"/>
                    <a:pt x="383" y="341"/>
                  </a:cubicBezTo>
                  <a:cubicBezTo>
                    <a:pt x="396" y="347"/>
                    <a:pt x="404" y="357"/>
                    <a:pt x="410" y="369"/>
                  </a:cubicBezTo>
                  <a:cubicBezTo>
                    <a:pt x="407" y="399"/>
                    <a:pt x="403" y="410"/>
                    <a:pt x="393" y="430"/>
                  </a:cubicBezTo>
                  <a:cubicBezTo>
                    <a:pt x="393" y="429"/>
                    <a:pt x="392" y="428"/>
                    <a:pt x="391" y="430"/>
                  </a:cubicBezTo>
                  <a:cubicBezTo>
                    <a:pt x="401" y="434"/>
                    <a:pt x="401" y="417"/>
                    <a:pt x="409" y="415"/>
                  </a:cubicBezTo>
                  <a:close/>
                  <a:moveTo>
                    <a:pt x="571" y="43"/>
                  </a:moveTo>
                  <a:cubicBezTo>
                    <a:pt x="560" y="22"/>
                    <a:pt x="505" y="14"/>
                    <a:pt x="482" y="13"/>
                  </a:cubicBezTo>
                  <a:cubicBezTo>
                    <a:pt x="443" y="11"/>
                    <a:pt x="396" y="15"/>
                    <a:pt x="356" y="19"/>
                  </a:cubicBezTo>
                  <a:cubicBezTo>
                    <a:pt x="326" y="22"/>
                    <a:pt x="290" y="16"/>
                    <a:pt x="275" y="25"/>
                  </a:cubicBezTo>
                  <a:cubicBezTo>
                    <a:pt x="267" y="30"/>
                    <a:pt x="258" y="47"/>
                    <a:pt x="258" y="53"/>
                  </a:cubicBezTo>
                  <a:cubicBezTo>
                    <a:pt x="264" y="51"/>
                    <a:pt x="270" y="50"/>
                    <a:pt x="277" y="49"/>
                  </a:cubicBezTo>
                  <a:cubicBezTo>
                    <a:pt x="279" y="45"/>
                    <a:pt x="280" y="42"/>
                    <a:pt x="284" y="40"/>
                  </a:cubicBezTo>
                  <a:cubicBezTo>
                    <a:pt x="296" y="33"/>
                    <a:pt x="310" y="32"/>
                    <a:pt x="324" y="30"/>
                  </a:cubicBezTo>
                  <a:cubicBezTo>
                    <a:pt x="330" y="29"/>
                    <a:pt x="335" y="26"/>
                    <a:pt x="340" y="25"/>
                  </a:cubicBezTo>
                  <a:cubicBezTo>
                    <a:pt x="358" y="23"/>
                    <a:pt x="377" y="24"/>
                    <a:pt x="395" y="25"/>
                  </a:cubicBezTo>
                  <a:cubicBezTo>
                    <a:pt x="408" y="26"/>
                    <a:pt x="422" y="23"/>
                    <a:pt x="431" y="25"/>
                  </a:cubicBezTo>
                  <a:cubicBezTo>
                    <a:pt x="435" y="26"/>
                    <a:pt x="439" y="29"/>
                    <a:pt x="444" y="30"/>
                  </a:cubicBezTo>
                  <a:cubicBezTo>
                    <a:pt x="458" y="33"/>
                    <a:pt x="472" y="30"/>
                    <a:pt x="487" y="33"/>
                  </a:cubicBezTo>
                  <a:cubicBezTo>
                    <a:pt x="503" y="36"/>
                    <a:pt x="518" y="43"/>
                    <a:pt x="535" y="44"/>
                  </a:cubicBezTo>
                  <a:cubicBezTo>
                    <a:pt x="542" y="54"/>
                    <a:pt x="551" y="65"/>
                    <a:pt x="548" y="77"/>
                  </a:cubicBezTo>
                  <a:cubicBezTo>
                    <a:pt x="565" y="73"/>
                    <a:pt x="582" y="65"/>
                    <a:pt x="571" y="43"/>
                  </a:cubicBezTo>
                  <a:close/>
                  <a:moveTo>
                    <a:pt x="288" y="51"/>
                  </a:moveTo>
                  <a:cubicBezTo>
                    <a:pt x="293" y="52"/>
                    <a:pt x="296" y="56"/>
                    <a:pt x="299" y="59"/>
                  </a:cubicBezTo>
                  <a:cubicBezTo>
                    <a:pt x="307" y="55"/>
                    <a:pt x="314" y="62"/>
                    <a:pt x="324" y="55"/>
                  </a:cubicBezTo>
                  <a:cubicBezTo>
                    <a:pt x="352" y="51"/>
                    <a:pt x="382" y="56"/>
                    <a:pt x="412" y="56"/>
                  </a:cubicBezTo>
                  <a:cubicBezTo>
                    <a:pt x="423" y="56"/>
                    <a:pt x="433" y="54"/>
                    <a:pt x="442" y="55"/>
                  </a:cubicBezTo>
                  <a:cubicBezTo>
                    <a:pt x="461" y="57"/>
                    <a:pt x="475" y="69"/>
                    <a:pt x="497" y="67"/>
                  </a:cubicBezTo>
                  <a:cubicBezTo>
                    <a:pt x="504" y="60"/>
                    <a:pt x="515" y="56"/>
                    <a:pt x="526" y="53"/>
                  </a:cubicBezTo>
                  <a:cubicBezTo>
                    <a:pt x="447" y="38"/>
                    <a:pt x="356" y="24"/>
                    <a:pt x="288" y="51"/>
                  </a:cubicBezTo>
                  <a:close/>
                  <a:moveTo>
                    <a:pt x="257" y="67"/>
                  </a:moveTo>
                  <a:cubicBezTo>
                    <a:pt x="255" y="78"/>
                    <a:pt x="248" y="119"/>
                    <a:pt x="268" y="112"/>
                  </a:cubicBezTo>
                  <a:cubicBezTo>
                    <a:pt x="271" y="105"/>
                    <a:pt x="270" y="100"/>
                    <a:pt x="268" y="92"/>
                  </a:cubicBezTo>
                  <a:cubicBezTo>
                    <a:pt x="269" y="83"/>
                    <a:pt x="281" y="71"/>
                    <a:pt x="283" y="63"/>
                  </a:cubicBezTo>
                  <a:cubicBezTo>
                    <a:pt x="274" y="57"/>
                    <a:pt x="264" y="62"/>
                    <a:pt x="257" y="67"/>
                  </a:cubicBezTo>
                  <a:close/>
                  <a:moveTo>
                    <a:pt x="444" y="65"/>
                  </a:moveTo>
                  <a:cubicBezTo>
                    <a:pt x="430" y="64"/>
                    <a:pt x="415" y="67"/>
                    <a:pt x="400" y="66"/>
                  </a:cubicBezTo>
                  <a:cubicBezTo>
                    <a:pt x="377" y="65"/>
                    <a:pt x="353" y="61"/>
                    <a:pt x="334" y="67"/>
                  </a:cubicBezTo>
                  <a:cubicBezTo>
                    <a:pt x="343" y="75"/>
                    <a:pt x="349" y="87"/>
                    <a:pt x="348" y="99"/>
                  </a:cubicBezTo>
                  <a:cubicBezTo>
                    <a:pt x="370" y="101"/>
                    <a:pt x="395" y="98"/>
                    <a:pt x="416" y="97"/>
                  </a:cubicBezTo>
                  <a:cubicBezTo>
                    <a:pt x="447" y="96"/>
                    <a:pt x="474" y="103"/>
                    <a:pt x="500" y="100"/>
                  </a:cubicBezTo>
                  <a:cubicBezTo>
                    <a:pt x="499" y="91"/>
                    <a:pt x="496" y="86"/>
                    <a:pt x="496" y="79"/>
                  </a:cubicBezTo>
                  <a:cubicBezTo>
                    <a:pt x="480" y="77"/>
                    <a:pt x="463" y="67"/>
                    <a:pt x="444" y="65"/>
                  </a:cubicBezTo>
                  <a:close/>
                  <a:moveTo>
                    <a:pt x="516" y="127"/>
                  </a:moveTo>
                  <a:cubicBezTo>
                    <a:pt x="522" y="126"/>
                    <a:pt x="526" y="124"/>
                    <a:pt x="528" y="120"/>
                  </a:cubicBezTo>
                  <a:cubicBezTo>
                    <a:pt x="529" y="109"/>
                    <a:pt x="525" y="100"/>
                    <a:pt x="526" y="92"/>
                  </a:cubicBezTo>
                  <a:cubicBezTo>
                    <a:pt x="526" y="83"/>
                    <a:pt x="534" y="75"/>
                    <a:pt x="531" y="65"/>
                  </a:cubicBezTo>
                  <a:cubicBezTo>
                    <a:pt x="496" y="62"/>
                    <a:pt x="510" y="110"/>
                    <a:pt x="516" y="127"/>
                  </a:cubicBezTo>
                  <a:close/>
                  <a:moveTo>
                    <a:pt x="318" y="96"/>
                  </a:moveTo>
                  <a:cubicBezTo>
                    <a:pt x="319" y="98"/>
                    <a:pt x="327" y="97"/>
                    <a:pt x="333" y="97"/>
                  </a:cubicBezTo>
                  <a:cubicBezTo>
                    <a:pt x="334" y="87"/>
                    <a:pt x="328" y="78"/>
                    <a:pt x="325" y="67"/>
                  </a:cubicBezTo>
                  <a:cubicBezTo>
                    <a:pt x="321" y="67"/>
                    <a:pt x="321" y="70"/>
                    <a:pt x="317" y="69"/>
                  </a:cubicBezTo>
                  <a:cubicBezTo>
                    <a:pt x="317" y="80"/>
                    <a:pt x="318" y="97"/>
                    <a:pt x="318" y="96"/>
                  </a:cubicBezTo>
                  <a:close/>
                  <a:moveTo>
                    <a:pt x="568" y="81"/>
                  </a:moveTo>
                  <a:cubicBezTo>
                    <a:pt x="569" y="87"/>
                    <a:pt x="573" y="96"/>
                    <a:pt x="576" y="104"/>
                  </a:cubicBezTo>
                  <a:cubicBezTo>
                    <a:pt x="578" y="104"/>
                    <a:pt x="581" y="104"/>
                    <a:pt x="583" y="104"/>
                  </a:cubicBezTo>
                  <a:cubicBezTo>
                    <a:pt x="587" y="94"/>
                    <a:pt x="588" y="79"/>
                    <a:pt x="579" y="74"/>
                  </a:cubicBezTo>
                  <a:cubicBezTo>
                    <a:pt x="576" y="79"/>
                    <a:pt x="574" y="79"/>
                    <a:pt x="568" y="81"/>
                  </a:cubicBezTo>
                  <a:close/>
                  <a:moveTo>
                    <a:pt x="287" y="79"/>
                  </a:moveTo>
                  <a:cubicBezTo>
                    <a:pt x="287" y="83"/>
                    <a:pt x="282" y="84"/>
                    <a:pt x="280" y="90"/>
                  </a:cubicBezTo>
                  <a:cubicBezTo>
                    <a:pt x="293" y="95"/>
                    <a:pt x="313" y="98"/>
                    <a:pt x="308" y="75"/>
                  </a:cubicBezTo>
                  <a:cubicBezTo>
                    <a:pt x="302" y="76"/>
                    <a:pt x="295" y="78"/>
                    <a:pt x="287" y="79"/>
                  </a:cubicBezTo>
                  <a:close/>
                  <a:moveTo>
                    <a:pt x="546" y="94"/>
                  </a:moveTo>
                  <a:cubicBezTo>
                    <a:pt x="539" y="91"/>
                    <a:pt x="533" y="101"/>
                    <a:pt x="538" y="107"/>
                  </a:cubicBezTo>
                  <a:cubicBezTo>
                    <a:pt x="546" y="105"/>
                    <a:pt x="552" y="106"/>
                    <a:pt x="563" y="105"/>
                  </a:cubicBezTo>
                  <a:cubicBezTo>
                    <a:pt x="563" y="99"/>
                    <a:pt x="561" y="93"/>
                    <a:pt x="559" y="86"/>
                  </a:cubicBezTo>
                  <a:cubicBezTo>
                    <a:pt x="553" y="87"/>
                    <a:pt x="548" y="89"/>
                    <a:pt x="546" y="94"/>
                  </a:cubicBezTo>
                  <a:close/>
                  <a:moveTo>
                    <a:pt x="79" y="96"/>
                  </a:moveTo>
                  <a:cubicBezTo>
                    <a:pt x="75" y="101"/>
                    <a:pt x="74" y="107"/>
                    <a:pt x="68" y="109"/>
                  </a:cubicBezTo>
                  <a:cubicBezTo>
                    <a:pt x="45" y="139"/>
                    <a:pt x="34" y="177"/>
                    <a:pt x="26" y="211"/>
                  </a:cubicBezTo>
                  <a:cubicBezTo>
                    <a:pt x="12" y="240"/>
                    <a:pt x="15" y="294"/>
                    <a:pt x="26" y="330"/>
                  </a:cubicBezTo>
                  <a:cubicBezTo>
                    <a:pt x="23" y="339"/>
                    <a:pt x="28" y="343"/>
                    <a:pt x="28" y="353"/>
                  </a:cubicBezTo>
                  <a:cubicBezTo>
                    <a:pt x="32" y="353"/>
                    <a:pt x="30" y="360"/>
                    <a:pt x="34" y="360"/>
                  </a:cubicBezTo>
                  <a:cubicBezTo>
                    <a:pt x="31" y="367"/>
                    <a:pt x="38" y="375"/>
                    <a:pt x="39" y="383"/>
                  </a:cubicBezTo>
                  <a:cubicBezTo>
                    <a:pt x="44" y="387"/>
                    <a:pt x="49" y="391"/>
                    <a:pt x="50" y="400"/>
                  </a:cubicBezTo>
                  <a:cubicBezTo>
                    <a:pt x="72" y="413"/>
                    <a:pt x="97" y="419"/>
                    <a:pt x="121" y="421"/>
                  </a:cubicBezTo>
                  <a:cubicBezTo>
                    <a:pt x="124" y="421"/>
                    <a:pt x="128" y="425"/>
                    <a:pt x="131" y="425"/>
                  </a:cubicBezTo>
                  <a:cubicBezTo>
                    <a:pt x="135" y="425"/>
                    <a:pt x="139" y="423"/>
                    <a:pt x="142" y="424"/>
                  </a:cubicBezTo>
                  <a:cubicBezTo>
                    <a:pt x="153" y="425"/>
                    <a:pt x="157" y="429"/>
                    <a:pt x="166" y="431"/>
                  </a:cubicBezTo>
                  <a:cubicBezTo>
                    <a:pt x="198" y="440"/>
                    <a:pt x="231" y="441"/>
                    <a:pt x="259" y="445"/>
                  </a:cubicBezTo>
                  <a:cubicBezTo>
                    <a:pt x="256" y="444"/>
                    <a:pt x="260" y="436"/>
                    <a:pt x="257" y="435"/>
                  </a:cubicBezTo>
                  <a:cubicBezTo>
                    <a:pt x="226" y="428"/>
                    <a:pt x="192" y="423"/>
                    <a:pt x="157" y="417"/>
                  </a:cubicBezTo>
                  <a:cubicBezTo>
                    <a:pt x="142" y="415"/>
                    <a:pt x="129" y="410"/>
                    <a:pt x="112" y="405"/>
                  </a:cubicBezTo>
                  <a:cubicBezTo>
                    <a:pt x="79" y="395"/>
                    <a:pt x="57" y="383"/>
                    <a:pt x="39" y="363"/>
                  </a:cubicBezTo>
                  <a:cubicBezTo>
                    <a:pt x="32" y="350"/>
                    <a:pt x="33" y="337"/>
                    <a:pt x="33" y="328"/>
                  </a:cubicBezTo>
                  <a:cubicBezTo>
                    <a:pt x="32" y="322"/>
                    <a:pt x="29" y="316"/>
                    <a:pt x="29" y="310"/>
                  </a:cubicBezTo>
                  <a:cubicBezTo>
                    <a:pt x="28" y="296"/>
                    <a:pt x="32" y="277"/>
                    <a:pt x="34" y="263"/>
                  </a:cubicBezTo>
                  <a:cubicBezTo>
                    <a:pt x="37" y="243"/>
                    <a:pt x="40" y="223"/>
                    <a:pt x="44" y="203"/>
                  </a:cubicBezTo>
                  <a:cubicBezTo>
                    <a:pt x="52" y="160"/>
                    <a:pt x="75" y="123"/>
                    <a:pt x="97" y="94"/>
                  </a:cubicBezTo>
                  <a:cubicBezTo>
                    <a:pt x="87" y="92"/>
                    <a:pt x="87" y="94"/>
                    <a:pt x="79" y="96"/>
                  </a:cubicBezTo>
                  <a:close/>
                  <a:moveTo>
                    <a:pt x="247" y="104"/>
                  </a:moveTo>
                  <a:cubicBezTo>
                    <a:pt x="241" y="103"/>
                    <a:pt x="239" y="98"/>
                    <a:pt x="233" y="97"/>
                  </a:cubicBezTo>
                  <a:cubicBezTo>
                    <a:pt x="201" y="93"/>
                    <a:pt x="164" y="98"/>
                    <a:pt x="124" y="95"/>
                  </a:cubicBezTo>
                  <a:cubicBezTo>
                    <a:pt x="89" y="115"/>
                    <a:pt x="71" y="146"/>
                    <a:pt x="59" y="188"/>
                  </a:cubicBezTo>
                  <a:cubicBezTo>
                    <a:pt x="54" y="207"/>
                    <a:pt x="54" y="226"/>
                    <a:pt x="53" y="244"/>
                  </a:cubicBezTo>
                  <a:cubicBezTo>
                    <a:pt x="52" y="254"/>
                    <a:pt x="46" y="263"/>
                    <a:pt x="45" y="273"/>
                  </a:cubicBezTo>
                  <a:cubicBezTo>
                    <a:pt x="41" y="299"/>
                    <a:pt x="39" y="329"/>
                    <a:pt x="50" y="358"/>
                  </a:cubicBezTo>
                  <a:cubicBezTo>
                    <a:pt x="72" y="384"/>
                    <a:pt x="104" y="388"/>
                    <a:pt x="135" y="401"/>
                  </a:cubicBezTo>
                  <a:cubicBezTo>
                    <a:pt x="152" y="406"/>
                    <a:pt x="170" y="406"/>
                    <a:pt x="187" y="409"/>
                  </a:cubicBezTo>
                  <a:cubicBezTo>
                    <a:pt x="215" y="412"/>
                    <a:pt x="241" y="426"/>
                    <a:pt x="266" y="421"/>
                  </a:cubicBezTo>
                  <a:cubicBezTo>
                    <a:pt x="269" y="396"/>
                    <a:pt x="246" y="378"/>
                    <a:pt x="254" y="356"/>
                  </a:cubicBezTo>
                  <a:cubicBezTo>
                    <a:pt x="264" y="333"/>
                    <a:pt x="316" y="325"/>
                    <a:pt x="338" y="328"/>
                  </a:cubicBezTo>
                  <a:cubicBezTo>
                    <a:pt x="356" y="330"/>
                    <a:pt x="378" y="328"/>
                    <a:pt x="394" y="331"/>
                  </a:cubicBezTo>
                  <a:cubicBezTo>
                    <a:pt x="412" y="336"/>
                    <a:pt x="422" y="349"/>
                    <a:pt x="432" y="358"/>
                  </a:cubicBezTo>
                  <a:cubicBezTo>
                    <a:pt x="433" y="361"/>
                    <a:pt x="436" y="365"/>
                    <a:pt x="437" y="370"/>
                  </a:cubicBezTo>
                  <a:cubicBezTo>
                    <a:pt x="434" y="395"/>
                    <a:pt x="421" y="424"/>
                    <a:pt x="400" y="439"/>
                  </a:cubicBezTo>
                  <a:cubicBezTo>
                    <a:pt x="406" y="447"/>
                    <a:pt x="396" y="453"/>
                    <a:pt x="401" y="461"/>
                  </a:cubicBezTo>
                  <a:cubicBezTo>
                    <a:pt x="430" y="460"/>
                    <a:pt x="449" y="464"/>
                    <a:pt x="475" y="465"/>
                  </a:cubicBezTo>
                  <a:cubicBezTo>
                    <a:pt x="504" y="471"/>
                    <a:pt x="549" y="472"/>
                    <a:pt x="573" y="478"/>
                  </a:cubicBezTo>
                  <a:cubicBezTo>
                    <a:pt x="594" y="477"/>
                    <a:pt x="601" y="481"/>
                    <a:pt x="620" y="476"/>
                  </a:cubicBezTo>
                  <a:cubicBezTo>
                    <a:pt x="643" y="462"/>
                    <a:pt x="666" y="455"/>
                    <a:pt x="681" y="435"/>
                  </a:cubicBezTo>
                  <a:cubicBezTo>
                    <a:pt x="705" y="404"/>
                    <a:pt x="725" y="359"/>
                    <a:pt x="733" y="312"/>
                  </a:cubicBezTo>
                  <a:cubicBezTo>
                    <a:pt x="735" y="296"/>
                    <a:pt x="734" y="280"/>
                    <a:pt x="737" y="266"/>
                  </a:cubicBezTo>
                  <a:cubicBezTo>
                    <a:pt x="739" y="260"/>
                    <a:pt x="742" y="255"/>
                    <a:pt x="744" y="249"/>
                  </a:cubicBezTo>
                  <a:cubicBezTo>
                    <a:pt x="751" y="218"/>
                    <a:pt x="758" y="186"/>
                    <a:pt x="767" y="157"/>
                  </a:cubicBezTo>
                  <a:cubicBezTo>
                    <a:pt x="774" y="154"/>
                    <a:pt x="776" y="145"/>
                    <a:pt x="781" y="138"/>
                  </a:cubicBezTo>
                  <a:cubicBezTo>
                    <a:pt x="785" y="133"/>
                    <a:pt x="796" y="128"/>
                    <a:pt x="794" y="124"/>
                  </a:cubicBezTo>
                  <a:cubicBezTo>
                    <a:pt x="792" y="124"/>
                    <a:pt x="784" y="123"/>
                    <a:pt x="782" y="126"/>
                  </a:cubicBezTo>
                  <a:cubicBezTo>
                    <a:pt x="707" y="110"/>
                    <a:pt x="611" y="113"/>
                    <a:pt x="541" y="116"/>
                  </a:cubicBezTo>
                  <a:cubicBezTo>
                    <a:pt x="537" y="122"/>
                    <a:pt x="540" y="122"/>
                    <a:pt x="538" y="129"/>
                  </a:cubicBezTo>
                  <a:cubicBezTo>
                    <a:pt x="532" y="134"/>
                    <a:pt x="524" y="137"/>
                    <a:pt x="513" y="138"/>
                  </a:cubicBezTo>
                  <a:cubicBezTo>
                    <a:pt x="506" y="133"/>
                    <a:pt x="502" y="125"/>
                    <a:pt x="501" y="114"/>
                  </a:cubicBezTo>
                  <a:cubicBezTo>
                    <a:pt x="433" y="106"/>
                    <a:pt x="353" y="109"/>
                    <a:pt x="280" y="107"/>
                  </a:cubicBezTo>
                  <a:cubicBezTo>
                    <a:pt x="278" y="126"/>
                    <a:pt x="245" y="127"/>
                    <a:pt x="247" y="104"/>
                  </a:cubicBezTo>
                  <a:close/>
                  <a:moveTo>
                    <a:pt x="803" y="135"/>
                  </a:moveTo>
                  <a:cubicBezTo>
                    <a:pt x="782" y="154"/>
                    <a:pt x="766" y="189"/>
                    <a:pt x="766" y="214"/>
                  </a:cubicBezTo>
                  <a:cubicBezTo>
                    <a:pt x="749" y="256"/>
                    <a:pt x="748" y="300"/>
                    <a:pt x="735" y="343"/>
                  </a:cubicBezTo>
                  <a:cubicBezTo>
                    <a:pt x="729" y="364"/>
                    <a:pt x="722" y="384"/>
                    <a:pt x="714" y="400"/>
                  </a:cubicBezTo>
                  <a:cubicBezTo>
                    <a:pt x="706" y="415"/>
                    <a:pt x="699" y="427"/>
                    <a:pt x="694" y="444"/>
                  </a:cubicBezTo>
                  <a:cubicBezTo>
                    <a:pt x="665" y="480"/>
                    <a:pt x="614" y="494"/>
                    <a:pt x="554" y="486"/>
                  </a:cubicBezTo>
                  <a:cubicBezTo>
                    <a:pt x="500" y="479"/>
                    <a:pt x="446" y="471"/>
                    <a:pt x="399" y="468"/>
                  </a:cubicBezTo>
                  <a:cubicBezTo>
                    <a:pt x="393" y="475"/>
                    <a:pt x="396" y="482"/>
                    <a:pt x="394" y="492"/>
                  </a:cubicBezTo>
                  <a:cubicBezTo>
                    <a:pt x="434" y="498"/>
                    <a:pt x="478" y="501"/>
                    <a:pt x="521" y="506"/>
                  </a:cubicBezTo>
                  <a:cubicBezTo>
                    <a:pt x="553" y="510"/>
                    <a:pt x="576" y="515"/>
                    <a:pt x="604" y="511"/>
                  </a:cubicBezTo>
                  <a:cubicBezTo>
                    <a:pt x="631" y="507"/>
                    <a:pt x="662" y="501"/>
                    <a:pt x="681" y="486"/>
                  </a:cubicBezTo>
                  <a:cubicBezTo>
                    <a:pt x="686" y="482"/>
                    <a:pt x="691" y="476"/>
                    <a:pt x="696" y="471"/>
                  </a:cubicBezTo>
                  <a:cubicBezTo>
                    <a:pt x="718" y="451"/>
                    <a:pt x="730" y="430"/>
                    <a:pt x="744" y="402"/>
                  </a:cubicBezTo>
                  <a:cubicBezTo>
                    <a:pt x="758" y="362"/>
                    <a:pt x="768" y="309"/>
                    <a:pt x="766" y="270"/>
                  </a:cubicBezTo>
                  <a:cubicBezTo>
                    <a:pt x="776" y="256"/>
                    <a:pt x="773" y="237"/>
                    <a:pt x="777" y="221"/>
                  </a:cubicBezTo>
                  <a:cubicBezTo>
                    <a:pt x="780" y="212"/>
                    <a:pt x="786" y="199"/>
                    <a:pt x="791" y="190"/>
                  </a:cubicBezTo>
                  <a:cubicBezTo>
                    <a:pt x="801" y="168"/>
                    <a:pt x="812" y="158"/>
                    <a:pt x="830" y="147"/>
                  </a:cubicBezTo>
                  <a:cubicBezTo>
                    <a:pt x="837" y="146"/>
                    <a:pt x="839" y="145"/>
                    <a:pt x="845" y="142"/>
                  </a:cubicBezTo>
                  <a:cubicBezTo>
                    <a:pt x="852" y="143"/>
                    <a:pt x="856" y="148"/>
                    <a:pt x="862" y="150"/>
                  </a:cubicBezTo>
                  <a:cubicBezTo>
                    <a:pt x="853" y="130"/>
                    <a:pt x="822" y="125"/>
                    <a:pt x="803" y="135"/>
                  </a:cubicBezTo>
                  <a:close/>
                  <a:moveTo>
                    <a:pt x="782" y="241"/>
                  </a:moveTo>
                  <a:cubicBezTo>
                    <a:pt x="781" y="250"/>
                    <a:pt x="781" y="261"/>
                    <a:pt x="781" y="270"/>
                  </a:cubicBezTo>
                  <a:cubicBezTo>
                    <a:pt x="811" y="272"/>
                    <a:pt x="861" y="264"/>
                    <a:pt x="872" y="246"/>
                  </a:cubicBezTo>
                  <a:cubicBezTo>
                    <a:pt x="877" y="237"/>
                    <a:pt x="875" y="223"/>
                    <a:pt x="874" y="211"/>
                  </a:cubicBezTo>
                  <a:cubicBezTo>
                    <a:pt x="874" y="210"/>
                    <a:pt x="873" y="209"/>
                    <a:pt x="872" y="209"/>
                  </a:cubicBezTo>
                  <a:cubicBezTo>
                    <a:pt x="857" y="237"/>
                    <a:pt x="814" y="241"/>
                    <a:pt x="782" y="241"/>
                  </a:cubicBezTo>
                  <a:close/>
                  <a:moveTo>
                    <a:pt x="833" y="273"/>
                  </a:moveTo>
                  <a:cubicBezTo>
                    <a:pt x="839" y="314"/>
                    <a:pt x="839" y="350"/>
                    <a:pt x="833" y="388"/>
                  </a:cubicBezTo>
                  <a:cubicBezTo>
                    <a:pt x="831" y="405"/>
                    <a:pt x="834" y="426"/>
                    <a:pt x="825" y="441"/>
                  </a:cubicBezTo>
                  <a:cubicBezTo>
                    <a:pt x="820" y="412"/>
                    <a:pt x="832" y="356"/>
                    <a:pt x="830" y="309"/>
                  </a:cubicBezTo>
                  <a:cubicBezTo>
                    <a:pt x="829" y="298"/>
                    <a:pt x="831" y="275"/>
                    <a:pt x="818" y="277"/>
                  </a:cubicBezTo>
                  <a:cubicBezTo>
                    <a:pt x="817" y="291"/>
                    <a:pt x="822" y="327"/>
                    <a:pt x="815" y="349"/>
                  </a:cubicBezTo>
                  <a:cubicBezTo>
                    <a:pt x="807" y="322"/>
                    <a:pt x="814" y="305"/>
                    <a:pt x="810" y="279"/>
                  </a:cubicBezTo>
                  <a:cubicBezTo>
                    <a:pt x="800" y="278"/>
                    <a:pt x="791" y="280"/>
                    <a:pt x="782" y="278"/>
                  </a:cubicBezTo>
                  <a:cubicBezTo>
                    <a:pt x="785" y="308"/>
                    <a:pt x="783" y="333"/>
                    <a:pt x="781" y="358"/>
                  </a:cubicBezTo>
                  <a:cubicBezTo>
                    <a:pt x="779" y="383"/>
                    <a:pt x="781" y="409"/>
                    <a:pt x="780" y="437"/>
                  </a:cubicBezTo>
                  <a:cubicBezTo>
                    <a:pt x="777" y="491"/>
                    <a:pt x="774" y="559"/>
                    <a:pt x="770" y="613"/>
                  </a:cubicBezTo>
                  <a:cubicBezTo>
                    <a:pt x="764" y="697"/>
                    <a:pt x="765" y="785"/>
                    <a:pt x="785" y="857"/>
                  </a:cubicBezTo>
                  <a:cubicBezTo>
                    <a:pt x="794" y="873"/>
                    <a:pt x="795" y="891"/>
                    <a:pt x="800" y="908"/>
                  </a:cubicBezTo>
                  <a:cubicBezTo>
                    <a:pt x="810" y="887"/>
                    <a:pt x="813" y="869"/>
                    <a:pt x="811" y="841"/>
                  </a:cubicBezTo>
                  <a:cubicBezTo>
                    <a:pt x="809" y="812"/>
                    <a:pt x="805" y="776"/>
                    <a:pt x="802" y="745"/>
                  </a:cubicBezTo>
                  <a:cubicBezTo>
                    <a:pt x="801" y="735"/>
                    <a:pt x="793" y="720"/>
                    <a:pt x="806" y="714"/>
                  </a:cubicBezTo>
                  <a:cubicBezTo>
                    <a:pt x="815" y="759"/>
                    <a:pt x="814" y="808"/>
                    <a:pt x="825" y="850"/>
                  </a:cubicBezTo>
                  <a:cubicBezTo>
                    <a:pt x="835" y="842"/>
                    <a:pt x="833" y="829"/>
                    <a:pt x="835" y="817"/>
                  </a:cubicBezTo>
                  <a:cubicBezTo>
                    <a:pt x="840" y="781"/>
                    <a:pt x="847" y="741"/>
                    <a:pt x="841" y="699"/>
                  </a:cubicBezTo>
                  <a:cubicBezTo>
                    <a:pt x="835" y="658"/>
                    <a:pt x="823" y="618"/>
                    <a:pt x="832" y="586"/>
                  </a:cubicBezTo>
                  <a:cubicBezTo>
                    <a:pt x="840" y="605"/>
                    <a:pt x="836" y="626"/>
                    <a:pt x="840" y="647"/>
                  </a:cubicBezTo>
                  <a:cubicBezTo>
                    <a:pt x="850" y="711"/>
                    <a:pt x="859" y="768"/>
                    <a:pt x="845" y="831"/>
                  </a:cubicBezTo>
                  <a:cubicBezTo>
                    <a:pt x="859" y="823"/>
                    <a:pt x="889" y="831"/>
                    <a:pt x="902" y="820"/>
                  </a:cubicBezTo>
                  <a:cubicBezTo>
                    <a:pt x="921" y="802"/>
                    <a:pt x="910" y="746"/>
                    <a:pt x="909" y="721"/>
                  </a:cubicBezTo>
                  <a:cubicBezTo>
                    <a:pt x="909" y="721"/>
                    <a:pt x="910" y="719"/>
                    <a:pt x="909" y="718"/>
                  </a:cubicBezTo>
                  <a:cubicBezTo>
                    <a:pt x="907" y="699"/>
                    <a:pt x="900" y="681"/>
                    <a:pt x="899" y="662"/>
                  </a:cubicBezTo>
                  <a:cubicBezTo>
                    <a:pt x="899" y="632"/>
                    <a:pt x="895" y="603"/>
                    <a:pt x="893" y="574"/>
                  </a:cubicBezTo>
                  <a:cubicBezTo>
                    <a:pt x="887" y="472"/>
                    <a:pt x="884" y="359"/>
                    <a:pt x="878" y="254"/>
                  </a:cubicBezTo>
                  <a:cubicBezTo>
                    <a:pt x="878" y="254"/>
                    <a:pt x="878" y="253"/>
                    <a:pt x="877" y="253"/>
                  </a:cubicBezTo>
                  <a:cubicBezTo>
                    <a:pt x="865" y="262"/>
                    <a:pt x="851" y="269"/>
                    <a:pt x="833" y="273"/>
                  </a:cubicBezTo>
                  <a:close/>
                  <a:moveTo>
                    <a:pt x="373" y="346"/>
                  </a:moveTo>
                  <a:cubicBezTo>
                    <a:pt x="365" y="344"/>
                    <a:pt x="358" y="345"/>
                    <a:pt x="350" y="344"/>
                  </a:cubicBezTo>
                  <a:cubicBezTo>
                    <a:pt x="344" y="343"/>
                    <a:pt x="337" y="340"/>
                    <a:pt x="330" y="339"/>
                  </a:cubicBezTo>
                  <a:cubicBezTo>
                    <a:pt x="307" y="337"/>
                    <a:pt x="270" y="341"/>
                    <a:pt x="264" y="363"/>
                  </a:cubicBezTo>
                  <a:cubicBezTo>
                    <a:pt x="259" y="383"/>
                    <a:pt x="275" y="397"/>
                    <a:pt x="278" y="419"/>
                  </a:cubicBezTo>
                  <a:cubicBezTo>
                    <a:pt x="282" y="419"/>
                    <a:pt x="285" y="421"/>
                    <a:pt x="289" y="421"/>
                  </a:cubicBezTo>
                  <a:cubicBezTo>
                    <a:pt x="288" y="413"/>
                    <a:pt x="277" y="407"/>
                    <a:pt x="279" y="399"/>
                  </a:cubicBezTo>
                  <a:cubicBezTo>
                    <a:pt x="294" y="407"/>
                    <a:pt x="296" y="428"/>
                    <a:pt x="319" y="427"/>
                  </a:cubicBezTo>
                  <a:cubicBezTo>
                    <a:pt x="313" y="412"/>
                    <a:pt x="297" y="401"/>
                    <a:pt x="294" y="386"/>
                  </a:cubicBezTo>
                  <a:cubicBezTo>
                    <a:pt x="308" y="399"/>
                    <a:pt x="320" y="413"/>
                    <a:pt x="330" y="429"/>
                  </a:cubicBezTo>
                  <a:cubicBezTo>
                    <a:pt x="338" y="428"/>
                    <a:pt x="347" y="433"/>
                    <a:pt x="353" y="430"/>
                  </a:cubicBezTo>
                  <a:cubicBezTo>
                    <a:pt x="342" y="413"/>
                    <a:pt x="325" y="402"/>
                    <a:pt x="320" y="380"/>
                  </a:cubicBezTo>
                  <a:cubicBezTo>
                    <a:pt x="335" y="396"/>
                    <a:pt x="349" y="412"/>
                    <a:pt x="361" y="430"/>
                  </a:cubicBezTo>
                  <a:cubicBezTo>
                    <a:pt x="366" y="427"/>
                    <a:pt x="370" y="434"/>
                    <a:pt x="373" y="429"/>
                  </a:cubicBezTo>
                  <a:cubicBezTo>
                    <a:pt x="366" y="416"/>
                    <a:pt x="355" y="402"/>
                    <a:pt x="351" y="390"/>
                  </a:cubicBezTo>
                  <a:cubicBezTo>
                    <a:pt x="359" y="390"/>
                    <a:pt x="363" y="400"/>
                    <a:pt x="368" y="406"/>
                  </a:cubicBezTo>
                  <a:cubicBezTo>
                    <a:pt x="373" y="413"/>
                    <a:pt x="377" y="421"/>
                    <a:pt x="383" y="426"/>
                  </a:cubicBezTo>
                  <a:cubicBezTo>
                    <a:pt x="400" y="395"/>
                    <a:pt x="409" y="360"/>
                    <a:pt x="373" y="346"/>
                  </a:cubicBezTo>
                  <a:close/>
                  <a:moveTo>
                    <a:pt x="759" y="390"/>
                  </a:moveTo>
                  <a:cubicBezTo>
                    <a:pt x="767" y="417"/>
                    <a:pt x="763" y="450"/>
                    <a:pt x="760" y="476"/>
                  </a:cubicBezTo>
                  <a:cubicBezTo>
                    <a:pt x="756" y="507"/>
                    <a:pt x="754" y="534"/>
                    <a:pt x="752" y="563"/>
                  </a:cubicBezTo>
                  <a:cubicBezTo>
                    <a:pt x="747" y="660"/>
                    <a:pt x="738" y="762"/>
                    <a:pt x="762" y="857"/>
                  </a:cubicBezTo>
                  <a:cubicBezTo>
                    <a:pt x="766" y="861"/>
                    <a:pt x="770" y="868"/>
                    <a:pt x="772" y="874"/>
                  </a:cubicBezTo>
                  <a:cubicBezTo>
                    <a:pt x="776" y="887"/>
                    <a:pt x="777" y="910"/>
                    <a:pt x="771" y="918"/>
                  </a:cubicBezTo>
                  <a:cubicBezTo>
                    <a:pt x="760" y="933"/>
                    <a:pt x="733" y="927"/>
                    <a:pt x="715" y="926"/>
                  </a:cubicBezTo>
                  <a:cubicBezTo>
                    <a:pt x="711" y="930"/>
                    <a:pt x="711" y="938"/>
                    <a:pt x="708" y="943"/>
                  </a:cubicBezTo>
                  <a:cubicBezTo>
                    <a:pt x="739" y="939"/>
                    <a:pt x="770" y="946"/>
                    <a:pt x="789" y="927"/>
                  </a:cubicBezTo>
                  <a:cubicBezTo>
                    <a:pt x="781" y="921"/>
                    <a:pt x="789" y="916"/>
                    <a:pt x="791" y="909"/>
                  </a:cubicBezTo>
                  <a:cubicBezTo>
                    <a:pt x="781" y="870"/>
                    <a:pt x="770" y="836"/>
                    <a:pt x="764" y="798"/>
                  </a:cubicBezTo>
                  <a:cubicBezTo>
                    <a:pt x="754" y="746"/>
                    <a:pt x="762" y="695"/>
                    <a:pt x="762" y="638"/>
                  </a:cubicBezTo>
                  <a:cubicBezTo>
                    <a:pt x="762" y="631"/>
                    <a:pt x="760" y="623"/>
                    <a:pt x="760" y="615"/>
                  </a:cubicBezTo>
                  <a:cubicBezTo>
                    <a:pt x="761" y="572"/>
                    <a:pt x="767" y="522"/>
                    <a:pt x="769" y="482"/>
                  </a:cubicBezTo>
                  <a:cubicBezTo>
                    <a:pt x="770" y="435"/>
                    <a:pt x="775" y="392"/>
                    <a:pt x="767" y="350"/>
                  </a:cubicBezTo>
                  <a:cubicBezTo>
                    <a:pt x="764" y="363"/>
                    <a:pt x="764" y="379"/>
                    <a:pt x="759" y="390"/>
                  </a:cubicBezTo>
                  <a:close/>
                  <a:moveTo>
                    <a:pt x="713" y="477"/>
                  </a:moveTo>
                  <a:cubicBezTo>
                    <a:pt x="720" y="485"/>
                    <a:pt x="710" y="492"/>
                    <a:pt x="709" y="501"/>
                  </a:cubicBezTo>
                  <a:cubicBezTo>
                    <a:pt x="701" y="550"/>
                    <a:pt x="709" y="598"/>
                    <a:pt x="709" y="644"/>
                  </a:cubicBezTo>
                  <a:cubicBezTo>
                    <a:pt x="708" y="706"/>
                    <a:pt x="713" y="754"/>
                    <a:pt x="714" y="808"/>
                  </a:cubicBezTo>
                  <a:cubicBezTo>
                    <a:pt x="714" y="819"/>
                    <a:pt x="712" y="830"/>
                    <a:pt x="713" y="840"/>
                  </a:cubicBezTo>
                  <a:cubicBezTo>
                    <a:pt x="713" y="845"/>
                    <a:pt x="716" y="849"/>
                    <a:pt x="716" y="855"/>
                  </a:cubicBezTo>
                  <a:cubicBezTo>
                    <a:pt x="718" y="876"/>
                    <a:pt x="715" y="896"/>
                    <a:pt x="715" y="917"/>
                  </a:cubicBezTo>
                  <a:cubicBezTo>
                    <a:pt x="734" y="920"/>
                    <a:pt x="745" y="923"/>
                    <a:pt x="761" y="914"/>
                  </a:cubicBezTo>
                  <a:cubicBezTo>
                    <a:pt x="774" y="895"/>
                    <a:pt x="759" y="873"/>
                    <a:pt x="754" y="857"/>
                  </a:cubicBezTo>
                  <a:cubicBezTo>
                    <a:pt x="740" y="820"/>
                    <a:pt x="736" y="767"/>
                    <a:pt x="737" y="724"/>
                  </a:cubicBezTo>
                  <a:cubicBezTo>
                    <a:pt x="740" y="641"/>
                    <a:pt x="742" y="559"/>
                    <a:pt x="751" y="478"/>
                  </a:cubicBezTo>
                  <a:cubicBezTo>
                    <a:pt x="754" y="451"/>
                    <a:pt x="761" y="432"/>
                    <a:pt x="755" y="405"/>
                  </a:cubicBezTo>
                  <a:cubicBezTo>
                    <a:pt x="748" y="430"/>
                    <a:pt x="735" y="456"/>
                    <a:pt x="713" y="477"/>
                  </a:cubicBezTo>
                  <a:close/>
                  <a:moveTo>
                    <a:pt x="56" y="476"/>
                  </a:moveTo>
                  <a:cubicBezTo>
                    <a:pt x="58" y="495"/>
                    <a:pt x="62" y="515"/>
                    <a:pt x="63" y="531"/>
                  </a:cubicBezTo>
                  <a:cubicBezTo>
                    <a:pt x="65" y="571"/>
                    <a:pt x="63" y="599"/>
                    <a:pt x="61" y="634"/>
                  </a:cubicBezTo>
                  <a:cubicBezTo>
                    <a:pt x="61" y="654"/>
                    <a:pt x="64" y="672"/>
                    <a:pt x="65" y="689"/>
                  </a:cubicBezTo>
                  <a:cubicBezTo>
                    <a:pt x="66" y="712"/>
                    <a:pt x="61" y="735"/>
                    <a:pt x="58" y="757"/>
                  </a:cubicBezTo>
                  <a:cubicBezTo>
                    <a:pt x="55" y="773"/>
                    <a:pt x="51" y="787"/>
                    <a:pt x="50" y="803"/>
                  </a:cubicBezTo>
                  <a:cubicBezTo>
                    <a:pt x="72" y="817"/>
                    <a:pt x="98" y="822"/>
                    <a:pt x="126" y="831"/>
                  </a:cubicBezTo>
                  <a:cubicBezTo>
                    <a:pt x="158" y="841"/>
                    <a:pt x="194" y="851"/>
                    <a:pt x="228" y="864"/>
                  </a:cubicBezTo>
                  <a:cubicBezTo>
                    <a:pt x="261" y="877"/>
                    <a:pt x="293" y="892"/>
                    <a:pt x="325" y="901"/>
                  </a:cubicBezTo>
                  <a:cubicBezTo>
                    <a:pt x="345" y="906"/>
                    <a:pt x="367" y="907"/>
                    <a:pt x="385" y="912"/>
                  </a:cubicBezTo>
                  <a:cubicBezTo>
                    <a:pt x="390" y="913"/>
                    <a:pt x="396" y="917"/>
                    <a:pt x="401" y="918"/>
                  </a:cubicBezTo>
                  <a:cubicBezTo>
                    <a:pt x="437" y="928"/>
                    <a:pt x="478" y="927"/>
                    <a:pt x="515" y="935"/>
                  </a:cubicBezTo>
                  <a:cubicBezTo>
                    <a:pt x="554" y="945"/>
                    <a:pt x="602" y="943"/>
                    <a:pt x="642" y="942"/>
                  </a:cubicBezTo>
                  <a:cubicBezTo>
                    <a:pt x="649" y="937"/>
                    <a:pt x="653" y="937"/>
                    <a:pt x="663" y="934"/>
                  </a:cubicBezTo>
                  <a:cubicBezTo>
                    <a:pt x="693" y="911"/>
                    <a:pt x="683" y="855"/>
                    <a:pt x="680" y="815"/>
                  </a:cubicBezTo>
                  <a:cubicBezTo>
                    <a:pt x="677" y="765"/>
                    <a:pt x="672" y="718"/>
                    <a:pt x="671" y="680"/>
                  </a:cubicBezTo>
                  <a:cubicBezTo>
                    <a:pt x="671" y="653"/>
                    <a:pt x="675" y="628"/>
                    <a:pt x="674" y="602"/>
                  </a:cubicBezTo>
                  <a:cubicBezTo>
                    <a:pt x="673" y="568"/>
                    <a:pt x="673" y="536"/>
                    <a:pt x="676" y="506"/>
                  </a:cubicBezTo>
                  <a:cubicBezTo>
                    <a:pt x="648" y="513"/>
                    <a:pt x="620" y="527"/>
                    <a:pt x="587" y="525"/>
                  </a:cubicBezTo>
                  <a:cubicBezTo>
                    <a:pt x="521" y="520"/>
                    <a:pt x="450" y="509"/>
                    <a:pt x="394" y="501"/>
                  </a:cubicBezTo>
                  <a:cubicBezTo>
                    <a:pt x="392" y="523"/>
                    <a:pt x="393" y="550"/>
                    <a:pt x="376" y="561"/>
                  </a:cubicBezTo>
                  <a:cubicBezTo>
                    <a:pt x="365" y="568"/>
                    <a:pt x="353" y="565"/>
                    <a:pt x="341" y="564"/>
                  </a:cubicBezTo>
                  <a:cubicBezTo>
                    <a:pt x="324" y="564"/>
                    <a:pt x="301" y="570"/>
                    <a:pt x="287" y="563"/>
                  </a:cubicBezTo>
                  <a:cubicBezTo>
                    <a:pt x="268" y="554"/>
                    <a:pt x="259" y="517"/>
                    <a:pt x="259" y="496"/>
                  </a:cubicBezTo>
                  <a:cubicBezTo>
                    <a:pt x="259" y="486"/>
                    <a:pt x="266" y="476"/>
                    <a:pt x="264" y="466"/>
                  </a:cubicBezTo>
                  <a:cubicBezTo>
                    <a:pt x="260" y="464"/>
                    <a:pt x="254" y="463"/>
                    <a:pt x="247" y="464"/>
                  </a:cubicBezTo>
                  <a:cubicBezTo>
                    <a:pt x="188" y="439"/>
                    <a:pt x="113" y="437"/>
                    <a:pt x="54" y="415"/>
                  </a:cubicBezTo>
                  <a:cubicBezTo>
                    <a:pt x="53" y="415"/>
                    <a:pt x="52" y="415"/>
                    <a:pt x="53" y="416"/>
                  </a:cubicBezTo>
                  <a:cubicBezTo>
                    <a:pt x="49" y="426"/>
                    <a:pt x="54" y="455"/>
                    <a:pt x="56" y="476"/>
                  </a:cubicBezTo>
                  <a:close/>
                  <a:moveTo>
                    <a:pt x="364" y="445"/>
                  </a:moveTo>
                  <a:cubicBezTo>
                    <a:pt x="335" y="438"/>
                    <a:pt x="307" y="434"/>
                    <a:pt x="274" y="430"/>
                  </a:cubicBezTo>
                  <a:cubicBezTo>
                    <a:pt x="269" y="436"/>
                    <a:pt x="271" y="441"/>
                    <a:pt x="274" y="450"/>
                  </a:cubicBezTo>
                  <a:cubicBezTo>
                    <a:pt x="305" y="466"/>
                    <a:pt x="351" y="468"/>
                    <a:pt x="386" y="464"/>
                  </a:cubicBezTo>
                  <a:cubicBezTo>
                    <a:pt x="386" y="461"/>
                    <a:pt x="387" y="460"/>
                    <a:pt x="389" y="460"/>
                  </a:cubicBezTo>
                  <a:cubicBezTo>
                    <a:pt x="385" y="451"/>
                    <a:pt x="386" y="446"/>
                    <a:pt x="389" y="441"/>
                  </a:cubicBezTo>
                  <a:cubicBezTo>
                    <a:pt x="376" y="440"/>
                    <a:pt x="372" y="441"/>
                    <a:pt x="364" y="445"/>
                  </a:cubicBezTo>
                  <a:close/>
                  <a:moveTo>
                    <a:pt x="297" y="556"/>
                  </a:moveTo>
                  <a:cubicBezTo>
                    <a:pt x="312" y="554"/>
                    <a:pt x="329" y="561"/>
                    <a:pt x="341" y="553"/>
                  </a:cubicBezTo>
                  <a:cubicBezTo>
                    <a:pt x="350" y="547"/>
                    <a:pt x="355" y="531"/>
                    <a:pt x="358" y="520"/>
                  </a:cubicBezTo>
                  <a:cubicBezTo>
                    <a:pt x="361" y="504"/>
                    <a:pt x="362" y="495"/>
                    <a:pt x="363" y="477"/>
                  </a:cubicBezTo>
                  <a:cubicBezTo>
                    <a:pt x="358" y="477"/>
                    <a:pt x="359" y="477"/>
                    <a:pt x="354" y="477"/>
                  </a:cubicBezTo>
                  <a:cubicBezTo>
                    <a:pt x="352" y="502"/>
                    <a:pt x="355" y="535"/>
                    <a:pt x="322" y="542"/>
                  </a:cubicBezTo>
                  <a:cubicBezTo>
                    <a:pt x="305" y="524"/>
                    <a:pt x="327" y="499"/>
                    <a:pt x="317" y="472"/>
                  </a:cubicBezTo>
                  <a:cubicBezTo>
                    <a:pt x="296" y="476"/>
                    <a:pt x="304" y="517"/>
                    <a:pt x="304" y="527"/>
                  </a:cubicBezTo>
                  <a:cubicBezTo>
                    <a:pt x="288" y="554"/>
                    <a:pt x="272" y="508"/>
                    <a:pt x="277" y="491"/>
                  </a:cubicBezTo>
                  <a:cubicBezTo>
                    <a:pt x="278" y="488"/>
                    <a:pt x="280" y="489"/>
                    <a:pt x="280" y="486"/>
                  </a:cubicBezTo>
                  <a:cubicBezTo>
                    <a:pt x="282" y="479"/>
                    <a:pt x="279" y="469"/>
                    <a:pt x="284" y="466"/>
                  </a:cubicBezTo>
                  <a:cubicBezTo>
                    <a:pt x="280" y="466"/>
                    <a:pt x="279" y="468"/>
                    <a:pt x="277" y="465"/>
                  </a:cubicBezTo>
                  <a:cubicBezTo>
                    <a:pt x="269" y="499"/>
                    <a:pt x="269" y="538"/>
                    <a:pt x="297" y="556"/>
                  </a:cubicBezTo>
                  <a:close/>
                  <a:moveTo>
                    <a:pt x="293" y="523"/>
                  </a:moveTo>
                  <a:cubicBezTo>
                    <a:pt x="294" y="523"/>
                    <a:pt x="294" y="523"/>
                    <a:pt x="294" y="522"/>
                  </a:cubicBezTo>
                  <a:cubicBezTo>
                    <a:pt x="292" y="517"/>
                    <a:pt x="296" y="498"/>
                    <a:pt x="297" y="483"/>
                  </a:cubicBezTo>
                  <a:cubicBezTo>
                    <a:pt x="297" y="478"/>
                    <a:pt x="301" y="469"/>
                    <a:pt x="292" y="468"/>
                  </a:cubicBezTo>
                  <a:cubicBezTo>
                    <a:pt x="286" y="486"/>
                    <a:pt x="281" y="513"/>
                    <a:pt x="293" y="523"/>
                  </a:cubicBezTo>
                  <a:close/>
                  <a:moveTo>
                    <a:pt x="332" y="496"/>
                  </a:moveTo>
                  <a:cubicBezTo>
                    <a:pt x="329" y="509"/>
                    <a:pt x="320" y="521"/>
                    <a:pt x="325" y="531"/>
                  </a:cubicBezTo>
                  <a:cubicBezTo>
                    <a:pt x="347" y="523"/>
                    <a:pt x="341" y="489"/>
                    <a:pt x="343" y="475"/>
                  </a:cubicBezTo>
                  <a:cubicBezTo>
                    <a:pt x="337" y="475"/>
                    <a:pt x="333" y="474"/>
                    <a:pt x="329" y="473"/>
                  </a:cubicBezTo>
                  <a:cubicBezTo>
                    <a:pt x="329" y="479"/>
                    <a:pt x="325" y="492"/>
                    <a:pt x="332" y="496"/>
                  </a:cubicBezTo>
                  <a:close/>
                  <a:moveTo>
                    <a:pt x="351" y="558"/>
                  </a:moveTo>
                  <a:cubicBezTo>
                    <a:pt x="390" y="552"/>
                    <a:pt x="379" y="513"/>
                    <a:pt x="385" y="477"/>
                  </a:cubicBezTo>
                  <a:cubicBezTo>
                    <a:pt x="380" y="476"/>
                    <a:pt x="375" y="479"/>
                    <a:pt x="373" y="477"/>
                  </a:cubicBezTo>
                  <a:cubicBezTo>
                    <a:pt x="370" y="514"/>
                    <a:pt x="366" y="541"/>
                    <a:pt x="351" y="558"/>
                  </a:cubicBezTo>
                  <a:close/>
                  <a:moveTo>
                    <a:pt x="688" y="507"/>
                  </a:moveTo>
                  <a:cubicBezTo>
                    <a:pt x="685" y="525"/>
                    <a:pt x="685" y="540"/>
                    <a:pt x="686" y="554"/>
                  </a:cubicBezTo>
                  <a:cubicBezTo>
                    <a:pt x="688" y="576"/>
                    <a:pt x="686" y="609"/>
                    <a:pt x="685" y="639"/>
                  </a:cubicBezTo>
                  <a:cubicBezTo>
                    <a:pt x="683" y="693"/>
                    <a:pt x="686" y="737"/>
                    <a:pt x="689" y="784"/>
                  </a:cubicBezTo>
                  <a:cubicBezTo>
                    <a:pt x="693" y="833"/>
                    <a:pt x="703" y="882"/>
                    <a:pt x="688" y="927"/>
                  </a:cubicBezTo>
                  <a:cubicBezTo>
                    <a:pt x="679" y="931"/>
                    <a:pt x="676" y="940"/>
                    <a:pt x="669" y="944"/>
                  </a:cubicBezTo>
                  <a:cubicBezTo>
                    <a:pt x="641" y="961"/>
                    <a:pt x="600" y="951"/>
                    <a:pt x="568" y="952"/>
                  </a:cubicBezTo>
                  <a:cubicBezTo>
                    <a:pt x="556" y="952"/>
                    <a:pt x="545" y="952"/>
                    <a:pt x="535" y="952"/>
                  </a:cubicBezTo>
                  <a:cubicBezTo>
                    <a:pt x="524" y="951"/>
                    <a:pt x="516" y="946"/>
                    <a:pt x="506" y="944"/>
                  </a:cubicBezTo>
                  <a:cubicBezTo>
                    <a:pt x="485" y="940"/>
                    <a:pt x="463" y="939"/>
                    <a:pt x="442" y="935"/>
                  </a:cubicBezTo>
                  <a:cubicBezTo>
                    <a:pt x="412" y="931"/>
                    <a:pt x="385" y="920"/>
                    <a:pt x="358" y="918"/>
                  </a:cubicBezTo>
                  <a:cubicBezTo>
                    <a:pt x="336" y="910"/>
                    <a:pt x="306" y="904"/>
                    <a:pt x="287" y="897"/>
                  </a:cubicBezTo>
                  <a:cubicBezTo>
                    <a:pt x="276" y="893"/>
                    <a:pt x="269" y="889"/>
                    <a:pt x="261" y="886"/>
                  </a:cubicBezTo>
                  <a:cubicBezTo>
                    <a:pt x="188" y="858"/>
                    <a:pt x="114" y="845"/>
                    <a:pt x="49" y="815"/>
                  </a:cubicBezTo>
                  <a:cubicBezTo>
                    <a:pt x="50" y="822"/>
                    <a:pt x="43" y="815"/>
                    <a:pt x="41" y="813"/>
                  </a:cubicBezTo>
                  <a:cubicBezTo>
                    <a:pt x="39" y="824"/>
                    <a:pt x="49" y="825"/>
                    <a:pt x="55" y="828"/>
                  </a:cubicBezTo>
                  <a:cubicBezTo>
                    <a:pt x="69" y="837"/>
                    <a:pt x="83" y="849"/>
                    <a:pt x="105" y="848"/>
                  </a:cubicBezTo>
                  <a:cubicBezTo>
                    <a:pt x="119" y="858"/>
                    <a:pt x="134" y="859"/>
                    <a:pt x="150" y="867"/>
                  </a:cubicBezTo>
                  <a:cubicBezTo>
                    <a:pt x="160" y="868"/>
                    <a:pt x="180" y="875"/>
                    <a:pt x="191" y="876"/>
                  </a:cubicBezTo>
                  <a:cubicBezTo>
                    <a:pt x="228" y="893"/>
                    <a:pt x="265" y="905"/>
                    <a:pt x="304" y="919"/>
                  </a:cubicBezTo>
                  <a:cubicBezTo>
                    <a:pt x="332" y="930"/>
                    <a:pt x="360" y="935"/>
                    <a:pt x="393" y="940"/>
                  </a:cubicBezTo>
                  <a:cubicBezTo>
                    <a:pt x="409" y="943"/>
                    <a:pt x="427" y="944"/>
                    <a:pt x="442" y="949"/>
                  </a:cubicBezTo>
                  <a:cubicBezTo>
                    <a:pt x="446" y="950"/>
                    <a:pt x="450" y="954"/>
                    <a:pt x="454" y="955"/>
                  </a:cubicBezTo>
                  <a:cubicBezTo>
                    <a:pt x="470" y="960"/>
                    <a:pt x="491" y="959"/>
                    <a:pt x="510" y="960"/>
                  </a:cubicBezTo>
                  <a:cubicBezTo>
                    <a:pt x="559" y="964"/>
                    <a:pt x="615" y="967"/>
                    <a:pt x="663" y="964"/>
                  </a:cubicBezTo>
                  <a:cubicBezTo>
                    <a:pt x="669" y="960"/>
                    <a:pt x="677" y="957"/>
                    <a:pt x="680" y="949"/>
                  </a:cubicBezTo>
                  <a:cubicBezTo>
                    <a:pt x="686" y="948"/>
                    <a:pt x="689" y="945"/>
                    <a:pt x="695" y="942"/>
                  </a:cubicBezTo>
                  <a:cubicBezTo>
                    <a:pt x="712" y="913"/>
                    <a:pt x="704" y="870"/>
                    <a:pt x="703" y="837"/>
                  </a:cubicBezTo>
                  <a:cubicBezTo>
                    <a:pt x="702" y="810"/>
                    <a:pt x="702" y="782"/>
                    <a:pt x="701" y="755"/>
                  </a:cubicBezTo>
                  <a:cubicBezTo>
                    <a:pt x="700" y="713"/>
                    <a:pt x="697" y="670"/>
                    <a:pt x="696" y="628"/>
                  </a:cubicBezTo>
                  <a:cubicBezTo>
                    <a:pt x="695" y="581"/>
                    <a:pt x="695" y="535"/>
                    <a:pt x="700" y="491"/>
                  </a:cubicBezTo>
                  <a:cubicBezTo>
                    <a:pt x="700" y="490"/>
                    <a:pt x="700" y="489"/>
                    <a:pt x="699" y="490"/>
                  </a:cubicBezTo>
                  <a:cubicBezTo>
                    <a:pt x="692" y="494"/>
                    <a:pt x="689" y="499"/>
                    <a:pt x="688" y="507"/>
                  </a:cubicBezTo>
                  <a:close/>
                </a:path>
              </a:pathLst>
            </a:custGeom>
            <a:solidFill>
              <a:srgbClr val="FFFFFF">
                <a:alpha val="50196"/>
              </a:srgbClr>
            </a:solidFill>
            <a:ln>
              <a:noFill/>
            </a:ln>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2" name="矩形 31"/>
            <p:cNvSpPr/>
            <p:nvPr/>
          </p:nvSpPr>
          <p:spPr>
            <a:xfrm>
              <a:off x="2478969" y="2973905"/>
              <a:ext cx="4502648" cy="253916"/>
            </a:xfrm>
            <a:prstGeom prst="rect">
              <a:avLst/>
            </a:prstGeom>
          </p:spPr>
          <p:txBody>
            <a:bodyPr wrap="square">
              <a:spAutoFit/>
            </a:bodyPr>
            <a:lstStyle/>
            <a:p>
              <a:pPr algn="ctr"/>
              <a:r>
                <a:rPr lang="zh-CN" altLang="en-US" sz="1050" dirty="0">
                  <a:solidFill>
                    <a:srgbClr val="F8F8F8"/>
                  </a:solidFill>
                  <a:latin typeface="方正卡通简体" panose="03000509000000000000" charset="-122"/>
                  <a:ea typeface="方正卡通简体" panose="03000509000000000000" charset="-122"/>
                </a:rPr>
                <a:t>单击此处添加文本，单击此处添加文本，单击此处添加文本。</a:t>
              </a:r>
              <a:endParaRPr lang="zh-CN" altLang="en-US" sz="1050" dirty="0">
                <a:solidFill>
                  <a:srgbClr val="F8F8F8"/>
                </a:solidFill>
              </a:endParaRPr>
            </a:p>
          </p:txBody>
        </p:sp>
      </p:grpSp>
      <p:grpSp>
        <p:nvGrpSpPr>
          <p:cNvPr id="33" name="组合 32"/>
          <p:cNvGrpSpPr/>
          <p:nvPr/>
        </p:nvGrpSpPr>
        <p:grpSpPr>
          <a:xfrm>
            <a:off x="2453321" y="3364155"/>
            <a:ext cx="4992861" cy="503740"/>
            <a:chOff x="2453043" y="3364154"/>
            <a:chExt cx="4993511" cy="503740"/>
          </a:xfrm>
        </p:grpSpPr>
        <p:sp>
          <p:nvSpPr>
            <p:cNvPr id="34" name="矩形 8"/>
            <p:cNvSpPr/>
            <p:nvPr/>
          </p:nvSpPr>
          <p:spPr>
            <a:xfrm flipH="1">
              <a:off x="2453043" y="3364154"/>
              <a:ext cx="4993511" cy="503740"/>
            </a:xfrm>
            <a:custGeom>
              <a:avLst/>
              <a:gdLst/>
              <a:ahLst/>
              <a:cxnLst/>
              <a:rect l="l" t="t" r="r" b="b"/>
              <a:pathLst>
                <a:path w="5353551" h="540060">
                  <a:moveTo>
                    <a:pt x="270030" y="0"/>
                  </a:moveTo>
                  <a:cubicBezTo>
                    <a:pt x="362715" y="0"/>
                    <a:pt x="444494" y="46697"/>
                    <a:pt x="493011" y="117924"/>
                  </a:cubicBezTo>
                  <a:lnTo>
                    <a:pt x="493011" y="110062"/>
                  </a:lnTo>
                  <a:lnTo>
                    <a:pt x="5353551" y="110062"/>
                  </a:lnTo>
                  <a:lnTo>
                    <a:pt x="5353551" y="429999"/>
                  </a:lnTo>
                  <a:lnTo>
                    <a:pt x="493011" y="429999"/>
                  </a:lnTo>
                  <a:lnTo>
                    <a:pt x="493011" y="422136"/>
                  </a:lnTo>
                  <a:cubicBezTo>
                    <a:pt x="444494" y="493363"/>
                    <a:pt x="362715" y="540060"/>
                    <a:pt x="270030" y="540060"/>
                  </a:cubicBezTo>
                  <a:cubicBezTo>
                    <a:pt x="120897" y="540060"/>
                    <a:pt x="0" y="419163"/>
                    <a:pt x="0" y="270030"/>
                  </a:cubicBezTo>
                  <a:cubicBezTo>
                    <a:pt x="0" y="120897"/>
                    <a:pt x="120897" y="0"/>
                    <a:pt x="270030" y="0"/>
                  </a:cubicBez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775">
                <a:solidFill>
                  <a:schemeClr val="bg1">
                    <a:lumMod val="85000"/>
                  </a:schemeClr>
                </a:solidFill>
              </a:endParaRPr>
            </a:p>
          </p:txBody>
        </p:sp>
        <p:grpSp>
          <p:nvGrpSpPr>
            <p:cNvPr id="35" name="Group 5"/>
            <p:cNvGrpSpPr>
              <a:grpSpLocks noChangeAspect="1"/>
            </p:cNvGrpSpPr>
            <p:nvPr/>
          </p:nvGrpSpPr>
          <p:grpSpPr bwMode="auto">
            <a:xfrm>
              <a:off x="7088831" y="3479498"/>
              <a:ext cx="279631" cy="273051"/>
              <a:chOff x="1020" y="947"/>
              <a:chExt cx="425" cy="415"/>
            </a:xfrm>
            <a:solidFill>
              <a:srgbClr val="FFFFFF">
                <a:alpha val="50196"/>
              </a:srgbClr>
            </a:solidFill>
          </p:grpSpPr>
          <p:sp>
            <p:nvSpPr>
              <p:cNvPr id="37" name="Freeform 6"/>
              <p:cNvSpPr/>
              <p:nvPr/>
            </p:nvSpPr>
            <p:spPr bwMode="auto">
              <a:xfrm>
                <a:off x="1376" y="1022"/>
                <a:ext cx="45" cy="33"/>
              </a:xfrm>
              <a:custGeom>
                <a:avLst/>
                <a:gdLst>
                  <a:gd name="T0" fmla="*/ 19 w 19"/>
                  <a:gd name="T1" fmla="*/ 3 h 14"/>
                  <a:gd name="T2" fmla="*/ 0 w 19"/>
                  <a:gd name="T3" fmla="*/ 10 h 14"/>
                  <a:gd name="T4" fmla="*/ 17 w 19"/>
                  <a:gd name="T5" fmla="*/ 0 h 14"/>
                  <a:gd name="T6" fmla="*/ 19 w 19"/>
                  <a:gd name="T7" fmla="*/ 3 h 14"/>
                </a:gdLst>
                <a:ahLst/>
                <a:cxnLst>
                  <a:cxn ang="0">
                    <a:pos x="T0" y="T1"/>
                  </a:cxn>
                  <a:cxn ang="0">
                    <a:pos x="T2" y="T3"/>
                  </a:cxn>
                  <a:cxn ang="0">
                    <a:pos x="T4" y="T5"/>
                  </a:cxn>
                  <a:cxn ang="0">
                    <a:pos x="T6" y="T7"/>
                  </a:cxn>
                </a:cxnLst>
                <a:rect l="0" t="0" r="r" b="b"/>
                <a:pathLst>
                  <a:path w="19" h="14">
                    <a:moveTo>
                      <a:pt x="19" y="3"/>
                    </a:moveTo>
                    <a:cubicBezTo>
                      <a:pt x="13" y="6"/>
                      <a:pt x="5" y="14"/>
                      <a:pt x="0" y="10"/>
                    </a:cubicBezTo>
                    <a:cubicBezTo>
                      <a:pt x="4" y="8"/>
                      <a:pt x="13" y="3"/>
                      <a:pt x="17" y="0"/>
                    </a:cubicBezTo>
                    <a:cubicBezTo>
                      <a:pt x="18" y="1"/>
                      <a:pt x="18" y="2"/>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8" name="Freeform 7"/>
              <p:cNvSpPr/>
              <p:nvPr/>
            </p:nvSpPr>
            <p:spPr bwMode="auto">
              <a:xfrm>
                <a:off x="1334" y="965"/>
                <a:ext cx="28" cy="41"/>
              </a:xfrm>
              <a:custGeom>
                <a:avLst/>
                <a:gdLst>
                  <a:gd name="T0" fmla="*/ 11 w 12"/>
                  <a:gd name="T1" fmla="*/ 0 h 17"/>
                  <a:gd name="T2" fmla="*/ 1 w 12"/>
                  <a:gd name="T3" fmla="*/ 17 h 17"/>
                  <a:gd name="T4" fmla="*/ 0 w 12"/>
                  <a:gd name="T5" fmla="*/ 15 h 17"/>
                  <a:gd name="T6" fmla="*/ 11 w 12"/>
                  <a:gd name="T7" fmla="*/ 0 h 17"/>
                </a:gdLst>
                <a:ahLst/>
                <a:cxnLst>
                  <a:cxn ang="0">
                    <a:pos x="T0" y="T1"/>
                  </a:cxn>
                  <a:cxn ang="0">
                    <a:pos x="T2" y="T3"/>
                  </a:cxn>
                  <a:cxn ang="0">
                    <a:pos x="T4" y="T5"/>
                  </a:cxn>
                  <a:cxn ang="0">
                    <a:pos x="T6" y="T7"/>
                  </a:cxn>
                </a:cxnLst>
                <a:rect l="0" t="0" r="r" b="b"/>
                <a:pathLst>
                  <a:path w="12" h="17">
                    <a:moveTo>
                      <a:pt x="11" y="0"/>
                    </a:moveTo>
                    <a:cubicBezTo>
                      <a:pt x="12" y="5"/>
                      <a:pt x="6" y="12"/>
                      <a:pt x="1" y="17"/>
                    </a:cubicBezTo>
                    <a:cubicBezTo>
                      <a:pt x="1" y="16"/>
                      <a:pt x="1" y="16"/>
                      <a:pt x="0" y="15"/>
                    </a:cubicBezTo>
                    <a:cubicBezTo>
                      <a:pt x="3" y="10"/>
                      <a:pt x="6"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9" name="Freeform 8"/>
              <p:cNvSpPr/>
              <p:nvPr/>
            </p:nvSpPr>
            <p:spPr bwMode="auto">
              <a:xfrm>
                <a:off x="1395" y="1102"/>
                <a:ext cx="50" cy="17"/>
              </a:xfrm>
              <a:custGeom>
                <a:avLst/>
                <a:gdLst>
                  <a:gd name="T0" fmla="*/ 21 w 21"/>
                  <a:gd name="T1" fmla="*/ 4 h 7"/>
                  <a:gd name="T2" fmla="*/ 10 w 21"/>
                  <a:gd name="T3" fmla="*/ 5 h 7"/>
                  <a:gd name="T4" fmla="*/ 0 w 21"/>
                  <a:gd name="T5" fmla="*/ 2 h 7"/>
                  <a:gd name="T6" fmla="*/ 19 w 21"/>
                  <a:gd name="T7" fmla="*/ 1 h 7"/>
                  <a:gd name="T8" fmla="*/ 21 w 21"/>
                  <a:gd name="T9" fmla="*/ 4 h 7"/>
                </a:gdLst>
                <a:ahLst/>
                <a:cxnLst>
                  <a:cxn ang="0">
                    <a:pos x="T0" y="T1"/>
                  </a:cxn>
                  <a:cxn ang="0">
                    <a:pos x="T2" y="T3"/>
                  </a:cxn>
                  <a:cxn ang="0">
                    <a:pos x="T4" y="T5"/>
                  </a:cxn>
                  <a:cxn ang="0">
                    <a:pos x="T6" y="T7"/>
                  </a:cxn>
                  <a:cxn ang="0">
                    <a:pos x="T8" y="T9"/>
                  </a:cxn>
                </a:cxnLst>
                <a:rect l="0" t="0" r="r" b="b"/>
                <a:pathLst>
                  <a:path w="21" h="7">
                    <a:moveTo>
                      <a:pt x="21" y="4"/>
                    </a:moveTo>
                    <a:cubicBezTo>
                      <a:pt x="18" y="6"/>
                      <a:pt x="13" y="5"/>
                      <a:pt x="10" y="5"/>
                    </a:cubicBezTo>
                    <a:cubicBezTo>
                      <a:pt x="7" y="5"/>
                      <a:pt x="2" y="7"/>
                      <a:pt x="0" y="2"/>
                    </a:cubicBezTo>
                    <a:cubicBezTo>
                      <a:pt x="7" y="0"/>
                      <a:pt x="13" y="3"/>
                      <a:pt x="19" y="1"/>
                    </a:cubicBezTo>
                    <a:cubicBezTo>
                      <a:pt x="20" y="1"/>
                      <a:pt x="20" y="2"/>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40" name="Freeform 9"/>
              <p:cNvSpPr>
                <a:spLocks noEditPoints="1"/>
              </p:cNvSpPr>
              <p:nvPr/>
            </p:nvSpPr>
            <p:spPr bwMode="auto">
              <a:xfrm>
                <a:off x="1020" y="994"/>
                <a:ext cx="375" cy="368"/>
              </a:xfrm>
              <a:custGeom>
                <a:avLst/>
                <a:gdLst>
                  <a:gd name="T0" fmla="*/ 45 w 159"/>
                  <a:gd name="T1" fmla="*/ 137 h 156"/>
                  <a:gd name="T2" fmla="*/ 35 w 159"/>
                  <a:gd name="T3" fmla="*/ 147 h 156"/>
                  <a:gd name="T4" fmla="*/ 22 w 159"/>
                  <a:gd name="T5" fmla="*/ 150 h 156"/>
                  <a:gd name="T6" fmla="*/ 1 w 159"/>
                  <a:gd name="T7" fmla="*/ 138 h 156"/>
                  <a:gd name="T8" fmla="*/ 0 w 159"/>
                  <a:gd name="T9" fmla="*/ 124 h 156"/>
                  <a:gd name="T10" fmla="*/ 22 w 159"/>
                  <a:gd name="T11" fmla="*/ 99 h 156"/>
                  <a:gd name="T12" fmla="*/ 35 w 159"/>
                  <a:gd name="T13" fmla="*/ 87 h 156"/>
                  <a:gd name="T14" fmla="*/ 53 w 159"/>
                  <a:gd name="T15" fmla="*/ 38 h 156"/>
                  <a:gd name="T16" fmla="*/ 104 w 159"/>
                  <a:gd name="T17" fmla="*/ 0 h 156"/>
                  <a:gd name="T18" fmla="*/ 154 w 159"/>
                  <a:gd name="T19" fmla="*/ 39 h 156"/>
                  <a:gd name="T20" fmla="*/ 98 w 159"/>
                  <a:gd name="T21" fmla="*/ 98 h 156"/>
                  <a:gd name="T22" fmla="*/ 75 w 159"/>
                  <a:gd name="T23" fmla="*/ 107 h 156"/>
                  <a:gd name="T24" fmla="*/ 55 w 159"/>
                  <a:gd name="T25" fmla="*/ 128 h 156"/>
                  <a:gd name="T26" fmla="*/ 80 w 159"/>
                  <a:gd name="T27" fmla="*/ 95 h 156"/>
                  <a:gd name="T28" fmla="*/ 128 w 159"/>
                  <a:gd name="T29" fmla="*/ 92 h 156"/>
                  <a:gd name="T30" fmla="*/ 151 w 159"/>
                  <a:gd name="T31" fmla="*/ 52 h 156"/>
                  <a:gd name="T32" fmla="*/ 83 w 159"/>
                  <a:gd name="T33" fmla="*/ 9 h 156"/>
                  <a:gd name="T34" fmla="*/ 64 w 159"/>
                  <a:gd name="T35" fmla="*/ 62 h 156"/>
                  <a:gd name="T36" fmla="*/ 49 w 159"/>
                  <a:gd name="T37" fmla="*/ 109 h 156"/>
                  <a:gd name="T38" fmla="*/ 112 w 159"/>
                  <a:gd name="T39" fmla="*/ 70 h 156"/>
                  <a:gd name="T40" fmla="*/ 96 w 159"/>
                  <a:gd name="T41" fmla="*/ 64 h 156"/>
                  <a:gd name="T42" fmla="*/ 97 w 159"/>
                  <a:gd name="T43" fmla="*/ 52 h 156"/>
                  <a:gd name="T44" fmla="*/ 94 w 159"/>
                  <a:gd name="T45" fmla="*/ 47 h 156"/>
                  <a:gd name="T46" fmla="*/ 84 w 159"/>
                  <a:gd name="T47" fmla="*/ 68 h 156"/>
                  <a:gd name="T48" fmla="*/ 45 w 159"/>
                  <a:gd name="T49" fmla="*/ 102 h 156"/>
                  <a:gd name="T50" fmla="*/ 81 w 159"/>
                  <a:gd name="T51" fmla="*/ 66 h 156"/>
                  <a:gd name="T52" fmla="*/ 83 w 159"/>
                  <a:gd name="T53" fmla="*/ 37 h 156"/>
                  <a:gd name="T54" fmla="*/ 106 w 159"/>
                  <a:gd name="T55" fmla="*/ 59 h 156"/>
                  <a:gd name="T56" fmla="*/ 81 w 159"/>
                  <a:gd name="T57" fmla="*/ 81 h 156"/>
                  <a:gd name="T58" fmla="*/ 62 w 159"/>
                  <a:gd name="T59" fmla="*/ 117 h 156"/>
                  <a:gd name="T60" fmla="*/ 34 w 159"/>
                  <a:gd name="T61" fmla="*/ 97 h 156"/>
                  <a:gd name="T62" fmla="*/ 58 w 159"/>
                  <a:gd name="T63" fmla="*/ 119 h 156"/>
                  <a:gd name="T64" fmla="*/ 25 w 159"/>
                  <a:gd name="T65" fmla="*/ 108 h 156"/>
                  <a:gd name="T66" fmla="*/ 50 w 159"/>
                  <a:gd name="T67" fmla="*/ 130 h 156"/>
                  <a:gd name="T68" fmla="*/ 25 w 159"/>
                  <a:gd name="T69" fmla="*/ 108 h 156"/>
                  <a:gd name="T70" fmla="*/ 9 w 159"/>
                  <a:gd name="T71" fmla="*/ 124 h 156"/>
                  <a:gd name="T72" fmla="*/ 44 w 159"/>
                  <a:gd name="T73" fmla="*/ 132 h 156"/>
                  <a:gd name="T74" fmla="*/ 9 w 159"/>
                  <a:gd name="T75" fmla="*/ 130 h 156"/>
                  <a:gd name="T76" fmla="*/ 23 w 159"/>
                  <a:gd name="T77" fmla="*/ 144 h 156"/>
                  <a:gd name="T78" fmla="*/ 35 w 159"/>
                  <a:gd name="T79" fmla="*/ 1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9" h="156">
                    <a:moveTo>
                      <a:pt x="53" y="136"/>
                    </a:moveTo>
                    <a:cubicBezTo>
                      <a:pt x="49" y="138"/>
                      <a:pt x="48" y="135"/>
                      <a:pt x="45" y="137"/>
                    </a:cubicBezTo>
                    <a:cubicBezTo>
                      <a:pt x="42" y="139"/>
                      <a:pt x="45" y="144"/>
                      <a:pt x="42" y="147"/>
                    </a:cubicBezTo>
                    <a:cubicBezTo>
                      <a:pt x="39" y="148"/>
                      <a:pt x="38" y="146"/>
                      <a:pt x="35" y="147"/>
                    </a:cubicBezTo>
                    <a:cubicBezTo>
                      <a:pt x="33" y="149"/>
                      <a:pt x="35" y="155"/>
                      <a:pt x="30" y="156"/>
                    </a:cubicBezTo>
                    <a:cubicBezTo>
                      <a:pt x="27" y="155"/>
                      <a:pt x="25" y="152"/>
                      <a:pt x="22" y="150"/>
                    </a:cubicBezTo>
                    <a:cubicBezTo>
                      <a:pt x="19" y="150"/>
                      <a:pt x="17" y="153"/>
                      <a:pt x="14" y="153"/>
                    </a:cubicBezTo>
                    <a:cubicBezTo>
                      <a:pt x="8" y="154"/>
                      <a:pt x="1" y="145"/>
                      <a:pt x="1" y="138"/>
                    </a:cubicBezTo>
                    <a:cubicBezTo>
                      <a:pt x="1" y="134"/>
                      <a:pt x="5" y="132"/>
                      <a:pt x="5" y="129"/>
                    </a:cubicBezTo>
                    <a:cubicBezTo>
                      <a:pt x="4" y="126"/>
                      <a:pt x="2" y="127"/>
                      <a:pt x="0" y="124"/>
                    </a:cubicBezTo>
                    <a:cubicBezTo>
                      <a:pt x="4" y="120"/>
                      <a:pt x="15" y="118"/>
                      <a:pt x="14" y="111"/>
                    </a:cubicBezTo>
                    <a:cubicBezTo>
                      <a:pt x="21" y="109"/>
                      <a:pt x="22" y="103"/>
                      <a:pt x="22" y="99"/>
                    </a:cubicBezTo>
                    <a:cubicBezTo>
                      <a:pt x="26" y="98"/>
                      <a:pt x="28" y="98"/>
                      <a:pt x="31" y="95"/>
                    </a:cubicBezTo>
                    <a:cubicBezTo>
                      <a:pt x="33" y="92"/>
                      <a:pt x="32" y="90"/>
                      <a:pt x="35" y="87"/>
                    </a:cubicBezTo>
                    <a:cubicBezTo>
                      <a:pt x="43" y="78"/>
                      <a:pt x="58" y="72"/>
                      <a:pt x="60" y="62"/>
                    </a:cubicBezTo>
                    <a:cubicBezTo>
                      <a:pt x="60" y="56"/>
                      <a:pt x="53" y="45"/>
                      <a:pt x="53" y="38"/>
                    </a:cubicBezTo>
                    <a:cubicBezTo>
                      <a:pt x="53" y="23"/>
                      <a:pt x="73" y="9"/>
                      <a:pt x="88" y="4"/>
                    </a:cubicBezTo>
                    <a:cubicBezTo>
                      <a:pt x="94" y="2"/>
                      <a:pt x="99" y="0"/>
                      <a:pt x="104" y="0"/>
                    </a:cubicBezTo>
                    <a:cubicBezTo>
                      <a:pt x="107" y="0"/>
                      <a:pt x="117" y="1"/>
                      <a:pt x="121" y="2"/>
                    </a:cubicBezTo>
                    <a:cubicBezTo>
                      <a:pt x="136" y="6"/>
                      <a:pt x="150" y="23"/>
                      <a:pt x="154" y="39"/>
                    </a:cubicBezTo>
                    <a:cubicBezTo>
                      <a:pt x="159" y="60"/>
                      <a:pt x="143" y="101"/>
                      <a:pt x="112" y="101"/>
                    </a:cubicBezTo>
                    <a:cubicBezTo>
                      <a:pt x="109" y="101"/>
                      <a:pt x="103" y="99"/>
                      <a:pt x="98" y="98"/>
                    </a:cubicBezTo>
                    <a:cubicBezTo>
                      <a:pt x="94" y="98"/>
                      <a:pt x="89" y="94"/>
                      <a:pt x="84" y="98"/>
                    </a:cubicBezTo>
                    <a:cubicBezTo>
                      <a:pt x="81" y="99"/>
                      <a:pt x="78" y="104"/>
                      <a:pt x="75" y="107"/>
                    </a:cubicBezTo>
                    <a:cubicBezTo>
                      <a:pt x="72" y="111"/>
                      <a:pt x="69" y="114"/>
                      <a:pt x="66" y="116"/>
                    </a:cubicBezTo>
                    <a:cubicBezTo>
                      <a:pt x="63" y="120"/>
                      <a:pt x="61" y="125"/>
                      <a:pt x="55" y="128"/>
                    </a:cubicBezTo>
                    <a:cubicBezTo>
                      <a:pt x="53" y="131"/>
                      <a:pt x="54" y="134"/>
                      <a:pt x="53" y="136"/>
                    </a:cubicBezTo>
                    <a:close/>
                    <a:moveTo>
                      <a:pt x="80" y="95"/>
                    </a:moveTo>
                    <a:cubicBezTo>
                      <a:pt x="89" y="88"/>
                      <a:pt x="102" y="97"/>
                      <a:pt x="111" y="97"/>
                    </a:cubicBezTo>
                    <a:cubicBezTo>
                      <a:pt x="116" y="98"/>
                      <a:pt x="123" y="95"/>
                      <a:pt x="128" y="92"/>
                    </a:cubicBezTo>
                    <a:cubicBezTo>
                      <a:pt x="138" y="87"/>
                      <a:pt x="140" y="80"/>
                      <a:pt x="146" y="72"/>
                    </a:cubicBezTo>
                    <a:cubicBezTo>
                      <a:pt x="147" y="64"/>
                      <a:pt x="150" y="59"/>
                      <a:pt x="151" y="52"/>
                    </a:cubicBezTo>
                    <a:cubicBezTo>
                      <a:pt x="153" y="34"/>
                      <a:pt x="136" y="9"/>
                      <a:pt x="118" y="5"/>
                    </a:cubicBezTo>
                    <a:cubicBezTo>
                      <a:pt x="108" y="3"/>
                      <a:pt x="94" y="4"/>
                      <a:pt x="83" y="9"/>
                    </a:cubicBezTo>
                    <a:cubicBezTo>
                      <a:pt x="70" y="14"/>
                      <a:pt x="56" y="27"/>
                      <a:pt x="57" y="38"/>
                    </a:cubicBezTo>
                    <a:cubicBezTo>
                      <a:pt x="57" y="46"/>
                      <a:pt x="63" y="55"/>
                      <a:pt x="64" y="62"/>
                    </a:cubicBezTo>
                    <a:cubicBezTo>
                      <a:pt x="60" y="74"/>
                      <a:pt x="46" y="80"/>
                      <a:pt x="36" y="91"/>
                    </a:cubicBezTo>
                    <a:cubicBezTo>
                      <a:pt x="37" y="98"/>
                      <a:pt x="44" y="103"/>
                      <a:pt x="49" y="109"/>
                    </a:cubicBezTo>
                    <a:cubicBezTo>
                      <a:pt x="60" y="97"/>
                      <a:pt x="73" y="85"/>
                      <a:pt x="83" y="74"/>
                    </a:cubicBezTo>
                    <a:cubicBezTo>
                      <a:pt x="93" y="73"/>
                      <a:pt x="102" y="70"/>
                      <a:pt x="112" y="70"/>
                    </a:cubicBezTo>
                    <a:cubicBezTo>
                      <a:pt x="111" y="66"/>
                      <a:pt x="107" y="64"/>
                      <a:pt x="105" y="62"/>
                    </a:cubicBezTo>
                    <a:cubicBezTo>
                      <a:pt x="103" y="66"/>
                      <a:pt x="99" y="67"/>
                      <a:pt x="96" y="64"/>
                    </a:cubicBezTo>
                    <a:cubicBezTo>
                      <a:pt x="96" y="61"/>
                      <a:pt x="101" y="60"/>
                      <a:pt x="103" y="58"/>
                    </a:cubicBezTo>
                    <a:cubicBezTo>
                      <a:pt x="102" y="55"/>
                      <a:pt x="99" y="52"/>
                      <a:pt x="97" y="52"/>
                    </a:cubicBezTo>
                    <a:cubicBezTo>
                      <a:pt x="96" y="56"/>
                      <a:pt x="90" y="59"/>
                      <a:pt x="88" y="53"/>
                    </a:cubicBezTo>
                    <a:cubicBezTo>
                      <a:pt x="89" y="49"/>
                      <a:pt x="94" y="49"/>
                      <a:pt x="94" y="47"/>
                    </a:cubicBezTo>
                    <a:cubicBezTo>
                      <a:pt x="91" y="44"/>
                      <a:pt x="86" y="43"/>
                      <a:pt x="83" y="45"/>
                    </a:cubicBezTo>
                    <a:cubicBezTo>
                      <a:pt x="86" y="53"/>
                      <a:pt x="84" y="60"/>
                      <a:pt x="84" y="68"/>
                    </a:cubicBezTo>
                    <a:cubicBezTo>
                      <a:pt x="72" y="78"/>
                      <a:pt x="63" y="87"/>
                      <a:pt x="54" y="95"/>
                    </a:cubicBezTo>
                    <a:cubicBezTo>
                      <a:pt x="52" y="98"/>
                      <a:pt x="50" y="104"/>
                      <a:pt x="45" y="102"/>
                    </a:cubicBezTo>
                    <a:cubicBezTo>
                      <a:pt x="45" y="98"/>
                      <a:pt x="50" y="96"/>
                      <a:pt x="53" y="93"/>
                    </a:cubicBezTo>
                    <a:cubicBezTo>
                      <a:pt x="62" y="84"/>
                      <a:pt x="71" y="74"/>
                      <a:pt x="81" y="66"/>
                    </a:cubicBezTo>
                    <a:cubicBezTo>
                      <a:pt x="81" y="61"/>
                      <a:pt x="81" y="56"/>
                      <a:pt x="81" y="51"/>
                    </a:cubicBezTo>
                    <a:cubicBezTo>
                      <a:pt x="80" y="46"/>
                      <a:pt x="78" y="40"/>
                      <a:pt x="83" y="37"/>
                    </a:cubicBezTo>
                    <a:cubicBezTo>
                      <a:pt x="85" y="39"/>
                      <a:pt x="82" y="40"/>
                      <a:pt x="83" y="42"/>
                    </a:cubicBezTo>
                    <a:cubicBezTo>
                      <a:pt x="93" y="37"/>
                      <a:pt x="104" y="51"/>
                      <a:pt x="106" y="59"/>
                    </a:cubicBezTo>
                    <a:cubicBezTo>
                      <a:pt x="111" y="61"/>
                      <a:pt x="115" y="67"/>
                      <a:pt x="115" y="72"/>
                    </a:cubicBezTo>
                    <a:cubicBezTo>
                      <a:pt x="104" y="77"/>
                      <a:pt x="91" y="72"/>
                      <a:pt x="81" y="81"/>
                    </a:cubicBezTo>
                    <a:cubicBezTo>
                      <a:pt x="71" y="90"/>
                      <a:pt x="61" y="102"/>
                      <a:pt x="51" y="110"/>
                    </a:cubicBezTo>
                    <a:cubicBezTo>
                      <a:pt x="55" y="112"/>
                      <a:pt x="58" y="117"/>
                      <a:pt x="62" y="117"/>
                    </a:cubicBezTo>
                    <a:cubicBezTo>
                      <a:pt x="70" y="110"/>
                      <a:pt x="73" y="101"/>
                      <a:pt x="80" y="95"/>
                    </a:cubicBezTo>
                    <a:close/>
                    <a:moveTo>
                      <a:pt x="34" y="97"/>
                    </a:moveTo>
                    <a:cubicBezTo>
                      <a:pt x="31" y="101"/>
                      <a:pt x="27" y="100"/>
                      <a:pt x="26" y="103"/>
                    </a:cubicBezTo>
                    <a:cubicBezTo>
                      <a:pt x="31" y="113"/>
                      <a:pt x="48" y="121"/>
                      <a:pt x="58" y="119"/>
                    </a:cubicBezTo>
                    <a:cubicBezTo>
                      <a:pt x="48" y="113"/>
                      <a:pt x="42" y="106"/>
                      <a:pt x="34" y="97"/>
                    </a:cubicBezTo>
                    <a:close/>
                    <a:moveTo>
                      <a:pt x="25" y="108"/>
                    </a:moveTo>
                    <a:cubicBezTo>
                      <a:pt x="22" y="111"/>
                      <a:pt x="20" y="112"/>
                      <a:pt x="17" y="114"/>
                    </a:cubicBezTo>
                    <a:cubicBezTo>
                      <a:pt x="26" y="124"/>
                      <a:pt x="39" y="129"/>
                      <a:pt x="50" y="130"/>
                    </a:cubicBezTo>
                    <a:cubicBezTo>
                      <a:pt x="49" y="127"/>
                      <a:pt x="53" y="125"/>
                      <a:pt x="54" y="123"/>
                    </a:cubicBezTo>
                    <a:cubicBezTo>
                      <a:pt x="44" y="121"/>
                      <a:pt x="33" y="118"/>
                      <a:pt x="25" y="108"/>
                    </a:cubicBezTo>
                    <a:close/>
                    <a:moveTo>
                      <a:pt x="16" y="117"/>
                    </a:moveTo>
                    <a:cubicBezTo>
                      <a:pt x="16" y="120"/>
                      <a:pt x="10" y="122"/>
                      <a:pt x="9" y="124"/>
                    </a:cubicBezTo>
                    <a:cubicBezTo>
                      <a:pt x="17" y="134"/>
                      <a:pt x="29" y="137"/>
                      <a:pt x="39" y="140"/>
                    </a:cubicBezTo>
                    <a:cubicBezTo>
                      <a:pt x="38" y="136"/>
                      <a:pt x="44" y="134"/>
                      <a:pt x="44" y="132"/>
                    </a:cubicBezTo>
                    <a:cubicBezTo>
                      <a:pt x="34" y="131"/>
                      <a:pt x="25" y="125"/>
                      <a:pt x="16" y="117"/>
                    </a:cubicBezTo>
                    <a:close/>
                    <a:moveTo>
                      <a:pt x="9" y="130"/>
                    </a:moveTo>
                    <a:cubicBezTo>
                      <a:pt x="8" y="135"/>
                      <a:pt x="3" y="142"/>
                      <a:pt x="9" y="146"/>
                    </a:cubicBezTo>
                    <a:cubicBezTo>
                      <a:pt x="14" y="144"/>
                      <a:pt x="18" y="140"/>
                      <a:pt x="23" y="144"/>
                    </a:cubicBezTo>
                    <a:cubicBezTo>
                      <a:pt x="26" y="146"/>
                      <a:pt x="26" y="149"/>
                      <a:pt x="29" y="151"/>
                    </a:cubicBezTo>
                    <a:cubicBezTo>
                      <a:pt x="30" y="148"/>
                      <a:pt x="33" y="144"/>
                      <a:pt x="35" y="143"/>
                    </a:cubicBezTo>
                    <a:cubicBezTo>
                      <a:pt x="26" y="141"/>
                      <a:pt x="17" y="136"/>
                      <a:pt x="9"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41" name="Freeform 10"/>
              <p:cNvSpPr/>
              <p:nvPr/>
            </p:nvSpPr>
            <p:spPr bwMode="auto">
              <a:xfrm>
                <a:off x="1273" y="947"/>
                <a:ext cx="18" cy="42"/>
              </a:xfrm>
              <a:custGeom>
                <a:avLst/>
                <a:gdLst>
                  <a:gd name="T0" fmla="*/ 5 w 8"/>
                  <a:gd name="T1" fmla="*/ 0 h 18"/>
                  <a:gd name="T2" fmla="*/ 5 w 8"/>
                  <a:gd name="T3" fmla="*/ 18 h 18"/>
                  <a:gd name="T4" fmla="*/ 1 w 8"/>
                  <a:gd name="T5" fmla="*/ 2 h 18"/>
                  <a:gd name="T6" fmla="*/ 5 w 8"/>
                  <a:gd name="T7" fmla="*/ 0 h 18"/>
                </a:gdLst>
                <a:ahLst/>
                <a:cxnLst>
                  <a:cxn ang="0">
                    <a:pos x="T0" y="T1"/>
                  </a:cxn>
                  <a:cxn ang="0">
                    <a:pos x="T2" y="T3"/>
                  </a:cxn>
                  <a:cxn ang="0">
                    <a:pos x="T4" y="T5"/>
                  </a:cxn>
                  <a:cxn ang="0">
                    <a:pos x="T6" y="T7"/>
                  </a:cxn>
                </a:cxnLst>
                <a:rect l="0" t="0" r="r" b="b"/>
                <a:pathLst>
                  <a:path w="8" h="18">
                    <a:moveTo>
                      <a:pt x="5" y="0"/>
                    </a:moveTo>
                    <a:cubicBezTo>
                      <a:pt x="6" y="6"/>
                      <a:pt x="8" y="13"/>
                      <a:pt x="5" y="18"/>
                    </a:cubicBezTo>
                    <a:cubicBezTo>
                      <a:pt x="0" y="15"/>
                      <a:pt x="4" y="6"/>
                      <a:pt x="1"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42" name="Freeform 11"/>
              <p:cNvSpPr/>
              <p:nvPr/>
            </p:nvSpPr>
            <p:spPr bwMode="auto">
              <a:xfrm>
                <a:off x="1376" y="1168"/>
                <a:ext cx="57" cy="26"/>
              </a:xfrm>
              <a:custGeom>
                <a:avLst/>
                <a:gdLst>
                  <a:gd name="T0" fmla="*/ 24 w 24"/>
                  <a:gd name="T1" fmla="*/ 8 h 11"/>
                  <a:gd name="T2" fmla="*/ 11 w 24"/>
                  <a:gd name="T3" fmla="*/ 9 h 11"/>
                  <a:gd name="T4" fmla="*/ 0 w 24"/>
                  <a:gd name="T5" fmla="*/ 5 h 11"/>
                  <a:gd name="T6" fmla="*/ 22 w 24"/>
                  <a:gd name="T7" fmla="*/ 6 h 11"/>
                  <a:gd name="T8" fmla="*/ 24 w 24"/>
                  <a:gd name="T9" fmla="*/ 8 h 11"/>
                </a:gdLst>
                <a:ahLst/>
                <a:cxnLst>
                  <a:cxn ang="0">
                    <a:pos x="T0" y="T1"/>
                  </a:cxn>
                  <a:cxn ang="0">
                    <a:pos x="T2" y="T3"/>
                  </a:cxn>
                  <a:cxn ang="0">
                    <a:pos x="T4" y="T5"/>
                  </a:cxn>
                  <a:cxn ang="0">
                    <a:pos x="T6" y="T7"/>
                  </a:cxn>
                  <a:cxn ang="0">
                    <a:pos x="T8" y="T9"/>
                  </a:cxn>
                </a:cxnLst>
                <a:rect l="0" t="0" r="r" b="b"/>
                <a:pathLst>
                  <a:path w="24" h="11">
                    <a:moveTo>
                      <a:pt x="24" y="8"/>
                    </a:moveTo>
                    <a:cubicBezTo>
                      <a:pt x="20" y="11"/>
                      <a:pt x="15" y="9"/>
                      <a:pt x="11" y="9"/>
                    </a:cubicBezTo>
                    <a:cubicBezTo>
                      <a:pt x="8" y="8"/>
                      <a:pt x="4" y="7"/>
                      <a:pt x="0" y="5"/>
                    </a:cubicBezTo>
                    <a:cubicBezTo>
                      <a:pt x="7" y="0"/>
                      <a:pt x="15" y="8"/>
                      <a:pt x="22" y="6"/>
                    </a:cubicBezTo>
                    <a:cubicBezTo>
                      <a:pt x="23" y="7"/>
                      <a:pt x="24" y="7"/>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43" name="Freeform 12"/>
              <p:cNvSpPr/>
              <p:nvPr/>
            </p:nvSpPr>
            <p:spPr bwMode="auto">
              <a:xfrm>
                <a:off x="1180" y="965"/>
                <a:ext cx="22" cy="38"/>
              </a:xfrm>
              <a:custGeom>
                <a:avLst/>
                <a:gdLst>
                  <a:gd name="T0" fmla="*/ 9 w 9"/>
                  <a:gd name="T1" fmla="*/ 15 h 16"/>
                  <a:gd name="T2" fmla="*/ 0 w 9"/>
                  <a:gd name="T3" fmla="*/ 2 h 16"/>
                  <a:gd name="T4" fmla="*/ 4 w 9"/>
                  <a:gd name="T5" fmla="*/ 1 h 16"/>
                  <a:gd name="T6" fmla="*/ 9 w 9"/>
                  <a:gd name="T7" fmla="*/ 15 h 16"/>
                </a:gdLst>
                <a:ahLst/>
                <a:cxnLst>
                  <a:cxn ang="0">
                    <a:pos x="T0" y="T1"/>
                  </a:cxn>
                  <a:cxn ang="0">
                    <a:pos x="T2" y="T3"/>
                  </a:cxn>
                  <a:cxn ang="0">
                    <a:pos x="T4" y="T5"/>
                  </a:cxn>
                  <a:cxn ang="0">
                    <a:pos x="T6" y="T7"/>
                  </a:cxn>
                </a:cxnLst>
                <a:rect l="0" t="0" r="r" b="b"/>
                <a:pathLst>
                  <a:path w="9" h="16">
                    <a:moveTo>
                      <a:pt x="9" y="15"/>
                    </a:moveTo>
                    <a:cubicBezTo>
                      <a:pt x="4" y="16"/>
                      <a:pt x="3" y="6"/>
                      <a:pt x="0" y="2"/>
                    </a:cubicBezTo>
                    <a:cubicBezTo>
                      <a:pt x="1" y="0"/>
                      <a:pt x="3" y="1"/>
                      <a:pt x="4" y="1"/>
                    </a:cubicBezTo>
                    <a:cubicBezTo>
                      <a:pt x="5" y="6"/>
                      <a:pt x="9" y="10"/>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44" name="Freeform 13"/>
              <p:cNvSpPr/>
              <p:nvPr/>
            </p:nvSpPr>
            <p:spPr bwMode="auto">
              <a:xfrm>
                <a:off x="1332" y="1225"/>
                <a:ext cx="33" cy="28"/>
              </a:xfrm>
              <a:custGeom>
                <a:avLst/>
                <a:gdLst>
                  <a:gd name="T0" fmla="*/ 14 w 14"/>
                  <a:gd name="T1" fmla="*/ 10 h 12"/>
                  <a:gd name="T2" fmla="*/ 11 w 14"/>
                  <a:gd name="T3" fmla="*/ 12 h 12"/>
                  <a:gd name="T4" fmla="*/ 0 w 14"/>
                  <a:gd name="T5" fmla="*/ 1 h 12"/>
                  <a:gd name="T6" fmla="*/ 3 w 14"/>
                  <a:gd name="T7" fmla="*/ 0 h 12"/>
                  <a:gd name="T8" fmla="*/ 14 w 14"/>
                  <a:gd name="T9" fmla="*/ 10 h 12"/>
                </a:gdLst>
                <a:ahLst/>
                <a:cxnLst>
                  <a:cxn ang="0">
                    <a:pos x="T0" y="T1"/>
                  </a:cxn>
                  <a:cxn ang="0">
                    <a:pos x="T2" y="T3"/>
                  </a:cxn>
                  <a:cxn ang="0">
                    <a:pos x="T4" y="T5"/>
                  </a:cxn>
                  <a:cxn ang="0">
                    <a:pos x="T6" y="T7"/>
                  </a:cxn>
                  <a:cxn ang="0">
                    <a:pos x="T8" y="T9"/>
                  </a:cxn>
                </a:cxnLst>
                <a:rect l="0" t="0" r="r" b="b"/>
                <a:pathLst>
                  <a:path w="14" h="12">
                    <a:moveTo>
                      <a:pt x="14" y="10"/>
                    </a:moveTo>
                    <a:cubicBezTo>
                      <a:pt x="13" y="12"/>
                      <a:pt x="12" y="11"/>
                      <a:pt x="11" y="12"/>
                    </a:cubicBezTo>
                    <a:cubicBezTo>
                      <a:pt x="9" y="6"/>
                      <a:pt x="1" y="8"/>
                      <a:pt x="0" y="1"/>
                    </a:cubicBezTo>
                    <a:cubicBezTo>
                      <a:pt x="1" y="0"/>
                      <a:pt x="2" y="1"/>
                      <a:pt x="3" y="0"/>
                    </a:cubicBezTo>
                    <a:cubicBezTo>
                      <a:pt x="5" y="4"/>
                      <a:pt x="12" y="6"/>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45" name="Freeform 14"/>
              <p:cNvSpPr/>
              <p:nvPr/>
            </p:nvSpPr>
            <p:spPr bwMode="auto">
              <a:xfrm>
                <a:off x="1114" y="1027"/>
                <a:ext cx="33" cy="28"/>
              </a:xfrm>
              <a:custGeom>
                <a:avLst/>
                <a:gdLst>
                  <a:gd name="T0" fmla="*/ 14 w 14"/>
                  <a:gd name="T1" fmla="*/ 9 h 12"/>
                  <a:gd name="T2" fmla="*/ 0 w 14"/>
                  <a:gd name="T3" fmla="*/ 3 h 12"/>
                  <a:gd name="T4" fmla="*/ 3 w 14"/>
                  <a:gd name="T5" fmla="*/ 0 h 12"/>
                  <a:gd name="T6" fmla="*/ 14 w 14"/>
                  <a:gd name="T7" fmla="*/ 9 h 12"/>
                </a:gdLst>
                <a:ahLst/>
                <a:cxnLst>
                  <a:cxn ang="0">
                    <a:pos x="T0" y="T1"/>
                  </a:cxn>
                  <a:cxn ang="0">
                    <a:pos x="T2" y="T3"/>
                  </a:cxn>
                  <a:cxn ang="0">
                    <a:pos x="T4" y="T5"/>
                  </a:cxn>
                  <a:cxn ang="0">
                    <a:pos x="T6" y="T7"/>
                  </a:cxn>
                </a:cxnLst>
                <a:rect l="0" t="0" r="r" b="b"/>
                <a:pathLst>
                  <a:path w="14" h="12">
                    <a:moveTo>
                      <a:pt x="14" y="9"/>
                    </a:moveTo>
                    <a:cubicBezTo>
                      <a:pt x="9" y="12"/>
                      <a:pt x="5" y="4"/>
                      <a:pt x="0" y="3"/>
                    </a:cubicBezTo>
                    <a:cubicBezTo>
                      <a:pt x="0" y="2"/>
                      <a:pt x="2" y="1"/>
                      <a:pt x="3" y="0"/>
                    </a:cubicBezTo>
                    <a:cubicBezTo>
                      <a:pt x="6" y="2"/>
                      <a:pt x="12" y="5"/>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sp>
          <p:nvSpPr>
            <p:cNvPr id="36" name="矩形 35"/>
            <p:cNvSpPr/>
            <p:nvPr/>
          </p:nvSpPr>
          <p:spPr>
            <a:xfrm>
              <a:off x="2478969" y="3491341"/>
              <a:ext cx="4502648" cy="253916"/>
            </a:xfrm>
            <a:prstGeom prst="rect">
              <a:avLst/>
            </a:prstGeom>
          </p:spPr>
          <p:txBody>
            <a:bodyPr wrap="square">
              <a:spAutoFit/>
            </a:bodyPr>
            <a:lstStyle/>
            <a:p>
              <a:pPr algn="ctr"/>
              <a:r>
                <a:rPr lang="zh-CN" altLang="en-US" sz="1050" dirty="0">
                  <a:solidFill>
                    <a:srgbClr val="F8F8F8"/>
                  </a:solidFill>
                  <a:latin typeface="方正卡通简体" panose="03000509000000000000" charset="-122"/>
                  <a:ea typeface="方正卡通简体" panose="03000509000000000000" charset="-122"/>
                </a:rPr>
                <a:t>单击此处添加文本，单击此处添加文本，单击此处添加文本。</a:t>
              </a:r>
              <a:endParaRPr lang="zh-CN" altLang="en-US" sz="1050" dirty="0">
                <a:solidFill>
                  <a:srgbClr val="F8F8F8"/>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16" presetClass="entr" presetSubtype="37"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childTnLst>
                          </p:cTn>
                        </p:par>
                        <p:par>
                          <p:cTn id="26" fill="hold">
                            <p:stCondLst>
                              <p:cond delay="2100"/>
                            </p:stCondLst>
                            <p:childTnLst>
                              <p:par>
                                <p:cTn id="27" presetID="16" presetClass="entr" presetSubtype="2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2600"/>
                            </p:stCondLst>
                            <p:childTnLst>
                              <p:par>
                                <p:cTn id="31" presetID="2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22" presetClass="entr" presetSubtype="2"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500"/>
                                        <p:tgtEl>
                                          <p:spTgt spid="23"/>
                                        </p:tgtEl>
                                      </p:cBhvr>
                                    </p:animEffect>
                                  </p:childTnLst>
                                </p:cTn>
                              </p:par>
                              <p:par>
                                <p:cTn id="37" presetID="22" presetClass="entr" presetSubtype="8" fill="hold" nodeType="withEffect">
                                  <p:stCondLst>
                                    <p:cond delay="400"/>
                                  </p:stCondLst>
                                  <p:childTnLst>
                                    <p:set>
                                      <p:cBhvr>
                                        <p:cTn id="38" dur="1" fill="hold">
                                          <p:stCondLst>
                                            <p:cond delay="0"/>
                                          </p:stCondLst>
                                        </p:cTn>
                                        <p:tgtEl>
                                          <p:spTgt spid="29"/>
                                        </p:tgtEl>
                                        <p:attrNameLst>
                                          <p:attrName>style.visibility</p:attrName>
                                        </p:attrNameLst>
                                      </p:cBhvr>
                                      <p:to>
                                        <p:strVal val="visible"/>
                                      </p:to>
                                    </p:set>
                                    <p:animEffect transition="in" filter="wipe(left)">
                                      <p:cBhvr>
                                        <p:cTn id="39" dur="500"/>
                                        <p:tgtEl>
                                          <p:spTgt spid="29"/>
                                        </p:tgtEl>
                                      </p:cBhvr>
                                    </p:animEffect>
                                  </p:childTnLst>
                                </p:cTn>
                              </p:par>
                              <p:par>
                                <p:cTn id="40" presetID="22" presetClass="entr" presetSubtype="2" fill="hold" nodeType="withEffect">
                                  <p:stCondLst>
                                    <p:cond delay="40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grpSp>
        <p:nvGrpSpPr>
          <p:cNvPr id="6" name="组合 5"/>
          <p:cNvGrpSpPr/>
          <p:nvPr/>
        </p:nvGrpSpPr>
        <p:grpSpPr>
          <a:xfrm>
            <a:off x="1548059" y="1422730"/>
            <a:ext cx="3281934" cy="370763"/>
            <a:chOff x="1547664" y="1422728"/>
            <a:chExt cx="3282361" cy="370763"/>
          </a:xfrm>
        </p:grpSpPr>
        <p:sp>
          <p:nvSpPr>
            <p:cNvPr id="10" name="TextBox 4"/>
            <p:cNvSpPr txBox="1"/>
            <p:nvPr>
              <p:custDataLst>
                <p:tags r:id="rId4"/>
              </p:custDataLst>
            </p:nvPr>
          </p:nvSpPr>
          <p:spPr>
            <a:xfrm>
              <a:off x="1547664" y="1422728"/>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sz="1050" dirty="0">
                <a:solidFill>
                  <a:schemeClr val="bg1">
                    <a:lumMod val="85000"/>
                  </a:schemeClr>
                </a:solidFill>
              </a:endParaRPr>
            </a:p>
          </p:txBody>
        </p:sp>
        <p:sp>
          <p:nvSpPr>
            <p:cNvPr id="11" name="TextBox 5"/>
            <p:cNvSpPr txBox="1"/>
            <p:nvPr>
              <p:custDataLst>
                <p:tags r:id="rId5"/>
              </p:custDataLst>
            </p:nvPr>
          </p:nvSpPr>
          <p:spPr>
            <a:xfrm>
              <a:off x="1773281" y="1483841"/>
              <a:ext cx="2831126" cy="230832"/>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sz="900" dirty="0">
                  <a:solidFill>
                    <a:srgbClr val="F8F8F8"/>
                  </a:solidFill>
                </a:rPr>
                <a:t>单击此处添加文本</a:t>
              </a:r>
              <a:endParaRPr lang="en-US" sz="900" dirty="0">
                <a:solidFill>
                  <a:srgbClr val="F8F8F8"/>
                </a:solidFill>
              </a:endParaRPr>
            </a:p>
          </p:txBody>
        </p:sp>
      </p:grpSp>
      <p:grpSp>
        <p:nvGrpSpPr>
          <p:cNvPr id="12" name="组合 11"/>
          <p:cNvGrpSpPr/>
          <p:nvPr/>
        </p:nvGrpSpPr>
        <p:grpSpPr>
          <a:xfrm>
            <a:off x="1970932" y="1864562"/>
            <a:ext cx="1064243" cy="1014171"/>
            <a:chOff x="1970591" y="1864561"/>
            <a:chExt cx="1064382" cy="1014171"/>
          </a:xfrm>
        </p:grpSpPr>
        <p:sp>
          <p:nvSpPr>
            <p:cNvPr id="13" name="Rectangle 47"/>
            <p:cNvSpPr/>
            <p:nvPr>
              <p:custDataLst>
                <p:tags r:id="rId6"/>
              </p:custDataLst>
            </p:nvPr>
          </p:nvSpPr>
          <p:spPr bwMode="auto">
            <a:xfrm>
              <a:off x="1970591" y="1864561"/>
              <a:ext cx="1064382" cy="1014171"/>
            </a:xfrm>
            <a:custGeom>
              <a:avLst/>
              <a:gdLst/>
              <a:ahLst/>
              <a:cxnLst/>
              <a:rect l="l" t="t" r="r" b="b"/>
              <a:pathLst>
                <a:path w="1077394" h="1026569">
                  <a:moveTo>
                    <a:pt x="750054" y="0"/>
                  </a:moveTo>
                  <a:lnTo>
                    <a:pt x="750054" y="393665"/>
                  </a:lnTo>
                  <a:lnTo>
                    <a:pt x="1077394" y="393665"/>
                  </a:lnTo>
                  <a:lnTo>
                    <a:pt x="1077394" y="1026569"/>
                  </a:lnTo>
                  <a:lnTo>
                    <a:pt x="0" y="1026569"/>
                  </a:lnTo>
                  <a:lnTo>
                    <a:pt x="0" y="393665"/>
                  </a:lnTo>
                  <a:lnTo>
                    <a:pt x="424316"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775" dirty="0">
                <a:solidFill>
                  <a:schemeClr val="bg1">
                    <a:lumMod val="85000"/>
                  </a:schemeClr>
                </a:solidFill>
              </a:endParaRPr>
            </a:p>
          </p:txBody>
        </p:sp>
        <p:sp>
          <p:nvSpPr>
            <p:cNvPr id="14" name="TextBox 8"/>
            <p:cNvSpPr txBox="1"/>
            <p:nvPr>
              <p:custDataLst>
                <p:tags r:id="rId7"/>
              </p:custDataLst>
            </p:nvPr>
          </p:nvSpPr>
          <p:spPr>
            <a:xfrm>
              <a:off x="2293978"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solidFill>
                    <a:srgbClr val="F8F8F8"/>
                  </a:solidFill>
                </a:rPr>
                <a:t>1</a:t>
              </a:r>
              <a:endParaRPr lang="en-US" sz="2400" dirty="0">
                <a:solidFill>
                  <a:srgbClr val="F8F8F8"/>
                </a:solidFill>
              </a:endParaRPr>
            </a:p>
          </p:txBody>
        </p:sp>
      </p:grpSp>
      <p:grpSp>
        <p:nvGrpSpPr>
          <p:cNvPr id="15" name="组合 14"/>
          <p:cNvGrpSpPr/>
          <p:nvPr/>
        </p:nvGrpSpPr>
        <p:grpSpPr>
          <a:xfrm>
            <a:off x="4861402" y="1419624"/>
            <a:ext cx="2937932" cy="370763"/>
            <a:chOff x="4861438" y="1419622"/>
            <a:chExt cx="2938314" cy="370763"/>
          </a:xfrm>
        </p:grpSpPr>
        <p:sp>
          <p:nvSpPr>
            <p:cNvPr id="16" name="TextBox 12"/>
            <p:cNvSpPr txBox="1"/>
            <p:nvPr>
              <p:custDataLst>
                <p:tags r:id="rId8"/>
              </p:custDataLst>
            </p:nvPr>
          </p:nvSpPr>
          <p:spPr>
            <a:xfrm>
              <a:off x="4861438" y="1419622"/>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sz="1050" dirty="0">
                <a:solidFill>
                  <a:schemeClr val="bg1">
                    <a:lumMod val="85000"/>
                  </a:schemeClr>
                </a:solidFill>
              </a:endParaRPr>
            </a:p>
          </p:txBody>
        </p:sp>
        <p:sp>
          <p:nvSpPr>
            <p:cNvPr id="17" name="TextBox 13"/>
            <p:cNvSpPr txBox="1"/>
            <p:nvPr>
              <p:custDataLst>
                <p:tags r:id="rId9"/>
              </p:custDataLst>
            </p:nvPr>
          </p:nvSpPr>
          <p:spPr>
            <a:xfrm>
              <a:off x="4893115" y="1491561"/>
              <a:ext cx="2831126" cy="230832"/>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sz="900" dirty="0">
                  <a:solidFill>
                    <a:srgbClr val="F8F8F8"/>
                  </a:solidFill>
                </a:rPr>
                <a:t>单击此处添加文本</a:t>
              </a:r>
              <a:endParaRPr lang="en-US" altLang="zh-CN" sz="900" dirty="0">
                <a:solidFill>
                  <a:srgbClr val="F8F8F8"/>
                </a:solidFill>
              </a:endParaRPr>
            </a:p>
          </p:txBody>
        </p:sp>
      </p:grpSp>
      <p:grpSp>
        <p:nvGrpSpPr>
          <p:cNvPr id="18" name="组合 17"/>
          <p:cNvGrpSpPr/>
          <p:nvPr/>
        </p:nvGrpSpPr>
        <p:grpSpPr>
          <a:xfrm>
            <a:off x="4925956" y="1864562"/>
            <a:ext cx="1386277" cy="1014171"/>
            <a:chOff x="4926000" y="1864561"/>
            <a:chExt cx="1386457" cy="1014171"/>
          </a:xfrm>
        </p:grpSpPr>
        <p:sp>
          <p:nvSpPr>
            <p:cNvPr id="19" name="Rectangle 48"/>
            <p:cNvSpPr/>
            <p:nvPr>
              <p:custDataLst>
                <p:tags r:id="rId10"/>
              </p:custDataLst>
            </p:nvPr>
          </p:nvSpPr>
          <p:spPr bwMode="auto">
            <a:xfrm>
              <a:off x="4926000" y="1864561"/>
              <a:ext cx="1386457" cy="1014171"/>
            </a:xfrm>
            <a:custGeom>
              <a:avLst/>
              <a:gdLst/>
              <a:ahLst/>
              <a:cxnLst/>
              <a:rect l="l" t="t" r="r" b="b"/>
              <a:pathLst>
                <a:path w="1403407" h="1026569">
                  <a:moveTo>
                    <a:pt x="1278788" y="0"/>
                  </a:moveTo>
                  <a:lnTo>
                    <a:pt x="1278788" y="393665"/>
                  </a:lnTo>
                  <a:lnTo>
                    <a:pt x="1403407" y="393665"/>
                  </a:lnTo>
                  <a:lnTo>
                    <a:pt x="1403407" y="1026569"/>
                  </a:lnTo>
                  <a:lnTo>
                    <a:pt x="0" y="1026569"/>
                  </a:lnTo>
                  <a:lnTo>
                    <a:pt x="0" y="393665"/>
                  </a:lnTo>
                  <a:lnTo>
                    <a:pt x="95305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775" dirty="0">
                <a:solidFill>
                  <a:schemeClr val="bg1">
                    <a:lumMod val="85000"/>
                  </a:schemeClr>
                </a:solidFill>
              </a:endParaRPr>
            </a:p>
          </p:txBody>
        </p:sp>
        <p:sp>
          <p:nvSpPr>
            <p:cNvPr id="20" name="TextBox 16"/>
            <p:cNvSpPr txBox="1"/>
            <p:nvPr>
              <p:custDataLst>
                <p:tags r:id="rId11"/>
              </p:custDataLst>
            </p:nvPr>
          </p:nvSpPr>
          <p:spPr>
            <a:xfrm>
              <a:off x="5410424" y="2335644"/>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solidFill>
                    <a:srgbClr val="F8F8F8"/>
                  </a:solidFill>
                </a:rPr>
                <a:t>3</a:t>
              </a:r>
              <a:endParaRPr lang="en-US" sz="2400" dirty="0">
                <a:solidFill>
                  <a:srgbClr val="F8F8F8"/>
                </a:solidFill>
              </a:endParaRPr>
            </a:p>
          </p:txBody>
        </p:sp>
      </p:grpSp>
      <p:grpSp>
        <p:nvGrpSpPr>
          <p:cNvPr id="21" name="组合 20"/>
          <p:cNvGrpSpPr/>
          <p:nvPr/>
        </p:nvGrpSpPr>
        <p:grpSpPr>
          <a:xfrm>
            <a:off x="1548059" y="3336279"/>
            <a:ext cx="3281934" cy="370763"/>
            <a:chOff x="1547664" y="3336277"/>
            <a:chExt cx="3282361" cy="370763"/>
          </a:xfrm>
        </p:grpSpPr>
        <p:sp>
          <p:nvSpPr>
            <p:cNvPr id="22" name="TextBox 19"/>
            <p:cNvSpPr txBox="1"/>
            <p:nvPr>
              <p:custDataLst>
                <p:tags r:id="rId12"/>
              </p:custDataLst>
            </p:nvPr>
          </p:nvSpPr>
          <p:spPr>
            <a:xfrm>
              <a:off x="1547664" y="3336277"/>
              <a:ext cx="3282361"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sz="1050" dirty="0">
                <a:solidFill>
                  <a:schemeClr val="bg1">
                    <a:lumMod val="85000"/>
                  </a:schemeClr>
                </a:solidFill>
              </a:endParaRPr>
            </a:p>
          </p:txBody>
        </p:sp>
        <p:sp>
          <p:nvSpPr>
            <p:cNvPr id="23" name="TextBox 20"/>
            <p:cNvSpPr txBox="1"/>
            <p:nvPr>
              <p:custDataLst>
                <p:tags r:id="rId13"/>
              </p:custDataLst>
            </p:nvPr>
          </p:nvSpPr>
          <p:spPr>
            <a:xfrm>
              <a:off x="1773281" y="3405550"/>
              <a:ext cx="2831126" cy="230832"/>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sz="900" dirty="0">
                  <a:solidFill>
                    <a:srgbClr val="F8F8F8"/>
                  </a:solidFill>
                </a:rPr>
                <a:t>单击此处添加文本</a:t>
              </a:r>
              <a:endParaRPr lang="en-US" altLang="zh-CN" sz="900" dirty="0">
                <a:solidFill>
                  <a:srgbClr val="F8F8F8"/>
                </a:solidFill>
              </a:endParaRPr>
            </a:p>
          </p:txBody>
        </p:sp>
      </p:grpSp>
      <p:grpSp>
        <p:nvGrpSpPr>
          <p:cNvPr id="24" name="组合 23"/>
          <p:cNvGrpSpPr/>
          <p:nvPr/>
        </p:nvGrpSpPr>
        <p:grpSpPr>
          <a:xfrm>
            <a:off x="3086488" y="2253905"/>
            <a:ext cx="1788153" cy="1014171"/>
            <a:chOff x="3086293" y="2272953"/>
            <a:chExt cx="1788386" cy="1014171"/>
          </a:xfrm>
        </p:grpSpPr>
        <p:sp>
          <p:nvSpPr>
            <p:cNvPr id="25" name="TextBox 25"/>
            <p:cNvSpPr txBox="1"/>
            <p:nvPr>
              <p:custDataLst>
                <p:tags r:id="rId14"/>
              </p:custDataLst>
            </p:nvPr>
          </p:nvSpPr>
          <p:spPr>
            <a:xfrm>
              <a:off x="3771683" y="2342686"/>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solidFill>
                    <a:srgbClr val="F8F8F8"/>
                  </a:solidFill>
                </a:rPr>
                <a:t>2</a:t>
              </a:r>
              <a:endParaRPr lang="en-US" sz="2400" dirty="0">
                <a:solidFill>
                  <a:srgbClr val="F8F8F8"/>
                </a:solidFill>
              </a:endParaRPr>
            </a:p>
          </p:txBody>
        </p:sp>
        <p:sp>
          <p:nvSpPr>
            <p:cNvPr id="26" name="Right Triangle 60"/>
            <p:cNvSpPr/>
            <p:nvPr>
              <p:custDataLst>
                <p:tags r:id="rId15"/>
              </p:custDataLst>
            </p:nvPr>
          </p:nvSpPr>
          <p:spPr bwMode="auto">
            <a:xfrm flipV="1">
              <a:off x="3086293" y="2272953"/>
              <a:ext cx="1788386" cy="1014171"/>
            </a:xfrm>
            <a:custGeom>
              <a:avLst/>
              <a:gdLst/>
              <a:ahLst/>
              <a:cxnLst/>
              <a:rect l="l" t="t" r="r" b="b"/>
              <a:pathLst>
                <a:path w="1810250" h="1026569">
                  <a:moveTo>
                    <a:pt x="0" y="1026569"/>
                  </a:moveTo>
                  <a:lnTo>
                    <a:pt x="1810250" y="1026569"/>
                  </a:lnTo>
                  <a:lnTo>
                    <a:pt x="1810250" y="393665"/>
                  </a:lnTo>
                  <a:lnTo>
                    <a:pt x="1019506" y="393665"/>
                  </a:lnTo>
                  <a:lnTo>
                    <a:pt x="693768" y="0"/>
                  </a:lnTo>
                  <a:lnTo>
                    <a:pt x="693768" y="393665"/>
                  </a:lnTo>
                  <a:lnTo>
                    <a:pt x="0" y="393665"/>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775" dirty="0">
                <a:solidFill>
                  <a:schemeClr val="bg1">
                    <a:lumMod val="85000"/>
                  </a:schemeClr>
                </a:solidFill>
              </a:endParaRPr>
            </a:p>
          </p:txBody>
        </p:sp>
      </p:grpSp>
      <p:grpSp>
        <p:nvGrpSpPr>
          <p:cNvPr id="27" name="组合 26"/>
          <p:cNvGrpSpPr/>
          <p:nvPr/>
        </p:nvGrpSpPr>
        <p:grpSpPr>
          <a:xfrm>
            <a:off x="4861402" y="3336279"/>
            <a:ext cx="2937932" cy="370763"/>
            <a:chOff x="4861438" y="3336277"/>
            <a:chExt cx="2938314" cy="370763"/>
          </a:xfrm>
        </p:grpSpPr>
        <p:sp>
          <p:nvSpPr>
            <p:cNvPr id="28" name="TextBox 27"/>
            <p:cNvSpPr txBox="1"/>
            <p:nvPr>
              <p:custDataLst>
                <p:tags r:id="rId16"/>
              </p:custDataLst>
            </p:nvPr>
          </p:nvSpPr>
          <p:spPr>
            <a:xfrm>
              <a:off x="4861438" y="3336277"/>
              <a:ext cx="2938314" cy="370763"/>
            </a:xfrm>
            <a:prstGeom prst="rect">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algn="ctr">
                <a:defRPr sz="1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en-US" sz="1050" dirty="0">
                <a:solidFill>
                  <a:schemeClr val="bg1">
                    <a:lumMod val="85000"/>
                  </a:schemeClr>
                </a:solidFill>
              </a:endParaRPr>
            </a:p>
          </p:txBody>
        </p:sp>
        <p:sp>
          <p:nvSpPr>
            <p:cNvPr id="29" name="TextBox 28"/>
            <p:cNvSpPr txBox="1"/>
            <p:nvPr>
              <p:custDataLst>
                <p:tags r:id="rId17"/>
              </p:custDataLst>
            </p:nvPr>
          </p:nvSpPr>
          <p:spPr>
            <a:xfrm>
              <a:off x="4944387" y="3405550"/>
              <a:ext cx="2831126" cy="230832"/>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zh-CN" altLang="en-US" sz="900" dirty="0">
                  <a:solidFill>
                    <a:srgbClr val="F8F8F8"/>
                  </a:solidFill>
                </a:rPr>
                <a:t>单击此处添加文本</a:t>
              </a:r>
              <a:endParaRPr lang="en-US" altLang="zh-CN" sz="900" dirty="0">
                <a:solidFill>
                  <a:srgbClr val="F8F8F8"/>
                </a:solidFill>
              </a:endParaRPr>
            </a:p>
          </p:txBody>
        </p:sp>
      </p:grpSp>
      <p:grpSp>
        <p:nvGrpSpPr>
          <p:cNvPr id="30" name="组合 29"/>
          <p:cNvGrpSpPr/>
          <p:nvPr/>
        </p:nvGrpSpPr>
        <p:grpSpPr>
          <a:xfrm>
            <a:off x="6386402" y="2269053"/>
            <a:ext cx="1064243" cy="1011997"/>
            <a:chOff x="6386636" y="2240476"/>
            <a:chExt cx="1064382" cy="1011997"/>
          </a:xfrm>
        </p:grpSpPr>
        <p:sp>
          <p:nvSpPr>
            <p:cNvPr id="31" name="TextBox 31"/>
            <p:cNvSpPr txBox="1"/>
            <p:nvPr>
              <p:custDataLst>
                <p:tags r:id="rId18"/>
              </p:custDataLst>
            </p:nvPr>
          </p:nvSpPr>
          <p:spPr>
            <a:xfrm>
              <a:off x="6738388" y="2344859"/>
              <a:ext cx="417609" cy="461665"/>
            </a:xfrm>
            <a:prstGeom prst="rect">
              <a:avLst/>
            </a:prstGeom>
            <a:noFill/>
          </p:spPr>
          <p:txBody>
            <a:bodyPr wrap="square" rtlCol="0">
              <a:spAutoFit/>
            </a:bodyPr>
            <a:lstStyle>
              <a:defPPr>
                <a:defRPr lang="zh-CN"/>
              </a:defPPr>
              <a:lvl1pPr algn="ctr">
                <a:spcBef>
                  <a:spcPct val="0"/>
                </a:spcBef>
                <a:defRPr sz="1200">
                  <a:solidFill>
                    <a:schemeClr val="bg1">
                      <a:alpha val="70000"/>
                    </a:schemeClr>
                  </a:solidFill>
                  <a:latin typeface="+mj-ea"/>
                  <a:ea typeface="+mj-ea"/>
                </a:defRPr>
              </a:lvl1pPr>
            </a:lstStyle>
            <a:p>
              <a:r>
                <a:rPr lang="en-US" sz="2400" dirty="0">
                  <a:solidFill>
                    <a:srgbClr val="F8F8F8"/>
                  </a:solidFill>
                </a:rPr>
                <a:t>4</a:t>
              </a:r>
              <a:endParaRPr lang="en-US" sz="2400" dirty="0">
                <a:solidFill>
                  <a:srgbClr val="F8F8F8"/>
                </a:solidFill>
              </a:endParaRPr>
            </a:p>
          </p:txBody>
        </p:sp>
        <p:sp>
          <p:nvSpPr>
            <p:cNvPr id="32" name="Right Triangle 61"/>
            <p:cNvSpPr/>
            <p:nvPr>
              <p:custDataLst>
                <p:tags r:id="rId19"/>
              </p:custDataLst>
            </p:nvPr>
          </p:nvSpPr>
          <p:spPr bwMode="auto">
            <a:xfrm flipV="1">
              <a:off x="6386636" y="2240476"/>
              <a:ext cx="1064382" cy="1011997"/>
            </a:xfrm>
            <a:custGeom>
              <a:avLst/>
              <a:gdLst/>
              <a:ahLst/>
              <a:cxnLst/>
              <a:rect l="l" t="t" r="r" b="b"/>
              <a:pathLst>
                <a:path w="1077394" h="1024369">
                  <a:moveTo>
                    <a:pt x="0" y="1024369"/>
                  </a:moveTo>
                  <a:lnTo>
                    <a:pt x="1077394" y="1024369"/>
                  </a:lnTo>
                  <a:lnTo>
                    <a:pt x="1077394" y="391466"/>
                  </a:lnTo>
                  <a:lnTo>
                    <a:pt x="779619" y="391466"/>
                  </a:lnTo>
                  <a:lnTo>
                    <a:pt x="455700" y="0"/>
                  </a:lnTo>
                  <a:lnTo>
                    <a:pt x="455700" y="391466"/>
                  </a:lnTo>
                  <a:lnTo>
                    <a:pt x="0" y="391466"/>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775" dirty="0">
                <a:solidFill>
                  <a:schemeClr val="bg1">
                    <a:lumMod val="8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10" presetClass="entr" presetSubtype="0" fill="hold"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100"/>
                            </p:stCondLst>
                            <p:childTnLst>
                              <p:par>
                                <p:cTn id="30" presetID="22" presetClass="entr" presetSubtype="1"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par>
                                <p:cTn id="33" presetID="10" presetClass="entr" presetSubtype="0" fill="hold" nodeType="withEffect">
                                  <p:stCondLst>
                                    <p:cond delay="3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600"/>
                            </p:stCondLst>
                            <p:childTnLst>
                              <p:par>
                                <p:cTn id="37" presetID="22" presetClass="entr" presetSubtype="4"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par>
                                <p:cTn id="40" presetID="10" presetClass="entr" presetSubtype="0" fill="hold" nodeType="withEffect">
                                  <p:stCondLst>
                                    <p:cond delay="30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par>
                          <p:cTn id="43" fill="hold">
                            <p:stCondLst>
                              <p:cond delay="3100"/>
                            </p:stCondLst>
                            <p:childTnLst>
                              <p:par>
                                <p:cTn id="44" presetID="22" presetClass="entr" presetSubtype="1"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10" presetClass="entr" presetSubtype="0" fill="hold" nodeType="withEffect">
                                  <p:stCondLst>
                                    <p:cond delay="2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Freeform 167"/>
          <p:cNvSpPr>
            <a:spLocks noChangeArrowheads="1"/>
          </p:cNvSpPr>
          <p:nvPr/>
        </p:nvSpPr>
        <p:spPr bwMode="auto">
          <a:xfrm>
            <a:off x="4807641" y="1691136"/>
            <a:ext cx="2860303" cy="511175"/>
          </a:xfrm>
          <a:custGeom>
            <a:avLst/>
            <a:gdLst>
              <a:gd name="T0" fmla="*/ 821 w 821"/>
              <a:gd name="T1" fmla="*/ 0 h 147"/>
              <a:gd name="T2" fmla="*/ 774 w 821"/>
              <a:gd name="T3" fmla="*/ 56 h 147"/>
              <a:gd name="T4" fmla="*/ 456 w 821"/>
              <a:gd name="T5" fmla="*/ 56 h 147"/>
              <a:gd name="T6" fmla="*/ 411 w 821"/>
              <a:gd name="T7" fmla="*/ 89 h 147"/>
              <a:gd name="T8" fmla="*/ 365 w 821"/>
              <a:gd name="T9" fmla="*/ 56 h 147"/>
              <a:gd name="T10" fmla="*/ 47 w 821"/>
              <a:gd name="T11" fmla="*/ 56 h 147"/>
              <a:gd name="T12" fmla="*/ 0 w 821"/>
              <a:gd name="T13" fmla="*/ 0 h 147"/>
              <a:gd name="T14" fmla="*/ 0 w 821"/>
              <a:gd name="T15" fmla="*/ 0 h 147"/>
              <a:gd name="T16" fmla="*/ 47 w 821"/>
              <a:gd name="T17" fmla="*/ 66 h 147"/>
              <a:gd name="T18" fmla="*/ 365 w 821"/>
              <a:gd name="T19" fmla="*/ 66 h 147"/>
              <a:gd name="T20" fmla="*/ 397 w 821"/>
              <a:gd name="T21" fmla="*/ 92 h 147"/>
              <a:gd name="T22" fmla="*/ 410 w 821"/>
              <a:gd name="T23" fmla="*/ 147 h 147"/>
              <a:gd name="T24" fmla="*/ 410 w 821"/>
              <a:gd name="T25" fmla="*/ 147 h 147"/>
              <a:gd name="T26" fmla="*/ 424 w 821"/>
              <a:gd name="T27" fmla="*/ 92 h 147"/>
              <a:gd name="T28" fmla="*/ 456 w 821"/>
              <a:gd name="T29" fmla="*/ 66 h 147"/>
              <a:gd name="T30" fmla="*/ 774 w 821"/>
              <a:gd name="T31" fmla="*/ 66 h 147"/>
              <a:gd name="T32" fmla="*/ 821 w 821"/>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1"/>
              <a:gd name="T52" fmla="*/ 0 h 147"/>
              <a:gd name="T53" fmla="*/ 821 w 821"/>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1" h="147">
                <a:moveTo>
                  <a:pt x="821" y="0"/>
                </a:moveTo>
                <a:cubicBezTo>
                  <a:pt x="821" y="2"/>
                  <a:pt x="816" y="56"/>
                  <a:pt x="774" y="56"/>
                </a:cubicBezTo>
                <a:cubicBezTo>
                  <a:pt x="456" y="56"/>
                  <a:pt x="456" y="56"/>
                  <a:pt x="456" y="56"/>
                </a:cubicBezTo>
                <a:cubicBezTo>
                  <a:pt x="456" y="56"/>
                  <a:pt x="430" y="59"/>
                  <a:pt x="411" y="89"/>
                </a:cubicBezTo>
                <a:cubicBezTo>
                  <a:pt x="393" y="59"/>
                  <a:pt x="366" y="56"/>
                  <a:pt x="365" y="56"/>
                </a:cubicBezTo>
                <a:cubicBezTo>
                  <a:pt x="47" y="56"/>
                  <a:pt x="47" y="56"/>
                  <a:pt x="47" y="56"/>
                </a:cubicBezTo>
                <a:cubicBezTo>
                  <a:pt x="6" y="56"/>
                  <a:pt x="0" y="2"/>
                  <a:pt x="0" y="0"/>
                </a:cubicBezTo>
                <a:cubicBezTo>
                  <a:pt x="0" y="0"/>
                  <a:pt x="0" y="0"/>
                  <a:pt x="0" y="0"/>
                </a:cubicBezTo>
                <a:cubicBezTo>
                  <a:pt x="0" y="1"/>
                  <a:pt x="3" y="66"/>
                  <a:pt x="47" y="66"/>
                </a:cubicBezTo>
                <a:cubicBezTo>
                  <a:pt x="365" y="66"/>
                  <a:pt x="365" y="66"/>
                  <a:pt x="365" y="66"/>
                </a:cubicBezTo>
                <a:cubicBezTo>
                  <a:pt x="366" y="66"/>
                  <a:pt x="382" y="66"/>
                  <a:pt x="397" y="92"/>
                </a:cubicBezTo>
                <a:cubicBezTo>
                  <a:pt x="405" y="105"/>
                  <a:pt x="410" y="123"/>
                  <a:pt x="410" y="147"/>
                </a:cubicBezTo>
                <a:cubicBezTo>
                  <a:pt x="410" y="147"/>
                  <a:pt x="410" y="147"/>
                  <a:pt x="410" y="147"/>
                </a:cubicBezTo>
                <a:cubicBezTo>
                  <a:pt x="410" y="123"/>
                  <a:pt x="416" y="104"/>
                  <a:pt x="424" y="92"/>
                </a:cubicBezTo>
                <a:cubicBezTo>
                  <a:pt x="439" y="69"/>
                  <a:pt x="456" y="66"/>
                  <a:pt x="456" y="66"/>
                </a:cubicBezTo>
                <a:cubicBezTo>
                  <a:pt x="774" y="66"/>
                  <a:pt x="774" y="66"/>
                  <a:pt x="774" y="66"/>
                </a:cubicBezTo>
                <a:cubicBezTo>
                  <a:pt x="819" y="66"/>
                  <a:pt x="821" y="1"/>
                  <a:pt x="821" y="0"/>
                </a:cubicBezTo>
                <a:close/>
              </a:path>
            </a:pathLst>
          </a:custGeom>
          <a:solidFill>
            <a:srgbClr val="FFFFFF">
              <a:alpha val="30196"/>
            </a:srgbClr>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n-ea"/>
              <a:ea typeface="+mn-ea"/>
              <a:sym typeface="宋体" panose="02010600030101010101" pitchFamily="2" charset="-122"/>
            </a:endParaRPr>
          </a:p>
        </p:txBody>
      </p:sp>
      <p:sp>
        <p:nvSpPr>
          <p:cNvPr id="10" name="Freeform 168"/>
          <p:cNvSpPr>
            <a:spLocks noChangeArrowheads="1"/>
          </p:cNvSpPr>
          <p:nvPr/>
        </p:nvSpPr>
        <p:spPr bwMode="auto">
          <a:xfrm>
            <a:off x="1567974" y="1691136"/>
            <a:ext cx="2863478" cy="511175"/>
          </a:xfrm>
          <a:custGeom>
            <a:avLst/>
            <a:gdLst>
              <a:gd name="T0" fmla="*/ 822 w 822"/>
              <a:gd name="T1" fmla="*/ 0 h 147"/>
              <a:gd name="T2" fmla="*/ 775 w 822"/>
              <a:gd name="T3" fmla="*/ 56 h 147"/>
              <a:gd name="T4" fmla="*/ 457 w 822"/>
              <a:gd name="T5" fmla="*/ 56 h 147"/>
              <a:gd name="T6" fmla="*/ 411 w 822"/>
              <a:gd name="T7" fmla="*/ 89 h 147"/>
              <a:gd name="T8" fmla="*/ 366 w 822"/>
              <a:gd name="T9" fmla="*/ 56 h 147"/>
              <a:gd name="T10" fmla="*/ 48 w 822"/>
              <a:gd name="T11" fmla="*/ 56 h 147"/>
              <a:gd name="T12" fmla="*/ 0 w 822"/>
              <a:gd name="T13" fmla="*/ 0 h 147"/>
              <a:gd name="T14" fmla="*/ 0 w 822"/>
              <a:gd name="T15" fmla="*/ 0 h 147"/>
              <a:gd name="T16" fmla="*/ 48 w 822"/>
              <a:gd name="T17" fmla="*/ 66 h 147"/>
              <a:gd name="T18" fmla="*/ 366 w 822"/>
              <a:gd name="T19" fmla="*/ 66 h 147"/>
              <a:gd name="T20" fmla="*/ 397 w 822"/>
              <a:gd name="T21" fmla="*/ 92 h 147"/>
              <a:gd name="T22" fmla="*/ 411 w 822"/>
              <a:gd name="T23" fmla="*/ 147 h 147"/>
              <a:gd name="T24" fmla="*/ 411 w 822"/>
              <a:gd name="T25" fmla="*/ 147 h 147"/>
              <a:gd name="T26" fmla="*/ 425 w 822"/>
              <a:gd name="T27" fmla="*/ 92 h 147"/>
              <a:gd name="T28" fmla="*/ 457 w 822"/>
              <a:gd name="T29" fmla="*/ 66 h 147"/>
              <a:gd name="T30" fmla="*/ 775 w 822"/>
              <a:gd name="T31" fmla="*/ 66 h 147"/>
              <a:gd name="T32" fmla="*/ 822 w 822"/>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2"/>
              <a:gd name="T52" fmla="*/ 0 h 147"/>
              <a:gd name="T53" fmla="*/ 822 w 822"/>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2" h="147">
                <a:moveTo>
                  <a:pt x="822" y="0"/>
                </a:moveTo>
                <a:cubicBezTo>
                  <a:pt x="822" y="2"/>
                  <a:pt x="816" y="56"/>
                  <a:pt x="775" y="56"/>
                </a:cubicBezTo>
                <a:cubicBezTo>
                  <a:pt x="457" y="56"/>
                  <a:pt x="457" y="56"/>
                  <a:pt x="457" y="56"/>
                </a:cubicBezTo>
                <a:cubicBezTo>
                  <a:pt x="456" y="56"/>
                  <a:pt x="430" y="59"/>
                  <a:pt x="411" y="89"/>
                </a:cubicBezTo>
                <a:cubicBezTo>
                  <a:pt x="394" y="59"/>
                  <a:pt x="366" y="56"/>
                  <a:pt x="366" y="56"/>
                </a:cubicBezTo>
                <a:cubicBezTo>
                  <a:pt x="48" y="56"/>
                  <a:pt x="48" y="56"/>
                  <a:pt x="48" y="56"/>
                </a:cubicBezTo>
                <a:cubicBezTo>
                  <a:pt x="6" y="56"/>
                  <a:pt x="0" y="2"/>
                  <a:pt x="0" y="0"/>
                </a:cubicBezTo>
                <a:cubicBezTo>
                  <a:pt x="0" y="0"/>
                  <a:pt x="0" y="0"/>
                  <a:pt x="0" y="0"/>
                </a:cubicBezTo>
                <a:cubicBezTo>
                  <a:pt x="0" y="1"/>
                  <a:pt x="3" y="66"/>
                  <a:pt x="48" y="66"/>
                </a:cubicBezTo>
                <a:cubicBezTo>
                  <a:pt x="366" y="66"/>
                  <a:pt x="366" y="66"/>
                  <a:pt x="366" y="66"/>
                </a:cubicBezTo>
                <a:cubicBezTo>
                  <a:pt x="366" y="66"/>
                  <a:pt x="382" y="66"/>
                  <a:pt x="397" y="92"/>
                </a:cubicBezTo>
                <a:cubicBezTo>
                  <a:pt x="405" y="105"/>
                  <a:pt x="411" y="123"/>
                  <a:pt x="411" y="147"/>
                </a:cubicBezTo>
                <a:cubicBezTo>
                  <a:pt x="411" y="147"/>
                  <a:pt x="411" y="147"/>
                  <a:pt x="411" y="147"/>
                </a:cubicBezTo>
                <a:cubicBezTo>
                  <a:pt x="411" y="123"/>
                  <a:pt x="417" y="104"/>
                  <a:pt x="425" y="92"/>
                </a:cubicBezTo>
                <a:cubicBezTo>
                  <a:pt x="439" y="69"/>
                  <a:pt x="456" y="66"/>
                  <a:pt x="457" y="66"/>
                </a:cubicBezTo>
                <a:cubicBezTo>
                  <a:pt x="775" y="66"/>
                  <a:pt x="775" y="66"/>
                  <a:pt x="775" y="66"/>
                </a:cubicBezTo>
                <a:cubicBezTo>
                  <a:pt x="819" y="66"/>
                  <a:pt x="822" y="1"/>
                  <a:pt x="822" y="0"/>
                </a:cubicBezTo>
                <a:close/>
              </a:path>
            </a:pathLst>
          </a:custGeom>
          <a:solidFill>
            <a:srgbClr val="FFFFFF">
              <a:alpha val="30196"/>
            </a:srgbClr>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n-ea"/>
              <a:ea typeface="+mn-ea"/>
              <a:sym typeface="宋体" panose="02010600030101010101" pitchFamily="2" charset="-122"/>
            </a:endParaRPr>
          </a:p>
        </p:txBody>
      </p:sp>
      <p:sp>
        <p:nvSpPr>
          <p:cNvPr id="11" name="Freeform 334"/>
          <p:cNvSpPr>
            <a:spLocks noChangeArrowheads="1"/>
          </p:cNvSpPr>
          <p:nvPr/>
        </p:nvSpPr>
        <p:spPr bwMode="auto">
          <a:xfrm>
            <a:off x="4807641" y="3384749"/>
            <a:ext cx="2860303" cy="511175"/>
          </a:xfrm>
          <a:custGeom>
            <a:avLst/>
            <a:gdLst>
              <a:gd name="T0" fmla="*/ 821 w 821"/>
              <a:gd name="T1" fmla="*/ 0 h 147"/>
              <a:gd name="T2" fmla="*/ 774 w 821"/>
              <a:gd name="T3" fmla="*/ 57 h 147"/>
              <a:gd name="T4" fmla="*/ 456 w 821"/>
              <a:gd name="T5" fmla="*/ 57 h 147"/>
              <a:gd name="T6" fmla="*/ 411 w 821"/>
              <a:gd name="T7" fmla="*/ 90 h 147"/>
              <a:gd name="T8" fmla="*/ 365 w 821"/>
              <a:gd name="T9" fmla="*/ 57 h 147"/>
              <a:gd name="T10" fmla="*/ 47 w 821"/>
              <a:gd name="T11" fmla="*/ 57 h 147"/>
              <a:gd name="T12" fmla="*/ 0 w 821"/>
              <a:gd name="T13" fmla="*/ 0 h 147"/>
              <a:gd name="T14" fmla="*/ 0 w 821"/>
              <a:gd name="T15" fmla="*/ 0 h 147"/>
              <a:gd name="T16" fmla="*/ 47 w 821"/>
              <a:gd name="T17" fmla="*/ 67 h 147"/>
              <a:gd name="T18" fmla="*/ 365 w 821"/>
              <a:gd name="T19" fmla="*/ 67 h 147"/>
              <a:gd name="T20" fmla="*/ 397 w 821"/>
              <a:gd name="T21" fmla="*/ 92 h 147"/>
              <a:gd name="T22" fmla="*/ 410 w 821"/>
              <a:gd name="T23" fmla="*/ 147 h 147"/>
              <a:gd name="T24" fmla="*/ 410 w 821"/>
              <a:gd name="T25" fmla="*/ 147 h 147"/>
              <a:gd name="T26" fmla="*/ 424 w 821"/>
              <a:gd name="T27" fmla="*/ 92 h 147"/>
              <a:gd name="T28" fmla="*/ 456 w 821"/>
              <a:gd name="T29" fmla="*/ 67 h 147"/>
              <a:gd name="T30" fmla="*/ 774 w 821"/>
              <a:gd name="T31" fmla="*/ 67 h 147"/>
              <a:gd name="T32" fmla="*/ 821 w 821"/>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1"/>
              <a:gd name="T52" fmla="*/ 0 h 147"/>
              <a:gd name="T53" fmla="*/ 821 w 821"/>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1" h="147">
                <a:moveTo>
                  <a:pt x="821" y="0"/>
                </a:moveTo>
                <a:cubicBezTo>
                  <a:pt x="821" y="3"/>
                  <a:pt x="816" y="57"/>
                  <a:pt x="774" y="57"/>
                </a:cubicBezTo>
                <a:cubicBezTo>
                  <a:pt x="456" y="57"/>
                  <a:pt x="456" y="57"/>
                  <a:pt x="456" y="57"/>
                </a:cubicBezTo>
                <a:cubicBezTo>
                  <a:pt x="456" y="57"/>
                  <a:pt x="430" y="60"/>
                  <a:pt x="411" y="90"/>
                </a:cubicBezTo>
                <a:cubicBezTo>
                  <a:pt x="393" y="60"/>
                  <a:pt x="366" y="57"/>
                  <a:pt x="365" y="57"/>
                </a:cubicBezTo>
                <a:cubicBezTo>
                  <a:pt x="47" y="57"/>
                  <a:pt x="47" y="57"/>
                  <a:pt x="47" y="57"/>
                </a:cubicBezTo>
                <a:cubicBezTo>
                  <a:pt x="6" y="57"/>
                  <a:pt x="0" y="3"/>
                  <a:pt x="0" y="0"/>
                </a:cubicBezTo>
                <a:cubicBezTo>
                  <a:pt x="0" y="0"/>
                  <a:pt x="0" y="0"/>
                  <a:pt x="0" y="0"/>
                </a:cubicBezTo>
                <a:cubicBezTo>
                  <a:pt x="0" y="1"/>
                  <a:pt x="3" y="67"/>
                  <a:pt x="47" y="67"/>
                </a:cubicBezTo>
                <a:cubicBezTo>
                  <a:pt x="365" y="67"/>
                  <a:pt x="365" y="67"/>
                  <a:pt x="365" y="67"/>
                </a:cubicBezTo>
                <a:cubicBezTo>
                  <a:pt x="366" y="67"/>
                  <a:pt x="382" y="66"/>
                  <a:pt x="397" y="92"/>
                </a:cubicBezTo>
                <a:cubicBezTo>
                  <a:pt x="405" y="105"/>
                  <a:pt x="410" y="123"/>
                  <a:pt x="410" y="147"/>
                </a:cubicBezTo>
                <a:cubicBezTo>
                  <a:pt x="410" y="147"/>
                  <a:pt x="410" y="147"/>
                  <a:pt x="410" y="147"/>
                </a:cubicBezTo>
                <a:cubicBezTo>
                  <a:pt x="410" y="123"/>
                  <a:pt x="416" y="105"/>
                  <a:pt x="424" y="92"/>
                </a:cubicBezTo>
                <a:cubicBezTo>
                  <a:pt x="439" y="69"/>
                  <a:pt x="456" y="67"/>
                  <a:pt x="456" y="67"/>
                </a:cubicBezTo>
                <a:cubicBezTo>
                  <a:pt x="774" y="67"/>
                  <a:pt x="774" y="67"/>
                  <a:pt x="774" y="67"/>
                </a:cubicBezTo>
                <a:cubicBezTo>
                  <a:pt x="819" y="67"/>
                  <a:pt x="821" y="1"/>
                  <a:pt x="821" y="0"/>
                </a:cubicBezTo>
                <a:close/>
              </a:path>
            </a:pathLst>
          </a:custGeom>
          <a:solidFill>
            <a:srgbClr val="FFFFFF">
              <a:alpha val="30196"/>
            </a:srgbClr>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n-ea"/>
              <a:ea typeface="+mn-ea"/>
              <a:sym typeface="宋体" panose="02010600030101010101" pitchFamily="2" charset="-122"/>
            </a:endParaRPr>
          </a:p>
        </p:txBody>
      </p:sp>
      <p:sp>
        <p:nvSpPr>
          <p:cNvPr id="12" name="Freeform 335"/>
          <p:cNvSpPr>
            <a:spLocks noChangeArrowheads="1"/>
          </p:cNvSpPr>
          <p:nvPr/>
        </p:nvSpPr>
        <p:spPr bwMode="auto">
          <a:xfrm>
            <a:off x="1567974" y="3384749"/>
            <a:ext cx="2863478" cy="511175"/>
          </a:xfrm>
          <a:custGeom>
            <a:avLst/>
            <a:gdLst>
              <a:gd name="T0" fmla="*/ 822 w 822"/>
              <a:gd name="T1" fmla="*/ 0 h 147"/>
              <a:gd name="T2" fmla="*/ 775 w 822"/>
              <a:gd name="T3" fmla="*/ 57 h 147"/>
              <a:gd name="T4" fmla="*/ 457 w 822"/>
              <a:gd name="T5" fmla="*/ 57 h 147"/>
              <a:gd name="T6" fmla="*/ 411 w 822"/>
              <a:gd name="T7" fmla="*/ 90 h 147"/>
              <a:gd name="T8" fmla="*/ 366 w 822"/>
              <a:gd name="T9" fmla="*/ 57 h 147"/>
              <a:gd name="T10" fmla="*/ 48 w 822"/>
              <a:gd name="T11" fmla="*/ 57 h 147"/>
              <a:gd name="T12" fmla="*/ 0 w 822"/>
              <a:gd name="T13" fmla="*/ 0 h 147"/>
              <a:gd name="T14" fmla="*/ 0 w 822"/>
              <a:gd name="T15" fmla="*/ 0 h 147"/>
              <a:gd name="T16" fmla="*/ 48 w 822"/>
              <a:gd name="T17" fmla="*/ 67 h 147"/>
              <a:gd name="T18" fmla="*/ 366 w 822"/>
              <a:gd name="T19" fmla="*/ 67 h 147"/>
              <a:gd name="T20" fmla="*/ 397 w 822"/>
              <a:gd name="T21" fmla="*/ 92 h 147"/>
              <a:gd name="T22" fmla="*/ 411 w 822"/>
              <a:gd name="T23" fmla="*/ 147 h 147"/>
              <a:gd name="T24" fmla="*/ 411 w 822"/>
              <a:gd name="T25" fmla="*/ 147 h 147"/>
              <a:gd name="T26" fmla="*/ 425 w 822"/>
              <a:gd name="T27" fmla="*/ 92 h 147"/>
              <a:gd name="T28" fmla="*/ 457 w 822"/>
              <a:gd name="T29" fmla="*/ 67 h 147"/>
              <a:gd name="T30" fmla="*/ 775 w 822"/>
              <a:gd name="T31" fmla="*/ 67 h 147"/>
              <a:gd name="T32" fmla="*/ 822 w 822"/>
              <a:gd name="T33" fmla="*/ 0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2"/>
              <a:gd name="T52" fmla="*/ 0 h 147"/>
              <a:gd name="T53" fmla="*/ 822 w 822"/>
              <a:gd name="T54" fmla="*/ 147 h 1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2" h="147">
                <a:moveTo>
                  <a:pt x="822" y="0"/>
                </a:moveTo>
                <a:cubicBezTo>
                  <a:pt x="822" y="3"/>
                  <a:pt x="816" y="57"/>
                  <a:pt x="775" y="57"/>
                </a:cubicBezTo>
                <a:cubicBezTo>
                  <a:pt x="457" y="57"/>
                  <a:pt x="457" y="57"/>
                  <a:pt x="457" y="57"/>
                </a:cubicBezTo>
                <a:cubicBezTo>
                  <a:pt x="456" y="57"/>
                  <a:pt x="430" y="60"/>
                  <a:pt x="411" y="90"/>
                </a:cubicBezTo>
                <a:cubicBezTo>
                  <a:pt x="394" y="60"/>
                  <a:pt x="366" y="57"/>
                  <a:pt x="366" y="57"/>
                </a:cubicBezTo>
                <a:cubicBezTo>
                  <a:pt x="48" y="57"/>
                  <a:pt x="48" y="57"/>
                  <a:pt x="48" y="57"/>
                </a:cubicBezTo>
                <a:cubicBezTo>
                  <a:pt x="6" y="57"/>
                  <a:pt x="0" y="3"/>
                  <a:pt x="0" y="0"/>
                </a:cubicBezTo>
                <a:cubicBezTo>
                  <a:pt x="0" y="0"/>
                  <a:pt x="0" y="0"/>
                  <a:pt x="0" y="0"/>
                </a:cubicBezTo>
                <a:cubicBezTo>
                  <a:pt x="0" y="1"/>
                  <a:pt x="3" y="67"/>
                  <a:pt x="48" y="67"/>
                </a:cubicBezTo>
                <a:cubicBezTo>
                  <a:pt x="366" y="67"/>
                  <a:pt x="366" y="67"/>
                  <a:pt x="366" y="67"/>
                </a:cubicBezTo>
                <a:cubicBezTo>
                  <a:pt x="366" y="67"/>
                  <a:pt x="382" y="66"/>
                  <a:pt x="397" y="92"/>
                </a:cubicBezTo>
                <a:cubicBezTo>
                  <a:pt x="405" y="105"/>
                  <a:pt x="411" y="123"/>
                  <a:pt x="411" y="147"/>
                </a:cubicBezTo>
                <a:cubicBezTo>
                  <a:pt x="411" y="147"/>
                  <a:pt x="411" y="147"/>
                  <a:pt x="411" y="147"/>
                </a:cubicBezTo>
                <a:cubicBezTo>
                  <a:pt x="411" y="123"/>
                  <a:pt x="417" y="105"/>
                  <a:pt x="425" y="92"/>
                </a:cubicBezTo>
                <a:cubicBezTo>
                  <a:pt x="439" y="69"/>
                  <a:pt x="456" y="67"/>
                  <a:pt x="457" y="67"/>
                </a:cubicBezTo>
                <a:cubicBezTo>
                  <a:pt x="775" y="67"/>
                  <a:pt x="775" y="67"/>
                  <a:pt x="775" y="67"/>
                </a:cubicBezTo>
                <a:cubicBezTo>
                  <a:pt x="819" y="67"/>
                  <a:pt x="822" y="1"/>
                  <a:pt x="822" y="0"/>
                </a:cubicBezTo>
                <a:close/>
              </a:path>
            </a:pathLst>
          </a:custGeom>
          <a:solidFill>
            <a:srgbClr val="FFFFFF">
              <a:alpha val="30196"/>
            </a:srgbClr>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n-ea"/>
              <a:ea typeface="+mn-ea"/>
              <a:sym typeface="宋体" panose="02010600030101010101" pitchFamily="2" charset="-122"/>
            </a:endParaRPr>
          </a:p>
        </p:txBody>
      </p:sp>
      <p:sp>
        <p:nvSpPr>
          <p:cNvPr id="13" name="TextBox 682"/>
          <p:cNvSpPr>
            <a:spLocks noChangeArrowheads="1"/>
          </p:cNvSpPr>
          <p:nvPr/>
        </p:nvSpPr>
        <p:spPr bwMode="auto">
          <a:xfrm>
            <a:off x="2648480" y="942742"/>
            <a:ext cx="707228"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6600" b="1" dirty="0">
                <a:solidFill>
                  <a:srgbClr val="F2F2F2"/>
                </a:solidFill>
                <a:latin typeface="+mn-ea"/>
                <a:ea typeface="+mn-ea"/>
              </a:rPr>
              <a:t>1</a:t>
            </a:r>
            <a:endParaRPr lang="zh-CN" altLang="en-US" sz="5400" b="1" dirty="0">
              <a:solidFill>
                <a:srgbClr val="F2F2F2"/>
              </a:solidFill>
              <a:latin typeface="+mn-ea"/>
              <a:ea typeface="+mn-ea"/>
            </a:endParaRPr>
          </a:p>
        </p:txBody>
      </p:sp>
      <p:sp>
        <p:nvSpPr>
          <p:cNvPr id="14" name="TextBox 682"/>
          <p:cNvSpPr>
            <a:spLocks noChangeArrowheads="1"/>
          </p:cNvSpPr>
          <p:nvPr/>
        </p:nvSpPr>
        <p:spPr bwMode="auto">
          <a:xfrm>
            <a:off x="5884176" y="942742"/>
            <a:ext cx="707228"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6600" b="1" dirty="0">
                <a:solidFill>
                  <a:srgbClr val="F2F2F2"/>
                </a:solidFill>
                <a:latin typeface="+mn-ea"/>
                <a:ea typeface="+mn-ea"/>
              </a:rPr>
              <a:t>2</a:t>
            </a:r>
            <a:endParaRPr lang="zh-CN" altLang="en-US" sz="5400" b="1" dirty="0">
              <a:solidFill>
                <a:srgbClr val="F2F2F2"/>
              </a:solidFill>
              <a:latin typeface="+mn-ea"/>
              <a:ea typeface="+mn-ea"/>
            </a:endParaRPr>
          </a:p>
        </p:txBody>
      </p:sp>
      <p:sp>
        <p:nvSpPr>
          <p:cNvPr id="15" name="TextBox 682"/>
          <p:cNvSpPr>
            <a:spLocks noChangeArrowheads="1"/>
          </p:cNvSpPr>
          <p:nvPr/>
        </p:nvSpPr>
        <p:spPr bwMode="auto">
          <a:xfrm>
            <a:off x="2648480" y="2649736"/>
            <a:ext cx="707228"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6600" b="1" dirty="0">
                <a:solidFill>
                  <a:srgbClr val="F8F8F8"/>
                </a:solidFill>
                <a:latin typeface="+mn-ea"/>
                <a:ea typeface="+mn-ea"/>
              </a:rPr>
              <a:t>3</a:t>
            </a:r>
            <a:endParaRPr lang="zh-CN" altLang="en-US" sz="5400" b="1" dirty="0">
              <a:solidFill>
                <a:srgbClr val="F8F8F8"/>
              </a:solidFill>
              <a:latin typeface="+mn-ea"/>
              <a:ea typeface="+mn-ea"/>
            </a:endParaRPr>
          </a:p>
        </p:txBody>
      </p:sp>
      <p:sp>
        <p:nvSpPr>
          <p:cNvPr id="16" name="TextBox 682"/>
          <p:cNvSpPr>
            <a:spLocks noChangeArrowheads="1"/>
          </p:cNvSpPr>
          <p:nvPr/>
        </p:nvSpPr>
        <p:spPr bwMode="auto">
          <a:xfrm>
            <a:off x="5884176" y="2649736"/>
            <a:ext cx="707228"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6600" b="1" dirty="0">
                <a:solidFill>
                  <a:srgbClr val="F8F8F8"/>
                </a:solidFill>
                <a:latin typeface="+mn-ea"/>
                <a:ea typeface="+mn-ea"/>
              </a:rPr>
              <a:t>4</a:t>
            </a:r>
            <a:endParaRPr lang="zh-CN" altLang="en-US" sz="5400" b="1" dirty="0">
              <a:solidFill>
                <a:srgbClr val="F8F8F8"/>
              </a:solidFill>
              <a:latin typeface="+mn-ea"/>
              <a:ea typeface="+mn-ea"/>
            </a:endParaRPr>
          </a:p>
        </p:txBody>
      </p:sp>
      <p:sp>
        <p:nvSpPr>
          <p:cNvPr id="17" name="矩形 16"/>
          <p:cNvSpPr>
            <a:spLocks noChangeArrowheads="1"/>
          </p:cNvSpPr>
          <p:nvPr/>
        </p:nvSpPr>
        <p:spPr bwMode="auto">
          <a:xfrm>
            <a:off x="1567974" y="2253110"/>
            <a:ext cx="2863478" cy="61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125" dirty="0">
                <a:solidFill>
                  <a:srgbClr val="F8F8F8"/>
                </a:solidFill>
                <a:latin typeface="方正卡通简体" panose="03000509000000000000" charset="-122"/>
                <a:ea typeface="方正卡通简体" panose="03000509000000000000" charset="-122"/>
              </a:rPr>
              <a:t>单击此处添加文本，单击此处添加文本，单击此处添加文本，单击此处添加文本。</a:t>
            </a:r>
            <a:endParaRPr lang="en-US" altLang="zh-CN" sz="1125" dirty="0">
              <a:solidFill>
                <a:srgbClr val="F8F8F8"/>
              </a:solidFill>
              <a:latin typeface="方正卡通简体" panose="03000509000000000000" charset="-122"/>
              <a:ea typeface="方正卡通简体" panose="03000509000000000000" charset="-122"/>
            </a:endParaRPr>
          </a:p>
        </p:txBody>
      </p:sp>
      <p:sp>
        <p:nvSpPr>
          <p:cNvPr id="18" name="矩形 17"/>
          <p:cNvSpPr>
            <a:spLocks noChangeArrowheads="1"/>
          </p:cNvSpPr>
          <p:nvPr/>
        </p:nvSpPr>
        <p:spPr bwMode="auto">
          <a:xfrm>
            <a:off x="4863196" y="2253110"/>
            <a:ext cx="2787287" cy="61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125" dirty="0">
                <a:solidFill>
                  <a:srgbClr val="F8F8F8"/>
                </a:solidFill>
                <a:latin typeface="方正卡通简体" panose="03000509000000000000" charset="-122"/>
                <a:ea typeface="方正卡通简体" panose="03000509000000000000" charset="-122"/>
              </a:rPr>
              <a:t>单击此处添加文本，单击此处添加文本，单击此处添加文本，单击此处添加文本。</a:t>
            </a:r>
            <a:endParaRPr lang="en-US" altLang="zh-CN" sz="1125" dirty="0">
              <a:solidFill>
                <a:srgbClr val="F8F8F8"/>
              </a:solidFill>
              <a:latin typeface="方正卡通简体" panose="03000509000000000000" charset="-122"/>
              <a:ea typeface="方正卡通简体" panose="03000509000000000000" charset="-122"/>
            </a:endParaRPr>
          </a:p>
        </p:txBody>
      </p:sp>
      <p:sp>
        <p:nvSpPr>
          <p:cNvPr id="19" name="矩形 18"/>
          <p:cNvSpPr>
            <a:spLocks noChangeArrowheads="1"/>
          </p:cNvSpPr>
          <p:nvPr/>
        </p:nvSpPr>
        <p:spPr bwMode="auto">
          <a:xfrm>
            <a:off x="1606070" y="3867896"/>
            <a:ext cx="2787287" cy="61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125" dirty="0">
                <a:solidFill>
                  <a:srgbClr val="F8F8F8"/>
                </a:solidFill>
                <a:latin typeface="方正卡通简体" panose="03000509000000000000" charset="-122"/>
                <a:ea typeface="方正卡通简体" panose="03000509000000000000" charset="-122"/>
              </a:rPr>
              <a:t>单击此处添加文本，单击此处添加文本，单击此处添加文本，单击此处添加文本。</a:t>
            </a:r>
            <a:endParaRPr lang="en-US" altLang="zh-CN" sz="1125" dirty="0">
              <a:solidFill>
                <a:srgbClr val="F8F8F8"/>
              </a:solidFill>
              <a:latin typeface="方正卡通简体" panose="03000509000000000000" charset="-122"/>
              <a:ea typeface="方正卡通简体" panose="03000509000000000000" charset="-122"/>
            </a:endParaRPr>
          </a:p>
        </p:txBody>
      </p:sp>
      <p:sp>
        <p:nvSpPr>
          <p:cNvPr id="20" name="矩形 19"/>
          <p:cNvSpPr>
            <a:spLocks noChangeArrowheads="1"/>
          </p:cNvSpPr>
          <p:nvPr/>
        </p:nvSpPr>
        <p:spPr bwMode="auto">
          <a:xfrm>
            <a:off x="4863196" y="3867896"/>
            <a:ext cx="2787287" cy="61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125" dirty="0">
                <a:solidFill>
                  <a:srgbClr val="F8F8F8"/>
                </a:solidFill>
                <a:latin typeface="方正卡通简体" panose="03000509000000000000" charset="-122"/>
                <a:ea typeface="方正卡通简体" panose="03000509000000000000" charset="-122"/>
              </a:rPr>
              <a:t>单击此处添加文本，单击此处添加文本，单击此处添加文本，单击此处添加文本。</a:t>
            </a:r>
            <a:endParaRPr lang="en-US" altLang="zh-CN" sz="1125" dirty="0">
              <a:solidFill>
                <a:srgbClr val="F8F8F8"/>
              </a:solidFill>
              <a:latin typeface="方正卡通简体" panose="03000509000000000000" charset="-122"/>
              <a:ea typeface="方正卡通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0-#ppt_h/2"/>
                                          </p:val>
                                        </p:tav>
                                        <p:tav tm="100000">
                                          <p:val>
                                            <p:strVal val="#ppt_y"/>
                                          </p:val>
                                        </p:tav>
                                      </p:tavLst>
                                    </p:anim>
                                  </p:childTnLst>
                                </p:cTn>
                              </p:par>
                            </p:childTnLst>
                          </p:cTn>
                        </p:par>
                        <p:par>
                          <p:cTn id="41" fill="hold">
                            <p:stCondLst>
                              <p:cond delay="3100"/>
                            </p:stCondLst>
                            <p:childTnLst>
                              <p:par>
                                <p:cTn id="42" presetID="2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childTnLst>
                          </p:cTn>
                        </p:par>
                        <p:par>
                          <p:cTn id="54" fill="hold">
                            <p:stCondLst>
                              <p:cond delay="36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1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46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51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8468" y="764200"/>
            <a:ext cx="2453412" cy="3697760"/>
          </a:xfrm>
          <a:prstGeom prst="rect">
            <a:avLst/>
          </a:prstGeom>
          <a:effectLst>
            <a:outerShdw blurRad="76200" dir="13500000" sy="23000" kx="1200000" algn="br" rotWithShape="0">
              <a:prstClr val="black">
                <a:alpha val="20000"/>
              </a:prstClr>
            </a:outerShdw>
          </a:effectLst>
        </p:spPr>
      </p:pic>
      <p:grpSp>
        <p:nvGrpSpPr>
          <p:cNvPr id="5" name="组合 4"/>
          <p:cNvGrpSpPr/>
          <p:nvPr/>
        </p:nvGrpSpPr>
        <p:grpSpPr>
          <a:xfrm>
            <a:off x="4116869" y="1862096"/>
            <a:ext cx="607860" cy="600164"/>
            <a:chOff x="2332044" y="1429930"/>
            <a:chExt cx="810480" cy="800220"/>
          </a:xfrm>
        </p:grpSpPr>
        <p:grpSp>
          <p:nvGrpSpPr>
            <p:cNvPr id="6" name="组合 5"/>
            <p:cNvGrpSpPr/>
            <p:nvPr/>
          </p:nvGrpSpPr>
          <p:grpSpPr>
            <a:xfrm>
              <a:off x="2411760" y="1490614"/>
              <a:ext cx="648072" cy="648072"/>
              <a:chOff x="1907704" y="1131590"/>
              <a:chExt cx="1008112" cy="1008112"/>
            </a:xfrm>
          </p:grpSpPr>
          <p:sp>
            <p:nvSpPr>
              <p:cNvPr id="8" name="矩形 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 name="直接连接符 8"/>
              <p:cNvCxnSpPr>
                <a:stCxn id="8" idx="1"/>
                <a:endCxn id="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332044"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单</a:t>
              </a:r>
              <a:endParaRPr lang="zh-CN" altLang="en-US" sz="3300" dirty="0">
                <a:solidFill>
                  <a:schemeClr val="bg1">
                    <a:alpha val="79000"/>
                  </a:schemeClr>
                </a:solidFill>
                <a:latin typeface="+mj-ea"/>
                <a:ea typeface="+mj-ea"/>
              </a:endParaRPr>
            </a:p>
          </p:txBody>
        </p:sp>
      </p:grpSp>
      <p:grpSp>
        <p:nvGrpSpPr>
          <p:cNvPr id="11" name="组合 10"/>
          <p:cNvGrpSpPr/>
          <p:nvPr/>
        </p:nvGrpSpPr>
        <p:grpSpPr>
          <a:xfrm>
            <a:off x="4674207" y="1862096"/>
            <a:ext cx="607860" cy="600164"/>
            <a:chOff x="3080967" y="1429930"/>
            <a:chExt cx="810480" cy="800220"/>
          </a:xfrm>
        </p:grpSpPr>
        <p:grpSp>
          <p:nvGrpSpPr>
            <p:cNvPr id="12" name="组合 11"/>
            <p:cNvGrpSpPr/>
            <p:nvPr/>
          </p:nvGrpSpPr>
          <p:grpSpPr>
            <a:xfrm>
              <a:off x="3160683" y="1490614"/>
              <a:ext cx="648072" cy="648072"/>
              <a:chOff x="1907704" y="1131590"/>
              <a:chExt cx="1008112" cy="1008112"/>
            </a:xfrm>
          </p:grpSpPr>
          <p:sp>
            <p:nvSpPr>
              <p:cNvPr id="14" name="矩形 1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5" name="直接连接符 14"/>
              <p:cNvCxnSpPr>
                <a:stCxn id="14" idx="1"/>
                <a:endCxn id="1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击</a:t>
              </a:r>
              <a:endParaRPr lang="zh-CN" altLang="en-US" sz="3300" dirty="0">
                <a:solidFill>
                  <a:schemeClr val="bg1">
                    <a:alpha val="79000"/>
                  </a:schemeClr>
                </a:solidFill>
                <a:latin typeface="+mj-ea"/>
                <a:ea typeface="+mj-ea"/>
              </a:endParaRPr>
            </a:p>
          </p:txBody>
        </p:sp>
      </p:grpSp>
      <p:grpSp>
        <p:nvGrpSpPr>
          <p:cNvPr id="17" name="组合 16"/>
          <p:cNvGrpSpPr/>
          <p:nvPr/>
        </p:nvGrpSpPr>
        <p:grpSpPr>
          <a:xfrm>
            <a:off x="5788878" y="1862096"/>
            <a:ext cx="607860" cy="600164"/>
            <a:chOff x="3860097" y="1429930"/>
            <a:chExt cx="810480" cy="800220"/>
          </a:xfrm>
        </p:grpSpPr>
        <p:grpSp>
          <p:nvGrpSpPr>
            <p:cNvPr id="18" name="组合 17"/>
            <p:cNvGrpSpPr/>
            <p:nvPr/>
          </p:nvGrpSpPr>
          <p:grpSpPr>
            <a:xfrm>
              <a:off x="3939813"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009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加</a:t>
              </a:r>
              <a:endParaRPr lang="zh-CN" altLang="en-US" sz="3300" dirty="0">
                <a:solidFill>
                  <a:schemeClr val="bg1">
                    <a:alpha val="79000"/>
                  </a:schemeClr>
                </a:solidFill>
                <a:latin typeface="+mj-ea"/>
                <a:ea typeface="+mj-ea"/>
              </a:endParaRPr>
            </a:p>
          </p:txBody>
        </p:sp>
      </p:grpSp>
      <p:grpSp>
        <p:nvGrpSpPr>
          <p:cNvPr id="23" name="组合 22"/>
          <p:cNvGrpSpPr/>
          <p:nvPr/>
        </p:nvGrpSpPr>
        <p:grpSpPr>
          <a:xfrm>
            <a:off x="6346213" y="1862096"/>
            <a:ext cx="607859" cy="600164"/>
            <a:chOff x="4624108" y="1429930"/>
            <a:chExt cx="810479" cy="800220"/>
          </a:xfrm>
        </p:grpSpPr>
        <p:grpSp>
          <p:nvGrpSpPr>
            <p:cNvPr id="24" name="组合 23"/>
            <p:cNvGrpSpPr/>
            <p:nvPr/>
          </p:nvGrpSpPr>
          <p:grpSpPr>
            <a:xfrm>
              <a:off x="4703824"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24108" y="1429930"/>
              <a:ext cx="810479"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标</a:t>
              </a:r>
              <a:endParaRPr lang="zh-CN" altLang="en-US" sz="3300" dirty="0">
                <a:solidFill>
                  <a:schemeClr val="bg1">
                    <a:alpha val="79000"/>
                  </a:schemeClr>
                </a:solidFill>
                <a:latin typeface="+mj-ea"/>
                <a:ea typeface="+mj-ea"/>
              </a:endParaRPr>
            </a:p>
          </p:txBody>
        </p:sp>
      </p:grpSp>
      <p:grpSp>
        <p:nvGrpSpPr>
          <p:cNvPr id="29" name="组合 28"/>
          <p:cNvGrpSpPr/>
          <p:nvPr/>
        </p:nvGrpSpPr>
        <p:grpSpPr>
          <a:xfrm>
            <a:off x="6903548" y="1862096"/>
            <a:ext cx="607860" cy="600164"/>
            <a:chOff x="5359107" y="1429930"/>
            <a:chExt cx="810480" cy="800220"/>
          </a:xfrm>
        </p:grpSpPr>
        <p:grpSp>
          <p:nvGrpSpPr>
            <p:cNvPr id="30" name="组合 29"/>
            <p:cNvGrpSpPr/>
            <p:nvPr/>
          </p:nvGrpSpPr>
          <p:grpSpPr>
            <a:xfrm>
              <a:off x="543882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35910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题</a:t>
              </a:r>
              <a:endParaRPr lang="zh-CN" altLang="en-US" sz="3300" dirty="0">
                <a:solidFill>
                  <a:schemeClr val="bg1">
                    <a:alpha val="79000"/>
                  </a:schemeClr>
                </a:solidFill>
                <a:latin typeface="+mj-ea"/>
                <a:ea typeface="+mj-ea"/>
              </a:endParaRPr>
            </a:p>
          </p:txBody>
        </p:sp>
      </p:grpSp>
      <p:sp>
        <p:nvSpPr>
          <p:cNvPr id="35" name="TextBox 33"/>
          <p:cNvSpPr txBox="1"/>
          <p:nvPr/>
        </p:nvSpPr>
        <p:spPr>
          <a:xfrm>
            <a:off x="4828502" y="2676322"/>
            <a:ext cx="1872629" cy="248209"/>
          </a:xfrm>
          <a:prstGeom prst="rect">
            <a:avLst/>
          </a:prstGeom>
          <a:noFill/>
        </p:spPr>
        <p:txBody>
          <a:bodyPr wrap="none" rtlCol="0">
            <a:spAutoFit/>
          </a:bodyPr>
          <a:lstStyle/>
          <a:p>
            <a:pPr algn="ctr"/>
            <a:r>
              <a:rPr lang="zh-CN" altLang="en-US" sz="1015" dirty="0">
                <a:solidFill>
                  <a:schemeClr val="bg1">
                    <a:alpha val="70000"/>
                  </a:schemeClr>
                </a:solidFill>
                <a:latin typeface="+mj-ea"/>
                <a:ea typeface="+mj-ea"/>
              </a:rPr>
              <a:t>“添加章节简单的文字介绍”</a:t>
            </a:r>
            <a:endParaRPr lang="zh-CN" altLang="en-US" sz="1015" dirty="0">
              <a:solidFill>
                <a:schemeClr val="bg1">
                  <a:alpha val="70000"/>
                </a:schemeClr>
              </a:solidFill>
              <a:latin typeface="+mj-ea"/>
              <a:ea typeface="+mj-ea"/>
            </a:endParaRPr>
          </a:p>
        </p:txBody>
      </p:sp>
      <p:pic>
        <p:nvPicPr>
          <p:cNvPr id="36"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354" y="2332543"/>
            <a:ext cx="704850" cy="381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910" y="2443314"/>
            <a:ext cx="4158462" cy="256874"/>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231542" y="1862096"/>
            <a:ext cx="607860" cy="600164"/>
            <a:chOff x="3080967" y="1429930"/>
            <a:chExt cx="810480" cy="800220"/>
          </a:xfrm>
        </p:grpSpPr>
        <p:grpSp>
          <p:nvGrpSpPr>
            <p:cNvPr id="39" name="组合 38"/>
            <p:cNvGrpSpPr/>
            <p:nvPr/>
          </p:nvGrpSpPr>
          <p:grpSpPr>
            <a:xfrm>
              <a:off x="3160683" y="1490614"/>
              <a:ext cx="648072" cy="648072"/>
              <a:chOff x="1907704" y="1131590"/>
              <a:chExt cx="1008112" cy="1008112"/>
            </a:xfrm>
          </p:grpSpPr>
          <p:sp>
            <p:nvSpPr>
              <p:cNvPr id="41" name="矩形 40"/>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42" name="直接连接符 41"/>
              <p:cNvCxnSpPr>
                <a:stCxn id="41" idx="1"/>
                <a:endCxn id="41"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添</a:t>
              </a:r>
              <a:endParaRPr lang="zh-CN" altLang="en-US" sz="3300" dirty="0">
                <a:solidFill>
                  <a:schemeClr val="bg1">
                    <a:alpha val="79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2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6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8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22" presetClass="entr" presetSubtype="8" fill="hold" nodeType="withEffect">
                                  <p:stCondLst>
                                    <p:cond delay="160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1000"/>
                                        <p:tgtEl>
                                          <p:spTgt spid="37"/>
                                        </p:tgtEl>
                                      </p:cBhvr>
                                    </p:animEffect>
                                  </p:childTnLst>
                                </p:cTn>
                              </p:par>
                              <p:par>
                                <p:cTn id="31" presetID="1" presetClass="entr" presetSubtype="0" fill="hold" nodeType="withEffect">
                                  <p:stCondLst>
                                    <p:cond delay="1600"/>
                                  </p:stCondLst>
                                  <p:childTnLst>
                                    <p:set>
                                      <p:cBhvr>
                                        <p:cTn id="32" dur="1" fill="hold">
                                          <p:stCondLst>
                                            <p:cond delay="0"/>
                                          </p:stCondLst>
                                        </p:cTn>
                                        <p:tgtEl>
                                          <p:spTgt spid="36"/>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36"/>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pic>
        <p:nvPicPr>
          <p:cNvPr id="6" name="图片 19"/>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74404" y="1294844"/>
            <a:ext cx="1830943" cy="1239367"/>
          </a:xfrm>
          <a:custGeom>
            <a:avLst/>
            <a:gdLst>
              <a:gd name="T0" fmla="*/ 0 w 2440530"/>
              <a:gd name="T1" fmla="*/ 0 h 2016073"/>
              <a:gd name="T2" fmla="*/ 2440530 w 2440530"/>
              <a:gd name="T3" fmla="*/ 0 h 2016073"/>
              <a:gd name="T4" fmla="*/ 2440530 w 2440530"/>
              <a:gd name="T5" fmla="*/ 2016073 h 2016073"/>
              <a:gd name="T6" fmla="*/ 0 w 2440530"/>
              <a:gd name="T7" fmla="*/ 2016073 h 2016073"/>
              <a:gd name="T8" fmla="*/ 0 w 2440530"/>
              <a:gd name="T9" fmla="*/ 0 h 2016073"/>
              <a:gd name="T10" fmla="*/ 2440530 w 2440530"/>
              <a:gd name="T11" fmla="*/ 2016073 h 2016073"/>
            </a:gdLst>
            <a:ahLst/>
            <a:cxnLst>
              <a:cxn ang="0">
                <a:pos x="T0" y="T1"/>
              </a:cxn>
              <a:cxn ang="0">
                <a:pos x="T2" y="T3"/>
              </a:cxn>
              <a:cxn ang="0">
                <a:pos x="T4" y="T5"/>
              </a:cxn>
              <a:cxn ang="0">
                <a:pos x="T6" y="T7"/>
              </a:cxn>
            </a:cxnLst>
            <a:rect l="T8" t="T9" r="T10" b="T11"/>
            <a:pathLst>
              <a:path w="2440530" h="2016073">
                <a:moveTo>
                  <a:pt x="0" y="0"/>
                </a:moveTo>
                <a:lnTo>
                  <a:pt x="2440530" y="0"/>
                </a:lnTo>
                <a:lnTo>
                  <a:pt x="2440530" y="2016073"/>
                </a:lnTo>
                <a:lnTo>
                  <a:pt x="0" y="201607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10" name="图片 20"/>
          <p:cNvPicPr preferRelativeResize="0">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650564" y="1296257"/>
            <a:ext cx="1835705" cy="1236537"/>
          </a:xfrm>
          <a:custGeom>
            <a:avLst/>
            <a:gdLst>
              <a:gd name="T0" fmla="*/ 0 w 2447390"/>
              <a:gd name="T1" fmla="*/ 0 h 2019300"/>
              <a:gd name="T2" fmla="*/ 2447390 w 2447390"/>
              <a:gd name="T3" fmla="*/ 0 h 2019300"/>
              <a:gd name="T4" fmla="*/ 2447390 w 2447390"/>
              <a:gd name="T5" fmla="*/ 2019300 h 2019300"/>
              <a:gd name="T6" fmla="*/ 0 w 2447390"/>
              <a:gd name="T7" fmla="*/ 2019300 h 2019300"/>
              <a:gd name="T8" fmla="*/ 0 w 2447390"/>
              <a:gd name="T9" fmla="*/ 0 h 2019300"/>
              <a:gd name="T10" fmla="*/ 2447390 w 2447390"/>
              <a:gd name="T11" fmla="*/ 2019300 h 2019300"/>
            </a:gdLst>
            <a:ahLst/>
            <a:cxnLst>
              <a:cxn ang="0">
                <a:pos x="T0" y="T1"/>
              </a:cxn>
              <a:cxn ang="0">
                <a:pos x="T2" y="T3"/>
              </a:cxn>
              <a:cxn ang="0">
                <a:pos x="T4" y="T5"/>
              </a:cxn>
              <a:cxn ang="0">
                <a:pos x="T6" y="T7"/>
              </a:cxn>
            </a:cxnLst>
            <a:rect l="T8" t="T9" r="T10" b="T11"/>
            <a:pathLst>
              <a:path w="2447390" h="2019300">
                <a:moveTo>
                  <a:pt x="0" y="0"/>
                </a:moveTo>
                <a:lnTo>
                  <a:pt x="2447390" y="0"/>
                </a:lnTo>
                <a:lnTo>
                  <a:pt x="2447390" y="2019300"/>
                </a:lnTo>
                <a:lnTo>
                  <a:pt x="0" y="20193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11" name="图片 21"/>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2663680" y="1308939"/>
            <a:ext cx="1834514" cy="1211176"/>
          </a:xfrm>
          <a:custGeom>
            <a:avLst/>
            <a:gdLst>
              <a:gd name="T0" fmla="*/ 0 w 2447390"/>
              <a:gd name="T1" fmla="*/ 0 h 2010046"/>
              <a:gd name="T2" fmla="*/ 2447390 w 2447390"/>
              <a:gd name="T3" fmla="*/ 0 h 2010046"/>
              <a:gd name="T4" fmla="*/ 2447390 w 2447390"/>
              <a:gd name="T5" fmla="*/ 2010046 h 2010046"/>
              <a:gd name="T6" fmla="*/ 0 w 2447390"/>
              <a:gd name="T7" fmla="*/ 2010046 h 2010046"/>
              <a:gd name="T8" fmla="*/ 0 w 2447390"/>
              <a:gd name="T9" fmla="*/ 0 h 2010046"/>
              <a:gd name="T10" fmla="*/ 2447390 w 2447390"/>
              <a:gd name="T11" fmla="*/ 2010046 h 2010046"/>
            </a:gdLst>
            <a:ahLst/>
            <a:cxnLst>
              <a:cxn ang="0">
                <a:pos x="T0" y="T1"/>
              </a:cxn>
              <a:cxn ang="0">
                <a:pos x="T2" y="T3"/>
              </a:cxn>
              <a:cxn ang="0">
                <a:pos x="T4" y="T5"/>
              </a:cxn>
              <a:cxn ang="0">
                <a:pos x="T6" y="T7"/>
              </a:cxn>
            </a:cxnLst>
            <a:rect l="T8" t="T9" r="T10" b="T11"/>
            <a:pathLst>
              <a:path w="2447390" h="2010046">
                <a:moveTo>
                  <a:pt x="0" y="0"/>
                </a:moveTo>
                <a:lnTo>
                  <a:pt x="2447390" y="0"/>
                </a:lnTo>
                <a:lnTo>
                  <a:pt x="2447390" y="2010046"/>
                </a:lnTo>
                <a:lnTo>
                  <a:pt x="0" y="201004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12" name="图片 22"/>
          <p:cNvPicPr preferRelativeResize="0">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4656526" y="1294844"/>
            <a:ext cx="1835705" cy="1239367"/>
          </a:xfrm>
          <a:custGeom>
            <a:avLst/>
            <a:gdLst>
              <a:gd name="T0" fmla="*/ 0 w 2447390"/>
              <a:gd name="T1" fmla="*/ 0 h 2019300"/>
              <a:gd name="T2" fmla="*/ 2447390 w 2447390"/>
              <a:gd name="T3" fmla="*/ 0 h 2019300"/>
              <a:gd name="T4" fmla="*/ 2447390 w 2447390"/>
              <a:gd name="T5" fmla="*/ 2019300 h 2019300"/>
              <a:gd name="T6" fmla="*/ 0 w 2447390"/>
              <a:gd name="T7" fmla="*/ 2019300 h 2019300"/>
              <a:gd name="T8" fmla="*/ 0 w 2447390"/>
              <a:gd name="T9" fmla="*/ 0 h 2019300"/>
              <a:gd name="T10" fmla="*/ 2447390 w 2447390"/>
              <a:gd name="T11" fmla="*/ 2019300 h 2019300"/>
            </a:gdLst>
            <a:ahLst/>
            <a:cxnLst>
              <a:cxn ang="0">
                <a:pos x="T0" y="T1"/>
              </a:cxn>
              <a:cxn ang="0">
                <a:pos x="T2" y="T3"/>
              </a:cxn>
              <a:cxn ang="0">
                <a:pos x="T4" y="T5"/>
              </a:cxn>
              <a:cxn ang="0">
                <a:pos x="T6" y="T7"/>
              </a:cxn>
            </a:cxnLst>
            <a:rect l="T8" t="T9" r="T10" b="T11"/>
            <a:pathLst>
              <a:path w="2447390" h="2019300">
                <a:moveTo>
                  <a:pt x="0" y="0"/>
                </a:moveTo>
                <a:lnTo>
                  <a:pt x="2447390" y="0"/>
                </a:lnTo>
                <a:lnTo>
                  <a:pt x="2447390" y="2019300"/>
                </a:lnTo>
                <a:lnTo>
                  <a:pt x="0" y="20193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sp>
        <p:nvSpPr>
          <p:cNvPr id="13" name="矩形 23"/>
          <p:cNvSpPr>
            <a:spLocks noChangeArrowheads="1"/>
          </p:cNvSpPr>
          <p:nvPr/>
        </p:nvSpPr>
        <p:spPr bwMode="auto">
          <a:xfrm>
            <a:off x="674404" y="2667003"/>
            <a:ext cx="1830943" cy="1526381"/>
          </a:xfrm>
          <a:prstGeom prst="rect">
            <a:avLst/>
          </a:prstGeom>
          <a:noFill/>
          <a:ln>
            <a:solidFill>
              <a:schemeClr val="bg1">
                <a:lumMod val="85000"/>
              </a:schemeClr>
            </a:solid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4" name="矩形 24"/>
          <p:cNvSpPr>
            <a:spLocks noChangeArrowheads="1"/>
          </p:cNvSpPr>
          <p:nvPr/>
        </p:nvSpPr>
        <p:spPr bwMode="auto">
          <a:xfrm>
            <a:off x="674404" y="2269334"/>
            <a:ext cx="1830943" cy="402431"/>
          </a:xfrm>
          <a:prstGeom prst="rect">
            <a:avLst/>
          </a:prstGeom>
          <a:solidFill>
            <a:schemeClr val="bg1">
              <a:lumMod val="50000"/>
            </a:schemeClr>
          </a:solidFill>
          <a:ln>
            <a:no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5" name="矩形 25"/>
          <p:cNvSpPr>
            <a:spLocks noChangeArrowheads="1"/>
          </p:cNvSpPr>
          <p:nvPr/>
        </p:nvSpPr>
        <p:spPr bwMode="auto">
          <a:xfrm>
            <a:off x="2663679" y="2667003"/>
            <a:ext cx="1829752" cy="1526381"/>
          </a:xfrm>
          <a:prstGeom prst="rect">
            <a:avLst/>
          </a:prstGeom>
          <a:noFill/>
          <a:ln>
            <a:solidFill>
              <a:schemeClr val="bg1">
                <a:lumMod val="85000"/>
              </a:schemeClr>
            </a:solid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6" name="矩形 26"/>
          <p:cNvSpPr>
            <a:spLocks noChangeArrowheads="1"/>
          </p:cNvSpPr>
          <p:nvPr/>
        </p:nvSpPr>
        <p:spPr bwMode="auto">
          <a:xfrm>
            <a:off x="2663680" y="2269334"/>
            <a:ext cx="1834514" cy="402431"/>
          </a:xfrm>
          <a:prstGeom prst="rect">
            <a:avLst/>
          </a:prstGeom>
          <a:solidFill>
            <a:schemeClr val="bg1">
              <a:lumMod val="50000"/>
            </a:schemeClr>
          </a:solidFill>
          <a:ln>
            <a:no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7" name="矩形 27"/>
          <p:cNvSpPr>
            <a:spLocks noChangeArrowheads="1"/>
          </p:cNvSpPr>
          <p:nvPr/>
        </p:nvSpPr>
        <p:spPr bwMode="auto">
          <a:xfrm>
            <a:off x="4662478" y="2667003"/>
            <a:ext cx="1829753" cy="1526381"/>
          </a:xfrm>
          <a:prstGeom prst="rect">
            <a:avLst/>
          </a:prstGeom>
          <a:noFill/>
          <a:ln>
            <a:solidFill>
              <a:schemeClr val="bg1">
                <a:lumMod val="85000"/>
              </a:schemeClr>
            </a:solid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8" name="矩形 28"/>
          <p:cNvSpPr>
            <a:spLocks noChangeArrowheads="1"/>
          </p:cNvSpPr>
          <p:nvPr/>
        </p:nvSpPr>
        <p:spPr bwMode="auto">
          <a:xfrm>
            <a:off x="4651765" y="2269334"/>
            <a:ext cx="1840466" cy="402431"/>
          </a:xfrm>
          <a:prstGeom prst="rect">
            <a:avLst/>
          </a:prstGeom>
          <a:solidFill>
            <a:schemeClr val="bg1">
              <a:lumMod val="50000"/>
            </a:schemeClr>
          </a:solidFill>
          <a:ln>
            <a:no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9" name="矩形 29"/>
          <p:cNvSpPr>
            <a:spLocks noChangeArrowheads="1"/>
          </p:cNvSpPr>
          <p:nvPr/>
        </p:nvSpPr>
        <p:spPr bwMode="auto">
          <a:xfrm>
            <a:off x="6660088" y="2667003"/>
            <a:ext cx="1830943" cy="1526381"/>
          </a:xfrm>
          <a:prstGeom prst="rect">
            <a:avLst/>
          </a:prstGeom>
          <a:noFill/>
          <a:ln>
            <a:solidFill>
              <a:schemeClr val="bg1">
                <a:lumMod val="85000"/>
              </a:schemeClr>
            </a:solid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20" name="矩形 30"/>
          <p:cNvSpPr>
            <a:spLocks noChangeArrowheads="1"/>
          </p:cNvSpPr>
          <p:nvPr/>
        </p:nvSpPr>
        <p:spPr bwMode="auto">
          <a:xfrm>
            <a:off x="6650563" y="2269334"/>
            <a:ext cx="1840466" cy="402431"/>
          </a:xfrm>
          <a:prstGeom prst="rect">
            <a:avLst/>
          </a:prstGeom>
          <a:solidFill>
            <a:schemeClr val="bg1">
              <a:lumMod val="50000"/>
            </a:schemeClr>
          </a:solidFill>
          <a:ln>
            <a:noFill/>
          </a:ln>
        </p:spPr>
        <p:txBody>
          <a:bodyPr lIns="68573" tIns="34286" rIns="68573" bIns="34286" anchor="ct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21" name="文本框 7"/>
          <p:cNvSpPr>
            <a:spLocks noChangeArrowheads="1"/>
          </p:cNvSpPr>
          <p:nvPr/>
        </p:nvSpPr>
        <p:spPr bwMode="auto">
          <a:xfrm>
            <a:off x="712499" y="2286001"/>
            <a:ext cx="1754312" cy="392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2100" b="1" dirty="0">
                <a:solidFill>
                  <a:srgbClr val="F8F8F8"/>
                </a:solidFill>
                <a:latin typeface="+mj-ea"/>
                <a:ea typeface="+mj-ea"/>
                <a:sym typeface="微软雅黑" panose="020B0503020204020204" charset="-122"/>
              </a:rPr>
              <a:t>点击添加标题</a:t>
            </a:r>
            <a:endParaRPr lang="zh-CN" altLang="en-US" sz="2100" b="1" dirty="0">
              <a:solidFill>
                <a:srgbClr val="F8F8F8"/>
              </a:solidFill>
              <a:latin typeface="+mj-ea"/>
              <a:ea typeface="+mj-ea"/>
              <a:sym typeface="微软雅黑" panose="020B0503020204020204" charset="-122"/>
            </a:endParaRPr>
          </a:p>
        </p:txBody>
      </p:sp>
      <p:sp>
        <p:nvSpPr>
          <p:cNvPr id="22" name="文本框 7"/>
          <p:cNvSpPr>
            <a:spLocks noChangeArrowheads="1"/>
          </p:cNvSpPr>
          <p:nvPr/>
        </p:nvSpPr>
        <p:spPr bwMode="auto">
          <a:xfrm>
            <a:off x="2701775" y="2286001"/>
            <a:ext cx="1754312" cy="392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2100" b="1">
                <a:solidFill>
                  <a:srgbClr val="F8F8F8"/>
                </a:solidFill>
                <a:latin typeface="+mj-ea"/>
                <a:ea typeface="+mj-ea"/>
                <a:sym typeface="微软雅黑" panose="020B0503020204020204" charset="-122"/>
              </a:rPr>
              <a:t>点击添加标题</a:t>
            </a:r>
            <a:endParaRPr lang="zh-CN" altLang="en-US" sz="2100" b="1">
              <a:solidFill>
                <a:srgbClr val="F8F8F8"/>
              </a:solidFill>
              <a:latin typeface="+mj-ea"/>
              <a:ea typeface="+mj-ea"/>
              <a:sym typeface="微软雅黑" panose="020B0503020204020204" charset="-122"/>
            </a:endParaRPr>
          </a:p>
        </p:txBody>
      </p:sp>
      <p:sp>
        <p:nvSpPr>
          <p:cNvPr id="23" name="文本框 7"/>
          <p:cNvSpPr>
            <a:spLocks noChangeArrowheads="1"/>
          </p:cNvSpPr>
          <p:nvPr/>
        </p:nvSpPr>
        <p:spPr bwMode="auto">
          <a:xfrm>
            <a:off x="4689860" y="2286001"/>
            <a:ext cx="1754312" cy="392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2100" b="1">
                <a:solidFill>
                  <a:srgbClr val="F8F8F8"/>
                </a:solidFill>
                <a:latin typeface="+mj-ea"/>
                <a:ea typeface="+mj-ea"/>
                <a:sym typeface="微软雅黑" panose="020B0503020204020204" charset="-122"/>
              </a:rPr>
              <a:t>点击添加标题</a:t>
            </a:r>
            <a:endParaRPr lang="zh-CN" altLang="en-US" sz="2100" b="1">
              <a:solidFill>
                <a:srgbClr val="F8F8F8"/>
              </a:solidFill>
              <a:latin typeface="+mj-ea"/>
              <a:ea typeface="+mj-ea"/>
              <a:sym typeface="微软雅黑" panose="020B0503020204020204" charset="-122"/>
            </a:endParaRPr>
          </a:p>
        </p:txBody>
      </p:sp>
      <p:sp>
        <p:nvSpPr>
          <p:cNvPr id="24" name="文本框 7"/>
          <p:cNvSpPr>
            <a:spLocks noChangeArrowheads="1"/>
          </p:cNvSpPr>
          <p:nvPr/>
        </p:nvSpPr>
        <p:spPr bwMode="auto">
          <a:xfrm>
            <a:off x="6698183" y="2286001"/>
            <a:ext cx="1754312" cy="392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2100" b="1">
                <a:solidFill>
                  <a:srgbClr val="F8F8F8"/>
                </a:solidFill>
                <a:latin typeface="+mj-ea"/>
                <a:ea typeface="+mj-ea"/>
                <a:sym typeface="微软雅黑" panose="020B0503020204020204" charset="-122"/>
              </a:rPr>
              <a:t>点击添加标题</a:t>
            </a:r>
            <a:endParaRPr lang="zh-CN" altLang="en-US" sz="2100" b="1">
              <a:solidFill>
                <a:srgbClr val="F8F8F8"/>
              </a:solidFill>
              <a:latin typeface="+mj-ea"/>
              <a:ea typeface="+mj-ea"/>
              <a:sym typeface="微软雅黑" panose="020B0503020204020204" charset="-122"/>
            </a:endParaRPr>
          </a:p>
        </p:txBody>
      </p:sp>
      <p:sp>
        <p:nvSpPr>
          <p:cNvPr id="25" name="矩形 55"/>
          <p:cNvSpPr>
            <a:spLocks noChangeArrowheads="1"/>
          </p:cNvSpPr>
          <p:nvPr/>
        </p:nvSpPr>
        <p:spPr bwMode="auto">
          <a:xfrm>
            <a:off x="816070" y="2831308"/>
            <a:ext cx="1548801" cy="117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1200" dirty="0">
                <a:solidFill>
                  <a:srgbClr val="F8F8F8"/>
                </a:solidFill>
                <a:latin typeface="+mj-ea"/>
                <a:sym typeface="微软雅黑" panose="020B0503020204020204" charset="-122"/>
              </a:rPr>
              <a:t>在这里输入内容文本在这里输入内容文本在这里输入内容文本在这里输入内容文本在这里输入内容文本在这里输入内容文本</a:t>
            </a:r>
            <a:endParaRPr lang="zh-CN" altLang="en-US" sz="1015" dirty="0">
              <a:solidFill>
                <a:srgbClr val="F8F8F8"/>
              </a:solidFill>
              <a:latin typeface="+mj-ea"/>
              <a:ea typeface="+mj-ea"/>
            </a:endParaRPr>
          </a:p>
        </p:txBody>
      </p:sp>
      <p:sp>
        <p:nvSpPr>
          <p:cNvPr id="26" name="矩形 55"/>
          <p:cNvSpPr>
            <a:spLocks noChangeArrowheads="1"/>
          </p:cNvSpPr>
          <p:nvPr/>
        </p:nvSpPr>
        <p:spPr bwMode="auto">
          <a:xfrm>
            <a:off x="2804155" y="2831308"/>
            <a:ext cx="1548801" cy="117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1200" dirty="0">
                <a:solidFill>
                  <a:srgbClr val="F8F8F8"/>
                </a:solidFill>
                <a:latin typeface="+mj-ea"/>
                <a:sym typeface="微软雅黑" panose="020B0503020204020204" charset="-122"/>
              </a:rPr>
              <a:t>在这里输入内容文本在这里输入内容文本在这里输入内容文本在这里输入内容文本在这里输入内容文本在这里输入内容文本</a:t>
            </a:r>
            <a:endParaRPr lang="zh-CN" altLang="en-US" sz="1015" dirty="0">
              <a:solidFill>
                <a:srgbClr val="F8F8F8"/>
              </a:solidFill>
              <a:latin typeface="+mj-ea"/>
            </a:endParaRPr>
          </a:p>
        </p:txBody>
      </p:sp>
      <p:sp>
        <p:nvSpPr>
          <p:cNvPr id="27" name="矩形 55"/>
          <p:cNvSpPr>
            <a:spLocks noChangeArrowheads="1"/>
          </p:cNvSpPr>
          <p:nvPr/>
        </p:nvSpPr>
        <p:spPr bwMode="auto">
          <a:xfrm>
            <a:off x="4798190" y="2831308"/>
            <a:ext cx="1548803" cy="117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1200" dirty="0">
                <a:solidFill>
                  <a:srgbClr val="F8F8F8"/>
                </a:solidFill>
                <a:latin typeface="+mj-ea"/>
                <a:sym typeface="微软雅黑" panose="020B0503020204020204" charset="-122"/>
              </a:rPr>
              <a:t>在这里输入内容文本在这里输入内容文本在这里输入内容文本在这里输入内容文本在这里输入内容文本在这里输入内容文本</a:t>
            </a:r>
            <a:endParaRPr lang="zh-CN" altLang="en-US" sz="1015" dirty="0">
              <a:solidFill>
                <a:srgbClr val="F8F8F8"/>
              </a:solidFill>
              <a:latin typeface="+mj-ea"/>
            </a:endParaRPr>
          </a:p>
        </p:txBody>
      </p:sp>
      <p:sp>
        <p:nvSpPr>
          <p:cNvPr id="28" name="矩形 55"/>
          <p:cNvSpPr>
            <a:spLocks noChangeArrowheads="1"/>
          </p:cNvSpPr>
          <p:nvPr/>
        </p:nvSpPr>
        <p:spPr bwMode="auto">
          <a:xfrm>
            <a:off x="6801752" y="2831308"/>
            <a:ext cx="1548801" cy="117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6" rIns="68573" bIns="3428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1200" dirty="0">
                <a:solidFill>
                  <a:srgbClr val="F8F8F8"/>
                </a:solidFill>
                <a:latin typeface="+mj-ea"/>
                <a:sym typeface="微软雅黑" panose="020B0503020204020204" charset="-122"/>
              </a:rPr>
              <a:t>在这里输入内容文本在这里输入内容文本在这里输入内容文本在这里输入内容文本在这里输入内容文本在这里输入内容文本</a:t>
            </a:r>
            <a:endParaRPr lang="zh-CN" altLang="en-US" sz="1015" dirty="0">
              <a:solidFill>
                <a:srgbClr val="F8F8F8"/>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16" presetClass="entr" presetSubtype="2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par>
                                <p:cTn id="27" presetID="16" presetClass="entr" presetSubtype="21" fill="hold" nodeType="withEffect">
                                  <p:stCondLst>
                                    <p:cond delay="20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nodeType="withEffect">
                                  <p:stCondLst>
                                    <p:cond delay="40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par>
                                <p:cTn id="33" presetID="16" presetClass="entr" presetSubtype="21" fill="hold" nodeType="withEffect">
                                  <p:stCondLst>
                                    <p:cond delay="60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par>
                          <p:cTn id="36" fill="hold">
                            <p:stCondLst>
                              <p:cond delay="2600"/>
                            </p:stCondLst>
                            <p:childTnLst>
                              <p:par>
                                <p:cTn id="37" presetID="16" presetClass="entr" presetSubtype="37"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outVertical)">
                                      <p:cBhvr>
                                        <p:cTn id="39" dur="500"/>
                                        <p:tgtEl>
                                          <p:spTgt spid="14"/>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outVertical)">
                                      <p:cBhvr>
                                        <p:cTn id="42" dur="500"/>
                                        <p:tgtEl>
                                          <p:spTgt spid="16"/>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outVertical)">
                                      <p:cBhvr>
                                        <p:cTn id="48" dur="500"/>
                                        <p:tgtEl>
                                          <p:spTgt spid="20"/>
                                        </p:tgtEl>
                                      </p:cBhvr>
                                    </p:animEffect>
                                  </p:childTnLst>
                                </p:cTn>
                              </p:par>
                            </p:childTnLst>
                          </p:cTn>
                        </p:par>
                        <p:par>
                          <p:cTn id="49" fill="hold">
                            <p:stCondLst>
                              <p:cond delay="31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20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par>
                                <p:cTn id="59" presetID="22" presetClass="entr" presetSubtype="8" fill="hold" grpId="0" nodeType="withEffect">
                                  <p:stCondLst>
                                    <p:cond delay="60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360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500"/>
                                        <p:tgtEl>
                                          <p:spTgt spid="19"/>
                                        </p:tgtEl>
                                      </p:cBhvr>
                                    </p:animEffect>
                                  </p:childTnLst>
                                </p:cTn>
                              </p:par>
                            </p:childTnLst>
                          </p:cTn>
                        </p:par>
                        <p:par>
                          <p:cTn id="75" fill="hold">
                            <p:stCondLst>
                              <p:cond delay="41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0" nodeType="withEffect">
                                  <p:stCondLst>
                                    <p:cond delay="20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0" nodeType="withEffect">
                                  <p:stCondLst>
                                    <p:cond delay="40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0" nodeType="withEffect">
                                  <p:stCondLst>
                                    <p:cond delay="60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Freeform 5"/>
          <p:cNvSpPr>
            <a:spLocks noChangeArrowheads="1"/>
          </p:cNvSpPr>
          <p:nvPr/>
        </p:nvSpPr>
        <p:spPr bwMode="auto">
          <a:xfrm>
            <a:off x="3964069" y="1774826"/>
            <a:ext cx="706345"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0" name="Freeform 6"/>
          <p:cNvSpPr>
            <a:spLocks noChangeArrowheads="1"/>
          </p:cNvSpPr>
          <p:nvPr/>
        </p:nvSpPr>
        <p:spPr bwMode="auto">
          <a:xfrm>
            <a:off x="4698984" y="1774824"/>
            <a:ext cx="706346"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1" name="Freeform 7"/>
          <p:cNvSpPr>
            <a:spLocks noChangeArrowheads="1"/>
          </p:cNvSpPr>
          <p:nvPr/>
        </p:nvSpPr>
        <p:spPr bwMode="auto">
          <a:xfrm>
            <a:off x="7687857" y="1774824"/>
            <a:ext cx="704759"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2" name="Freeform 8"/>
          <p:cNvSpPr>
            <a:spLocks noChangeArrowheads="1"/>
          </p:cNvSpPr>
          <p:nvPr/>
        </p:nvSpPr>
        <p:spPr bwMode="auto">
          <a:xfrm>
            <a:off x="5432314" y="1774826"/>
            <a:ext cx="707933"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3" name="Freeform 9"/>
          <p:cNvSpPr>
            <a:spLocks noChangeArrowheads="1"/>
          </p:cNvSpPr>
          <p:nvPr/>
        </p:nvSpPr>
        <p:spPr bwMode="auto">
          <a:xfrm>
            <a:off x="6167232" y="1774826"/>
            <a:ext cx="706345"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4" name="Freeform 10"/>
          <p:cNvSpPr>
            <a:spLocks noChangeArrowheads="1"/>
          </p:cNvSpPr>
          <p:nvPr/>
        </p:nvSpPr>
        <p:spPr bwMode="auto">
          <a:xfrm>
            <a:off x="6902147" y="1774826"/>
            <a:ext cx="704759"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5" name="Freeform 11"/>
          <p:cNvSpPr>
            <a:spLocks noChangeArrowheads="1"/>
          </p:cNvSpPr>
          <p:nvPr/>
        </p:nvSpPr>
        <p:spPr bwMode="auto">
          <a:xfrm>
            <a:off x="3208517" y="1774824"/>
            <a:ext cx="706345"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6" name="Freeform 12"/>
          <p:cNvSpPr>
            <a:spLocks noChangeArrowheads="1"/>
          </p:cNvSpPr>
          <p:nvPr/>
        </p:nvSpPr>
        <p:spPr bwMode="auto">
          <a:xfrm>
            <a:off x="956146" y="1774826"/>
            <a:ext cx="706346"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7" name="Freeform 13"/>
          <p:cNvSpPr>
            <a:spLocks noChangeArrowheads="1"/>
          </p:cNvSpPr>
          <p:nvPr/>
        </p:nvSpPr>
        <p:spPr bwMode="auto">
          <a:xfrm>
            <a:off x="1689476" y="1774826"/>
            <a:ext cx="707933"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8" name="Freeform 14"/>
          <p:cNvSpPr>
            <a:spLocks noChangeArrowheads="1"/>
          </p:cNvSpPr>
          <p:nvPr/>
        </p:nvSpPr>
        <p:spPr bwMode="auto">
          <a:xfrm>
            <a:off x="2425979" y="1774826"/>
            <a:ext cx="704759"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9" name="TextBox 59"/>
          <p:cNvSpPr>
            <a:spLocks noChangeArrowheads="1"/>
          </p:cNvSpPr>
          <p:nvPr/>
        </p:nvSpPr>
        <p:spPr bwMode="auto">
          <a:xfrm>
            <a:off x="1015017"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575">
              <a:solidFill>
                <a:srgbClr val="F8F8F8"/>
              </a:solidFill>
              <a:latin typeface="+mj-ea"/>
              <a:ea typeface="+mj-ea"/>
              <a:sym typeface="Arial" panose="020B0604020202020204" pitchFamily="34" charset="0"/>
            </a:endParaRPr>
          </a:p>
        </p:txBody>
      </p:sp>
      <p:sp>
        <p:nvSpPr>
          <p:cNvPr id="20" name="TextBox 60"/>
          <p:cNvSpPr>
            <a:spLocks noChangeArrowheads="1"/>
          </p:cNvSpPr>
          <p:nvPr/>
        </p:nvSpPr>
        <p:spPr bwMode="auto">
          <a:xfrm>
            <a:off x="1738822"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1" name="TextBox 61"/>
          <p:cNvSpPr>
            <a:spLocks noChangeArrowheads="1"/>
          </p:cNvSpPr>
          <p:nvPr/>
        </p:nvSpPr>
        <p:spPr bwMode="auto">
          <a:xfrm>
            <a:off x="2468977"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2" name="TextBox 62"/>
          <p:cNvSpPr>
            <a:spLocks noChangeArrowheads="1"/>
          </p:cNvSpPr>
          <p:nvPr/>
        </p:nvSpPr>
        <p:spPr bwMode="auto">
          <a:xfrm>
            <a:off x="3256275"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3" name="TextBox 63"/>
          <p:cNvSpPr>
            <a:spLocks noChangeArrowheads="1"/>
          </p:cNvSpPr>
          <p:nvPr/>
        </p:nvSpPr>
        <p:spPr bwMode="auto">
          <a:xfrm>
            <a:off x="4011826"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4" name="TextBox 64"/>
          <p:cNvSpPr>
            <a:spLocks noChangeArrowheads="1"/>
          </p:cNvSpPr>
          <p:nvPr/>
        </p:nvSpPr>
        <p:spPr bwMode="auto">
          <a:xfrm>
            <a:off x="4754680"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575">
              <a:solidFill>
                <a:srgbClr val="F8F8F8"/>
              </a:solidFill>
              <a:latin typeface="+mj-ea"/>
              <a:ea typeface="+mj-ea"/>
              <a:sym typeface="Arial" panose="020B0604020202020204" pitchFamily="34" charset="0"/>
            </a:endParaRPr>
          </a:p>
        </p:txBody>
      </p:sp>
      <p:sp>
        <p:nvSpPr>
          <p:cNvPr id="25" name="TextBox 65"/>
          <p:cNvSpPr>
            <a:spLocks noChangeArrowheads="1"/>
          </p:cNvSpPr>
          <p:nvPr/>
        </p:nvSpPr>
        <p:spPr bwMode="auto">
          <a:xfrm>
            <a:off x="5497534"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575">
              <a:solidFill>
                <a:srgbClr val="F8F8F8"/>
              </a:solidFill>
              <a:latin typeface="+mj-ea"/>
              <a:ea typeface="+mj-ea"/>
              <a:sym typeface="Arial" panose="020B0604020202020204" pitchFamily="34" charset="0"/>
            </a:endParaRPr>
          </a:p>
        </p:txBody>
      </p:sp>
      <p:sp>
        <p:nvSpPr>
          <p:cNvPr id="26" name="TextBox 66"/>
          <p:cNvSpPr>
            <a:spLocks noChangeArrowheads="1"/>
          </p:cNvSpPr>
          <p:nvPr/>
        </p:nvSpPr>
        <p:spPr bwMode="auto">
          <a:xfrm>
            <a:off x="6227689"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7" name="TextBox 67"/>
          <p:cNvSpPr>
            <a:spLocks noChangeArrowheads="1"/>
          </p:cNvSpPr>
          <p:nvPr/>
        </p:nvSpPr>
        <p:spPr bwMode="auto">
          <a:xfrm>
            <a:off x="6945145"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8" name="TextBox 68"/>
          <p:cNvSpPr>
            <a:spLocks noChangeArrowheads="1"/>
          </p:cNvSpPr>
          <p:nvPr/>
        </p:nvSpPr>
        <p:spPr bwMode="auto">
          <a:xfrm>
            <a:off x="7745140" y="1436689"/>
            <a:ext cx="588605"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标题</a:t>
            </a:r>
            <a:endParaRPr lang="zh-CN" altLang="en-US" sz="1015">
              <a:solidFill>
                <a:srgbClr val="F8F8F8"/>
              </a:solidFill>
              <a:latin typeface="+mj-ea"/>
              <a:ea typeface="+mj-ea"/>
            </a:endParaRPr>
          </a:p>
        </p:txBody>
      </p:sp>
      <p:sp>
        <p:nvSpPr>
          <p:cNvPr id="29" name="TextBox 682"/>
          <p:cNvSpPr>
            <a:spLocks noChangeArrowheads="1"/>
          </p:cNvSpPr>
          <p:nvPr/>
        </p:nvSpPr>
        <p:spPr bwMode="auto">
          <a:xfrm>
            <a:off x="1032336" y="2005013"/>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36</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0" name="TextBox 682"/>
          <p:cNvSpPr>
            <a:spLocks noChangeArrowheads="1"/>
          </p:cNvSpPr>
          <p:nvPr/>
        </p:nvSpPr>
        <p:spPr bwMode="auto">
          <a:xfrm>
            <a:off x="1746618" y="2279650"/>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45</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1" name="TextBox 682"/>
          <p:cNvSpPr>
            <a:spLocks noChangeArrowheads="1"/>
          </p:cNvSpPr>
          <p:nvPr/>
        </p:nvSpPr>
        <p:spPr bwMode="auto">
          <a:xfrm>
            <a:off x="2470423" y="3111500"/>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64</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2" name="TextBox 682"/>
          <p:cNvSpPr>
            <a:spLocks noChangeArrowheads="1"/>
          </p:cNvSpPr>
          <p:nvPr/>
        </p:nvSpPr>
        <p:spPr bwMode="auto">
          <a:xfrm>
            <a:off x="3251373" y="2749550"/>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51</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3" name="TextBox 682"/>
          <p:cNvSpPr>
            <a:spLocks noChangeArrowheads="1"/>
          </p:cNvSpPr>
          <p:nvPr/>
        </p:nvSpPr>
        <p:spPr bwMode="auto">
          <a:xfrm>
            <a:off x="4013274" y="2295526"/>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47</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4" name="TextBox 682"/>
          <p:cNvSpPr>
            <a:spLocks noChangeArrowheads="1"/>
          </p:cNvSpPr>
          <p:nvPr/>
        </p:nvSpPr>
        <p:spPr bwMode="auto">
          <a:xfrm>
            <a:off x="4756126" y="2782888"/>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52</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5" name="TextBox 682"/>
          <p:cNvSpPr>
            <a:spLocks noChangeArrowheads="1"/>
          </p:cNvSpPr>
          <p:nvPr/>
        </p:nvSpPr>
        <p:spPr bwMode="auto">
          <a:xfrm>
            <a:off x="5489455" y="2005013"/>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38</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6" name="TextBox 682"/>
          <p:cNvSpPr>
            <a:spLocks noChangeArrowheads="1"/>
          </p:cNvSpPr>
          <p:nvPr/>
        </p:nvSpPr>
        <p:spPr bwMode="auto">
          <a:xfrm>
            <a:off x="6222786" y="2297113"/>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46</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7" name="TextBox 682"/>
          <p:cNvSpPr>
            <a:spLocks noChangeArrowheads="1"/>
          </p:cNvSpPr>
          <p:nvPr/>
        </p:nvSpPr>
        <p:spPr bwMode="auto">
          <a:xfrm>
            <a:off x="6956115" y="3140075"/>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68</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8" name="TextBox 682"/>
          <p:cNvSpPr>
            <a:spLocks noChangeArrowheads="1"/>
          </p:cNvSpPr>
          <p:nvPr/>
        </p:nvSpPr>
        <p:spPr bwMode="auto">
          <a:xfrm>
            <a:off x="7737063" y="2744788"/>
            <a:ext cx="500440"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1015">
                <a:solidFill>
                  <a:srgbClr val="F8F8F8"/>
                </a:solidFill>
                <a:latin typeface="+mj-ea"/>
                <a:ea typeface="+mj-ea"/>
              </a:rPr>
              <a:t>55</a:t>
            </a:r>
            <a:r>
              <a:rPr lang="en-US" sz="1425">
                <a:solidFill>
                  <a:srgbClr val="F8F8F8"/>
                </a:solidFill>
                <a:latin typeface="+mj-ea"/>
                <a:ea typeface="+mj-ea"/>
              </a:rPr>
              <a:t>%</a:t>
            </a:r>
            <a:endParaRPr lang="zh-CN" altLang="en-US" sz="1425">
              <a:solidFill>
                <a:srgbClr val="F8F8F8"/>
              </a:solidFill>
              <a:latin typeface="+mj-ea"/>
              <a:ea typeface="+mj-ea"/>
            </a:endParaRPr>
          </a:p>
        </p:txBody>
      </p:sp>
      <p:sp>
        <p:nvSpPr>
          <p:cNvPr id="39" name="TextBox 79"/>
          <p:cNvSpPr>
            <a:spLocks noChangeArrowheads="1"/>
          </p:cNvSpPr>
          <p:nvPr/>
        </p:nvSpPr>
        <p:spPr bwMode="auto">
          <a:xfrm>
            <a:off x="2256139" y="3916364"/>
            <a:ext cx="915617"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2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40" name="TextBox 80"/>
          <p:cNvSpPr>
            <a:spLocks noChangeArrowheads="1"/>
          </p:cNvSpPr>
          <p:nvPr/>
        </p:nvSpPr>
        <p:spPr bwMode="auto">
          <a:xfrm>
            <a:off x="5270409" y="2698751"/>
            <a:ext cx="915617"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2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41" name="TextBox 81"/>
          <p:cNvSpPr>
            <a:spLocks noChangeArrowheads="1"/>
          </p:cNvSpPr>
          <p:nvPr/>
        </p:nvSpPr>
        <p:spPr bwMode="auto">
          <a:xfrm>
            <a:off x="6741830" y="3916364"/>
            <a:ext cx="915617"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2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42" name="TextBox 82"/>
          <p:cNvSpPr>
            <a:spLocks noChangeArrowheads="1"/>
          </p:cNvSpPr>
          <p:nvPr/>
        </p:nvSpPr>
        <p:spPr bwMode="auto">
          <a:xfrm>
            <a:off x="783131" y="2698751"/>
            <a:ext cx="915617" cy="31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425" dirty="0">
                <a:solidFill>
                  <a:srgbClr val="F8F8F8"/>
                </a:solidFill>
                <a:latin typeface="+mj-ea"/>
                <a:ea typeface="+mj-ea"/>
                <a:sym typeface="Arial" panose="020B0604020202020204" pitchFamily="34" charset="0"/>
              </a:rPr>
              <a:t>添加标题</a:t>
            </a:r>
            <a:endParaRPr lang="zh-CN" altLang="en-US" sz="1015" dirty="0">
              <a:solidFill>
                <a:srgbClr val="F8F8F8"/>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par>
                                <p:cTn id="28" presetID="12" presetClass="entr" presetSubtype="1" fill="hold" grpId="0" nodeType="withEffect">
                                  <p:stCondLst>
                                    <p:cond delay="2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p:tgtEl>
                                          <p:spTgt spid="29"/>
                                        </p:tgtEl>
                                        <p:attrNameLst>
                                          <p:attrName>ppt_y</p:attrName>
                                        </p:attrNameLst>
                                      </p:cBhvr>
                                      <p:tavLst>
                                        <p:tav tm="0">
                                          <p:val>
                                            <p:strVal val="#ppt_y-#ppt_h*1.125000"/>
                                          </p:val>
                                        </p:tav>
                                        <p:tav tm="100000">
                                          <p:val>
                                            <p:strVal val="#ppt_y"/>
                                          </p:val>
                                        </p:tav>
                                      </p:tavLst>
                                    </p:anim>
                                    <p:animEffect transition="in" filter="wipe(down)">
                                      <p:cBhvr>
                                        <p:cTn id="31" dur="500"/>
                                        <p:tgtEl>
                                          <p:spTgt spid="29"/>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p:tgtEl>
                                          <p:spTgt spid="30"/>
                                        </p:tgtEl>
                                        <p:attrNameLst>
                                          <p:attrName>ppt_y</p:attrName>
                                        </p:attrNameLst>
                                      </p:cBhvr>
                                      <p:tavLst>
                                        <p:tav tm="0">
                                          <p:val>
                                            <p:strVal val="#ppt_y-#ppt_h*1.125000"/>
                                          </p:val>
                                        </p:tav>
                                        <p:tav tm="100000">
                                          <p:val>
                                            <p:strVal val="#ppt_y"/>
                                          </p:val>
                                        </p:tav>
                                      </p:tavLst>
                                    </p:anim>
                                    <p:animEffect transition="in" filter="wipe(down)">
                                      <p:cBhvr>
                                        <p:cTn id="35" dur="500"/>
                                        <p:tgtEl>
                                          <p:spTgt spid="30"/>
                                        </p:tgtEl>
                                      </p:cBhvr>
                                    </p:animEffect>
                                  </p:childTnLst>
                                </p:cTn>
                              </p:par>
                              <p:par>
                                <p:cTn id="36" presetID="12" presetClass="entr" presetSubtype="1" fill="hold" grpId="0" nodeType="withEffect">
                                  <p:stCondLst>
                                    <p:cond delay="25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p:tgtEl>
                                          <p:spTgt spid="17"/>
                                        </p:tgtEl>
                                        <p:attrNameLst>
                                          <p:attrName>ppt_y</p:attrName>
                                        </p:attrNameLst>
                                      </p:cBhvr>
                                      <p:tavLst>
                                        <p:tav tm="0">
                                          <p:val>
                                            <p:strVal val="#ppt_y-#ppt_h*1.125000"/>
                                          </p:val>
                                        </p:tav>
                                        <p:tav tm="100000">
                                          <p:val>
                                            <p:strVal val="#ppt_y"/>
                                          </p:val>
                                        </p:tav>
                                      </p:tavLst>
                                    </p:anim>
                                    <p:animEffect transition="in" filter="wipe(down)">
                                      <p:cBhvr>
                                        <p:cTn id="39" dur="500"/>
                                        <p:tgtEl>
                                          <p:spTgt spid="17"/>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p:tgtEl>
                                          <p:spTgt spid="31"/>
                                        </p:tgtEl>
                                        <p:attrNameLst>
                                          <p:attrName>ppt_y</p:attrName>
                                        </p:attrNameLst>
                                      </p:cBhvr>
                                      <p:tavLst>
                                        <p:tav tm="0">
                                          <p:val>
                                            <p:strVal val="#ppt_y-#ppt_h*1.125000"/>
                                          </p:val>
                                        </p:tav>
                                        <p:tav tm="100000">
                                          <p:val>
                                            <p:strVal val="#ppt_y"/>
                                          </p:val>
                                        </p:tav>
                                      </p:tavLst>
                                    </p:anim>
                                    <p:animEffect transition="in" filter="wipe(down)">
                                      <p:cBhvr>
                                        <p:cTn id="43" dur="500"/>
                                        <p:tgtEl>
                                          <p:spTgt spid="31"/>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p:tgtEl>
                                          <p:spTgt spid="18"/>
                                        </p:tgtEl>
                                        <p:attrNameLst>
                                          <p:attrName>ppt_y</p:attrName>
                                        </p:attrNameLst>
                                      </p:cBhvr>
                                      <p:tavLst>
                                        <p:tav tm="0">
                                          <p:val>
                                            <p:strVal val="#ppt_y-#ppt_h*1.125000"/>
                                          </p:val>
                                        </p:tav>
                                        <p:tav tm="100000">
                                          <p:val>
                                            <p:strVal val="#ppt_y"/>
                                          </p:val>
                                        </p:tav>
                                      </p:tavLst>
                                    </p:anim>
                                    <p:animEffect transition="in" filter="wipe(down)">
                                      <p:cBhvr>
                                        <p:cTn id="47" dur="500"/>
                                        <p:tgtEl>
                                          <p:spTgt spid="18"/>
                                        </p:tgtEl>
                                      </p:cBhvr>
                                    </p:animEffect>
                                  </p:childTnLst>
                                </p:cTn>
                              </p:par>
                              <p:par>
                                <p:cTn id="48" presetID="12" presetClass="entr" presetSubtype="1" fill="hold" grpId="0" nodeType="withEffect">
                                  <p:stCondLst>
                                    <p:cond delay="25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p:tgtEl>
                                          <p:spTgt spid="32"/>
                                        </p:tgtEl>
                                        <p:attrNameLst>
                                          <p:attrName>ppt_y</p:attrName>
                                        </p:attrNameLst>
                                      </p:cBhvr>
                                      <p:tavLst>
                                        <p:tav tm="0">
                                          <p:val>
                                            <p:strVal val="#ppt_y-#ppt_h*1.125000"/>
                                          </p:val>
                                        </p:tav>
                                        <p:tav tm="100000">
                                          <p:val>
                                            <p:strVal val="#ppt_y"/>
                                          </p:val>
                                        </p:tav>
                                      </p:tavLst>
                                    </p:anim>
                                    <p:animEffect transition="in" filter="wipe(down)">
                                      <p:cBhvr>
                                        <p:cTn id="51" dur="500"/>
                                        <p:tgtEl>
                                          <p:spTgt spid="32"/>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p:tgtEl>
                                          <p:spTgt spid="15"/>
                                        </p:tgtEl>
                                        <p:attrNameLst>
                                          <p:attrName>ppt_y</p:attrName>
                                        </p:attrNameLst>
                                      </p:cBhvr>
                                      <p:tavLst>
                                        <p:tav tm="0">
                                          <p:val>
                                            <p:strVal val="#ppt_y-#ppt_h*1.125000"/>
                                          </p:val>
                                        </p:tav>
                                        <p:tav tm="100000">
                                          <p:val>
                                            <p:strVal val="#ppt_y"/>
                                          </p:val>
                                        </p:tav>
                                      </p:tavLst>
                                    </p:anim>
                                    <p:animEffect transition="in" filter="wipe(down)">
                                      <p:cBhvr>
                                        <p:cTn id="55" dur="500"/>
                                        <p:tgtEl>
                                          <p:spTgt spid="15"/>
                                        </p:tgtEl>
                                      </p:cBhvr>
                                    </p:animEffect>
                                  </p:childTnLst>
                                </p:cTn>
                              </p:par>
                              <p:par>
                                <p:cTn id="56" presetID="12" presetClass="entr" presetSubtype="1" fill="hold" grpId="0" nodeType="withEffect">
                                  <p:stCondLst>
                                    <p:cond delay="25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ppt_y</p:attrName>
                                        </p:attrNameLst>
                                      </p:cBhvr>
                                      <p:tavLst>
                                        <p:tav tm="0">
                                          <p:val>
                                            <p:strVal val="#ppt_y-#ppt_h*1.125000"/>
                                          </p:val>
                                        </p:tav>
                                        <p:tav tm="100000">
                                          <p:val>
                                            <p:strVal val="#ppt_y"/>
                                          </p:val>
                                        </p:tav>
                                      </p:tavLst>
                                    </p:anim>
                                    <p:animEffect transition="in" filter="wipe(down)">
                                      <p:cBhvr>
                                        <p:cTn id="59" dur="500"/>
                                        <p:tgtEl>
                                          <p:spTgt spid="33"/>
                                        </p:tgtEl>
                                      </p:cBhvr>
                                    </p:animEffect>
                                  </p:childTnLst>
                                </p:cTn>
                              </p:par>
                              <p:par>
                                <p:cTn id="60" presetID="12" presetClass="entr" presetSubtype="1" fill="hold" grpId="0" nodeType="withEffect">
                                  <p:stCondLst>
                                    <p:cond delay="25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p:tgtEl>
                                          <p:spTgt spid="6"/>
                                        </p:tgtEl>
                                        <p:attrNameLst>
                                          <p:attrName>ppt_y</p:attrName>
                                        </p:attrNameLst>
                                      </p:cBhvr>
                                      <p:tavLst>
                                        <p:tav tm="0">
                                          <p:val>
                                            <p:strVal val="#ppt_y-#ppt_h*1.125000"/>
                                          </p:val>
                                        </p:tav>
                                        <p:tav tm="100000">
                                          <p:val>
                                            <p:strVal val="#ppt_y"/>
                                          </p:val>
                                        </p:tav>
                                      </p:tavLst>
                                    </p:anim>
                                    <p:animEffect transition="in" filter="wipe(down)">
                                      <p:cBhvr>
                                        <p:cTn id="63" dur="500"/>
                                        <p:tgtEl>
                                          <p:spTgt spid="6"/>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p:tgtEl>
                                          <p:spTgt spid="34"/>
                                        </p:tgtEl>
                                        <p:attrNameLst>
                                          <p:attrName>ppt_y</p:attrName>
                                        </p:attrNameLst>
                                      </p:cBhvr>
                                      <p:tavLst>
                                        <p:tav tm="0">
                                          <p:val>
                                            <p:strVal val="#ppt_y-#ppt_h*1.125000"/>
                                          </p:val>
                                        </p:tav>
                                        <p:tav tm="100000">
                                          <p:val>
                                            <p:strVal val="#ppt_y"/>
                                          </p:val>
                                        </p:tav>
                                      </p:tavLst>
                                    </p:anim>
                                    <p:animEffect transition="in" filter="wipe(down)">
                                      <p:cBhvr>
                                        <p:cTn id="67" dur="500"/>
                                        <p:tgtEl>
                                          <p:spTgt spid="34"/>
                                        </p:tgtEl>
                                      </p:cBhvr>
                                    </p:animEffect>
                                  </p:childTnLst>
                                </p:cTn>
                              </p:par>
                              <p:par>
                                <p:cTn id="68" presetID="12" presetClass="entr" presetSubtype="1" fill="hold" grpId="0" nodeType="withEffect">
                                  <p:stCondLst>
                                    <p:cond delay="25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ppt_y</p:attrName>
                                        </p:attrNameLst>
                                      </p:cBhvr>
                                      <p:tavLst>
                                        <p:tav tm="0">
                                          <p:val>
                                            <p:strVal val="#ppt_y-#ppt_h*1.125000"/>
                                          </p:val>
                                        </p:tav>
                                        <p:tav tm="100000">
                                          <p:val>
                                            <p:strVal val="#ppt_y"/>
                                          </p:val>
                                        </p:tav>
                                      </p:tavLst>
                                    </p:anim>
                                    <p:animEffect transition="in" filter="wipe(down)">
                                      <p:cBhvr>
                                        <p:cTn id="71" dur="500"/>
                                        <p:tgtEl>
                                          <p:spTgt spid="10"/>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par>
                                <p:cTn id="76" presetID="12" presetClass="entr" presetSubtype="1" fill="hold" grpId="0" nodeType="withEffect">
                                  <p:stCondLst>
                                    <p:cond delay="25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ppt_y</p:attrName>
                                        </p:attrNameLst>
                                      </p:cBhvr>
                                      <p:tavLst>
                                        <p:tav tm="0">
                                          <p:val>
                                            <p:strVal val="#ppt_y-#ppt_h*1.125000"/>
                                          </p:val>
                                        </p:tav>
                                        <p:tav tm="100000">
                                          <p:val>
                                            <p:strVal val="#ppt_y"/>
                                          </p:val>
                                        </p:tav>
                                      </p:tavLst>
                                    </p:anim>
                                    <p:animEffect transition="in" filter="wipe(down)">
                                      <p:cBhvr>
                                        <p:cTn id="79" dur="500"/>
                                        <p:tgtEl>
                                          <p:spTgt spid="12"/>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p:tgtEl>
                                          <p:spTgt spid="36"/>
                                        </p:tgtEl>
                                        <p:attrNameLst>
                                          <p:attrName>ppt_y</p:attrName>
                                        </p:attrNameLst>
                                      </p:cBhvr>
                                      <p:tavLst>
                                        <p:tav tm="0">
                                          <p:val>
                                            <p:strVal val="#ppt_y-#ppt_h*1.125000"/>
                                          </p:val>
                                        </p:tav>
                                        <p:tav tm="100000">
                                          <p:val>
                                            <p:strVal val="#ppt_y"/>
                                          </p:val>
                                        </p:tav>
                                      </p:tavLst>
                                    </p:anim>
                                    <p:animEffect transition="in" filter="wipe(down)">
                                      <p:cBhvr>
                                        <p:cTn id="83" dur="500"/>
                                        <p:tgtEl>
                                          <p:spTgt spid="36"/>
                                        </p:tgtEl>
                                      </p:cBhvr>
                                    </p:animEffect>
                                  </p:childTnLst>
                                </p:cTn>
                              </p:par>
                              <p:par>
                                <p:cTn id="84" presetID="12" presetClass="entr" presetSubtype="1" fill="hold" grpId="0" nodeType="withEffect">
                                  <p:stCondLst>
                                    <p:cond delay="25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p:tgtEl>
                                          <p:spTgt spid="13"/>
                                        </p:tgtEl>
                                        <p:attrNameLst>
                                          <p:attrName>ppt_y</p:attrName>
                                        </p:attrNameLst>
                                      </p:cBhvr>
                                      <p:tavLst>
                                        <p:tav tm="0">
                                          <p:val>
                                            <p:strVal val="#ppt_y-#ppt_h*1.125000"/>
                                          </p:val>
                                        </p:tav>
                                        <p:tav tm="100000">
                                          <p:val>
                                            <p:strVal val="#ppt_y"/>
                                          </p:val>
                                        </p:tav>
                                      </p:tavLst>
                                    </p:anim>
                                    <p:animEffect transition="in" filter="wipe(down)">
                                      <p:cBhvr>
                                        <p:cTn id="87" dur="500"/>
                                        <p:tgtEl>
                                          <p:spTgt spid="13"/>
                                        </p:tgtEl>
                                      </p:cBhvr>
                                    </p:animEffect>
                                  </p:childTnLst>
                                </p:cTn>
                              </p:par>
                              <p:par>
                                <p:cTn id="88" presetID="12" presetClass="entr" presetSubtype="1"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additive="base">
                                        <p:cTn id="90" dur="500"/>
                                        <p:tgtEl>
                                          <p:spTgt spid="37"/>
                                        </p:tgtEl>
                                        <p:attrNameLst>
                                          <p:attrName>ppt_y</p:attrName>
                                        </p:attrNameLst>
                                      </p:cBhvr>
                                      <p:tavLst>
                                        <p:tav tm="0">
                                          <p:val>
                                            <p:strVal val="#ppt_y-#ppt_h*1.125000"/>
                                          </p:val>
                                        </p:tav>
                                        <p:tav tm="100000">
                                          <p:val>
                                            <p:strVal val="#ppt_y"/>
                                          </p:val>
                                        </p:tav>
                                      </p:tavLst>
                                    </p:anim>
                                    <p:animEffect transition="in" filter="wipe(down)">
                                      <p:cBhvr>
                                        <p:cTn id="91" dur="500"/>
                                        <p:tgtEl>
                                          <p:spTgt spid="37"/>
                                        </p:tgtEl>
                                      </p:cBhvr>
                                    </p:animEffect>
                                  </p:childTnLst>
                                </p:cTn>
                              </p:par>
                              <p:par>
                                <p:cTn id="92" presetID="12" presetClass="entr" presetSubtype="1"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 calcmode="lin" valueType="num">
                                      <p:cBhvr additive="base">
                                        <p:cTn id="94" dur="500"/>
                                        <p:tgtEl>
                                          <p:spTgt spid="14"/>
                                        </p:tgtEl>
                                        <p:attrNameLst>
                                          <p:attrName>ppt_y</p:attrName>
                                        </p:attrNameLst>
                                      </p:cBhvr>
                                      <p:tavLst>
                                        <p:tav tm="0">
                                          <p:val>
                                            <p:strVal val="#ppt_y-#ppt_h*1.125000"/>
                                          </p:val>
                                        </p:tav>
                                        <p:tav tm="100000">
                                          <p:val>
                                            <p:strVal val="#ppt_y"/>
                                          </p:val>
                                        </p:tav>
                                      </p:tavLst>
                                    </p:anim>
                                    <p:animEffect transition="in" filter="wipe(down)">
                                      <p:cBhvr>
                                        <p:cTn id="95" dur="500"/>
                                        <p:tgtEl>
                                          <p:spTgt spid="14"/>
                                        </p:tgtEl>
                                      </p:cBhvr>
                                    </p:animEffect>
                                  </p:childTnLst>
                                </p:cTn>
                              </p:par>
                              <p:par>
                                <p:cTn id="96" presetID="12" presetClass="entr" presetSubtype="1" fill="hold" grpId="0" nodeType="withEffect">
                                  <p:stCondLst>
                                    <p:cond delay="25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p:tgtEl>
                                          <p:spTgt spid="38"/>
                                        </p:tgtEl>
                                        <p:attrNameLst>
                                          <p:attrName>ppt_y</p:attrName>
                                        </p:attrNameLst>
                                      </p:cBhvr>
                                      <p:tavLst>
                                        <p:tav tm="0">
                                          <p:val>
                                            <p:strVal val="#ppt_y-#ppt_h*1.125000"/>
                                          </p:val>
                                        </p:tav>
                                        <p:tav tm="100000">
                                          <p:val>
                                            <p:strVal val="#ppt_y"/>
                                          </p:val>
                                        </p:tav>
                                      </p:tavLst>
                                    </p:anim>
                                    <p:animEffect transition="in" filter="wipe(down)">
                                      <p:cBhvr>
                                        <p:cTn id="99" dur="500"/>
                                        <p:tgtEl>
                                          <p:spTgt spid="38"/>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11"/>
                                        </p:tgtEl>
                                        <p:attrNameLst>
                                          <p:attrName>style.visibility</p:attrName>
                                        </p:attrNameLst>
                                      </p:cBhvr>
                                      <p:to>
                                        <p:strVal val="visible"/>
                                      </p:to>
                                    </p:set>
                                    <p:anim calcmode="lin" valueType="num">
                                      <p:cBhvr additive="base">
                                        <p:cTn id="102" dur="500"/>
                                        <p:tgtEl>
                                          <p:spTgt spid="11"/>
                                        </p:tgtEl>
                                        <p:attrNameLst>
                                          <p:attrName>ppt_y</p:attrName>
                                        </p:attrNameLst>
                                      </p:cBhvr>
                                      <p:tavLst>
                                        <p:tav tm="0">
                                          <p:val>
                                            <p:strVal val="#ppt_y-#ppt_h*1.125000"/>
                                          </p:val>
                                        </p:tav>
                                        <p:tav tm="100000">
                                          <p:val>
                                            <p:strVal val="#ppt_y"/>
                                          </p:val>
                                        </p:tav>
                                      </p:tavLst>
                                    </p:anim>
                                    <p:animEffect transition="in" filter="wipe(down)">
                                      <p:cBhvr>
                                        <p:cTn id="103" dur="500"/>
                                        <p:tgtEl>
                                          <p:spTgt spid="11"/>
                                        </p:tgtEl>
                                      </p:cBhvr>
                                    </p:animEffect>
                                  </p:childTnLst>
                                </p:cTn>
                              </p:par>
                              <p:par>
                                <p:cTn id="104" presetID="2" presetClass="entr" presetSubtype="8" fill="hold" grpId="0" nodeType="withEffect">
                                  <p:stCondLst>
                                    <p:cond delay="250"/>
                                  </p:stCondLst>
                                  <p:childTnLst>
                                    <p:set>
                                      <p:cBhvr>
                                        <p:cTn id="105" dur="1" fill="hold">
                                          <p:stCondLst>
                                            <p:cond delay="0"/>
                                          </p:stCondLst>
                                        </p:cTn>
                                        <p:tgtEl>
                                          <p:spTgt spid="19"/>
                                        </p:tgtEl>
                                        <p:attrNameLst>
                                          <p:attrName>style.visibility</p:attrName>
                                        </p:attrNameLst>
                                      </p:cBhvr>
                                      <p:to>
                                        <p:strVal val="visible"/>
                                      </p:to>
                                    </p:set>
                                    <p:anim calcmode="lin" valueType="num">
                                      <p:cBhvr additive="base">
                                        <p:cTn id="106" dur="500" fill="hold"/>
                                        <p:tgtEl>
                                          <p:spTgt spid="19"/>
                                        </p:tgtEl>
                                        <p:attrNameLst>
                                          <p:attrName>ppt_x</p:attrName>
                                        </p:attrNameLst>
                                      </p:cBhvr>
                                      <p:tavLst>
                                        <p:tav tm="0">
                                          <p:val>
                                            <p:strVal val="0-#ppt_w/2"/>
                                          </p:val>
                                        </p:tav>
                                        <p:tav tm="100000">
                                          <p:val>
                                            <p:strVal val="#ppt_x"/>
                                          </p:val>
                                        </p:tav>
                                      </p:tavLst>
                                    </p:anim>
                                    <p:anim calcmode="lin" valueType="num">
                                      <p:cBhvr additive="base">
                                        <p:cTn id="107" dur="500" fill="hold"/>
                                        <p:tgtEl>
                                          <p:spTgt spid="19"/>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250"/>
                                  </p:stCondLst>
                                  <p:childTnLst>
                                    <p:set>
                                      <p:cBhvr>
                                        <p:cTn id="109" dur="1" fill="hold">
                                          <p:stCondLst>
                                            <p:cond delay="0"/>
                                          </p:stCondLst>
                                        </p:cTn>
                                        <p:tgtEl>
                                          <p:spTgt spid="20"/>
                                        </p:tgtEl>
                                        <p:attrNameLst>
                                          <p:attrName>style.visibility</p:attrName>
                                        </p:attrNameLst>
                                      </p:cBhvr>
                                      <p:to>
                                        <p:strVal val="visible"/>
                                      </p:to>
                                    </p:set>
                                    <p:anim calcmode="lin" valueType="num">
                                      <p:cBhvr additive="base">
                                        <p:cTn id="110" dur="500" fill="hold"/>
                                        <p:tgtEl>
                                          <p:spTgt spid="20"/>
                                        </p:tgtEl>
                                        <p:attrNameLst>
                                          <p:attrName>ppt_x</p:attrName>
                                        </p:attrNameLst>
                                      </p:cBhvr>
                                      <p:tavLst>
                                        <p:tav tm="0">
                                          <p:val>
                                            <p:strVal val="0-#ppt_w/2"/>
                                          </p:val>
                                        </p:tav>
                                        <p:tav tm="100000">
                                          <p:val>
                                            <p:strVal val="#ppt_x"/>
                                          </p:val>
                                        </p:tav>
                                      </p:tavLst>
                                    </p:anim>
                                    <p:anim calcmode="lin" valueType="num">
                                      <p:cBhvr additive="base">
                                        <p:cTn id="111" dur="500" fill="hold"/>
                                        <p:tgtEl>
                                          <p:spTgt spid="20"/>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250"/>
                                  </p:stCondLst>
                                  <p:childTnLst>
                                    <p:set>
                                      <p:cBhvr>
                                        <p:cTn id="113" dur="1" fill="hold">
                                          <p:stCondLst>
                                            <p:cond delay="0"/>
                                          </p:stCondLst>
                                        </p:cTn>
                                        <p:tgtEl>
                                          <p:spTgt spid="21"/>
                                        </p:tgtEl>
                                        <p:attrNameLst>
                                          <p:attrName>style.visibility</p:attrName>
                                        </p:attrNameLst>
                                      </p:cBhvr>
                                      <p:to>
                                        <p:strVal val="visible"/>
                                      </p:to>
                                    </p:set>
                                    <p:anim calcmode="lin" valueType="num">
                                      <p:cBhvr additive="base">
                                        <p:cTn id="114" dur="500" fill="hold"/>
                                        <p:tgtEl>
                                          <p:spTgt spid="21"/>
                                        </p:tgtEl>
                                        <p:attrNameLst>
                                          <p:attrName>ppt_x</p:attrName>
                                        </p:attrNameLst>
                                      </p:cBhvr>
                                      <p:tavLst>
                                        <p:tav tm="0">
                                          <p:val>
                                            <p:strVal val="0-#ppt_w/2"/>
                                          </p:val>
                                        </p:tav>
                                        <p:tav tm="100000">
                                          <p:val>
                                            <p:strVal val="#ppt_x"/>
                                          </p:val>
                                        </p:tav>
                                      </p:tavLst>
                                    </p:anim>
                                    <p:anim calcmode="lin" valueType="num">
                                      <p:cBhvr additive="base">
                                        <p:cTn id="115" dur="500" fill="hold"/>
                                        <p:tgtEl>
                                          <p:spTgt spid="21"/>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25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0-#ppt_w/2"/>
                                          </p:val>
                                        </p:tav>
                                        <p:tav tm="100000">
                                          <p:val>
                                            <p:strVal val="#ppt_x"/>
                                          </p:val>
                                        </p:tav>
                                      </p:tavLst>
                                    </p:anim>
                                    <p:anim calcmode="lin" valueType="num">
                                      <p:cBhvr additive="base">
                                        <p:cTn id="119" dur="500" fill="hold"/>
                                        <p:tgtEl>
                                          <p:spTgt spid="22"/>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25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0-#ppt_w/2"/>
                                          </p:val>
                                        </p:tav>
                                        <p:tav tm="100000">
                                          <p:val>
                                            <p:strVal val="#ppt_x"/>
                                          </p:val>
                                        </p:tav>
                                      </p:tavLst>
                                    </p:anim>
                                    <p:anim calcmode="lin" valueType="num">
                                      <p:cBhvr additive="base">
                                        <p:cTn id="123" dur="500" fill="hold"/>
                                        <p:tgtEl>
                                          <p:spTgt spid="23"/>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25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0-#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par>
                                <p:cTn id="128" presetID="2" presetClass="entr" presetSubtype="8" fill="hold" grpId="0" nodeType="withEffect">
                                  <p:stCondLst>
                                    <p:cond delay="250"/>
                                  </p:stCondLst>
                                  <p:childTnLst>
                                    <p:set>
                                      <p:cBhvr>
                                        <p:cTn id="129" dur="1" fill="hold">
                                          <p:stCondLst>
                                            <p:cond delay="0"/>
                                          </p:stCondLst>
                                        </p:cTn>
                                        <p:tgtEl>
                                          <p:spTgt spid="25"/>
                                        </p:tgtEl>
                                        <p:attrNameLst>
                                          <p:attrName>style.visibility</p:attrName>
                                        </p:attrNameLst>
                                      </p:cBhvr>
                                      <p:to>
                                        <p:strVal val="visible"/>
                                      </p:to>
                                    </p:set>
                                    <p:anim calcmode="lin" valueType="num">
                                      <p:cBhvr additive="base">
                                        <p:cTn id="130" dur="500" fill="hold"/>
                                        <p:tgtEl>
                                          <p:spTgt spid="25"/>
                                        </p:tgtEl>
                                        <p:attrNameLst>
                                          <p:attrName>ppt_x</p:attrName>
                                        </p:attrNameLst>
                                      </p:cBhvr>
                                      <p:tavLst>
                                        <p:tav tm="0">
                                          <p:val>
                                            <p:strVal val="0-#ppt_w/2"/>
                                          </p:val>
                                        </p:tav>
                                        <p:tav tm="100000">
                                          <p:val>
                                            <p:strVal val="#ppt_x"/>
                                          </p:val>
                                        </p:tav>
                                      </p:tavLst>
                                    </p:anim>
                                    <p:anim calcmode="lin" valueType="num">
                                      <p:cBhvr additive="base">
                                        <p:cTn id="131" dur="500" fill="hold"/>
                                        <p:tgtEl>
                                          <p:spTgt spid="25"/>
                                        </p:tgtEl>
                                        <p:attrNameLst>
                                          <p:attrName>ppt_y</p:attrName>
                                        </p:attrNameLst>
                                      </p:cBhvr>
                                      <p:tavLst>
                                        <p:tav tm="0">
                                          <p:val>
                                            <p:strVal val="#ppt_y"/>
                                          </p:val>
                                        </p:tav>
                                        <p:tav tm="100000">
                                          <p:val>
                                            <p:strVal val="#ppt_y"/>
                                          </p:val>
                                        </p:tav>
                                      </p:tavLst>
                                    </p:anim>
                                  </p:childTnLst>
                                </p:cTn>
                              </p:par>
                              <p:par>
                                <p:cTn id="132" presetID="2" presetClass="entr" presetSubtype="8" fill="hold" grpId="0" nodeType="withEffect">
                                  <p:stCondLst>
                                    <p:cond delay="250"/>
                                  </p:stCondLst>
                                  <p:childTnLst>
                                    <p:set>
                                      <p:cBhvr>
                                        <p:cTn id="133" dur="1" fill="hold">
                                          <p:stCondLst>
                                            <p:cond delay="0"/>
                                          </p:stCondLst>
                                        </p:cTn>
                                        <p:tgtEl>
                                          <p:spTgt spid="26"/>
                                        </p:tgtEl>
                                        <p:attrNameLst>
                                          <p:attrName>style.visibility</p:attrName>
                                        </p:attrNameLst>
                                      </p:cBhvr>
                                      <p:to>
                                        <p:strVal val="visible"/>
                                      </p:to>
                                    </p:set>
                                    <p:anim calcmode="lin" valueType="num">
                                      <p:cBhvr additive="base">
                                        <p:cTn id="134" dur="500" fill="hold"/>
                                        <p:tgtEl>
                                          <p:spTgt spid="26"/>
                                        </p:tgtEl>
                                        <p:attrNameLst>
                                          <p:attrName>ppt_x</p:attrName>
                                        </p:attrNameLst>
                                      </p:cBhvr>
                                      <p:tavLst>
                                        <p:tav tm="0">
                                          <p:val>
                                            <p:strVal val="0-#ppt_w/2"/>
                                          </p:val>
                                        </p:tav>
                                        <p:tav tm="100000">
                                          <p:val>
                                            <p:strVal val="#ppt_x"/>
                                          </p:val>
                                        </p:tav>
                                      </p:tavLst>
                                    </p:anim>
                                    <p:anim calcmode="lin" valueType="num">
                                      <p:cBhvr additive="base">
                                        <p:cTn id="135" dur="500" fill="hold"/>
                                        <p:tgtEl>
                                          <p:spTgt spid="26"/>
                                        </p:tgtEl>
                                        <p:attrNameLst>
                                          <p:attrName>ppt_y</p:attrName>
                                        </p:attrNameLst>
                                      </p:cBhvr>
                                      <p:tavLst>
                                        <p:tav tm="0">
                                          <p:val>
                                            <p:strVal val="#ppt_y"/>
                                          </p:val>
                                        </p:tav>
                                        <p:tav tm="100000">
                                          <p:val>
                                            <p:strVal val="#ppt_y"/>
                                          </p:val>
                                        </p:tav>
                                      </p:tavLst>
                                    </p:anim>
                                  </p:childTnLst>
                                </p:cTn>
                              </p:par>
                              <p:par>
                                <p:cTn id="136" presetID="2" presetClass="entr" presetSubtype="8" fill="hold" grpId="0" nodeType="withEffect">
                                  <p:stCondLst>
                                    <p:cond delay="250"/>
                                  </p:stCondLst>
                                  <p:childTnLst>
                                    <p:set>
                                      <p:cBhvr>
                                        <p:cTn id="137" dur="1" fill="hold">
                                          <p:stCondLst>
                                            <p:cond delay="0"/>
                                          </p:stCondLst>
                                        </p:cTn>
                                        <p:tgtEl>
                                          <p:spTgt spid="27"/>
                                        </p:tgtEl>
                                        <p:attrNameLst>
                                          <p:attrName>style.visibility</p:attrName>
                                        </p:attrNameLst>
                                      </p:cBhvr>
                                      <p:to>
                                        <p:strVal val="visible"/>
                                      </p:to>
                                    </p:set>
                                    <p:anim calcmode="lin" valueType="num">
                                      <p:cBhvr additive="base">
                                        <p:cTn id="138" dur="500" fill="hold"/>
                                        <p:tgtEl>
                                          <p:spTgt spid="27"/>
                                        </p:tgtEl>
                                        <p:attrNameLst>
                                          <p:attrName>ppt_x</p:attrName>
                                        </p:attrNameLst>
                                      </p:cBhvr>
                                      <p:tavLst>
                                        <p:tav tm="0">
                                          <p:val>
                                            <p:strVal val="0-#ppt_w/2"/>
                                          </p:val>
                                        </p:tav>
                                        <p:tav tm="100000">
                                          <p:val>
                                            <p:strVal val="#ppt_x"/>
                                          </p:val>
                                        </p:tav>
                                      </p:tavLst>
                                    </p:anim>
                                    <p:anim calcmode="lin" valueType="num">
                                      <p:cBhvr additive="base">
                                        <p:cTn id="139" dur="500" fill="hold"/>
                                        <p:tgtEl>
                                          <p:spTgt spid="27"/>
                                        </p:tgtEl>
                                        <p:attrNameLst>
                                          <p:attrName>ppt_y</p:attrName>
                                        </p:attrNameLst>
                                      </p:cBhvr>
                                      <p:tavLst>
                                        <p:tav tm="0">
                                          <p:val>
                                            <p:strVal val="#ppt_y"/>
                                          </p:val>
                                        </p:tav>
                                        <p:tav tm="100000">
                                          <p:val>
                                            <p:strVal val="#ppt_y"/>
                                          </p:val>
                                        </p:tav>
                                      </p:tavLst>
                                    </p:anim>
                                  </p:childTnLst>
                                </p:cTn>
                              </p:par>
                              <p:par>
                                <p:cTn id="140" presetID="2" presetClass="entr" presetSubtype="8" fill="hold" grpId="0" nodeType="withEffect">
                                  <p:stCondLst>
                                    <p:cond delay="250"/>
                                  </p:stCondLst>
                                  <p:childTnLst>
                                    <p:set>
                                      <p:cBhvr>
                                        <p:cTn id="141" dur="1" fill="hold">
                                          <p:stCondLst>
                                            <p:cond delay="0"/>
                                          </p:stCondLst>
                                        </p:cTn>
                                        <p:tgtEl>
                                          <p:spTgt spid="28"/>
                                        </p:tgtEl>
                                        <p:attrNameLst>
                                          <p:attrName>style.visibility</p:attrName>
                                        </p:attrNameLst>
                                      </p:cBhvr>
                                      <p:to>
                                        <p:strVal val="visible"/>
                                      </p:to>
                                    </p:set>
                                    <p:anim calcmode="lin" valueType="num">
                                      <p:cBhvr additive="base">
                                        <p:cTn id="142" dur="500" fill="hold"/>
                                        <p:tgtEl>
                                          <p:spTgt spid="28"/>
                                        </p:tgtEl>
                                        <p:attrNameLst>
                                          <p:attrName>ppt_x</p:attrName>
                                        </p:attrNameLst>
                                      </p:cBhvr>
                                      <p:tavLst>
                                        <p:tav tm="0">
                                          <p:val>
                                            <p:strVal val="0-#ppt_w/2"/>
                                          </p:val>
                                        </p:tav>
                                        <p:tav tm="100000">
                                          <p:val>
                                            <p:strVal val="#ppt_x"/>
                                          </p:val>
                                        </p:tav>
                                      </p:tavLst>
                                    </p:anim>
                                    <p:anim calcmode="lin" valueType="num">
                                      <p:cBhvr additive="base">
                                        <p:cTn id="143" dur="500" fill="hold"/>
                                        <p:tgtEl>
                                          <p:spTgt spid="28"/>
                                        </p:tgtEl>
                                        <p:attrNameLst>
                                          <p:attrName>ppt_y</p:attrName>
                                        </p:attrNameLst>
                                      </p:cBhvr>
                                      <p:tavLst>
                                        <p:tav tm="0">
                                          <p:val>
                                            <p:strVal val="#ppt_y"/>
                                          </p:val>
                                        </p:tav>
                                        <p:tav tm="100000">
                                          <p:val>
                                            <p:strVal val="#ppt_y"/>
                                          </p:val>
                                        </p:tav>
                                      </p:tavLst>
                                    </p:anim>
                                  </p:childTnLst>
                                </p:cTn>
                              </p:par>
                            </p:childTnLst>
                          </p:cTn>
                        </p:par>
                        <p:par>
                          <p:cTn id="144" fill="hold">
                            <p:stCondLst>
                              <p:cond delay="2600"/>
                            </p:stCondLst>
                            <p:childTnLst>
                              <p:par>
                                <p:cTn id="145" presetID="10" presetClass="entr" presetSubtype="0" fill="hold" grpId="0" nodeType="afterEffect">
                                  <p:stCondLst>
                                    <p:cond delay="0"/>
                                  </p:stCondLst>
                                  <p:childTnLst>
                                    <p:set>
                                      <p:cBhvr>
                                        <p:cTn id="146" dur="1" fill="hold">
                                          <p:stCondLst>
                                            <p:cond delay="0"/>
                                          </p:stCondLst>
                                        </p:cTn>
                                        <p:tgtEl>
                                          <p:spTgt spid="42"/>
                                        </p:tgtEl>
                                        <p:attrNameLst>
                                          <p:attrName>style.visibility</p:attrName>
                                        </p:attrNameLst>
                                      </p:cBhvr>
                                      <p:to>
                                        <p:strVal val="visible"/>
                                      </p:to>
                                    </p:set>
                                    <p:animEffect transition="in" filter="fade">
                                      <p:cBhvr>
                                        <p:cTn id="147" dur="500"/>
                                        <p:tgtEl>
                                          <p:spTgt spid="42"/>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9"/>
                                        </p:tgtEl>
                                        <p:attrNameLst>
                                          <p:attrName>style.visibility</p:attrName>
                                        </p:attrNameLst>
                                      </p:cBhvr>
                                      <p:to>
                                        <p:strVal val="visible"/>
                                      </p:to>
                                    </p:set>
                                    <p:animEffect transition="in" filter="fade">
                                      <p:cBhvr>
                                        <p:cTn id="150" dur="500"/>
                                        <p:tgtEl>
                                          <p:spTgt spid="3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0"/>
                                        </p:tgtEl>
                                        <p:attrNameLst>
                                          <p:attrName>style.visibility</p:attrName>
                                        </p:attrNameLst>
                                      </p:cBhvr>
                                      <p:to>
                                        <p:strVal val="visible"/>
                                      </p:to>
                                    </p:set>
                                    <p:animEffect transition="in" filter="fade">
                                      <p:cBhvr>
                                        <p:cTn id="153" dur="500"/>
                                        <p:tgtEl>
                                          <p:spTgt spid="4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1"/>
                                        </p:tgtEl>
                                        <p:attrNameLst>
                                          <p:attrName>style.visibility</p:attrName>
                                        </p:attrNameLst>
                                      </p:cBhvr>
                                      <p:to>
                                        <p:strVal val="visible"/>
                                      </p:to>
                                    </p:set>
                                    <p:animEffect transition="in" filter="fade">
                                      <p:cBhvr>
                                        <p:cTn id="156" dur="500"/>
                                        <p:tgtEl>
                                          <p:spTgt spid="41"/>
                                        </p:tgtEl>
                                      </p:cBhvr>
                                    </p:animEffect>
                                  </p:childTnLst>
                                </p:cTn>
                              </p:par>
                            </p:childTnLst>
                          </p:cTn>
                        </p:par>
                        <p:par>
                          <p:cTn id="157" fill="hold">
                            <p:stCondLst>
                              <p:cond delay="3100"/>
                            </p:stCondLst>
                            <p:childTnLst>
                              <p:par>
                                <p:cTn id="158" presetID="26" presetClass="emph" presetSubtype="0" fill="hold" grpId="1" nodeType="afterEffect">
                                  <p:stCondLst>
                                    <p:cond delay="0"/>
                                  </p:stCondLst>
                                  <p:childTnLst>
                                    <p:animEffect transition="out" filter="fade">
                                      <p:cBhvr>
                                        <p:cTn id="159" dur="500" tmFilter="0, 0; .2, .5; .8, .5; 1, 0"/>
                                        <p:tgtEl>
                                          <p:spTgt spid="18"/>
                                        </p:tgtEl>
                                      </p:cBhvr>
                                    </p:animEffect>
                                    <p:animScale>
                                      <p:cBhvr>
                                        <p:cTn id="160" dur="250" autoRev="1" fill="hold"/>
                                        <p:tgtEl>
                                          <p:spTgt spid="18"/>
                                        </p:tgtEl>
                                      </p:cBhvr>
                                      <p:by x="105000" y="105000"/>
                                    </p:animScale>
                                  </p:childTnLst>
                                </p:cTn>
                              </p:par>
                              <p:par>
                                <p:cTn id="161" presetID="26" presetClass="emph" presetSubtype="0" fill="hold" grpId="1" nodeType="withEffect">
                                  <p:stCondLst>
                                    <p:cond delay="250"/>
                                  </p:stCondLst>
                                  <p:childTnLst>
                                    <p:animEffect transition="out" filter="fade">
                                      <p:cBhvr>
                                        <p:cTn id="162" dur="500" tmFilter="0, 0; .2, .5; .8, .5; 1, 0"/>
                                        <p:tgtEl>
                                          <p:spTgt spid="10"/>
                                        </p:tgtEl>
                                      </p:cBhvr>
                                    </p:animEffect>
                                    <p:animScale>
                                      <p:cBhvr>
                                        <p:cTn id="163" dur="250" autoRev="1" fill="hold"/>
                                        <p:tgtEl>
                                          <p:spTgt spid="10"/>
                                        </p:tgtEl>
                                      </p:cBhvr>
                                      <p:by x="105000" y="105000"/>
                                    </p:animScale>
                                  </p:childTnLst>
                                </p:cTn>
                              </p:par>
                              <p:par>
                                <p:cTn id="164" presetID="26" presetClass="emph" presetSubtype="0" fill="hold" grpId="1" nodeType="withEffect">
                                  <p:stCondLst>
                                    <p:cond delay="500"/>
                                  </p:stCondLst>
                                  <p:childTnLst>
                                    <p:animEffect transition="out" filter="fade">
                                      <p:cBhvr>
                                        <p:cTn id="165" dur="500" tmFilter="0, 0; .2, .5; .8, .5; 1, 0"/>
                                        <p:tgtEl>
                                          <p:spTgt spid="14"/>
                                        </p:tgtEl>
                                      </p:cBhvr>
                                    </p:animEffect>
                                    <p:animScale>
                                      <p:cBhvr>
                                        <p:cTn id="166"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0" grpId="0" animBg="1"/>
      <p:bldP spid="10" grpId="1" animBg="1"/>
      <p:bldP spid="11" grpId="0" animBg="1"/>
      <p:bldP spid="12" grpId="0" animBg="1"/>
      <p:bldP spid="13" grpId="0" animBg="1"/>
      <p:bldP spid="14" grpId="0" animBg="1"/>
      <p:bldP spid="14" grpId="1" animBg="1"/>
      <p:bldP spid="15" grpId="0" animBg="1"/>
      <p:bldP spid="16" grpId="0" animBg="1"/>
      <p:bldP spid="17" grpId="0" animBg="1"/>
      <p:bldP spid="18" grpId="0" animBg="1"/>
      <p:bldP spid="18" grpId="1"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3568" y="1001132"/>
            <a:ext cx="3812220" cy="3135816"/>
          </a:xfrm>
          <a:prstGeom prst="rect">
            <a:avLst/>
          </a:prstGeom>
        </p:spPr>
      </p:pic>
      <p:grpSp>
        <p:nvGrpSpPr>
          <p:cNvPr id="5" name="组合 4"/>
          <p:cNvGrpSpPr/>
          <p:nvPr/>
        </p:nvGrpSpPr>
        <p:grpSpPr>
          <a:xfrm>
            <a:off x="295512" y="249492"/>
            <a:ext cx="752130" cy="773289"/>
            <a:chOff x="2361169" y="1429930"/>
            <a:chExt cx="752226" cy="773290"/>
          </a:xfrm>
        </p:grpSpPr>
        <p:grpSp>
          <p:nvGrpSpPr>
            <p:cNvPr id="6" name="组合 5"/>
            <p:cNvGrpSpPr/>
            <p:nvPr/>
          </p:nvGrpSpPr>
          <p:grpSpPr>
            <a:xfrm>
              <a:off x="2411760" y="1490614"/>
              <a:ext cx="648072" cy="648072"/>
              <a:chOff x="1907704" y="1131590"/>
              <a:chExt cx="1008112" cy="1008112"/>
            </a:xfrm>
          </p:grpSpPr>
          <p:sp>
            <p:nvSpPr>
              <p:cNvPr id="8" name="矩形 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 name="直接连接符 8"/>
              <p:cNvCxnSpPr>
                <a:stCxn id="8" idx="1"/>
                <a:endCxn id="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361169" y="1429930"/>
              <a:ext cx="752226"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目</a:t>
              </a:r>
              <a:endParaRPr lang="zh-CN" altLang="en-US" sz="4425" dirty="0">
                <a:solidFill>
                  <a:schemeClr val="bg1">
                    <a:alpha val="79000"/>
                  </a:schemeClr>
                </a:solidFill>
                <a:latin typeface="+mj-ea"/>
                <a:ea typeface="+mj-ea"/>
              </a:endParaRPr>
            </a:p>
          </p:txBody>
        </p:sp>
      </p:grpSp>
      <p:grpSp>
        <p:nvGrpSpPr>
          <p:cNvPr id="11" name="组合 10"/>
          <p:cNvGrpSpPr/>
          <p:nvPr/>
        </p:nvGrpSpPr>
        <p:grpSpPr>
          <a:xfrm>
            <a:off x="1038531" y="249492"/>
            <a:ext cx="752130" cy="773289"/>
            <a:chOff x="3110092" y="1429930"/>
            <a:chExt cx="752226" cy="773290"/>
          </a:xfrm>
        </p:grpSpPr>
        <p:grpSp>
          <p:nvGrpSpPr>
            <p:cNvPr id="12" name="组合 11"/>
            <p:cNvGrpSpPr/>
            <p:nvPr/>
          </p:nvGrpSpPr>
          <p:grpSpPr>
            <a:xfrm>
              <a:off x="3160683" y="1490614"/>
              <a:ext cx="648072" cy="648072"/>
              <a:chOff x="1907704" y="1131590"/>
              <a:chExt cx="1008112" cy="1008112"/>
            </a:xfrm>
          </p:grpSpPr>
          <p:sp>
            <p:nvSpPr>
              <p:cNvPr id="14" name="矩形 1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5" name="直接连接符 14"/>
              <p:cNvCxnSpPr>
                <a:stCxn id="14" idx="1"/>
                <a:endCxn id="1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110092" y="1429930"/>
              <a:ext cx="752226"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录</a:t>
              </a:r>
              <a:endParaRPr lang="zh-CN" altLang="en-US" sz="4425" dirty="0">
                <a:solidFill>
                  <a:schemeClr val="bg1">
                    <a:alpha val="79000"/>
                  </a:schemeClr>
                </a:solidFill>
                <a:latin typeface="+mj-ea"/>
                <a:ea typeface="+mj-ea"/>
              </a:endParaRPr>
            </a:p>
          </p:txBody>
        </p:sp>
      </p:grpSp>
      <p:sp>
        <p:nvSpPr>
          <p:cNvPr id="17" name="TextBox 14"/>
          <p:cNvSpPr txBox="1"/>
          <p:nvPr/>
        </p:nvSpPr>
        <p:spPr>
          <a:xfrm>
            <a:off x="5828046" y="1491632"/>
            <a:ext cx="1160877" cy="248201"/>
          </a:xfrm>
          <a:prstGeom prst="rect">
            <a:avLst/>
          </a:prstGeom>
          <a:noFill/>
        </p:spPr>
        <p:txBody>
          <a:bodyPr wrap="none" lIns="91431" tIns="45716" rIns="91431" bIns="45716" rtlCol="0">
            <a:spAutoFit/>
          </a:bodyPr>
          <a:lstStyle>
            <a:defPPr>
              <a:defRPr lang="zh-CN"/>
            </a:defPPr>
            <a:lvl1pPr algn="ctr">
              <a:defRPr>
                <a:solidFill>
                  <a:schemeClr val="bg1">
                    <a:alpha val="70000"/>
                  </a:schemeClr>
                </a:solidFill>
                <a:latin typeface="+mj-ea"/>
                <a:ea typeface="+mj-ea"/>
              </a:defRPr>
            </a:lvl1pPr>
          </a:lstStyle>
          <a:p>
            <a:r>
              <a:rPr lang="en-US" altLang="zh-CN" sz="1015" dirty="0"/>
              <a:t>1</a:t>
            </a:r>
            <a:r>
              <a:rPr lang="zh-CN" altLang="en-US" sz="1015" dirty="0" smtClean="0"/>
              <a:t>、单击添加标题</a:t>
            </a:r>
            <a:endParaRPr lang="zh-CN" altLang="en-US" sz="1015" dirty="0"/>
          </a:p>
        </p:txBody>
      </p:sp>
      <p:sp>
        <p:nvSpPr>
          <p:cNvPr id="18" name="TextBox 15"/>
          <p:cNvSpPr txBox="1"/>
          <p:nvPr/>
        </p:nvSpPr>
        <p:spPr>
          <a:xfrm>
            <a:off x="5828046" y="2007534"/>
            <a:ext cx="1160877" cy="248201"/>
          </a:xfrm>
          <a:prstGeom prst="rect">
            <a:avLst/>
          </a:prstGeom>
          <a:noFill/>
        </p:spPr>
        <p:txBody>
          <a:bodyPr wrap="none" lIns="91431" tIns="45716" rIns="91431" bIns="45716" rtlCol="0">
            <a:spAutoFit/>
          </a:bodyPr>
          <a:lstStyle>
            <a:defPPr>
              <a:defRPr lang="zh-CN"/>
            </a:defPPr>
            <a:lvl1pPr algn="ctr">
              <a:defRPr>
                <a:solidFill>
                  <a:schemeClr val="bg1">
                    <a:alpha val="70000"/>
                  </a:schemeClr>
                </a:solidFill>
                <a:latin typeface="+mj-ea"/>
                <a:ea typeface="+mj-ea"/>
              </a:defRPr>
            </a:lvl1pPr>
          </a:lstStyle>
          <a:p>
            <a:r>
              <a:rPr lang="en-US" altLang="zh-CN" sz="1015" dirty="0"/>
              <a:t>2</a:t>
            </a:r>
            <a:r>
              <a:rPr lang="zh-CN" altLang="en-US" sz="1015" dirty="0" smtClean="0"/>
              <a:t>、单击添加标题</a:t>
            </a:r>
            <a:endParaRPr lang="zh-CN" altLang="en-US" sz="1015" dirty="0"/>
          </a:p>
        </p:txBody>
      </p:sp>
      <p:sp>
        <p:nvSpPr>
          <p:cNvPr id="19" name="TextBox 16"/>
          <p:cNvSpPr txBox="1"/>
          <p:nvPr/>
        </p:nvSpPr>
        <p:spPr>
          <a:xfrm>
            <a:off x="5828046" y="2471759"/>
            <a:ext cx="1160877" cy="248201"/>
          </a:xfrm>
          <a:prstGeom prst="rect">
            <a:avLst/>
          </a:prstGeom>
          <a:noFill/>
        </p:spPr>
        <p:txBody>
          <a:bodyPr wrap="none" lIns="91431" tIns="45716" rIns="91431" bIns="45716" rtlCol="0">
            <a:spAutoFit/>
          </a:bodyPr>
          <a:lstStyle>
            <a:defPPr>
              <a:defRPr lang="zh-CN"/>
            </a:defPPr>
            <a:lvl1pPr algn="ctr">
              <a:defRPr>
                <a:solidFill>
                  <a:schemeClr val="bg1">
                    <a:alpha val="70000"/>
                  </a:schemeClr>
                </a:solidFill>
                <a:latin typeface="+mj-ea"/>
                <a:ea typeface="+mj-ea"/>
              </a:defRPr>
            </a:lvl1pPr>
          </a:lstStyle>
          <a:p>
            <a:r>
              <a:rPr lang="en-US" altLang="zh-CN" sz="1015" dirty="0"/>
              <a:t>3</a:t>
            </a:r>
            <a:r>
              <a:rPr lang="zh-CN" altLang="en-US" sz="1015" dirty="0" smtClean="0"/>
              <a:t>、单击添加标题</a:t>
            </a:r>
            <a:endParaRPr lang="zh-CN" altLang="en-US" sz="1015" dirty="0"/>
          </a:p>
        </p:txBody>
      </p:sp>
      <p:sp>
        <p:nvSpPr>
          <p:cNvPr id="20" name="TextBox 17"/>
          <p:cNvSpPr txBox="1"/>
          <p:nvPr/>
        </p:nvSpPr>
        <p:spPr>
          <a:xfrm>
            <a:off x="5828046" y="2987661"/>
            <a:ext cx="1160877" cy="248201"/>
          </a:xfrm>
          <a:prstGeom prst="rect">
            <a:avLst/>
          </a:prstGeom>
          <a:noFill/>
        </p:spPr>
        <p:txBody>
          <a:bodyPr wrap="none" lIns="91431" tIns="45716" rIns="91431" bIns="45716" rtlCol="0">
            <a:spAutoFit/>
          </a:bodyPr>
          <a:lstStyle>
            <a:defPPr>
              <a:defRPr lang="zh-CN"/>
            </a:defPPr>
            <a:lvl1pPr algn="ctr">
              <a:defRPr>
                <a:solidFill>
                  <a:schemeClr val="bg1">
                    <a:alpha val="70000"/>
                  </a:schemeClr>
                </a:solidFill>
                <a:latin typeface="+mj-ea"/>
                <a:ea typeface="+mj-ea"/>
              </a:defRPr>
            </a:lvl1pPr>
          </a:lstStyle>
          <a:p>
            <a:r>
              <a:rPr lang="en-US" altLang="zh-CN" sz="1015" dirty="0"/>
              <a:t>4</a:t>
            </a:r>
            <a:r>
              <a:rPr lang="zh-CN" altLang="en-US" sz="1015" dirty="0" smtClean="0"/>
              <a:t>、单击添加标题</a:t>
            </a:r>
            <a:endParaRPr lang="zh-CN" altLang="en-US" sz="1015" dirty="0"/>
          </a:p>
        </p:txBody>
      </p:sp>
      <p:grpSp>
        <p:nvGrpSpPr>
          <p:cNvPr id="21" name="组合 20"/>
          <p:cNvGrpSpPr/>
          <p:nvPr/>
        </p:nvGrpSpPr>
        <p:grpSpPr>
          <a:xfrm>
            <a:off x="4608520" y="1860962"/>
            <a:ext cx="3959924" cy="1991841"/>
            <a:chOff x="2267744" y="1860962"/>
            <a:chExt cx="5040560" cy="1991841"/>
          </a:xfrm>
        </p:grpSpPr>
        <p:cxnSp>
          <p:nvCxnSpPr>
            <p:cNvPr id="22" name="直接连接符 21"/>
            <p:cNvCxnSpPr/>
            <p:nvPr/>
          </p:nvCxnSpPr>
          <p:spPr>
            <a:xfrm>
              <a:off x="2267744" y="2365018"/>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67744" y="2869074"/>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267744" y="3373130"/>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267744" y="1860962"/>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267744" y="3852803"/>
              <a:ext cx="5040560"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sp>
        <p:nvSpPr>
          <p:cNvPr id="27" name="TextBox 24"/>
          <p:cNvSpPr txBox="1"/>
          <p:nvPr/>
        </p:nvSpPr>
        <p:spPr>
          <a:xfrm>
            <a:off x="5823803" y="3467334"/>
            <a:ext cx="1160877" cy="248201"/>
          </a:xfrm>
          <a:prstGeom prst="rect">
            <a:avLst/>
          </a:prstGeom>
          <a:noFill/>
        </p:spPr>
        <p:txBody>
          <a:bodyPr wrap="none" lIns="91431" tIns="45716" rIns="91431" bIns="45716" rtlCol="0">
            <a:spAutoFit/>
          </a:bodyPr>
          <a:lstStyle>
            <a:defPPr>
              <a:defRPr lang="zh-CN"/>
            </a:defPPr>
            <a:lvl1pPr algn="ctr">
              <a:defRPr>
                <a:solidFill>
                  <a:schemeClr val="bg1">
                    <a:alpha val="70000"/>
                  </a:schemeClr>
                </a:solidFill>
                <a:latin typeface="+mj-ea"/>
                <a:ea typeface="+mj-ea"/>
              </a:defRPr>
            </a:lvl1pPr>
          </a:lstStyle>
          <a:p>
            <a:r>
              <a:rPr lang="en-US" altLang="zh-CN" sz="1015" dirty="0"/>
              <a:t>5</a:t>
            </a:r>
            <a:r>
              <a:rPr lang="zh-CN" altLang="en-US" sz="1015" dirty="0" smtClean="0"/>
              <a:t>、单击添加标题</a:t>
            </a:r>
            <a:endParaRPr lang="zh-CN" altLang="en-US" sz="1015" dirty="0"/>
          </a:p>
        </p:txBody>
      </p:sp>
      <p:pic>
        <p:nvPicPr>
          <p:cNvPr id="28" name="Picture 21"/>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4849869" y="1410382"/>
            <a:ext cx="325226" cy="40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2"/>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4745711" y="2031390"/>
            <a:ext cx="533543" cy="2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3"/>
          <p:cNvPicPr>
            <a:picLocks noChangeAspect="1" noChangeArrowheads="1"/>
          </p:cNvPicPr>
          <p:nvPr/>
        </p:nvPicPr>
        <p:blipFill>
          <a:blip r:embed="rId4" cstate="print">
            <a:biLevel thresh="50000"/>
            <a:extLst>
              <a:ext uri="{28A0092B-C50C-407E-A947-70E740481C1C}">
                <a14:useLocalDpi xmlns:a14="http://schemas.microsoft.com/office/drawing/2010/main" val="0"/>
              </a:ext>
            </a:extLst>
          </a:blip>
          <a:srcRect/>
          <a:stretch>
            <a:fillRect/>
          </a:stretch>
        </p:blipFill>
        <p:spPr bwMode="auto">
          <a:xfrm>
            <a:off x="4747094" y="2534857"/>
            <a:ext cx="530775" cy="24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24"/>
          <p:cNvPicPr>
            <a:picLocks noChangeAspect="1" noChangeArrowheads="1"/>
          </p:cNvPicPr>
          <p:nvPr/>
        </p:nvPicPr>
        <p:blipFill>
          <a:blip r:embed="rId5">
            <a:biLevel thresh="50000"/>
            <a:extLst>
              <a:ext uri="{28A0092B-C50C-407E-A947-70E740481C1C}">
                <a14:useLocalDpi xmlns:a14="http://schemas.microsoft.com/office/drawing/2010/main" val="0"/>
              </a:ext>
            </a:extLst>
          </a:blip>
          <a:srcRect/>
          <a:stretch>
            <a:fillRect/>
          </a:stretch>
        </p:blipFill>
        <p:spPr bwMode="auto">
          <a:xfrm>
            <a:off x="4867238" y="2987662"/>
            <a:ext cx="290489" cy="333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25"/>
          <p:cNvPicPr>
            <a:picLocks noChangeAspect="1" noChangeArrowheads="1"/>
          </p:cNvPicPr>
          <p:nvPr/>
        </p:nvPicPr>
        <p:blipFill>
          <a:blip r:embed="rId6" cstate="print">
            <a:biLevel thresh="50000"/>
            <a:extLst>
              <a:ext uri="{28A0092B-C50C-407E-A947-70E740481C1C}">
                <a14:useLocalDpi xmlns:a14="http://schemas.microsoft.com/office/drawing/2010/main" val="0"/>
              </a:ext>
            </a:extLst>
          </a:blip>
          <a:srcRect/>
          <a:stretch>
            <a:fillRect/>
          </a:stretch>
        </p:blipFill>
        <p:spPr bwMode="auto">
          <a:xfrm>
            <a:off x="4882191" y="3489114"/>
            <a:ext cx="260585" cy="325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4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1000" fill="hold"/>
                                        <p:tgtEl>
                                          <p:spTgt spid="30"/>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60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8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par>
                          <p:cTn id="47" fill="hold">
                            <p:stCondLst>
                              <p:cond delay="3000"/>
                            </p:stCondLst>
                            <p:childTnLst>
                              <p:par>
                                <p:cTn id="48" presetID="47" presetClass="entr" presetSubtype="0" fill="hold" grpId="0" nodeType="afterEffect">
                                  <p:stCondLst>
                                    <p:cond delay="0"/>
                                  </p:stCondLst>
                                  <p:iterate type="lt">
                                    <p:tmPct val="10000"/>
                                  </p:iterate>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anim calcmode="lin" valueType="num">
                                      <p:cBhvr>
                                        <p:cTn id="51" dur="500" fill="hold"/>
                                        <p:tgtEl>
                                          <p:spTgt spid="17"/>
                                        </p:tgtEl>
                                        <p:attrNameLst>
                                          <p:attrName>ppt_x</p:attrName>
                                        </p:attrNameLst>
                                      </p:cBhvr>
                                      <p:tavLst>
                                        <p:tav tm="0">
                                          <p:val>
                                            <p:strVal val="#ppt_x"/>
                                          </p:val>
                                        </p:tav>
                                        <p:tav tm="100000">
                                          <p:val>
                                            <p:strVal val="#ppt_x"/>
                                          </p:val>
                                        </p:tav>
                                      </p:tavLst>
                                    </p:anim>
                                    <p:anim calcmode="lin" valueType="num">
                                      <p:cBhvr>
                                        <p:cTn id="52" dur="500" fill="hold"/>
                                        <p:tgtEl>
                                          <p:spTgt spid="1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
                                  </p:stCondLst>
                                  <p:iterate type="lt">
                                    <p:tmPct val="10000"/>
                                  </p:iterate>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anim calcmode="lin" valueType="num">
                                      <p:cBhvr>
                                        <p:cTn id="56" dur="500" fill="hold"/>
                                        <p:tgtEl>
                                          <p:spTgt spid="18"/>
                                        </p:tgtEl>
                                        <p:attrNameLst>
                                          <p:attrName>ppt_x</p:attrName>
                                        </p:attrNameLst>
                                      </p:cBhvr>
                                      <p:tavLst>
                                        <p:tav tm="0">
                                          <p:val>
                                            <p:strVal val="#ppt_x"/>
                                          </p:val>
                                        </p:tav>
                                        <p:tav tm="100000">
                                          <p:val>
                                            <p:strVal val="#ppt_x"/>
                                          </p:val>
                                        </p:tav>
                                      </p:tavLst>
                                    </p:anim>
                                    <p:anim calcmode="lin" valueType="num">
                                      <p:cBhvr>
                                        <p:cTn id="57" dur="500" fill="hold"/>
                                        <p:tgtEl>
                                          <p:spTgt spid="1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500"/>
                                  </p:stCondLst>
                                  <p:iterate type="lt">
                                    <p:tmPct val="10000"/>
                                  </p:iterate>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anim calcmode="lin" valueType="num">
                                      <p:cBhvr>
                                        <p:cTn id="61" dur="500" fill="hold"/>
                                        <p:tgtEl>
                                          <p:spTgt spid="19"/>
                                        </p:tgtEl>
                                        <p:attrNameLst>
                                          <p:attrName>ppt_x</p:attrName>
                                        </p:attrNameLst>
                                      </p:cBhvr>
                                      <p:tavLst>
                                        <p:tav tm="0">
                                          <p:val>
                                            <p:strVal val="#ppt_x"/>
                                          </p:val>
                                        </p:tav>
                                        <p:tav tm="100000">
                                          <p:val>
                                            <p:strVal val="#ppt_x"/>
                                          </p:val>
                                        </p:tav>
                                      </p:tavLst>
                                    </p:anim>
                                    <p:anim calcmode="lin" valueType="num">
                                      <p:cBhvr>
                                        <p:cTn id="62" dur="500" fill="hold"/>
                                        <p:tgtEl>
                                          <p:spTgt spid="1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iterate type="lt">
                                    <p:tmPct val="10000"/>
                                  </p:iterate>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anim calcmode="lin" valueType="num">
                                      <p:cBhvr>
                                        <p:cTn id="66" dur="500" fill="hold"/>
                                        <p:tgtEl>
                                          <p:spTgt spid="20"/>
                                        </p:tgtEl>
                                        <p:attrNameLst>
                                          <p:attrName>ppt_x</p:attrName>
                                        </p:attrNameLst>
                                      </p:cBhvr>
                                      <p:tavLst>
                                        <p:tav tm="0">
                                          <p:val>
                                            <p:strVal val="#ppt_x"/>
                                          </p:val>
                                        </p:tav>
                                        <p:tav tm="100000">
                                          <p:val>
                                            <p:strVal val="#ppt_x"/>
                                          </p:val>
                                        </p:tav>
                                      </p:tavLst>
                                    </p:anim>
                                    <p:anim calcmode="lin" valueType="num">
                                      <p:cBhvr>
                                        <p:cTn id="67" dur="500" fill="hold"/>
                                        <p:tgtEl>
                                          <p:spTgt spid="2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900"/>
                                  </p:stCondLst>
                                  <p:iterate type="lt">
                                    <p:tmPct val="10000"/>
                                  </p:iterate>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anim calcmode="lin" valueType="num">
                                      <p:cBhvr>
                                        <p:cTn id="71" dur="500" fill="hold"/>
                                        <p:tgtEl>
                                          <p:spTgt spid="27"/>
                                        </p:tgtEl>
                                        <p:attrNameLst>
                                          <p:attrName>ppt_x</p:attrName>
                                        </p:attrNameLst>
                                      </p:cBhvr>
                                      <p:tavLst>
                                        <p:tav tm="0">
                                          <p:val>
                                            <p:strVal val="#ppt_x"/>
                                          </p:val>
                                        </p:tav>
                                        <p:tav tm="100000">
                                          <p:val>
                                            <p:strVal val="#ppt_x"/>
                                          </p:val>
                                        </p:tav>
                                      </p:tavLst>
                                    </p:anim>
                                    <p:anim calcmode="lin" valueType="num">
                                      <p:cBhvr>
                                        <p:cTn id="7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Rectangle 5"/>
          <p:cNvSpPr>
            <a:spLocks noChangeArrowheads="1"/>
          </p:cNvSpPr>
          <p:nvPr/>
        </p:nvSpPr>
        <p:spPr bwMode="auto">
          <a:xfrm>
            <a:off x="7009377" y="1550195"/>
            <a:ext cx="25397" cy="161925"/>
          </a:xfrm>
          <a:prstGeom prst="rect">
            <a:avLst/>
          </a:pr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10" name="Freeform 6"/>
          <p:cNvSpPr>
            <a:spLocks noChangeArrowheads="1"/>
          </p:cNvSpPr>
          <p:nvPr/>
        </p:nvSpPr>
        <p:spPr bwMode="auto">
          <a:xfrm>
            <a:off x="6996679" y="1537495"/>
            <a:ext cx="249206" cy="212725"/>
          </a:xfrm>
          <a:custGeom>
            <a:avLst/>
            <a:gdLst>
              <a:gd name="T0" fmla="*/ 157 w 157"/>
              <a:gd name="T1" fmla="*/ 8 h 134"/>
              <a:gd name="T2" fmla="*/ 126 w 157"/>
              <a:gd name="T3" fmla="*/ 8 h 134"/>
              <a:gd name="T4" fmla="*/ 126 w 157"/>
              <a:gd name="T5" fmla="*/ 0 h 134"/>
              <a:gd name="T6" fmla="*/ 32 w 157"/>
              <a:gd name="T7" fmla="*/ 0 h 134"/>
              <a:gd name="T8" fmla="*/ 32 w 157"/>
              <a:gd name="T9" fmla="*/ 8 h 134"/>
              <a:gd name="T10" fmla="*/ 0 w 157"/>
              <a:gd name="T11" fmla="*/ 8 h 134"/>
              <a:gd name="T12" fmla="*/ 0 w 157"/>
              <a:gd name="T13" fmla="*/ 16 h 134"/>
              <a:gd name="T14" fmla="*/ 134 w 157"/>
              <a:gd name="T15" fmla="*/ 16 h 134"/>
              <a:gd name="T16" fmla="*/ 134 w 157"/>
              <a:gd name="T17" fmla="*/ 95 h 134"/>
              <a:gd name="T18" fmla="*/ 8 w 157"/>
              <a:gd name="T19" fmla="*/ 95 h 134"/>
              <a:gd name="T20" fmla="*/ 8 w 157"/>
              <a:gd name="T21" fmla="*/ 110 h 134"/>
              <a:gd name="T22" fmla="*/ 63 w 157"/>
              <a:gd name="T23" fmla="*/ 110 h 134"/>
              <a:gd name="T24" fmla="*/ 32 w 157"/>
              <a:gd name="T25" fmla="*/ 134 h 134"/>
              <a:gd name="T26" fmla="*/ 40 w 157"/>
              <a:gd name="T27" fmla="*/ 134 h 134"/>
              <a:gd name="T28" fmla="*/ 79 w 157"/>
              <a:gd name="T29" fmla="*/ 110 h 134"/>
              <a:gd name="T30" fmla="*/ 118 w 157"/>
              <a:gd name="T31" fmla="*/ 134 h 134"/>
              <a:gd name="T32" fmla="*/ 126 w 157"/>
              <a:gd name="T33" fmla="*/ 134 h 134"/>
              <a:gd name="T34" fmla="*/ 87 w 157"/>
              <a:gd name="T35" fmla="*/ 110 h 134"/>
              <a:gd name="T36" fmla="*/ 149 w 157"/>
              <a:gd name="T37" fmla="*/ 110 h 134"/>
              <a:gd name="T38" fmla="*/ 149 w 157"/>
              <a:gd name="T39" fmla="*/ 110 h 134"/>
              <a:gd name="T40" fmla="*/ 149 w 157"/>
              <a:gd name="T41" fmla="*/ 110 h 134"/>
              <a:gd name="T42" fmla="*/ 149 w 157"/>
              <a:gd name="T43" fmla="*/ 16 h 134"/>
              <a:gd name="T44" fmla="*/ 157 w 157"/>
              <a:gd name="T45" fmla="*/ 16 h 134"/>
              <a:gd name="T46" fmla="*/ 157 w 157"/>
              <a:gd name="T47" fmla="*/ 8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7"/>
              <a:gd name="T73" fmla="*/ 0 h 134"/>
              <a:gd name="T74" fmla="*/ 157 w 157"/>
              <a:gd name="T75" fmla="*/ 134 h 1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7" h="134">
                <a:moveTo>
                  <a:pt x="157" y="8"/>
                </a:moveTo>
                <a:lnTo>
                  <a:pt x="126" y="8"/>
                </a:lnTo>
                <a:lnTo>
                  <a:pt x="126" y="0"/>
                </a:lnTo>
                <a:lnTo>
                  <a:pt x="32" y="0"/>
                </a:lnTo>
                <a:lnTo>
                  <a:pt x="32" y="8"/>
                </a:lnTo>
                <a:lnTo>
                  <a:pt x="0" y="8"/>
                </a:lnTo>
                <a:lnTo>
                  <a:pt x="0" y="16"/>
                </a:lnTo>
                <a:lnTo>
                  <a:pt x="134" y="16"/>
                </a:lnTo>
                <a:lnTo>
                  <a:pt x="134" y="95"/>
                </a:lnTo>
                <a:lnTo>
                  <a:pt x="8" y="95"/>
                </a:lnTo>
                <a:lnTo>
                  <a:pt x="8" y="110"/>
                </a:lnTo>
                <a:lnTo>
                  <a:pt x="63" y="110"/>
                </a:lnTo>
                <a:lnTo>
                  <a:pt x="32" y="134"/>
                </a:lnTo>
                <a:lnTo>
                  <a:pt x="40" y="134"/>
                </a:lnTo>
                <a:lnTo>
                  <a:pt x="79" y="110"/>
                </a:lnTo>
                <a:lnTo>
                  <a:pt x="118" y="134"/>
                </a:lnTo>
                <a:lnTo>
                  <a:pt x="126" y="134"/>
                </a:lnTo>
                <a:lnTo>
                  <a:pt x="87" y="110"/>
                </a:lnTo>
                <a:lnTo>
                  <a:pt x="149" y="110"/>
                </a:lnTo>
                <a:lnTo>
                  <a:pt x="149" y="110"/>
                </a:lnTo>
                <a:lnTo>
                  <a:pt x="149" y="110"/>
                </a:lnTo>
                <a:lnTo>
                  <a:pt x="149" y="16"/>
                </a:lnTo>
                <a:lnTo>
                  <a:pt x="157" y="16"/>
                </a:lnTo>
                <a:lnTo>
                  <a:pt x="157" y="8"/>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11" name="Rectangle 7"/>
          <p:cNvSpPr>
            <a:spLocks noChangeArrowheads="1"/>
          </p:cNvSpPr>
          <p:nvPr/>
        </p:nvSpPr>
        <p:spPr bwMode="auto">
          <a:xfrm>
            <a:off x="7071282" y="1637506"/>
            <a:ext cx="25397" cy="38100"/>
          </a:xfrm>
          <a:prstGeom prst="rect">
            <a:avLst/>
          </a:pr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12" name="Rectangle 8"/>
          <p:cNvSpPr>
            <a:spLocks noChangeArrowheads="1"/>
          </p:cNvSpPr>
          <p:nvPr/>
        </p:nvSpPr>
        <p:spPr bwMode="auto">
          <a:xfrm>
            <a:off x="7109377" y="1588295"/>
            <a:ext cx="25397" cy="87313"/>
          </a:xfrm>
          <a:prstGeom prst="rect">
            <a:avLst/>
          </a:pr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13" name="Rectangle 9"/>
          <p:cNvSpPr>
            <a:spLocks noChangeArrowheads="1"/>
          </p:cNvSpPr>
          <p:nvPr/>
        </p:nvSpPr>
        <p:spPr bwMode="auto">
          <a:xfrm>
            <a:off x="7134774" y="1600994"/>
            <a:ext cx="23809" cy="74613"/>
          </a:xfrm>
          <a:prstGeom prst="rect">
            <a:avLst/>
          </a:pr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14" name="Freeform 10"/>
          <p:cNvSpPr>
            <a:spLocks noChangeArrowheads="1"/>
          </p:cNvSpPr>
          <p:nvPr/>
        </p:nvSpPr>
        <p:spPr bwMode="auto">
          <a:xfrm>
            <a:off x="6037953" y="3879058"/>
            <a:ext cx="349205" cy="112712"/>
          </a:xfrm>
          <a:custGeom>
            <a:avLst/>
            <a:gdLst>
              <a:gd name="T0" fmla="*/ 220 w 220"/>
              <a:gd name="T1" fmla="*/ 55 h 71"/>
              <a:gd name="T2" fmla="*/ 220 w 220"/>
              <a:gd name="T3" fmla="*/ 0 h 71"/>
              <a:gd name="T4" fmla="*/ 196 w 220"/>
              <a:gd name="T5" fmla="*/ 0 h 71"/>
              <a:gd name="T6" fmla="*/ 196 w 220"/>
              <a:gd name="T7" fmla="*/ 55 h 71"/>
              <a:gd name="T8" fmla="*/ 24 w 220"/>
              <a:gd name="T9" fmla="*/ 55 h 71"/>
              <a:gd name="T10" fmla="*/ 24 w 220"/>
              <a:gd name="T11" fmla="*/ 0 h 71"/>
              <a:gd name="T12" fmla="*/ 0 w 220"/>
              <a:gd name="T13" fmla="*/ 0 h 71"/>
              <a:gd name="T14" fmla="*/ 0 w 220"/>
              <a:gd name="T15" fmla="*/ 71 h 71"/>
              <a:gd name="T16" fmla="*/ 0 w 220"/>
              <a:gd name="T17" fmla="*/ 71 h 71"/>
              <a:gd name="T18" fmla="*/ 0 w 220"/>
              <a:gd name="T19" fmla="*/ 71 h 71"/>
              <a:gd name="T20" fmla="*/ 220 w 220"/>
              <a:gd name="T21" fmla="*/ 71 h 71"/>
              <a:gd name="T22" fmla="*/ 220 w 220"/>
              <a:gd name="T23" fmla="*/ 55 h 71"/>
              <a:gd name="T24" fmla="*/ 220 w 220"/>
              <a:gd name="T25" fmla="*/ 55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71"/>
              <a:gd name="T41" fmla="*/ 220 w 220"/>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71">
                <a:moveTo>
                  <a:pt x="220" y="55"/>
                </a:moveTo>
                <a:lnTo>
                  <a:pt x="220" y="0"/>
                </a:lnTo>
                <a:lnTo>
                  <a:pt x="196" y="0"/>
                </a:lnTo>
                <a:lnTo>
                  <a:pt x="196" y="55"/>
                </a:lnTo>
                <a:lnTo>
                  <a:pt x="24" y="55"/>
                </a:lnTo>
                <a:lnTo>
                  <a:pt x="24" y="0"/>
                </a:lnTo>
                <a:lnTo>
                  <a:pt x="0" y="0"/>
                </a:lnTo>
                <a:lnTo>
                  <a:pt x="0" y="71"/>
                </a:lnTo>
                <a:lnTo>
                  <a:pt x="0" y="71"/>
                </a:lnTo>
                <a:lnTo>
                  <a:pt x="0" y="71"/>
                </a:lnTo>
                <a:lnTo>
                  <a:pt x="220" y="71"/>
                </a:lnTo>
                <a:lnTo>
                  <a:pt x="220" y="55"/>
                </a:lnTo>
                <a:lnTo>
                  <a:pt x="220" y="55"/>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15" name="Freeform 11"/>
          <p:cNvSpPr>
            <a:spLocks noChangeArrowheads="1"/>
          </p:cNvSpPr>
          <p:nvPr/>
        </p:nvSpPr>
        <p:spPr bwMode="auto">
          <a:xfrm>
            <a:off x="6088748" y="3593306"/>
            <a:ext cx="236507" cy="285750"/>
          </a:xfrm>
          <a:custGeom>
            <a:avLst/>
            <a:gdLst>
              <a:gd name="T0" fmla="*/ 4 w 19"/>
              <a:gd name="T1" fmla="*/ 9 h 23"/>
              <a:gd name="T2" fmla="*/ 5 w 19"/>
              <a:gd name="T3" fmla="*/ 9 h 23"/>
              <a:gd name="T4" fmla="*/ 5 w 19"/>
              <a:gd name="T5" fmla="*/ 19 h 23"/>
              <a:gd name="T6" fmla="*/ 8 w 19"/>
              <a:gd name="T7" fmla="*/ 23 h 23"/>
              <a:gd name="T8" fmla="*/ 10 w 19"/>
              <a:gd name="T9" fmla="*/ 23 h 23"/>
              <a:gd name="T10" fmla="*/ 14 w 19"/>
              <a:gd name="T11" fmla="*/ 19 h 23"/>
              <a:gd name="T12" fmla="*/ 14 w 19"/>
              <a:gd name="T13" fmla="*/ 9 h 23"/>
              <a:gd name="T14" fmla="*/ 15 w 19"/>
              <a:gd name="T15" fmla="*/ 9 h 23"/>
              <a:gd name="T16" fmla="*/ 17 w 19"/>
              <a:gd name="T17" fmla="*/ 7 h 23"/>
              <a:gd name="T18" fmla="*/ 12 w 19"/>
              <a:gd name="T19" fmla="*/ 1 h 23"/>
              <a:gd name="T20" fmla="*/ 7 w 19"/>
              <a:gd name="T21" fmla="*/ 1 h 23"/>
              <a:gd name="T22" fmla="*/ 1 w 19"/>
              <a:gd name="T23" fmla="*/ 7 h 23"/>
              <a:gd name="T24" fmla="*/ 4 w 19"/>
              <a:gd name="T25" fmla="*/ 9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3"/>
              <a:gd name="T41" fmla="*/ 19 w 1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3">
                <a:moveTo>
                  <a:pt x="4" y="9"/>
                </a:moveTo>
                <a:cubicBezTo>
                  <a:pt x="4" y="9"/>
                  <a:pt x="4" y="9"/>
                  <a:pt x="5" y="9"/>
                </a:cubicBezTo>
                <a:cubicBezTo>
                  <a:pt x="5" y="19"/>
                  <a:pt x="5" y="19"/>
                  <a:pt x="5" y="19"/>
                </a:cubicBezTo>
                <a:cubicBezTo>
                  <a:pt x="5" y="21"/>
                  <a:pt x="6" y="23"/>
                  <a:pt x="8" y="23"/>
                </a:cubicBezTo>
                <a:cubicBezTo>
                  <a:pt x="10" y="23"/>
                  <a:pt x="10" y="23"/>
                  <a:pt x="10" y="23"/>
                </a:cubicBezTo>
                <a:cubicBezTo>
                  <a:pt x="12" y="23"/>
                  <a:pt x="14" y="21"/>
                  <a:pt x="14" y="19"/>
                </a:cubicBezTo>
                <a:cubicBezTo>
                  <a:pt x="14" y="9"/>
                  <a:pt x="14" y="9"/>
                  <a:pt x="14" y="9"/>
                </a:cubicBezTo>
                <a:cubicBezTo>
                  <a:pt x="14" y="9"/>
                  <a:pt x="14" y="9"/>
                  <a:pt x="15" y="9"/>
                </a:cubicBezTo>
                <a:cubicBezTo>
                  <a:pt x="18" y="9"/>
                  <a:pt x="19" y="8"/>
                  <a:pt x="17" y="7"/>
                </a:cubicBezTo>
                <a:cubicBezTo>
                  <a:pt x="16" y="5"/>
                  <a:pt x="13" y="3"/>
                  <a:pt x="12" y="1"/>
                </a:cubicBezTo>
                <a:cubicBezTo>
                  <a:pt x="11" y="0"/>
                  <a:pt x="8" y="0"/>
                  <a:pt x="7" y="1"/>
                </a:cubicBezTo>
                <a:cubicBezTo>
                  <a:pt x="5" y="3"/>
                  <a:pt x="3" y="5"/>
                  <a:pt x="1" y="7"/>
                </a:cubicBezTo>
                <a:cubicBezTo>
                  <a:pt x="0" y="8"/>
                  <a:pt x="1" y="9"/>
                  <a:pt x="4" y="9"/>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16" name="Oval 12"/>
          <p:cNvSpPr>
            <a:spLocks noChangeArrowheads="1"/>
          </p:cNvSpPr>
          <p:nvPr/>
        </p:nvSpPr>
        <p:spPr bwMode="auto">
          <a:xfrm>
            <a:off x="6922078" y="2809083"/>
            <a:ext cx="199999" cy="98425"/>
          </a:xfrm>
          <a:prstGeom prst="ellipse">
            <a:avLst/>
          </a:pr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17" name="Freeform 13"/>
          <p:cNvSpPr>
            <a:spLocks noChangeArrowheads="1"/>
          </p:cNvSpPr>
          <p:nvPr/>
        </p:nvSpPr>
        <p:spPr bwMode="auto">
          <a:xfrm>
            <a:off x="6922078" y="2920207"/>
            <a:ext cx="199999" cy="63500"/>
          </a:xfrm>
          <a:custGeom>
            <a:avLst/>
            <a:gdLst>
              <a:gd name="T0" fmla="*/ 8 w 16"/>
              <a:gd name="T1" fmla="*/ 2 h 5"/>
              <a:gd name="T2" fmla="*/ 1 w 16"/>
              <a:gd name="T3" fmla="*/ 0 h 5"/>
              <a:gd name="T4" fmla="*/ 0 w 16"/>
              <a:gd name="T5" fmla="*/ 1 h 5"/>
              <a:gd name="T6" fmla="*/ 8 w 16"/>
              <a:gd name="T7" fmla="*/ 5 h 5"/>
              <a:gd name="T8" fmla="*/ 16 w 16"/>
              <a:gd name="T9" fmla="*/ 1 h 5"/>
              <a:gd name="T10" fmla="*/ 16 w 16"/>
              <a:gd name="T11" fmla="*/ 0 h 5"/>
              <a:gd name="T12" fmla="*/ 8 w 16"/>
              <a:gd name="T13" fmla="*/ 2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8" y="2"/>
                </a:moveTo>
                <a:cubicBezTo>
                  <a:pt x="5" y="2"/>
                  <a:pt x="2" y="1"/>
                  <a:pt x="1" y="0"/>
                </a:cubicBezTo>
                <a:cubicBezTo>
                  <a:pt x="0" y="0"/>
                  <a:pt x="0" y="1"/>
                  <a:pt x="0" y="1"/>
                </a:cubicBezTo>
                <a:cubicBezTo>
                  <a:pt x="0" y="3"/>
                  <a:pt x="4" y="5"/>
                  <a:pt x="8" y="5"/>
                </a:cubicBezTo>
                <a:cubicBezTo>
                  <a:pt x="13" y="5"/>
                  <a:pt x="16" y="3"/>
                  <a:pt x="16" y="1"/>
                </a:cubicBezTo>
                <a:cubicBezTo>
                  <a:pt x="16" y="1"/>
                  <a:pt x="16" y="0"/>
                  <a:pt x="16" y="0"/>
                </a:cubicBezTo>
                <a:cubicBezTo>
                  <a:pt x="14" y="1"/>
                  <a:pt x="12" y="2"/>
                  <a:pt x="8" y="2"/>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18" name="Freeform 14"/>
          <p:cNvSpPr>
            <a:spLocks noChangeArrowheads="1"/>
          </p:cNvSpPr>
          <p:nvPr/>
        </p:nvSpPr>
        <p:spPr bwMode="auto">
          <a:xfrm>
            <a:off x="6922078" y="2971006"/>
            <a:ext cx="199999" cy="74612"/>
          </a:xfrm>
          <a:custGeom>
            <a:avLst/>
            <a:gdLst>
              <a:gd name="T0" fmla="*/ 8 w 16"/>
              <a:gd name="T1" fmla="*/ 3 h 6"/>
              <a:gd name="T2" fmla="*/ 1 w 16"/>
              <a:gd name="T3" fmla="*/ 0 h 6"/>
              <a:gd name="T4" fmla="*/ 0 w 16"/>
              <a:gd name="T5" fmla="*/ 2 h 6"/>
              <a:gd name="T6" fmla="*/ 8 w 16"/>
              <a:gd name="T7" fmla="*/ 6 h 6"/>
              <a:gd name="T8" fmla="*/ 16 w 16"/>
              <a:gd name="T9" fmla="*/ 2 h 6"/>
              <a:gd name="T10" fmla="*/ 16 w 16"/>
              <a:gd name="T11" fmla="*/ 0 h 6"/>
              <a:gd name="T12" fmla="*/ 8 w 16"/>
              <a:gd name="T13" fmla="*/ 3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8" y="3"/>
                </a:moveTo>
                <a:cubicBezTo>
                  <a:pt x="5" y="3"/>
                  <a:pt x="2" y="2"/>
                  <a:pt x="1" y="0"/>
                </a:cubicBezTo>
                <a:cubicBezTo>
                  <a:pt x="0" y="1"/>
                  <a:pt x="0" y="1"/>
                  <a:pt x="0" y="2"/>
                </a:cubicBezTo>
                <a:cubicBezTo>
                  <a:pt x="0" y="4"/>
                  <a:pt x="4" y="6"/>
                  <a:pt x="8" y="6"/>
                </a:cubicBezTo>
                <a:cubicBezTo>
                  <a:pt x="13" y="6"/>
                  <a:pt x="16" y="4"/>
                  <a:pt x="16" y="2"/>
                </a:cubicBezTo>
                <a:cubicBezTo>
                  <a:pt x="16" y="1"/>
                  <a:pt x="16" y="1"/>
                  <a:pt x="16" y="0"/>
                </a:cubicBezTo>
                <a:cubicBezTo>
                  <a:pt x="14" y="2"/>
                  <a:pt x="12" y="3"/>
                  <a:pt x="8" y="3"/>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19" name="Freeform 15"/>
          <p:cNvSpPr>
            <a:spLocks noEditPoints="1" noChangeArrowheads="1"/>
          </p:cNvSpPr>
          <p:nvPr/>
        </p:nvSpPr>
        <p:spPr bwMode="auto">
          <a:xfrm>
            <a:off x="1641152" y="3120233"/>
            <a:ext cx="187301" cy="236537"/>
          </a:xfrm>
          <a:custGeom>
            <a:avLst/>
            <a:gdLst>
              <a:gd name="T0" fmla="*/ 15 w 15"/>
              <a:gd name="T1" fmla="*/ 7 h 19"/>
              <a:gd name="T2" fmla="*/ 7 w 15"/>
              <a:gd name="T3" fmla="*/ 0 h 19"/>
              <a:gd name="T4" fmla="*/ 0 w 15"/>
              <a:gd name="T5" fmla="*/ 7 h 19"/>
              <a:gd name="T6" fmla="*/ 3 w 15"/>
              <a:gd name="T7" fmla="*/ 13 h 19"/>
              <a:gd name="T8" fmla="*/ 3 w 15"/>
              <a:gd name="T9" fmla="*/ 13 h 19"/>
              <a:gd name="T10" fmla="*/ 5 w 15"/>
              <a:gd name="T11" fmla="*/ 16 h 19"/>
              <a:gd name="T12" fmla="*/ 7 w 15"/>
              <a:gd name="T13" fmla="*/ 19 h 19"/>
              <a:gd name="T14" fmla="*/ 9 w 15"/>
              <a:gd name="T15" fmla="*/ 16 h 19"/>
              <a:gd name="T16" fmla="*/ 12 w 15"/>
              <a:gd name="T17" fmla="*/ 13 h 19"/>
              <a:gd name="T18" fmla="*/ 12 w 15"/>
              <a:gd name="T19" fmla="*/ 13 h 19"/>
              <a:gd name="T20" fmla="*/ 15 w 15"/>
              <a:gd name="T21" fmla="*/ 7 h 19"/>
              <a:gd name="T22" fmla="*/ 7 w 15"/>
              <a:gd name="T23" fmla="*/ 13 h 19"/>
              <a:gd name="T24" fmla="*/ 1 w 15"/>
              <a:gd name="T25" fmla="*/ 7 h 19"/>
              <a:gd name="T26" fmla="*/ 7 w 15"/>
              <a:gd name="T27" fmla="*/ 1 h 19"/>
              <a:gd name="T28" fmla="*/ 14 w 15"/>
              <a:gd name="T29" fmla="*/ 7 h 19"/>
              <a:gd name="T30" fmla="*/ 7 w 15"/>
              <a:gd name="T31" fmla="*/ 13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9"/>
              <a:gd name="T50" fmla="*/ 15 w 15"/>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9">
                <a:moveTo>
                  <a:pt x="15" y="7"/>
                </a:moveTo>
                <a:cubicBezTo>
                  <a:pt x="15" y="3"/>
                  <a:pt x="11" y="0"/>
                  <a:pt x="7" y="0"/>
                </a:cubicBezTo>
                <a:cubicBezTo>
                  <a:pt x="3" y="0"/>
                  <a:pt x="0" y="3"/>
                  <a:pt x="0" y="7"/>
                </a:cubicBezTo>
                <a:cubicBezTo>
                  <a:pt x="0" y="10"/>
                  <a:pt x="1" y="12"/>
                  <a:pt x="3" y="13"/>
                </a:cubicBezTo>
                <a:cubicBezTo>
                  <a:pt x="3" y="13"/>
                  <a:pt x="3" y="13"/>
                  <a:pt x="3" y="13"/>
                </a:cubicBezTo>
                <a:cubicBezTo>
                  <a:pt x="5" y="16"/>
                  <a:pt x="5" y="16"/>
                  <a:pt x="5" y="16"/>
                </a:cubicBezTo>
                <a:cubicBezTo>
                  <a:pt x="7" y="19"/>
                  <a:pt x="7" y="19"/>
                  <a:pt x="7" y="19"/>
                </a:cubicBezTo>
                <a:cubicBezTo>
                  <a:pt x="9" y="16"/>
                  <a:pt x="9" y="16"/>
                  <a:pt x="9" y="16"/>
                </a:cubicBezTo>
                <a:cubicBezTo>
                  <a:pt x="12" y="13"/>
                  <a:pt x="12" y="13"/>
                  <a:pt x="12" y="13"/>
                </a:cubicBezTo>
                <a:cubicBezTo>
                  <a:pt x="12" y="13"/>
                  <a:pt x="12" y="13"/>
                  <a:pt x="12" y="13"/>
                </a:cubicBezTo>
                <a:cubicBezTo>
                  <a:pt x="14" y="12"/>
                  <a:pt x="15" y="10"/>
                  <a:pt x="15" y="7"/>
                </a:cubicBezTo>
                <a:close/>
                <a:moveTo>
                  <a:pt x="7" y="13"/>
                </a:moveTo>
                <a:cubicBezTo>
                  <a:pt x="4" y="13"/>
                  <a:pt x="1" y="11"/>
                  <a:pt x="1" y="7"/>
                </a:cubicBezTo>
                <a:cubicBezTo>
                  <a:pt x="1" y="4"/>
                  <a:pt x="4" y="1"/>
                  <a:pt x="7" y="1"/>
                </a:cubicBezTo>
                <a:cubicBezTo>
                  <a:pt x="11" y="1"/>
                  <a:pt x="14" y="4"/>
                  <a:pt x="14" y="7"/>
                </a:cubicBezTo>
                <a:cubicBezTo>
                  <a:pt x="14" y="11"/>
                  <a:pt x="11" y="13"/>
                  <a:pt x="7" y="13"/>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20" name="Freeform 16"/>
          <p:cNvSpPr>
            <a:spLocks noChangeArrowheads="1"/>
          </p:cNvSpPr>
          <p:nvPr/>
        </p:nvSpPr>
        <p:spPr bwMode="auto">
          <a:xfrm>
            <a:off x="2164958" y="1488282"/>
            <a:ext cx="311110" cy="298450"/>
          </a:xfrm>
          <a:custGeom>
            <a:avLst/>
            <a:gdLst>
              <a:gd name="T0" fmla="*/ 23 w 196"/>
              <a:gd name="T1" fmla="*/ 165 h 188"/>
              <a:gd name="T2" fmla="*/ 23 w 196"/>
              <a:gd name="T3" fmla="*/ 0 h 188"/>
              <a:gd name="T4" fmla="*/ 0 w 196"/>
              <a:gd name="T5" fmla="*/ 0 h 188"/>
              <a:gd name="T6" fmla="*/ 0 w 196"/>
              <a:gd name="T7" fmla="*/ 188 h 188"/>
              <a:gd name="T8" fmla="*/ 0 w 196"/>
              <a:gd name="T9" fmla="*/ 188 h 188"/>
              <a:gd name="T10" fmla="*/ 23 w 196"/>
              <a:gd name="T11" fmla="*/ 188 h 188"/>
              <a:gd name="T12" fmla="*/ 196 w 196"/>
              <a:gd name="T13" fmla="*/ 188 h 188"/>
              <a:gd name="T14" fmla="*/ 196 w 196"/>
              <a:gd name="T15" fmla="*/ 165 h 188"/>
              <a:gd name="T16" fmla="*/ 23 w 196"/>
              <a:gd name="T17" fmla="*/ 165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
              <a:gd name="T28" fmla="*/ 0 h 188"/>
              <a:gd name="T29" fmla="*/ 196 w 196"/>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 h="188">
                <a:moveTo>
                  <a:pt x="23" y="165"/>
                </a:moveTo>
                <a:lnTo>
                  <a:pt x="23" y="0"/>
                </a:lnTo>
                <a:lnTo>
                  <a:pt x="0" y="0"/>
                </a:lnTo>
                <a:lnTo>
                  <a:pt x="0" y="188"/>
                </a:lnTo>
                <a:lnTo>
                  <a:pt x="0" y="188"/>
                </a:lnTo>
                <a:lnTo>
                  <a:pt x="23" y="188"/>
                </a:lnTo>
                <a:lnTo>
                  <a:pt x="196" y="188"/>
                </a:lnTo>
                <a:lnTo>
                  <a:pt x="196" y="165"/>
                </a:lnTo>
                <a:lnTo>
                  <a:pt x="23" y="165"/>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21" name="Freeform 17"/>
          <p:cNvSpPr>
            <a:spLocks noChangeArrowheads="1"/>
          </p:cNvSpPr>
          <p:nvPr/>
        </p:nvSpPr>
        <p:spPr bwMode="auto">
          <a:xfrm>
            <a:off x="2214165" y="1526383"/>
            <a:ext cx="249205" cy="198437"/>
          </a:xfrm>
          <a:custGeom>
            <a:avLst/>
            <a:gdLst>
              <a:gd name="T0" fmla="*/ 63 w 157"/>
              <a:gd name="T1" fmla="*/ 70 h 125"/>
              <a:gd name="T2" fmla="*/ 79 w 157"/>
              <a:gd name="T3" fmla="*/ 86 h 125"/>
              <a:gd name="T4" fmla="*/ 141 w 157"/>
              <a:gd name="T5" fmla="*/ 31 h 125"/>
              <a:gd name="T6" fmla="*/ 149 w 157"/>
              <a:gd name="T7" fmla="*/ 39 h 125"/>
              <a:gd name="T8" fmla="*/ 149 w 157"/>
              <a:gd name="T9" fmla="*/ 15 h 125"/>
              <a:gd name="T10" fmla="*/ 157 w 157"/>
              <a:gd name="T11" fmla="*/ 0 h 125"/>
              <a:gd name="T12" fmla="*/ 141 w 157"/>
              <a:gd name="T13" fmla="*/ 0 h 125"/>
              <a:gd name="T14" fmla="*/ 118 w 157"/>
              <a:gd name="T15" fmla="*/ 7 h 125"/>
              <a:gd name="T16" fmla="*/ 126 w 157"/>
              <a:gd name="T17" fmla="*/ 23 h 125"/>
              <a:gd name="T18" fmla="*/ 79 w 157"/>
              <a:gd name="T19" fmla="*/ 70 h 125"/>
              <a:gd name="T20" fmla="*/ 63 w 157"/>
              <a:gd name="T21" fmla="*/ 54 h 125"/>
              <a:gd name="T22" fmla="*/ 0 w 157"/>
              <a:gd name="T23" fmla="*/ 117 h 125"/>
              <a:gd name="T24" fmla="*/ 8 w 157"/>
              <a:gd name="T25" fmla="*/ 125 h 125"/>
              <a:gd name="T26" fmla="*/ 63 w 157"/>
              <a:gd name="T27" fmla="*/ 7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25"/>
              <a:gd name="T44" fmla="*/ 157 w 157"/>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25">
                <a:moveTo>
                  <a:pt x="63" y="70"/>
                </a:moveTo>
                <a:lnTo>
                  <a:pt x="79" y="86"/>
                </a:lnTo>
                <a:lnTo>
                  <a:pt x="141" y="31"/>
                </a:lnTo>
                <a:lnTo>
                  <a:pt x="149" y="39"/>
                </a:lnTo>
                <a:lnTo>
                  <a:pt x="149" y="15"/>
                </a:lnTo>
                <a:lnTo>
                  <a:pt x="157" y="0"/>
                </a:lnTo>
                <a:lnTo>
                  <a:pt x="141" y="0"/>
                </a:lnTo>
                <a:lnTo>
                  <a:pt x="118" y="7"/>
                </a:lnTo>
                <a:lnTo>
                  <a:pt x="126" y="23"/>
                </a:lnTo>
                <a:lnTo>
                  <a:pt x="79" y="70"/>
                </a:lnTo>
                <a:lnTo>
                  <a:pt x="63" y="54"/>
                </a:lnTo>
                <a:lnTo>
                  <a:pt x="0" y="117"/>
                </a:lnTo>
                <a:lnTo>
                  <a:pt x="8" y="125"/>
                </a:lnTo>
                <a:lnTo>
                  <a:pt x="63" y="70"/>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22" name="Freeform 18"/>
          <p:cNvSpPr>
            <a:spLocks noChangeArrowheads="1"/>
          </p:cNvSpPr>
          <p:nvPr/>
        </p:nvSpPr>
        <p:spPr bwMode="auto">
          <a:xfrm>
            <a:off x="2264957" y="3606006"/>
            <a:ext cx="360315" cy="385762"/>
          </a:xfrm>
          <a:custGeom>
            <a:avLst/>
            <a:gdLst>
              <a:gd name="T0" fmla="*/ 19 w 29"/>
              <a:gd name="T1" fmla="*/ 14 h 31"/>
              <a:gd name="T2" fmla="*/ 22 w 29"/>
              <a:gd name="T3" fmla="*/ 8 h 31"/>
              <a:gd name="T4" fmla="*/ 15 w 29"/>
              <a:gd name="T5" fmla="*/ 0 h 31"/>
              <a:gd name="T6" fmla="*/ 7 w 29"/>
              <a:gd name="T7" fmla="*/ 8 h 31"/>
              <a:gd name="T8" fmla="*/ 11 w 29"/>
              <a:gd name="T9" fmla="*/ 14 h 31"/>
              <a:gd name="T10" fmla="*/ 0 w 29"/>
              <a:gd name="T11" fmla="*/ 31 h 31"/>
              <a:gd name="T12" fmla="*/ 29 w 29"/>
              <a:gd name="T13" fmla="*/ 31 h 31"/>
              <a:gd name="T14" fmla="*/ 19 w 29"/>
              <a:gd name="T15" fmla="*/ 14 h 3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1"/>
              <a:gd name="T26" fmla="*/ 29 w 2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1">
                <a:moveTo>
                  <a:pt x="19" y="14"/>
                </a:moveTo>
                <a:cubicBezTo>
                  <a:pt x="21" y="12"/>
                  <a:pt x="22" y="10"/>
                  <a:pt x="22" y="8"/>
                </a:cubicBezTo>
                <a:cubicBezTo>
                  <a:pt x="22" y="4"/>
                  <a:pt x="19" y="0"/>
                  <a:pt x="15" y="0"/>
                </a:cubicBezTo>
                <a:cubicBezTo>
                  <a:pt x="11" y="0"/>
                  <a:pt x="7" y="4"/>
                  <a:pt x="7" y="8"/>
                </a:cubicBezTo>
                <a:cubicBezTo>
                  <a:pt x="7" y="10"/>
                  <a:pt x="9" y="12"/>
                  <a:pt x="11" y="14"/>
                </a:cubicBezTo>
                <a:cubicBezTo>
                  <a:pt x="5" y="16"/>
                  <a:pt x="1" y="23"/>
                  <a:pt x="0" y="31"/>
                </a:cubicBezTo>
                <a:cubicBezTo>
                  <a:pt x="29" y="31"/>
                  <a:pt x="29" y="31"/>
                  <a:pt x="29" y="31"/>
                </a:cubicBezTo>
                <a:cubicBezTo>
                  <a:pt x="28" y="23"/>
                  <a:pt x="24" y="16"/>
                  <a:pt x="19" y="14"/>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23" name="Freeform 19"/>
          <p:cNvSpPr>
            <a:spLocks noEditPoints="1" noChangeArrowheads="1"/>
          </p:cNvSpPr>
          <p:nvPr/>
        </p:nvSpPr>
        <p:spPr bwMode="auto">
          <a:xfrm>
            <a:off x="4506217" y="1439070"/>
            <a:ext cx="174602" cy="249238"/>
          </a:xfrm>
          <a:custGeom>
            <a:avLst/>
            <a:gdLst>
              <a:gd name="T0" fmla="*/ 13 w 14"/>
              <a:gd name="T1" fmla="*/ 0 h 20"/>
              <a:gd name="T2" fmla="*/ 1 w 14"/>
              <a:gd name="T3" fmla="*/ 0 h 20"/>
              <a:gd name="T4" fmla="*/ 0 w 14"/>
              <a:gd name="T5" fmla="*/ 1 h 20"/>
              <a:gd name="T6" fmla="*/ 0 w 14"/>
              <a:gd name="T7" fmla="*/ 19 h 20"/>
              <a:gd name="T8" fmla="*/ 1 w 14"/>
              <a:gd name="T9" fmla="*/ 20 h 20"/>
              <a:gd name="T10" fmla="*/ 13 w 14"/>
              <a:gd name="T11" fmla="*/ 20 h 20"/>
              <a:gd name="T12" fmla="*/ 14 w 14"/>
              <a:gd name="T13" fmla="*/ 19 h 20"/>
              <a:gd name="T14" fmla="*/ 14 w 14"/>
              <a:gd name="T15" fmla="*/ 1 h 20"/>
              <a:gd name="T16" fmla="*/ 13 w 14"/>
              <a:gd name="T17" fmla="*/ 0 h 20"/>
              <a:gd name="T18" fmla="*/ 7 w 14"/>
              <a:gd name="T19" fmla="*/ 19 h 20"/>
              <a:gd name="T20" fmla="*/ 6 w 14"/>
              <a:gd name="T21" fmla="*/ 19 h 20"/>
              <a:gd name="T22" fmla="*/ 7 w 14"/>
              <a:gd name="T23" fmla="*/ 18 h 20"/>
              <a:gd name="T24" fmla="*/ 7 w 14"/>
              <a:gd name="T25" fmla="*/ 19 h 20"/>
              <a:gd name="T26" fmla="*/ 7 w 14"/>
              <a:gd name="T27" fmla="*/ 19 h 20"/>
              <a:gd name="T28" fmla="*/ 13 w 14"/>
              <a:gd name="T29" fmla="*/ 18 h 20"/>
              <a:gd name="T30" fmla="*/ 1 w 14"/>
              <a:gd name="T31" fmla="*/ 18 h 20"/>
              <a:gd name="T32" fmla="*/ 1 w 14"/>
              <a:gd name="T33" fmla="*/ 2 h 20"/>
              <a:gd name="T34" fmla="*/ 13 w 14"/>
              <a:gd name="T35" fmla="*/ 2 h 20"/>
              <a:gd name="T36" fmla="*/ 13 w 14"/>
              <a:gd name="T37" fmla="*/ 18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20"/>
              <a:gd name="T59" fmla="*/ 14 w 1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20">
                <a:moveTo>
                  <a:pt x="13" y="0"/>
                </a:moveTo>
                <a:cubicBezTo>
                  <a:pt x="1" y="0"/>
                  <a:pt x="1" y="0"/>
                  <a:pt x="1" y="0"/>
                </a:cubicBezTo>
                <a:cubicBezTo>
                  <a:pt x="0" y="0"/>
                  <a:pt x="0" y="1"/>
                  <a:pt x="0" y="1"/>
                </a:cubicBezTo>
                <a:cubicBezTo>
                  <a:pt x="0" y="19"/>
                  <a:pt x="0" y="19"/>
                  <a:pt x="0" y="19"/>
                </a:cubicBezTo>
                <a:cubicBezTo>
                  <a:pt x="0" y="19"/>
                  <a:pt x="0" y="20"/>
                  <a:pt x="1" y="20"/>
                </a:cubicBezTo>
                <a:cubicBezTo>
                  <a:pt x="13" y="20"/>
                  <a:pt x="13" y="20"/>
                  <a:pt x="13" y="20"/>
                </a:cubicBezTo>
                <a:cubicBezTo>
                  <a:pt x="14" y="20"/>
                  <a:pt x="14" y="19"/>
                  <a:pt x="14" y="19"/>
                </a:cubicBezTo>
                <a:cubicBezTo>
                  <a:pt x="14" y="1"/>
                  <a:pt x="14" y="1"/>
                  <a:pt x="14" y="1"/>
                </a:cubicBezTo>
                <a:cubicBezTo>
                  <a:pt x="14" y="1"/>
                  <a:pt x="14" y="0"/>
                  <a:pt x="13" y="0"/>
                </a:cubicBezTo>
                <a:close/>
                <a:moveTo>
                  <a:pt x="7" y="19"/>
                </a:moveTo>
                <a:cubicBezTo>
                  <a:pt x="7" y="19"/>
                  <a:pt x="6" y="19"/>
                  <a:pt x="6" y="19"/>
                </a:cubicBezTo>
                <a:cubicBezTo>
                  <a:pt x="6" y="19"/>
                  <a:pt x="7" y="18"/>
                  <a:pt x="7" y="18"/>
                </a:cubicBezTo>
                <a:cubicBezTo>
                  <a:pt x="7" y="18"/>
                  <a:pt x="7" y="19"/>
                  <a:pt x="7" y="19"/>
                </a:cubicBezTo>
                <a:cubicBezTo>
                  <a:pt x="7" y="19"/>
                  <a:pt x="7" y="19"/>
                  <a:pt x="7" y="19"/>
                </a:cubicBezTo>
                <a:close/>
                <a:moveTo>
                  <a:pt x="13" y="18"/>
                </a:moveTo>
                <a:cubicBezTo>
                  <a:pt x="1" y="18"/>
                  <a:pt x="1" y="18"/>
                  <a:pt x="1" y="18"/>
                </a:cubicBezTo>
                <a:cubicBezTo>
                  <a:pt x="1" y="2"/>
                  <a:pt x="1" y="2"/>
                  <a:pt x="1" y="2"/>
                </a:cubicBezTo>
                <a:cubicBezTo>
                  <a:pt x="13" y="2"/>
                  <a:pt x="13" y="2"/>
                  <a:pt x="13" y="2"/>
                </a:cubicBezTo>
                <a:lnTo>
                  <a:pt x="13" y="18"/>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grpSp>
        <p:nvGrpSpPr>
          <p:cNvPr id="24" name="组合 23"/>
          <p:cNvGrpSpPr/>
          <p:nvPr/>
        </p:nvGrpSpPr>
        <p:grpSpPr>
          <a:xfrm>
            <a:off x="4144313" y="2048670"/>
            <a:ext cx="1246025" cy="1258888"/>
            <a:chOff x="4144256" y="2048668"/>
            <a:chExt cx="1246187" cy="1258888"/>
          </a:xfrm>
          <a:solidFill>
            <a:schemeClr val="bg1"/>
          </a:solidFill>
        </p:grpSpPr>
        <p:sp>
          <p:nvSpPr>
            <p:cNvPr id="25" name="Freeform 20"/>
            <p:cNvSpPr>
              <a:spLocks noChangeArrowheads="1"/>
            </p:cNvSpPr>
            <p:nvPr/>
          </p:nvSpPr>
          <p:spPr bwMode="auto">
            <a:xfrm>
              <a:off x="4593518" y="2434431"/>
              <a:ext cx="349250" cy="423862"/>
            </a:xfrm>
            <a:custGeom>
              <a:avLst/>
              <a:gdLst>
                <a:gd name="T0" fmla="*/ 28 w 28"/>
                <a:gd name="T1" fmla="*/ 13 h 34"/>
                <a:gd name="T2" fmla="*/ 14 w 28"/>
                <a:gd name="T3" fmla="*/ 0 h 34"/>
                <a:gd name="T4" fmla="*/ 0 w 28"/>
                <a:gd name="T5" fmla="*/ 13 h 34"/>
                <a:gd name="T6" fmla="*/ 1 w 28"/>
                <a:gd name="T7" fmla="*/ 18 h 34"/>
                <a:gd name="T8" fmla="*/ 1 w 28"/>
                <a:gd name="T9" fmla="*/ 18 h 34"/>
                <a:gd name="T10" fmla="*/ 3 w 28"/>
                <a:gd name="T11" fmla="*/ 21 h 34"/>
                <a:gd name="T12" fmla="*/ 7 w 28"/>
                <a:gd name="T13" fmla="*/ 33 h 34"/>
                <a:gd name="T14" fmla="*/ 9 w 28"/>
                <a:gd name="T15" fmla="*/ 34 h 34"/>
                <a:gd name="T16" fmla="*/ 19 w 28"/>
                <a:gd name="T17" fmla="*/ 34 h 34"/>
                <a:gd name="T18" fmla="*/ 21 w 28"/>
                <a:gd name="T19" fmla="*/ 33 h 34"/>
                <a:gd name="T20" fmla="*/ 26 w 28"/>
                <a:gd name="T21" fmla="*/ 21 h 34"/>
                <a:gd name="T22" fmla="*/ 27 w 28"/>
                <a:gd name="T23" fmla="*/ 18 h 34"/>
                <a:gd name="T24" fmla="*/ 27 w 28"/>
                <a:gd name="T25" fmla="*/ 18 h 34"/>
                <a:gd name="T26" fmla="*/ 27 w 28"/>
                <a:gd name="T27" fmla="*/ 18 h 34"/>
                <a:gd name="T28" fmla="*/ 28 w 28"/>
                <a:gd name="T29" fmla="*/ 1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34"/>
                <a:gd name="T47" fmla="*/ 28 w 28"/>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34">
                  <a:moveTo>
                    <a:pt x="28" y="13"/>
                  </a:moveTo>
                  <a:cubicBezTo>
                    <a:pt x="28" y="6"/>
                    <a:pt x="22" y="0"/>
                    <a:pt x="14" y="0"/>
                  </a:cubicBezTo>
                  <a:cubicBezTo>
                    <a:pt x="6" y="0"/>
                    <a:pt x="0" y="6"/>
                    <a:pt x="0" y="13"/>
                  </a:cubicBezTo>
                  <a:cubicBezTo>
                    <a:pt x="0" y="15"/>
                    <a:pt x="0" y="17"/>
                    <a:pt x="1" y="18"/>
                  </a:cubicBezTo>
                  <a:cubicBezTo>
                    <a:pt x="1" y="18"/>
                    <a:pt x="1" y="18"/>
                    <a:pt x="1" y="18"/>
                  </a:cubicBezTo>
                  <a:cubicBezTo>
                    <a:pt x="1" y="19"/>
                    <a:pt x="2" y="20"/>
                    <a:pt x="3" y="21"/>
                  </a:cubicBezTo>
                  <a:cubicBezTo>
                    <a:pt x="5" y="24"/>
                    <a:pt x="7" y="31"/>
                    <a:pt x="7" y="33"/>
                  </a:cubicBezTo>
                  <a:cubicBezTo>
                    <a:pt x="7" y="34"/>
                    <a:pt x="8" y="34"/>
                    <a:pt x="9" y="34"/>
                  </a:cubicBezTo>
                  <a:cubicBezTo>
                    <a:pt x="19" y="34"/>
                    <a:pt x="19" y="34"/>
                    <a:pt x="19" y="34"/>
                  </a:cubicBezTo>
                  <a:cubicBezTo>
                    <a:pt x="20" y="34"/>
                    <a:pt x="21" y="34"/>
                    <a:pt x="21" y="33"/>
                  </a:cubicBezTo>
                  <a:cubicBezTo>
                    <a:pt x="21" y="31"/>
                    <a:pt x="23" y="24"/>
                    <a:pt x="26" y="21"/>
                  </a:cubicBezTo>
                  <a:cubicBezTo>
                    <a:pt x="26" y="20"/>
                    <a:pt x="27" y="19"/>
                    <a:pt x="27" y="18"/>
                  </a:cubicBezTo>
                  <a:cubicBezTo>
                    <a:pt x="27" y="18"/>
                    <a:pt x="27" y="18"/>
                    <a:pt x="27" y="18"/>
                  </a:cubicBezTo>
                  <a:cubicBezTo>
                    <a:pt x="27" y="18"/>
                    <a:pt x="27" y="18"/>
                    <a:pt x="27" y="18"/>
                  </a:cubicBezTo>
                  <a:cubicBezTo>
                    <a:pt x="28" y="17"/>
                    <a:pt x="28" y="15"/>
                    <a:pt x="28" y="1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26" name="Freeform 21"/>
            <p:cNvSpPr>
              <a:spLocks noChangeArrowheads="1"/>
            </p:cNvSpPr>
            <p:nvPr/>
          </p:nvSpPr>
          <p:spPr bwMode="auto">
            <a:xfrm>
              <a:off x="4680831" y="2883693"/>
              <a:ext cx="174625" cy="36513"/>
            </a:xfrm>
            <a:custGeom>
              <a:avLst/>
              <a:gdLst>
                <a:gd name="T0" fmla="*/ 14 w 14"/>
                <a:gd name="T1" fmla="*/ 2 h 3"/>
                <a:gd name="T2" fmla="*/ 12 w 14"/>
                <a:gd name="T3" fmla="*/ 0 h 3"/>
                <a:gd name="T4" fmla="*/ 2 w 14"/>
                <a:gd name="T5" fmla="*/ 0 h 3"/>
                <a:gd name="T6" fmla="*/ 0 w 14"/>
                <a:gd name="T7" fmla="*/ 2 h 3"/>
                <a:gd name="T8" fmla="*/ 0 w 14"/>
                <a:gd name="T9" fmla="*/ 2 h 3"/>
                <a:gd name="T10" fmla="*/ 2 w 14"/>
                <a:gd name="T11" fmla="*/ 3 h 3"/>
                <a:gd name="T12" fmla="*/ 12 w 14"/>
                <a:gd name="T13" fmla="*/ 3 h 3"/>
                <a:gd name="T14" fmla="*/ 14 w 14"/>
                <a:gd name="T15" fmla="*/ 2 h 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3"/>
                <a:gd name="T26" fmla="*/ 14 w 14"/>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3">
                  <a:moveTo>
                    <a:pt x="14" y="2"/>
                  </a:moveTo>
                  <a:cubicBezTo>
                    <a:pt x="14" y="1"/>
                    <a:pt x="13" y="0"/>
                    <a:pt x="12" y="0"/>
                  </a:cubicBezTo>
                  <a:cubicBezTo>
                    <a:pt x="2" y="0"/>
                    <a:pt x="2" y="0"/>
                    <a:pt x="2" y="0"/>
                  </a:cubicBezTo>
                  <a:cubicBezTo>
                    <a:pt x="1" y="0"/>
                    <a:pt x="0" y="1"/>
                    <a:pt x="0" y="2"/>
                  </a:cubicBezTo>
                  <a:cubicBezTo>
                    <a:pt x="0" y="2"/>
                    <a:pt x="0" y="2"/>
                    <a:pt x="0" y="2"/>
                  </a:cubicBezTo>
                  <a:cubicBezTo>
                    <a:pt x="0" y="2"/>
                    <a:pt x="1" y="3"/>
                    <a:pt x="2" y="3"/>
                  </a:cubicBezTo>
                  <a:cubicBezTo>
                    <a:pt x="12" y="3"/>
                    <a:pt x="12" y="3"/>
                    <a:pt x="12" y="3"/>
                  </a:cubicBezTo>
                  <a:cubicBezTo>
                    <a:pt x="13" y="3"/>
                    <a:pt x="14" y="2"/>
                    <a:pt x="14"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27" name="Freeform 22"/>
            <p:cNvSpPr>
              <a:spLocks noChangeArrowheads="1"/>
            </p:cNvSpPr>
            <p:nvPr/>
          </p:nvSpPr>
          <p:spPr bwMode="auto">
            <a:xfrm>
              <a:off x="4680831" y="2945606"/>
              <a:ext cx="174625" cy="25400"/>
            </a:xfrm>
            <a:custGeom>
              <a:avLst/>
              <a:gdLst>
                <a:gd name="T0" fmla="*/ 14 w 14"/>
                <a:gd name="T1" fmla="*/ 1 h 2"/>
                <a:gd name="T2" fmla="*/ 12 w 14"/>
                <a:gd name="T3" fmla="*/ 0 h 2"/>
                <a:gd name="T4" fmla="*/ 2 w 14"/>
                <a:gd name="T5" fmla="*/ 0 h 2"/>
                <a:gd name="T6" fmla="*/ 0 w 14"/>
                <a:gd name="T7" fmla="*/ 1 h 2"/>
                <a:gd name="T8" fmla="*/ 0 w 14"/>
                <a:gd name="T9" fmla="*/ 1 h 2"/>
                <a:gd name="T10" fmla="*/ 2 w 14"/>
                <a:gd name="T11" fmla="*/ 2 h 2"/>
                <a:gd name="T12" fmla="*/ 12 w 14"/>
                <a:gd name="T13" fmla="*/ 2 h 2"/>
                <a:gd name="T14" fmla="*/ 14 w 14"/>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
                <a:gd name="T26" fmla="*/ 14 w 14"/>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
                  <a:moveTo>
                    <a:pt x="14" y="1"/>
                  </a:moveTo>
                  <a:cubicBezTo>
                    <a:pt x="14" y="0"/>
                    <a:pt x="13" y="0"/>
                    <a:pt x="12" y="0"/>
                  </a:cubicBezTo>
                  <a:cubicBezTo>
                    <a:pt x="2" y="0"/>
                    <a:pt x="2" y="0"/>
                    <a:pt x="2" y="0"/>
                  </a:cubicBezTo>
                  <a:cubicBezTo>
                    <a:pt x="1" y="0"/>
                    <a:pt x="0" y="0"/>
                    <a:pt x="0" y="1"/>
                  </a:cubicBezTo>
                  <a:cubicBezTo>
                    <a:pt x="0" y="1"/>
                    <a:pt x="0" y="1"/>
                    <a:pt x="0" y="1"/>
                  </a:cubicBezTo>
                  <a:cubicBezTo>
                    <a:pt x="0" y="2"/>
                    <a:pt x="1" y="2"/>
                    <a:pt x="2" y="2"/>
                  </a:cubicBezTo>
                  <a:cubicBezTo>
                    <a:pt x="12" y="2"/>
                    <a:pt x="12" y="2"/>
                    <a:pt x="12" y="2"/>
                  </a:cubicBezTo>
                  <a:cubicBezTo>
                    <a:pt x="13" y="2"/>
                    <a:pt x="14" y="2"/>
                    <a:pt x="14"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28" name="Freeform 23"/>
            <p:cNvSpPr>
              <a:spLocks noChangeArrowheads="1"/>
            </p:cNvSpPr>
            <p:nvPr/>
          </p:nvSpPr>
          <p:spPr bwMode="auto">
            <a:xfrm>
              <a:off x="4717343" y="2994818"/>
              <a:ext cx="100013" cy="25400"/>
            </a:xfrm>
            <a:custGeom>
              <a:avLst/>
              <a:gdLst>
                <a:gd name="T0" fmla="*/ 8 w 8"/>
                <a:gd name="T1" fmla="*/ 1 h 2"/>
                <a:gd name="T2" fmla="*/ 6 w 8"/>
                <a:gd name="T3" fmla="*/ 2 h 2"/>
                <a:gd name="T4" fmla="*/ 2 w 8"/>
                <a:gd name="T5" fmla="*/ 2 h 2"/>
                <a:gd name="T6" fmla="*/ 0 w 8"/>
                <a:gd name="T7" fmla="*/ 1 h 2"/>
                <a:gd name="T8" fmla="*/ 0 w 8"/>
                <a:gd name="T9" fmla="*/ 1 h 2"/>
                <a:gd name="T10" fmla="*/ 2 w 8"/>
                <a:gd name="T11" fmla="*/ 0 h 2"/>
                <a:gd name="T12" fmla="*/ 6 w 8"/>
                <a:gd name="T13" fmla="*/ 0 h 2"/>
                <a:gd name="T14" fmla="*/ 8 w 8"/>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
                <a:gd name="T26" fmla="*/ 8 w 8"/>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
                  <a:moveTo>
                    <a:pt x="8" y="1"/>
                  </a:moveTo>
                  <a:cubicBezTo>
                    <a:pt x="8" y="2"/>
                    <a:pt x="7" y="2"/>
                    <a:pt x="6" y="2"/>
                  </a:cubicBezTo>
                  <a:cubicBezTo>
                    <a:pt x="2" y="2"/>
                    <a:pt x="2" y="2"/>
                    <a:pt x="2" y="2"/>
                  </a:cubicBezTo>
                  <a:cubicBezTo>
                    <a:pt x="1" y="2"/>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29" name="Freeform 24"/>
            <p:cNvSpPr>
              <a:spLocks noEditPoints="1" noChangeArrowheads="1"/>
            </p:cNvSpPr>
            <p:nvPr/>
          </p:nvSpPr>
          <p:spPr bwMode="auto">
            <a:xfrm>
              <a:off x="4144256" y="2048668"/>
              <a:ext cx="1246187" cy="1258888"/>
            </a:xfrm>
            <a:custGeom>
              <a:avLst/>
              <a:gdLst>
                <a:gd name="T0" fmla="*/ 50 w 100"/>
                <a:gd name="T1" fmla="*/ 101 h 101"/>
                <a:gd name="T2" fmla="*/ 0 w 100"/>
                <a:gd name="T3" fmla="*/ 50 h 101"/>
                <a:gd name="T4" fmla="*/ 50 w 100"/>
                <a:gd name="T5" fmla="*/ 0 h 101"/>
                <a:gd name="T6" fmla="*/ 100 w 100"/>
                <a:gd name="T7" fmla="*/ 50 h 101"/>
                <a:gd name="T8" fmla="*/ 50 w 100"/>
                <a:gd name="T9" fmla="*/ 101 h 101"/>
                <a:gd name="T10" fmla="*/ 50 w 100"/>
                <a:gd name="T11" fmla="*/ 3 h 101"/>
                <a:gd name="T12" fmla="*/ 2 w 100"/>
                <a:gd name="T13" fmla="*/ 50 h 101"/>
                <a:gd name="T14" fmla="*/ 50 w 100"/>
                <a:gd name="T15" fmla="*/ 98 h 101"/>
                <a:gd name="T16" fmla="*/ 98 w 100"/>
                <a:gd name="T17" fmla="*/ 50 h 101"/>
                <a:gd name="T18" fmla="*/ 50 w 100"/>
                <a:gd name="T19" fmla="*/ 3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1"/>
                <a:gd name="T32" fmla="*/ 100 w 10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1">
                  <a:moveTo>
                    <a:pt x="50" y="101"/>
                  </a:moveTo>
                  <a:cubicBezTo>
                    <a:pt x="22" y="101"/>
                    <a:pt x="0" y="78"/>
                    <a:pt x="0" y="50"/>
                  </a:cubicBezTo>
                  <a:cubicBezTo>
                    <a:pt x="0" y="23"/>
                    <a:pt x="22" y="0"/>
                    <a:pt x="50" y="0"/>
                  </a:cubicBezTo>
                  <a:cubicBezTo>
                    <a:pt x="78" y="0"/>
                    <a:pt x="100" y="23"/>
                    <a:pt x="100" y="50"/>
                  </a:cubicBezTo>
                  <a:cubicBezTo>
                    <a:pt x="100" y="78"/>
                    <a:pt x="78" y="101"/>
                    <a:pt x="50" y="101"/>
                  </a:cubicBezTo>
                  <a:close/>
                  <a:moveTo>
                    <a:pt x="50" y="3"/>
                  </a:moveTo>
                  <a:cubicBezTo>
                    <a:pt x="24" y="3"/>
                    <a:pt x="2" y="24"/>
                    <a:pt x="2" y="50"/>
                  </a:cubicBezTo>
                  <a:cubicBezTo>
                    <a:pt x="2" y="77"/>
                    <a:pt x="24" y="98"/>
                    <a:pt x="50" y="98"/>
                  </a:cubicBezTo>
                  <a:cubicBezTo>
                    <a:pt x="76" y="98"/>
                    <a:pt x="98" y="77"/>
                    <a:pt x="98" y="50"/>
                  </a:cubicBezTo>
                  <a:cubicBezTo>
                    <a:pt x="98" y="24"/>
                    <a:pt x="76" y="3"/>
                    <a:pt x="50"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grpSp>
      <p:sp>
        <p:nvSpPr>
          <p:cNvPr id="30" name="Freeform 25"/>
          <p:cNvSpPr>
            <a:spLocks noEditPoints="1" noChangeArrowheads="1"/>
          </p:cNvSpPr>
          <p:nvPr/>
        </p:nvSpPr>
        <p:spPr bwMode="auto">
          <a:xfrm>
            <a:off x="6798266" y="1326356"/>
            <a:ext cx="647616" cy="647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 h 52"/>
              <a:gd name="T12" fmla="*/ 2 w 52"/>
              <a:gd name="T13" fmla="*/ 26 h 52"/>
              <a:gd name="T14" fmla="*/ 26 w 52"/>
              <a:gd name="T15" fmla="*/ 50 h 52"/>
              <a:gd name="T16" fmla="*/ 51 w 52"/>
              <a:gd name="T17" fmla="*/ 26 h 52"/>
              <a:gd name="T18" fmla="*/ 26 w 52"/>
              <a:gd name="T19" fmla="*/ 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52"/>
                </a:moveTo>
                <a:cubicBezTo>
                  <a:pt x="12" y="52"/>
                  <a:pt x="0" y="40"/>
                  <a:pt x="0" y="26"/>
                </a:cubicBezTo>
                <a:cubicBezTo>
                  <a:pt x="0" y="11"/>
                  <a:pt x="12" y="0"/>
                  <a:pt x="26" y="0"/>
                </a:cubicBezTo>
                <a:cubicBezTo>
                  <a:pt x="41" y="0"/>
                  <a:pt x="52" y="11"/>
                  <a:pt x="52" y="26"/>
                </a:cubicBezTo>
                <a:cubicBezTo>
                  <a:pt x="52" y="40"/>
                  <a:pt x="41" y="52"/>
                  <a:pt x="26" y="52"/>
                </a:cubicBezTo>
                <a:close/>
                <a:moveTo>
                  <a:pt x="26" y="1"/>
                </a:moveTo>
                <a:cubicBezTo>
                  <a:pt x="13" y="1"/>
                  <a:pt x="2" y="12"/>
                  <a:pt x="2" y="26"/>
                </a:cubicBezTo>
                <a:cubicBezTo>
                  <a:pt x="2" y="39"/>
                  <a:pt x="13" y="50"/>
                  <a:pt x="26" y="50"/>
                </a:cubicBezTo>
                <a:cubicBezTo>
                  <a:pt x="40" y="50"/>
                  <a:pt x="51" y="39"/>
                  <a:pt x="51" y="26"/>
                </a:cubicBezTo>
                <a:cubicBezTo>
                  <a:pt x="51" y="12"/>
                  <a:pt x="40" y="1"/>
                  <a:pt x="26" y="1"/>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31" name="Freeform 26"/>
          <p:cNvSpPr>
            <a:spLocks noEditPoints="1" noChangeArrowheads="1"/>
          </p:cNvSpPr>
          <p:nvPr/>
        </p:nvSpPr>
        <p:spPr bwMode="auto">
          <a:xfrm>
            <a:off x="6747476" y="2659858"/>
            <a:ext cx="549203" cy="547687"/>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2 h 44"/>
              <a:gd name="T12" fmla="*/ 2 w 44"/>
              <a:gd name="T13" fmla="*/ 22 h 44"/>
              <a:gd name="T14" fmla="*/ 22 w 44"/>
              <a:gd name="T15" fmla="*/ 42 h 44"/>
              <a:gd name="T16" fmla="*/ 42 w 44"/>
              <a:gd name="T17" fmla="*/ 22 h 44"/>
              <a:gd name="T18" fmla="*/ 22 w 44"/>
              <a:gd name="T19" fmla="*/ 2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2"/>
                </a:moveTo>
                <a:cubicBezTo>
                  <a:pt x="11" y="2"/>
                  <a:pt x="2" y="11"/>
                  <a:pt x="2" y="22"/>
                </a:cubicBezTo>
                <a:cubicBezTo>
                  <a:pt x="2" y="33"/>
                  <a:pt x="11" y="42"/>
                  <a:pt x="22" y="42"/>
                </a:cubicBezTo>
                <a:cubicBezTo>
                  <a:pt x="33" y="42"/>
                  <a:pt x="42" y="33"/>
                  <a:pt x="42" y="22"/>
                </a:cubicBezTo>
                <a:cubicBezTo>
                  <a:pt x="42" y="11"/>
                  <a:pt x="33" y="2"/>
                  <a:pt x="22" y="2"/>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2" name="Freeform 27"/>
          <p:cNvSpPr>
            <a:spLocks noEditPoints="1" noChangeArrowheads="1"/>
          </p:cNvSpPr>
          <p:nvPr/>
        </p:nvSpPr>
        <p:spPr bwMode="auto">
          <a:xfrm>
            <a:off x="5788750" y="3356768"/>
            <a:ext cx="847615" cy="846138"/>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3 h 68"/>
              <a:gd name="T12" fmla="*/ 2 w 68"/>
              <a:gd name="T13" fmla="*/ 34 h 68"/>
              <a:gd name="T14" fmla="*/ 34 w 68"/>
              <a:gd name="T15" fmla="*/ 66 h 68"/>
              <a:gd name="T16" fmla="*/ 65 w 68"/>
              <a:gd name="T17" fmla="*/ 34 h 68"/>
              <a:gd name="T18" fmla="*/ 34 w 68"/>
              <a:gd name="T19" fmla="*/ 3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3"/>
                </a:moveTo>
                <a:cubicBezTo>
                  <a:pt x="17" y="3"/>
                  <a:pt x="2" y="17"/>
                  <a:pt x="2" y="34"/>
                </a:cubicBezTo>
                <a:cubicBezTo>
                  <a:pt x="2" y="52"/>
                  <a:pt x="17" y="66"/>
                  <a:pt x="34" y="66"/>
                </a:cubicBezTo>
                <a:cubicBezTo>
                  <a:pt x="51" y="66"/>
                  <a:pt x="65" y="52"/>
                  <a:pt x="65" y="34"/>
                </a:cubicBezTo>
                <a:cubicBezTo>
                  <a:pt x="65" y="17"/>
                  <a:pt x="51" y="3"/>
                  <a:pt x="34" y="3"/>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3" name="Freeform 28"/>
          <p:cNvSpPr>
            <a:spLocks noEditPoints="1" noChangeArrowheads="1"/>
          </p:cNvSpPr>
          <p:nvPr/>
        </p:nvSpPr>
        <p:spPr bwMode="auto">
          <a:xfrm>
            <a:off x="1977658" y="3331368"/>
            <a:ext cx="934916" cy="935038"/>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3 h 75"/>
              <a:gd name="T12" fmla="*/ 2 w 75"/>
              <a:gd name="T13" fmla="*/ 38 h 75"/>
              <a:gd name="T14" fmla="*/ 37 w 75"/>
              <a:gd name="T15" fmla="*/ 73 h 75"/>
              <a:gd name="T16" fmla="*/ 72 w 75"/>
              <a:gd name="T17" fmla="*/ 38 h 75"/>
              <a:gd name="T18" fmla="*/ 37 w 75"/>
              <a:gd name="T19" fmla="*/ 3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3"/>
                </a:moveTo>
                <a:cubicBezTo>
                  <a:pt x="18" y="3"/>
                  <a:pt x="2" y="18"/>
                  <a:pt x="2" y="38"/>
                </a:cubicBezTo>
                <a:cubicBezTo>
                  <a:pt x="2" y="57"/>
                  <a:pt x="18" y="73"/>
                  <a:pt x="37" y="73"/>
                </a:cubicBezTo>
                <a:cubicBezTo>
                  <a:pt x="57" y="73"/>
                  <a:pt x="72" y="57"/>
                  <a:pt x="72" y="38"/>
                </a:cubicBezTo>
                <a:cubicBezTo>
                  <a:pt x="72" y="18"/>
                  <a:pt x="57" y="3"/>
                  <a:pt x="37" y="3"/>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4" name="Freeform 29"/>
          <p:cNvSpPr>
            <a:spLocks noEditPoints="1" noChangeArrowheads="1"/>
          </p:cNvSpPr>
          <p:nvPr/>
        </p:nvSpPr>
        <p:spPr bwMode="auto">
          <a:xfrm>
            <a:off x="1530041" y="3045620"/>
            <a:ext cx="398411" cy="385763"/>
          </a:xfrm>
          <a:custGeom>
            <a:avLst/>
            <a:gdLst>
              <a:gd name="T0" fmla="*/ 16 w 32"/>
              <a:gd name="T1" fmla="*/ 31 h 31"/>
              <a:gd name="T2" fmla="*/ 6 w 32"/>
              <a:gd name="T3" fmla="*/ 27 h 31"/>
              <a:gd name="T4" fmla="*/ 1 w 32"/>
              <a:gd name="T5" fmla="*/ 16 h 31"/>
              <a:gd name="T6" fmla="*/ 4 w 32"/>
              <a:gd name="T7" fmla="*/ 5 h 31"/>
              <a:gd name="T8" fmla="*/ 16 w 32"/>
              <a:gd name="T9" fmla="*/ 0 h 31"/>
              <a:gd name="T10" fmla="*/ 26 w 32"/>
              <a:gd name="T11" fmla="*/ 3 h 31"/>
              <a:gd name="T12" fmla="*/ 32 w 32"/>
              <a:gd name="T13" fmla="*/ 14 h 31"/>
              <a:gd name="T14" fmla="*/ 28 w 32"/>
              <a:gd name="T15" fmla="*/ 25 h 31"/>
              <a:gd name="T16" fmla="*/ 16 w 32"/>
              <a:gd name="T17" fmla="*/ 31 h 31"/>
              <a:gd name="T18" fmla="*/ 16 w 32"/>
              <a:gd name="T19" fmla="*/ 1 h 31"/>
              <a:gd name="T20" fmla="*/ 6 w 32"/>
              <a:gd name="T21" fmla="*/ 6 h 31"/>
              <a:gd name="T22" fmla="*/ 2 w 32"/>
              <a:gd name="T23" fmla="*/ 16 h 31"/>
              <a:gd name="T24" fmla="*/ 7 w 32"/>
              <a:gd name="T25" fmla="*/ 26 h 31"/>
              <a:gd name="T26" fmla="*/ 16 w 32"/>
              <a:gd name="T27" fmla="*/ 29 h 31"/>
              <a:gd name="T28" fmla="*/ 27 w 32"/>
              <a:gd name="T29" fmla="*/ 24 h 31"/>
              <a:gd name="T30" fmla="*/ 30 w 32"/>
              <a:gd name="T31" fmla="*/ 14 h 31"/>
              <a:gd name="T32" fmla="*/ 25 w 32"/>
              <a:gd name="T33" fmla="*/ 5 h 31"/>
              <a:gd name="T34" fmla="*/ 16 w 32"/>
              <a:gd name="T35" fmla="*/ 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1"/>
              <a:gd name="T56" fmla="*/ 32 w 32"/>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1">
                <a:moveTo>
                  <a:pt x="16" y="31"/>
                </a:moveTo>
                <a:cubicBezTo>
                  <a:pt x="13" y="31"/>
                  <a:pt x="9" y="29"/>
                  <a:pt x="6" y="27"/>
                </a:cubicBezTo>
                <a:cubicBezTo>
                  <a:pt x="3" y="24"/>
                  <a:pt x="1" y="21"/>
                  <a:pt x="1" y="16"/>
                </a:cubicBezTo>
                <a:cubicBezTo>
                  <a:pt x="0" y="12"/>
                  <a:pt x="2" y="8"/>
                  <a:pt x="4" y="5"/>
                </a:cubicBezTo>
                <a:cubicBezTo>
                  <a:pt x="7" y="2"/>
                  <a:pt x="12" y="0"/>
                  <a:pt x="16" y="0"/>
                </a:cubicBezTo>
                <a:cubicBezTo>
                  <a:pt x="20" y="0"/>
                  <a:pt x="23" y="1"/>
                  <a:pt x="26" y="3"/>
                </a:cubicBezTo>
                <a:cubicBezTo>
                  <a:pt x="29" y="6"/>
                  <a:pt x="31" y="10"/>
                  <a:pt x="32" y="14"/>
                </a:cubicBezTo>
                <a:cubicBezTo>
                  <a:pt x="32" y="18"/>
                  <a:pt x="31" y="22"/>
                  <a:pt x="28" y="25"/>
                </a:cubicBezTo>
                <a:cubicBezTo>
                  <a:pt x="25" y="29"/>
                  <a:pt x="21" y="31"/>
                  <a:pt x="16" y="31"/>
                </a:cubicBezTo>
                <a:close/>
                <a:moveTo>
                  <a:pt x="16" y="1"/>
                </a:moveTo>
                <a:cubicBezTo>
                  <a:pt x="12" y="1"/>
                  <a:pt x="8" y="3"/>
                  <a:pt x="6" y="6"/>
                </a:cubicBezTo>
                <a:cubicBezTo>
                  <a:pt x="3" y="9"/>
                  <a:pt x="2" y="13"/>
                  <a:pt x="2" y="16"/>
                </a:cubicBezTo>
                <a:cubicBezTo>
                  <a:pt x="3" y="20"/>
                  <a:pt x="4" y="23"/>
                  <a:pt x="7" y="26"/>
                </a:cubicBezTo>
                <a:cubicBezTo>
                  <a:pt x="10" y="28"/>
                  <a:pt x="13" y="29"/>
                  <a:pt x="16" y="29"/>
                </a:cubicBezTo>
                <a:cubicBezTo>
                  <a:pt x="20" y="29"/>
                  <a:pt x="24" y="27"/>
                  <a:pt x="27" y="24"/>
                </a:cubicBezTo>
                <a:cubicBezTo>
                  <a:pt x="29" y="21"/>
                  <a:pt x="30" y="18"/>
                  <a:pt x="30" y="14"/>
                </a:cubicBezTo>
                <a:cubicBezTo>
                  <a:pt x="30" y="10"/>
                  <a:pt x="28" y="7"/>
                  <a:pt x="25" y="5"/>
                </a:cubicBezTo>
                <a:cubicBezTo>
                  <a:pt x="23" y="2"/>
                  <a:pt x="20" y="1"/>
                  <a:pt x="16" y="1"/>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5" name="Freeform 30"/>
          <p:cNvSpPr>
            <a:spLocks noEditPoints="1" noChangeArrowheads="1"/>
          </p:cNvSpPr>
          <p:nvPr/>
        </p:nvSpPr>
        <p:spPr bwMode="auto">
          <a:xfrm>
            <a:off x="1903054" y="1277144"/>
            <a:ext cx="773012" cy="722313"/>
          </a:xfrm>
          <a:custGeom>
            <a:avLst/>
            <a:gdLst>
              <a:gd name="T0" fmla="*/ 33 w 62"/>
              <a:gd name="T1" fmla="*/ 58 h 58"/>
              <a:gd name="T2" fmla="*/ 14 w 62"/>
              <a:gd name="T3" fmla="*/ 51 h 58"/>
              <a:gd name="T4" fmla="*/ 11 w 62"/>
              <a:gd name="T5" fmla="*/ 10 h 58"/>
              <a:gd name="T6" fmla="*/ 33 w 62"/>
              <a:gd name="T7" fmla="*/ 0 h 58"/>
              <a:gd name="T8" fmla="*/ 51 w 62"/>
              <a:gd name="T9" fmla="*/ 7 h 58"/>
              <a:gd name="T10" fmla="*/ 61 w 62"/>
              <a:gd name="T11" fmla="*/ 26 h 58"/>
              <a:gd name="T12" fmla="*/ 55 w 62"/>
              <a:gd name="T13" fmla="*/ 47 h 58"/>
              <a:gd name="T14" fmla="*/ 33 w 62"/>
              <a:gd name="T15" fmla="*/ 58 h 58"/>
              <a:gd name="T16" fmla="*/ 33 w 62"/>
              <a:gd name="T17" fmla="*/ 2 h 58"/>
              <a:gd name="T18" fmla="*/ 12 w 62"/>
              <a:gd name="T19" fmla="*/ 11 h 58"/>
              <a:gd name="T20" fmla="*/ 15 w 62"/>
              <a:gd name="T21" fmla="*/ 50 h 58"/>
              <a:gd name="T22" fmla="*/ 33 w 62"/>
              <a:gd name="T23" fmla="*/ 56 h 58"/>
              <a:gd name="T24" fmla="*/ 53 w 62"/>
              <a:gd name="T25" fmla="*/ 46 h 58"/>
              <a:gd name="T26" fmla="*/ 60 w 62"/>
              <a:gd name="T27" fmla="*/ 26 h 58"/>
              <a:gd name="T28" fmla="*/ 50 w 62"/>
              <a:gd name="T29" fmla="*/ 8 h 58"/>
              <a:gd name="T30" fmla="*/ 33 w 62"/>
              <a:gd name="T31" fmla="*/ 2 h 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8"/>
              <a:gd name="T50" fmla="*/ 62 w 62"/>
              <a:gd name="T51" fmla="*/ 58 h 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8">
                <a:moveTo>
                  <a:pt x="33" y="58"/>
                </a:moveTo>
                <a:cubicBezTo>
                  <a:pt x="26" y="58"/>
                  <a:pt x="19" y="55"/>
                  <a:pt x="14" y="51"/>
                </a:cubicBezTo>
                <a:cubicBezTo>
                  <a:pt x="2" y="41"/>
                  <a:pt x="0" y="22"/>
                  <a:pt x="11" y="10"/>
                </a:cubicBezTo>
                <a:cubicBezTo>
                  <a:pt x="16" y="4"/>
                  <a:pt x="24" y="0"/>
                  <a:pt x="33" y="0"/>
                </a:cubicBezTo>
                <a:cubicBezTo>
                  <a:pt x="39" y="0"/>
                  <a:pt x="46" y="2"/>
                  <a:pt x="51" y="7"/>
                </a:cubicBezTo>
                <a:cubicBezTo>
                  <a:pt x="57" y="12"/>
                  <a:pt x="61" y="19"/>
                  <a:pt x="61" y="26"/>
                </a:cubicBezTo>
                <a:cubicBezTo>
                  <a:pt x="62" y="34"/>
                  <a:pt x="60" y="41"/>
                  <a:pt x="55" y="47"/>
                </a:cubicBezTo>
                <a:cubicBezTo>
                  <a:pt x="49" y="54"/>
                  <a:pt x="41" y="58"/>
                  <a:pt x="33" y="58"/>
                </a:cubicBezTo>
                <a:close/>
                <a:moveTo>
                  <a:pt x="33" y="2"/>
                </a:moveTo>
                <a:cubicBezTo>
                  <a:pt x="25" y="2"/>
                  <a:pt x="17" y="5"/>
                  <a:pt x="12" y="11"/>
                </a:cubicBezTo>
                <a:cubicBezTo>
                  <a:pt x="2" y="23"/>
                  <a:pt x="4" y="40"/>
                  <a:pt x="15" y="50"/>
                </a:cubicBezTo>
                <a:cubicBezTo>
                  <a:pt x="20" y="54"/>
                  <a:pt x="26" y="56"/>
                  <a:pt x="33" y="56"/>
                </a:cubicBezTo>
                <a:cubicBezTo>
                  <a:pt x="41" y="56"/>
                  <a:pt x="48" y="52"/>
                  <a:pt x="53" y="46"/>
                </a:cubicBezTo>
                <a:cubicBezTo>
                  <a:pt x="58" y="41"/>
                  <a:pt x="60" y="34"/>
                  <a:pt x="60" y="26"/>
                </a:cubicBezTo>
                <a:cubicBezTo>
                  <a:pt x="59" y="19"/>
                  <a:pt x="56" y="13"/>
                  <a:pt x="50" y="8"/>
                </a:cubicBezTo>
                <a:cubicBezTo>
                  <a:pt x="45" y="4"/>
                  <a:pt x="39" y="2"/>
                  <a:pt x="33" y="2"/>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6" name="Freeform 31"/>
          <p:cNvSpPr>
            <a:spLocks noEditPoints="1" noChangeArrowheads="1"/>
          </p:cNvSpPr>
          <p:nvPr/>
        </p:nvSpPr>
        <p:spPr bwMode="auto">
          <a:xfrm>
            <a:off x="4318916" y="1326358"/>
            <a:ext cx="549203" cy="498475"/>
          </a:xfrm>
          <a:custGeom>
            <a:avLst/>
            <a:gdLst>
              <a:gd name="T0" fmla="*/ 22 w 44"/>
              <a:gd name="T1" fmla="*/ 40 h 40"/>
              <a:gd name="T2" fmla="*/ 9 w 44"/>
              <a:gd name="T3" fmla="*/ 36 h 40"/>
              <a:gd name="T4" fmla="*/ 7 w 44"/>
              <a:gd name="T5" fmla="*/ 7 h 40"/>
              <a:gd name="T6" fmla="*/ 22 w 44"/>
              <a:gd name="T7" fmla="*/ 0 h 40"/>
              <a:gd name="T8" fmla="*/ 35 w 44"/>
              <a:gd name="T9" fmla="*/ 5 h 40"/>
              <a:gd name="T10" fmla="*/ 37 w 44"/>
              <a:gd name="T11" fmla="*/ 33 h 40"/>
              <a:gd name="T12" fmla="*/ 22 w 44"/>
              <a:gd name="T13" fmla="*/ 40 h 40"/>
              <a:gd name="T14" fmla="*/ 22 w 44"/>
              <a:gd name="T15" fmla="*/ 3 h 40"/>
              <a:gd name="T16" fmla="*/ 9 w 44"/>
              <a:gd name="T17" fmla="*/ 9 h 40"/>
              <a:gd name="T18" fmla="*/ 11 w 44"/>
              <a:gd name="T19" fmla="*/ 34 h 40"/>
              <a:gd name="T20" fmla="*/ 22 w 44"/>
              <a:gd name="T21" fmla="*/ 38 h 40"/>
              <a:gd name="T22" fmla="*/ 35 w 44"/>
              <a:gd name="T23" fmla="*/ 32 h 40"/>
              <a:gd name="T24" fmla="*/ 33 w 44"/>
              <a:gd name="T25" fmla="*/ 7 h 40"/>
              <a:gd name="T26" fmla="*/ 22 w 44"/>
              <a:gd name="T27" fmla="*/ 3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0"/>
              <a:gd name="T44" fmla="*/ 44 w 44"/>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0">
                <a:moveTo>
                  <a:pt x="22" y="40"/>
                </a:moveTo>
                <a:cubicBezTo>
                  <a:pt x="17" y="40"/>
                  <a:pt x="13" y="39"/>
                  <a:pt x="9" y="36"/>
                </a:cubicBezTo>
                <a:cubicBezTo>
                  <a:pt x="1" y="28"/>
                  <a:pt x="0" y="16"/>
                  <a:pt x="7" y="7"/>
                </a:cubicBezTo>
                <a:cubicBezTo>
                  <a:pt x="10" y="3"/>
                  <a:pt x="16" y="0"/>
                  <a:pt x="22" y="0"/>
                </a:cubicBezTo>
                <a:cubicBezTo>
                  <a:pt x="27" y="0"/>
                  <a:pt x="31" y="2"/>
                  <a:pt x="35" y="5"/>
                </a:cubicBezTo>
                <a:cubicBezTo>
                  <a:pt x="43" y="12"/>
                  <a:pt x="44" y="25"/>
                  <a:pt x="37" y="33"/>
                </a:cubicBezTo>
                <a:cubicBezTo>
                  <a:pt x="33" y="38"/>
                  <a:pt x="28" y="40"/>
                  <a:pt x="22" y="40"/>
                </a:cubicBezTo>
                <a:close/>
                <a:moveTo>
                  <a:pt x="22" y="3"/>
                </a:moveTo>
                <a:cubicBezTo>
                  <a:pt x="17" y="3"/>
                  <a:pt x="12" y="5"/>
                  <a:pt x="9" y="9"/>
                </a:cubicBezTo>
                <a:cubicBezTo>
                  <a:pt x="2" y="16"/>
                  <a:pt x="3" y="27"/>
                  <a:pt x="11" y="34"/>
                </a:cubicBezTo>
                <a:cubicBezTo>
                  <a:pt x="14" y="36"/>
                  <a:pt x="18" y="38"/>
                  <a:pt x="22" y="38"/>
                </a:cubicBezTo>
                <a:cubicBezTo>
                  <a:pt x="27" y="38"/>
                  <a:pt x="32" y="35"/>
                  <a:pt x="35" y="32"/>
                </a:cubicBezTo>
                <a:cubicBezTo>
                  <a:pt x="41" y="24"/>
                  <a:pt x="41" y="13"/>
                  <a:pt x="33" y="7"/>
                </a:cubicBezTo>
                <a:cubicBezTo>
                  <a:pt x="30" y="4"/>
                  <a:pt x="26" y="3"/>
                  <a:pt x="22" y="3"/>
                </a:cubicBez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7" name="Freeform 32"/>
          <p:cNvSpPr>
            <a:spLocks noChangeArrowheads="1"/>
          </p:cNvSpPr>
          <p:nvPr/>
        </p:nvSpPr>
        <p:spPr bwMode="auto">
          <a:xfrm>
            <a:off x="4606216" y="1812133"/>
            <a:ext cx="74603" cy="261937"/>
          </a:xfrm>
          <a:custGeom>
            <a:avLst/>
            <a:gdLst>
              <a:gd name="T0" fmla="*/ 39 w 47"/>
              <a:gd name="T1" fmla="*/ 165 h 165"/>
              <a:gd name="T2" fmla="*/ 0 w 47"/>
              <a:gd name="T3" fmla="*/ 8 h 165"/>
              <a:gd name="T4" fmla="*/ 8 w 47"/>
              <a:gd name="T5" fmla="*/ 0 h 165"/>
              <a:gd name="T6" fmla="*/ 47 w 47"/>
              <a:gd name="T7" fmla="*/ 165 h 165"/>
              <a:gd name="T8" fmla="*/ 39 w 47"/>
              <a:gd name="T9" fmla="*/ 165 h 165"/>
              <a:gd name="T10" fmla="*/ 0 60000 65536"/>
              <a:gd name="T11" fmla="*/ 0 60000 65536"/>
              <a:gd name="T12" fmla="*/ 0 60000 65536"/>
              <a:gd name="T13" fmla="*/ 0 60000 65536"/>
              <a:gd name="T14" fmla="*/ 0 60000 65536"/>
              <a:gd name="T15" fmla="*/ 0 w 47"/>
              <a:gd name="T16" fmla="*/ 0 h 165"/>
              <a:gd name="T17" fmla="*/ 47 w 47"/>
              <a:gd name="T18" fmla="*/ 165 h 165"/>
            </a:gdLst>
            <a:ahLst/>
            <a:cxnLst>
              <a:cxn ang="T10">
                <a:pos x="T0" y="T1"/>
              </a:cxn>
              <a:cxn ang="T11">
                <a:pos x="T2" y="T3"/>
              </a:cxn>
              <a:cxn ang="T12">
                <a:pos x="T4" y="T5"/>
              </a:cxn>
              <a:cxn ang="T13">
                <a:pos x="T6" y="T7"/>
              </a:cxn>
              <a:cxn ang="T14">
                <a:pos x="T8" y="T9"/>
              </a:cxn>
            </a:cxnLst>
            <a:rect l="T15" t="T16" r="T17" b="T18"/>
            <a:pathLst>
              <a:path w="47" h="165">
                <a:moveTo>
                  <a:pt x="39" y="165"/>
                </a:moveTo>
                <a:lnTo>
                  <a:pt x="0" y="8"/>
                </a:lnTo>
                <a:lnTo>
                  <a:pt x="8" y="0"/>
                </a:lnTo>
                <a:lnTo>
                  <a:pt x="47" y="165"/>
                </a:lnTo>
                <a:lnTo>
                  <a:pt x="39" y="165"/>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38" name="Freeform 33"/>
          <p:cNvSpPr>
            <a:spLocks noChangeArrowheads="1"/>
          </p:cNvSpPr>
          <p:nvPr/>
        </p:nvSpPr>
        <p:spPr bwMode="auto">
          <a:xfrm>
            <a:off x="5215736" y="1750218"/>
            <a:ext cx="1595231" cy="522288"/>
          </a:xfrm>
          <a:custGeom>
            <a:avLst/>
            <a:gdLst>
              <a:gd name="T0" fmla="*/ 8 w 1005"/>
              <a:gd name="T1" fmla="*/ 329 h 329"/>
              <a:gd name="T2" fmla="*/ 0 w 1005"/>
              <a:gd name="T3" fmla="*/ 321 h 329"/>
              <a:gd name="T4" fmla="*/ 1005 w 1005"/>
              <a:gd name="T5" fmla="*/ 0 h 329"/>
              <a:gd name="T6" fmla="*/ 1005 w 1005"/>
              <a:gd name="T7" fmla="*/ 8 h 329"/>
              <a:gd name="T8" fmla="*/ 8 w 1005"/>
              <a:gd name="T9" fmla="*/ 329 h 329"/>
              <a:gd name="T10" fmla="*/ 0 60000 65536"/>
              <a:gd name="T11" fmla="*/ 0 60000 65536"/>
              <a:gd name="T12" fmla="*/ 0 60000 65536"/>
              <a:gd name="T13" fmla="*/ 0 60000 65536"/>
              <a:gd name="T14" fmla="*/ 0 60000 65536"/>
              <a:gd name="T15" fmla="*/ 0 w 1005"/>
              <a:gd name="T16" fmla="*/ 0 h 329"/>
              <a:gd name="T17" fmla="*/ 1005 w 1005"/>
              <a:gd name="T18" fmla="*/ 329 h 329"/>
            </a:gdLst>
            <a:ahLst/>
            <a:cxnLst>
              <a:cxn ang="T10">
                <a:pos x="T0" y="T1"/>
              </a:cxn>
              <a:cxn ang="T11">
                <a:pos x="T2" y="T3"/>
              </a:cxn>
              <a:cxn ang="T12">
                <a:pos x="T4" y="T5"/>
              </a:cxn>
              <a:cxn ang="T13">
                <a:pos x="T6" y="T7"/>
              </a:cxn>
              <a:cxn ang="T14">
                <a:pos x="T8" y="T9"/>
              </a:cxn>
            </a:cxnLst>
            <a:rect l="T15" t="T16" r="T17" b="T18"/>
            <a:pathLst>
              <a:path w="1005" h="329">
                <a:moveTo>
                  <a:pt x="8" y="329"/>
                </a:moveTo>
                <a:lnTo>
                  <a:pt x="0" y="321"/>
                </a:lnTo>
                <a:lnTo>
                  <a:pt x="1005" y="0"/>
                </a:lnTo>
                <a:lnTo>
                  <a:pt x="1005" y="8"/>
                </a:lnTo>
                <a:lnTo>
                  <a:pt x="8" y="329"/>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rgbClr val="000000"/>
              </a:solidFill>
              <a:sym typeface="宋体" panose="02010600030101010101" pitchFamily="2" charset="-122"/>
            </a:endParaRPr>
          </a:p>
        </p:txBody>
      </p:sp>
      <p:sp>
        <p:nvSpPr>
          <p:cNvPr id="39" name="Freeform 34"/>
          <p:cNvSpPr>
            <a:spLocks noChangeArrowheads="1"/>
          </p:cNvSpPr>
          <p:nvPr/>
        </p:nvSpPr>
        <p:spPr bwMode="auto">
          <a:xfrm>
            <a:off x="5079229" y="3194845"/>
            <a:ext cx="734918" cy="473075"/>
          </a:xfrm>
          <a:custGeom>
            <a:avLst/>
            <a:gdLst>
              <a:gd name="T0" fmla="*/ 455 w 463"/>
              <a:gd name="T1" fmla="*/ 298 h 298"/>
              <a:gd name="T2" fmla="*/ 0 w 463"/>
              <a:gd name="T3" fmla="*/ 8 h 298"/>
              <a:gd name="T4" fmla="*/ 8 w 463"/>
              <a:gd name="T5" fmla="*/ 0 h 298"/>
              <a:gd name="T6" fmla="*/ 463 w 463"/>
              <a:gd name="T7" fmla="*/ 282 h 298"/>
              <a:gd name="T8" fmla="*/ 455 w 463"/>
              <a:gd name="T9" fmla="*/ 298 h 298"/>
              <a:gd name="T10" fmla="*/ 0 60000 65536"/>
              <a:gd name="T11" fmla="*/ 0 60000 65536"/>
              <a:gd name="T12" fmla="*/ 0 60000 65536"/>
              <a:gd name="T13" fmla="*/ 0 60000 65536"/>
              <a:gd name="T14" fmla="*/ 0 60000 65536"/>
              <a:gd name="T15" fmla="*/ 0 w 463"/>
              <a:gd name="T16" fmla="*/ 0 h 298"/>
              <a:gd name="T17" fmla="*/ 463 w 463"/>
              <a:gd name="T18" fmla="*/ 298 h 298"/>
            </a:gdLst>
            <a:ahLst/>
            <a:cxnLst>
              <a:cxn ang="T10">
                <a:pos x="T0" y="T1"/>
              </a:cxn>
              <a:cxn ang="T11">
                <a:pos x="T2" y="T3"/>
              </a:cxn>
              <a:cxn ang="T12">
                <a:pos x="T4" y="T5"/>
              </a:cxn>
              <a:cxn ang="T13">
                <a:pos x="T6" y="T7"/>
              </a:cxn>
              <a:cxn ang="T14">
                <a:pos x="T8" y="T9"/>
              </a:cxn>
            </a:cxnLst>
            <a:rect l="T15" t="T16" r="T17" b="T18"/>
            <a:pathLst>
              <a:path w="463" h="298">
                <a:moveTo>
                  <a:pt x="455" y="298"/>
                </a:moveTo>
                <a:lnTo>
                  <a:pt x="0" y="8"/>
                </a:lnTo>
                <a:lnTo>
                  <a:pt x="8" y="0"/>
                </a:lnTo>
                <a:lnTo>
                  <a:pt x="463" y="282"/>
                </a:lnTo>
                <a:lnTo>
                  <a:pt x="455" y="298"/>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40" name="Freeform 35"/>
          <p:cNvSpPr>
            <a:spLocks noChangeArrowheads="1"/>
          </p:cNvSpPr>
          <p:nvPr/>
        </p:nvSpPr>
        <p:spPr bwMode="auto">
          <a:xfrm>
            <a:off x="6523666" y="3156745"/>
            <a:ext cx="385713" cy="387350"/>
          </a:xfrm>
          <a:custGeom>
            <a:avLst/>
            <a:gdLst>
              <a:gd name="T0" fmla="*/ 16 w 243"/>
              <a:gd name="T1" fmla="*/ 244 h 244"/>
              <a:gd name="T2" fmla="*/ 0 w 243"/>
              <a:gd name="T3" fmla="*/ 228 h 244"/>
              <a:gd name="T4" fmla="*/ 236 w 243"/>
              <a:gd name="T5" fmla="*/ 0 h 244"/>
              <a:gd name="T6" fmla="*/ 243 w 243"/>
              <a:gd name="T7" fmla="*/ 16 h 244"/>
              <a:gd name="T8" fmla="*/ 16 w 243"/>
              <a:gd name="T9" fmla="*/ 244 h 244"/>
              <a:gd name="T10" fmla="*/ 0 60000 65536"/>
              <a:gd name="T11" fmla="*/ 0 60000 65536"/>
              <a:gd name="T12" fmla="*/ 0 60000 65536"/>
              <a:gd name="T13" fmla="*/ 0 60000 65536"/>
              <a:gd name="T14" fmla="*/ 0 60000 65536"/>
              <a:gd name="T15" fmla="*/ 0 w 243"/>
              <a:gd name="T16" fmla="*/ 0 h 244"/>
              <a:gd name="T17" fmla="*/ 243 w 243"/>
              <a:gd name="T18" fmla="*/ 244 h 244"/>
            </a:gdLst>
            <a:ahLst/>
            <a:cxnLst>
              <a:cxn ang="T10">
                <a:pos x="T0" y="T1"/>
              </a:cxn>
              <a:cxn ang="T11">
                <a:pos x="T2" y="T3"/>
              </a:cxn>
              <a:cxn ang="T12">
                <a:pos x="T4" y="T5"/>
              </a:cxn>
              <a:cxn ang="T13">
                <a:pos x="T6" y="T7"/>
              </a:cxn>
              <a:cxn ang="T14">
                <a:pos x="T8" y="T9"/>
              </a:cxn>
            </a:cxnLst>
            <a:rect l="T15" t="T16" r="T17" b="T18"/>
            <a:pathLst>
              <a:path w="243" h="244">
                <a:moveTo>
                  <a:pt x="16" y="244"/>
                </a:moveTo>
                <a:lnTo>
                  <a:pt x="0" y="228"/>
                </a:lnTo>
                <a:lnTo>
                  <a:pt x="236" y="0"/>
                </a:lnTo>
                <a:lnTo>
                  <a:pt x="243" y="16"/>
                </a:lnTo>
                <a:lnTo>
                  <a:pt x="16" y="244"/>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41" name="Freeform 36"/>
          <p:cNvSpPr>
            <a:spLocks noChangeArrowheads="1"/>
          </p:cNvSpPr>
          <p:nvPr/>
        </p:nvSpPr>
        <p:spPr bwMode="auto">
          <a:xfrm>
            <a:off x="2861780" y="3120233"/>
            <a:ext cx="1495230" cy="522287"/>
          </a:xfrm>
          <a:custGeom>
            <a:avLst/>
            <a:gdLst>
              <a:gd name="T0" fmla="*/ 0 w 942"/>
              <a:gd name="T1" fmla="*/ 329 h 329"/>
              <a:gd name="T2" fmla="*/ 0 w 942"/>
              <a:gd name="T3" fmla="*/ 321 h 329"/>
              <a:gd name="T4" fmla="*/ 942 w 942"/>
              <a:gd name="T5" fmla="*/ 0 h 329"/>
              <a:gd name="T6" fmla="*/ 942 w 942"/>
              <a:gd name="T7" fmla="*/ 8 h 329"/>
              <a:gd name="T8" fmla="*/ 0 w 942"/>
              <a:gd name="T9" fmla="*/ 329 h 329"/>
              <a:gd name="T10" fmla="*/ 0 60000 65536"/>
              <a:gd name="T11" fmla="*/ 0 60000 65536"/>
              <a:gd name="T12" fmla="*/ 0 60000 65536"/>
              <a:gd name="T13" fmla="*/ 0 60000 65536"/>
              <a:gd name="T14" fmla="*/ 0 60000 65536"/>
              <a:gd name="T15" fmla="*/ 0 w 942"/>
              <a:gd name="T16" fmla="*/ 0 h 329"/>
              <a:gd name="T17" fmla="*/ 942 w 942"/>
              <a:gd name="T18" fmla="*/ 329 h 329"/>
            </a:gdLst>
            <a:ahLst/>
            <a:cxnLst>
              <a:cxn ang="T10">
                <a:pos x="T0" y="T1"/>
              </a:cxn>
              <a:cxn ang="T11">
                <a:pos x="T2" y="T3"/>
              </a:cxn>
              <a:cxn ang="T12">
                <a:pos x="T4" y="T5"/>
              </a:cxn>
              <a:cxn ang="T13">
                <a:pos x="T6" y="T7"/>
              </a:cxn>
              <a:cxn ang="T14">
                <a:pos x="T8" y="T9"/>
              </a:cxn>
            </a:cxnLst>
            <a:rect l="T15" t="T16" r="T17" b="T18"/>
            <a:pathLst>
              <a:path w="942" h="329">
                <a:moveTo>
                  <a:pt x="0" y="329"/>
                </a:moveTo>
                <a:lnTo>
                  <a:pt x="0" y="321"/>
                </a:lnTo>
                <a:lnTo>
                  <a:pt x="942" y="0"/>
                </a:lnTo>
                <a:lnTo>
                  <a:pt x="942" y="8"/>
                </a:lnTo>
                <a:lnTo>
                  <a:pt x="0" y="329"/>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42" name="Freeform 37"/>
          <p:cNvSpPr>
            <a:spLocks noChangeArrowheads="1"/>
          </p:cNvSpPr>
          <p:nvPr/>
        </p:nvSpPr>
        <p:spPr bwMode="auto">
          <a:xfrm>
            <a:off x="1841150" y="3356769"/>
            <a:ext cx="236507" cy="211138"/>
          </a:xfrm>
          <a:custGeom>
            <a:avLst/>
            <a:gdLst>
              <a:gd name="T0" fmla="*/ 133 w 149"/>
              <a:gd name="T1" fmla="*/ 133 h 133"/>
              <a:gd name="T2" fmla="*/ 0 w 149"/>
              <a:gd name="T3" fmla="*/ 16 h 133"/>
              <a:gd name="T4" fmla="*/ 15 w 149"/>
              <a:gd name="T5" fmla="*/ 0 h 133"/>
              <a:gd name="T6" fmla="*/ 149 w 149"/>
              <a:gd name="T7" fmla="*/ 118 h 133"/>
              <a:gd name="T8" fmla="*/ 133 w 149"/>
              <a:gd name="T9" fmla="*/ 133 h 133"/>
              <a:gd name="T10" fmla="*/ 0 60000 65536"/>
              <a:gd name="T11" fmla="*/ 0 60000 65536"/>
              <a:gd name="T12" fmla="*/ 0 60000 65536"/>
              <a:gd name="T13" fmla="*/ 0 60000 65536"/>
              <a:gd name="T14" fmla="*/ 0 60000 65536"/>
              <a:gd name="T15" fmla="*/ 0 w 149"/>
              <a:gd name="T16" fmla="*/ 0 h 133"/>
              <a:gd name="T17" fmla="*/ 149 w 149"/>
              <a:gd name="T18" fmla="*/ 133 h 133"/>
            </a:gdLst>
            <a:ahLst/>
            <a:cxnLst>
              <a:cxn ang="T10">
                <a:pos x="T0" y="T1"/>
              </a:cxn>
              <a:cxn ang="T11">
                <a:pos x="T2" y="T3"/>
              </a:cxn>
              <a:cxn ang="T12">
                <a:pos x="T4" y="T5"/>
              </a:cxn>
              <a:cxn ang="T13">
                <a:pos x="T6" y="T7"/>
              </a:cxn>
              <a:cxn ang="T14">
                <a:pos x="T8" y="T9"/>
              </a:cxn>
            </a:cxnLst>
            <a:rect l="T15" t="T16" r="T17" b="T18"/>
            <a:pathLst>
              <a:path w="149" h="133">
                <a:moveTo>
                  <a:pt x="133" y="133"/>
                </a:moveTo>
                <a:lnTo>
                  <a:pt x="0" y="16"/>
                </a:lnTo>
                <a:lnTo>
                  <a:pt x="15" y="0"/>
                </a:lnTo>
                <a:lnTo>
                  <a:pt x="149" y="118"/>
                </a:lnTo>
                <a:lnTo>
                  <a:pt x="133" y="133"/>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43" name="Freeform 38"/>
          <p:cNvSpPr>
            <a:spLocks noChangeArrowheads="1"/>
          </p:cNvSpPr>
          <p:nvPr/>
        </p:nvSpPr>
        <p:spPr bwMode="auto">
          <a:xfrm>
            <a:off x="2625273" y="1762920"/>
            <a:ext cx="1619039" cy="622300"/>
          </a:xfrm>
          <a:custGeom>
            <a:avLst/>
            <a:gdLst>
              <a:gd name="T0" fmla="*/ 1012 w 1020"/>
              <a:gd name="T1" fmla="*/ 392 h 392"/>
              <a:gd name="T2" fmla="*/ 0 w 1020"/>
              <a:gd name="T3" fmla="*/ 7 h 392"/>
              <a:gd name="T4" fmla="*/ 8 w 1020"/>
              <a:gd name="T5" fmla="*/ 0 h 392"/>
              <a:gd name="T6" fmla="*/ 1020 w 1020"/>
              <a:gd name="T7" fmla="*/ 376 h 392"/>
              <a:gd name="T8" fmla="*/ 1012 w 1020"/>
              <a:gd name="T9" fmla="*/ 392 h 392"/>
              <a:gd name="T10" fmla="*/ 0 60000 65536"/>
              <a:gd name="T11" fmla="*/ 0 60000 65536"/>
              <a:gd name="T12" fmla="*/ 0 60000 65536"/>
              <a:gd name="T13" fmla="*/ 0 60000 65536"/>
              <a:gd name="T14" fmla="*/ 0 60000 65536"/>
              <a:gd name="T15" fmla="*/ 0 w 1020"/>
              <a:gd name="T16" fmla="*/ 0 h 392"/>
              <a:gd name="T17" fmla="*/ 1020 w 1020"/>
              <a:gd name="T18" fmla="*/ 392 h 392"/>
            </a:gdLst>
            <a:ahLst/>
            <a:cxnLst>
              <a:cxn ang="T10">
                <a:pos x="T0" y="T1"/>
              </a:cxn>
              <a:cxn ang="T11">
                <a:pos x="T2" y="T3"/>
              </a:cxn>
              <a:cxn ang="T12">
                <a:pos x="T4" y="T5"/>
              </a:cxn>
              <a:cxn ang="T13">
                <a:pos x="T6" y="T7"/>
              </a:cxn>
              <a:cxn ang="T14">
                <a:pos x="T8" y="T9"/>
              </a:cxn>
            </a:cxnLst>
            <a:rect l="T15" t="T16" r="T17" b="T18"/>
            <a:pathLst>
              <a:path w="1020" h="392">
                <a:moveTo>
                  <a:pt x="1012" y="392"/>
                </a:moveTo>
                <a:lnTo>
                  <a:pt x="0" y="7"/>
                </a:lnTo>
                <a:lnTo>
                  <a:pt x="8" y="0"/>
                </a:lnTo>
                <a:lnTo>
                  <a:pt x="1020" y="376"/>
                </a:lnTo>
                <a:lnTo>
                  <a:pt x="1012" y="392"/>
                </a:lnTo>
                <a:close/>
              </a:path>
            </a:pathLst>
          </a:custGeom>
          <a:solidFill>
            <a:srgbClr val="F8F8F8"/>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rgbClr val="000000"/>
              </a:solidFill>
              <a:sym typeface="宋体" panose="02010600030101010101" pitchFamily="2" charset="-122"/>
            </a:endParaRPr>
          </a:p>
        </p:txBody>
      </p:sp>
      <p:sp>
        <p:nvSpPr>
          <p:cNvPr id="44" name="TextBox 58"/>
          <p:cNvSpPr>
            <a:spLocks noChangeArrowheads="1"/>
          </p:cNvSpPr>
          <p:nvPr/>
        </p:nvSpPr>
        <p:spPr bwMode="auto">
          <a:xfrm>
            <a:off x="2036284" y="4326731"/>
            <a:ext cx="800201" cy="276991"/>
          </a:xfrm>
          <a:prstGeom prst="rect">
            <a:avLst/>
          </a:prstGeom>
          <a:noFill/>
          <a:ln>
            <a:noFill/>
          </a:ln>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120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45" name="TextBox 59"/>
          <p:cNvSpPr>
            <a:spLocks noChangeArrowheads="1"/>
          </p:cNvSpPr>
          <p:nvPr/>
        </p:nvSpPr>
        <p:spPr bwMode="auto">
          <a:xfrm>
            <a:off x="7438679" y="2812257"/>
            <a:ext cx="704021" cy="248201"/>
          </a:xfrm>
          <a:prstGeom prst="rect">
            <a:avLst/>
          </a:prstGeom>
        </p:spPr>
        <p:txBody>
          <a:bodyPr wrap="none" lIns="91431" tIns="45716" rIns="91431" bIns="45716">
            <a:spAutoFit/>
          </a:bodyPr>
          <a:lstStyle/>
          <a:p>
            <a:r>
              <a:rPr lang="zh-CN" altLang="en-US" sz="1015" dirty="0">
                <a:solidFill>
                  <a:srgbClr val="F8F8F8"/>
                </a:solidFill>
                <a:sym typeface="Arial" panose="020B0604020202020204" pitchFamily="34" charset="0"/>
              </a:rPr>
              <a:t>添加标题</a:t>
            </a:r>
            <a:endParaRPr lang="zh-CN" altLang="en-US" sz="1015" dirty="0">
              <a:solidFill>
                <a:srgbClr val="F8F8F8"/>
              </a:solidFill>
            </a:endParaRPr>
          </a:p>
        </p:txBody>
      </p:sp>
      <p:sp>
        <p:nvSpPr>
          <p:cNvPr id="46" name="TextBox 60"/>
          <p:cNvSpPr>
            <a:spLocks noChangeArrowheads="1"/>
          </p:cNvSpPr>
          <p:nvPr/>
        </p:nvSpPr>
        <p:spPr bwMode="auto">
          <a:xfrm>
            <a:off x="4194251" y="951707"/>
            <a:ext cx="704021" cy="248201"/>
          </a:xfrm>
          <a:prstGeom prst="rect">
            <a:avLst/>
          </a:prstGeom>
        </p:spPr>
        <p:txBody>
          <a:bodyPr wrap="none" lIns="91431" tIns="45716" rIns="91431" bIns="45716">
            <a:spAutoFit/>
          </a:bodyPr>
          <a:lstStyle/>
          <a:p>
            <a:r>
              <a:rPr lang="zh-CN" altLang="en-US" sz="1015" dirty="0">
                <a:solidFill>
                  <a:srgbClr val="F8F8F8"/>
                </a:solidFill>
                <a:sym typeface="Arial" panose="020B0604020202020204" pitchFamily="34" charset="0"/>
              </a:rPr>
              <a:t>添加标题</a:t>
            </a:r>
            <a:endParaRPr lang="zh-CN" altLang="en-US" sz="1015" dirty="0">
              <a:solidFill>
                <a:srgbClr val="F8F8F8"/>
              </a:solidFill>
            </a:endParaRPr>
          </a:p>
        </p:txBody>
      </p:sp>
      <p:sp>
        <p:nvSpPr>
          <p:cNvPr id="47" name="TextBox 62"/>
          <p:cNvSpPr>
            <a:spLocks noChangeArrowheads="1"/>
          </p:cNvSpPr>
          <p:nvPr/>
        </p:nvSpPr>
        <p:spPr bwMode="auto">
          <a:xfrm>
            <a:off x="5651980" y="4299944"/>
            <a:ext cx="704021" cy="248201"/>
          </a:xfrm>
          <a:prstGeom prst="rect">
            <a:avLst/>
          </a:prstGeom>
        </p:spPr>
        <p:txBody>
          <a:bodyPr wrap="none" lIns="91431" tIns="45716" rIns="91431" bIns="45716">
            <a:spAutoFit/>
          </a:bodyPr>
          <a:lstStyle/>
          <a:p>
            <a:r>
              <a:rPr lang="zh-CN" altLang="en-US" sz="1015" dirty="0">
                <a:solidFill>
                  <a:srgbClr val="F8F8F8"/>
                </a:solidFill>
                <a:sym typeface="Arial" panose="020B0604020202020204" pitchFamily="34" charset="0"/>
              </a:rPr>
              <a:t>添加标题</a:t>
            </a:r>
            <a:endParaRPr lang="zh-CN" altLang="en-US" sz="1015" dirty="0">
              <a:solidFill>
                <a:srgbClr val="F8F8F8"/>
              </a:solidFill>
            </a:endParaRPr>
          </a:p>
        </p:txBody>
      </p:sp>
      <p:sp>
        <p:nvSpPr>
          <p:cNvPr id="48" name="TextBox 63"/>
          <p:cNvSpPr>
            <a:spLocks noChangeArrowheads="1"/>
          </p:cNvSpPr>
          <p:nvPr/>
        </p:nvSpPr>
        <p:spPr bwMode="auto">
          <a:xfrm>
            <a:off x="821149" y="1503641"/>
            <a:ext cx="704021" cy="248201"/>
          </a:xfrm>
          <a:prstGeom prst="rect">
            <a:avLst/>
          </a:prstGeom>
        </p:spPr>
        <p:txBody>
          <a:bodyPr wrap="none" lIns="91431" tIns="45716" rIns="91431" bIns="45716">
            <a:spAutoFit/>
          </a:bodyPr>
          <a:lstStyle/>
          <a:p>
            <a:r>
              <a:rPr lang="zh-CN" altLang="en-US" sz="1015" dirty="0">
                <a:solidFill>
                  <a:srgbClr val="F8F8F8"/>
                </a:solidFill>
                <a:sym typeface="Arial" panose="020B0604020202020204" pitchFamily="34" charset="0"/>
              </a:rPr>
              <a:t>添加标题</a:t>
            </a:r>
            <a:endParaRPr lang="zh-CN" altLang="en-US" sz="1015" dirty="0">
              <a:solidFill>
                <a:srgbClr val="F8F8F8"/>
              </a:solidFill>
            </a:endParaRPr>
          </a:p>
        </p:txBody>
      </p:sp>
      <p:sp>
        <p:nvSpPr>
          <p:cNvPr id="49" name="TextBox 64"/>
          <p:cNvSpPr>
            <a:spLocks noChangeArrowheads="1"/>
          </p:cNvSpPr>
          <p:nvPr/>
        </p:nvSpPr>
        <p:spPr bwMode="auto">
          <a:xfrm>
            <a:off x="653000" y="3453435"/>
            <a:ext cx="704021" cy="248201"/>
          </a:xfrm>
          <a:prstGeom prst="rect">
            <a:avLst/>
          </a:prstGeom>
        </p:spPr>
        <p:txBody>
          <a:bodyPr wrap="none" lIns="91431" tIns="45716" rIns="91431" bIns="45716">
            <a:spAutoFit/>
          </a:bodyPr>
          <a:lstStyle/>
          <a:p>
            <a:r>
              <a:rPr lang="zh-CN" altLang="en-US" sz="1015" dirty="0">
                <a:solidFill>
                  <a:srgbClr val="F8F8F8"/>
                </a:solidFill>
                <a:sym typeface="Arial" panose="020B0604020202020204" pitchFamily="34" charset="0"/>
              </a:rPr>
              <a:t>添加标题</a:t>
            </a:r>
            <a:endParaRPr lang="zh-CN" altLang="en-US" sz="1015" dirty="0">
              <a:solidFill>
                <a:srgbClr val="F8F8F8"/>
              </a:solidFill>
            </a:endParaRPr>
          </a:p>
        </p:txBody>
      </p:sp>
      <p:sp>
        <p:nvSpPr>
          <p:cNvPr id="50" name="TextBox 65"/>
          <p:cNvSpPr>
            <a:spLocks noChangeArrowheads="1"/>
          </p:cNvSpPr>
          <p:nvPr/>
        </p:nvSpPr>
        <p:spPr bwMode="auto">
          <a:xfrm>
            <a:off x="4417225" y="3458369"/>
            <a:ext cx="800201" cy="276991"/>
          </a:xfrm>
          <a:prstGeom prst="rect">
            <a:avLst/>
          </a:prstGeom>
          <a:noFill/>
          <a:ln>
            <a:noFill/>
          </a:ln>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200" dirty="0">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1015" dirty="0">
              <a:solidFill>
                <a:schemeClr val="bg1"/>
              </a:solidFill>
            </a:endParaRPr>
          </a:p>
        </p:txBody>
      </p:sp>
      <p:sp>
        <p:nvSpPr>
          <p:cNvPr id="51" name="TextBox 66"/>
          <p:cNvSpPr>
            <a:spLocks noChangeArrowheads="1"/>
          </p:cNvSpPr>
          <p:nvPr/>
        </p:nvSpPr>
        <p:spPr bwMode="auto">
          <a:xfrm>
            <a:off x="7582330" y="1442244"/>
            <a:ext cx="704021" cy="248201"/>
          </a:xfrm>
          <a:prstGeom prst="rect">
            <a:avLst/>
          </a:prstGeom>
        </p:spPr>
        <p:txBody>
          <a:bodyPr wrap="none" lIns="91431" tIns="45716" rIns="91431" bIns="45716">
            <a:spAutoFit/>
          </a:bodyPr>
          <a:lstStyle/>
          <a:p>
            <a:r>
              <a:rPr lang="zh-CN" altLang="en-US" sz="1015">
                <a:solidFill>
                  <a:srgbClr val="F8F8F8"/>
                </a:solidFill>
                <a:sym typeface="Arial" panose="020B0604020202020204" pitchFamily="34" charset="0"/>
              </a:rPr>
              <a:t>添加标题</a:t>
            </a:r>
            <a:endParaRPr lang="zh-CN" altLang="en-US" sz="1015">
              <a:solidFill>
                <a:srgbClr val="F8F8F8"/>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53" presetClass="entr" presetSubtype="16"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par>
                          <p:cTn id="29" fill="hold">
                            <p:stCondLst>
                              <p:cond delay="2600"/>
                            </p:stCondLst>
                            <p:childTnLst>
                              <p:par>
                                <p:cTn id="30" presetID="6" presetClass="emph" presetSubtype="0" repeatCount="3000" autoRev="1" fill="hold" nodeType="afterEffect">
                                  <p:stCondLst>
                                    <p:cond delay="0"/>
                                  </p:stCondLst>
                                  <p:childTnLst>
                                    <p:animScale>
                                      <p:cBhvr>
                                        <p:cTn id="31" dur="750" fill="hold"/>
                                        <p:tgtEl>
                                          <p:spTgt spid="24"/>
                                        </p:tgtEl>
                                      </p:cBhvr>
                                      <p:by x="120000" y="120000"/>
                                    </p:animScale>
                                  </p:childTnLst>
                                </p:cTn>
                              </p:par>
                              <p:par>
                                <p:cTn id="32" presetID="22" presetClass="entr" presetSubtype="4"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down)">
                                      <p:cBhvr>
                                        <p:cTn id="40" dur="500"/>
                                        <p:tgtEl>
                                          <p:spTgt spid="3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down)">
                                      <p:cBhvr>
                                        <p:cTn id="43" dur="500"/>
                                        <p:tgtEl>
                                          <p:spTgt spid="43"/>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22" presetClass="entr" presetSubtype="4" fill="hold" grpId="0" nodeType="withEffect">
                                  <p:stCondLst>
                                    <p:cond delay="50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par>
                                <p:cTn id="83" presetID="10" presetClass="entr" presetSubtype="0" fill="hold" grpId="0" nodeType="withEffect">
                                  <p:stCondLst>
                                    <p:cond delay="50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500"/>
                                        <p:tgtEl>
                                          <p:spTgt spid="15"/>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500"/>
                                        <p:tgtEl>
                                          <p:spTgt spid="22"/>
                                        </p:tgtEl>
                                      </p:cBhvr>
                                    </p:animEffect>
                                  </p:childTnLst>
                                </p:cTn>
                              </p:par>
                              <p:par>
                                <p:cTn id="92" presetID="10" presetClass="entr" presetSubtype="0" fill="hold" grpId="0" nodeType="withEffect">
                                  <p:stCondLst>
                                    <p:cond delay="5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4" presetClass="entr" presetSubtype="10" fill="hold" grpId="0" nodeType="withEffect">
                                  <p:stCondLst>
                                    <p:cond delay="1000"/>
                                  </p:stCondLst>
                                  <p:childTnLst>
                                    <p:set>
                                      <p:cBhvr>
                                        <p:cTn id="96" dur="1" fill="hold">
                                          <p:stCondLst>
                                            <p:cond delay="0"/>
                                          </p:stCondLst>
                                        </p:cTn>
                                        <p:tgtEl>
                                          <p:spTgt spid="44"/>
                                        </p:tgtEl>
                                        <p:attrNameLst>
                                          <p:attrName>style.visibility</p:attrName>
                                        </p:attrNameLst>
                                      </p:cBhvr>
                                      <p:to>
                                        <p:strVal val="visible"/>
                                      </p:to>
                                    </p:set>
                                    <p:animEffect transition="in" filter="randombar(horizontal)">
                                      <p:cBhvr>
                                        <p:cTn id="97" dur="500"/>
                                        <p:tgtEl>
                                          <p:spTgt spid="44"/>
                                        </p:tgtEl>
                                      </p:cBhvr>
                                    </p:animEffect>
                                  </p:childTnLst>
                                </p:cTn>
                              </p:par>
                              <p:par>
                                <p:cTn id="98" presetID="14" presetClass="entr" presetSubtype="10" fill="hold" grpId="0" nodeType="withEffect">
                                  <p:stCondLst>
                                    <p:cond delay="1000"/>
                                  </p:stCondLst>
                                  <p:childTnLst>
                                    <p:set>
                                      <p:cBhvr>
                                        <p:cTn id="99" dur="1" fill="hold">
                                          <p:stCondLst>
                                            <p:cond delay="0"/>
                                          </p:stCondLst>
                                        </p:cTn>
                                        <p:tgtEl>
                                          <p:spTgt spid="50"/>
                                        </p:tgtEl>
                                        <p:attrNameLst>
                                          <p:attrName>style.visibility</p:attrName>
                                        </p:attrNameLst>
                                      </p:cBhvr>
                                      <p:to>
                                        <p:strVal val="visible"/>
                                      </p:to>
                                    </p:set>
                                    <p:animEffect transition="in" filter="randombar(horizontal)">
                                      <p:cBhvr>
                                        <p:cTn id="100" dur="500"/>
                                        <p:tgtEl>
                                          <p:spTgt spid="50"/>
                                        </p:tgtEl>
                                      </p:cBhvr>
                                    </p:animEffect>
                                  </p:childTnLst>
                                </p:cTn>
                              </p:par>
                              <p:par>
                                <p:cTn id="101" presetID="14" presetClass="entr" presetSubtype="10" fill="hold" grpId="0" nodeType="withEffect">
                                  <p:stCondLst>
                                    <p:cond delay="1000"/>
                                  </p:stCondLst>
                                  <p:childTnLst>
                                    <p:set>
                                      <p:cBhvr>
                                        <p:cTn id="102" dur="1" fill="hold">
                                          <p:stCondLst>
                                            <p:cond delay="0"/>
                                          </p:stCondLst>
                                        </p:cTn>
                                        <p:tgtEl>
                                          <p:spTgt spid="47"/>
                                        </p:tgtEl>
                                        <p:attrNameLst>
                                          <p:attrName>style.visibility</p:attrName>
                                        </p:attrNameLst>
                                      </p:cBhvr>
                                      <p:to>
                                        <p:strVal val="visible"/>
                                      </p:to>
                                    </p:set>
                                    <p:animEffect transition="in" filter="randombar(horizontal)">
                                      <p:cBhvr>
                                        <p:cTn id="103" dur="500"/>
                                        <p:tgtEl>
                                          <p:spTgt spid="47"/>
                                        </p:tgtEl>
                                      </p:cBhvr>
                                    </p:animEffect>
                                  </p:childTnLst>
                                </p:cTn>
                              </p:par>
                              <p:par>
                                <p:cTn id="104" presetID="14" presetClass="entr" presetSubtype="10" fill="hold" grpId="0" nodeType="withEffect">
                                  <p:stCondLst>
                                    <p:cond delay="1000"/>
                                  </p:stCondLst>
                                  <p:childTnLst>
                                    <p:set>
                                      <p:cBhvr>
                                        <p:cTn id="105" dur="1" fill="hold">
                                          <p:stCondLst>
                                            <p:cond delay="0"/>
                                          </p:stCondLst>
                                        </p:cTn>
                                        <p:tgtEl>
                                          <p:spTgt spid="51"/>
                                        </p:tgtEl>
                                        <p:attrNameLst>
                                          <p:attrName>style.visibility</p:attrName>
                                        </p:attrNameLst>
                                      </p:cBhvr>
                                      <p:to>
                                        <p:strVal val="visible"/>
                                      </p:to>
                                    </p:set>
                                    <p:animEffect transition="in" filter="randombar(horizontal)">
                                      <p:cBhvr>
                                        <p:cTn id="106" dur="500"/>
                                        <p:tgtEl>
                                          <p:spTgt spid="51"/>
                                        </p:tgtEl>
                                      </p:cBhvr>
                                    </p:animEffect>
                                  </p:childTnLst>
                                </p:cTn>
                              </p:par>
                              <p:par>
                                <p:cTn id="107" presetID="14" presetClass="entr" presetSubtype="10" fill="hold" grpId="0" nodeType="withEffect">
                                  <p:stCondLst>
                                    <p:cond delay="1000"/>
                                  </p:stCondLst>
                                  <p:childTnLst>
                                    <p:set>
                                      <p:cBhvr>
                                        <p:cTn id="108" dur="1" fill="hold">
                                          <p:stCondLst>
                                            <p:cond delay="0"/>
                                          </p:stCondLst>
                                        </p:cTn>
                                        <p:tgtEl>
                                          <p:spTgt spid="46"/>
                                        </p:tgtEl>
                                        <p:attrNameLst>
                                          <p:attrName>style.visibility</p:attrName>
                                        </p:attrNameLst>
                                      </p:cBhvr>
                                      <p:to>
                                        <p:strVal val="visible"/>
                                      </p:to>
                                    </p:set>
                                    <p:animEffect transition="in" filter="randombar(horizontal)">
                                      <p:cBhvr>
                                        <p:cTn id="109" dur="500"/>
                                        <p:tgtEl>
                                          <p:spTgt spid="46"/>
                                        </p:tgtEl>
                                      </p:cBhvr>
                                    </p:animEffect>
                                  </p:childTnLst>
                                </p:cTn>
                              </p:par>
                              <p:par>
                                <p:cTn id="110" presetID="14" presetClass="entr" presetSubtype="10" fill="hold" grpId="0" nodeType="withEffect">
                                  <p:stCondLst>
                                    <p:cond delay="1000"/>
                                  </p:stCondLst>
                                  <p:childTnLst>
                                    <p:set>
                                      <p:cBhvr>
                                        <p:cTn id="111" dur="1" fill="hold">
                                          <p:stCondLst>
                                            <p:cond delay="0"/>
                                          </p:stCondLst>
                                        </p:cTn>
                                        <p:tgtEl>
                                          <p:spTgt spid="48"/>
                                        </p:tgtEl>
                                        <p:attrNameLst>
                                          <p:attrName>style.visibility</p:attrName>
                                        </p:attrNameLst>
                                      </p:cBhvr>
                                      <p:to>
                                        <p:strVal val="visible"/>
                                      </p:to>
                                    </p:set>
                                    <p:animEffect transition="in" filter="randombar(horizontal)">
                                      <p:cBhvr>
                                        <p:cTn id="112" dur="500"/>
                                        <p:tgtEl>
                                          <p:spTgt spid="48"/>
                                        </p:tgtEl>
                                      </p:cBhvr>
                                    </p:animEffect>
                                  </p:childTnLst>
                                </p:cTn>
                              </p:par>
                              <p:par>
                                <p:cTn id="113" presetID="22" presetClass="entr" presetSubtype="4" fill="hold" grpId="0" nodeType="withEffect">
                                  <p:stCondLst>
                                    <p:cond delay="1250"/>
                                  </p:stCondLst>
                                  <p:childTnLst>
                                    <p:set>
                                      <p:cBhvr>
                                        <p:cTn id="114" dur="1" fill="hold">
                                          <p:stCondLst>
                                            <p:cond delay="0"/>
                                          </p:stCondLst>
                                        </p:cTn>
                                        <p:tgtEl>
                                          <p:spTgt spid="16"/>
                                        </p:tgtEl>
                                        <p:attrNameLst>
                                          <p:attrName>style.visibility</p:attrName>
                                        </p:attrNameLst>
                                      </p:cBhvr>
                                      <p:to>
                                        <p:strVal val="visible"/>
                                      </p:to>
                                    </p:set>
                                    <p:animEffect transition="in" filter="wipe(down)">
                                      <p:cBhvr>
                                        <p:cTn id="115" dur="500"/>
                                        <p:tgtEl>
                                          <p:spTgt spid="16"/>
                                        </p:tgtEl>
                                      </p:cBhvr>
                                    </p:animEffect>
                                  </p:childTnLst>
                                </p:cTn>
                              </p:par>
                              <p:par>
                                <p:cTn id="116" presetID="22" presetClass="entr" presetSubtype="4" fill="hold" grpId="0" nodeType="withEffect">
                                  <p:stCondLst>
                                    <p:cond delay="1250"/>
                                  </p:stCondLst>
                                  <p:childTnLst>
                                    <p:set>
                                      <p:cBhvr>
                                        <p:cTn id="117" dur="1" fill="hold">
                                          <p:stCondLst>
                                            <p:cond delay="0"/>
                                          </p:stCondLst>
                                        </p:cTn>
                                        <p:tgtEl>
                                          <p:spTgt spid="17"/>
                                        </p:tgtEl>
                                        <p:attrNameLst>
                                          <p:attrName>style.visibility</p:attrName>
                                        </p:attrNameLst>
                                      </p:cBhvr>
                                      <p:to>
                                        <p:strVal val="visible"/>
                                      </p:to>
                                    </p:set>
                                    <p:animEffect transition="in" filter="wipe(down)">
                                      <p:cBhvr>
                                        <p:cTn id="118" dur="500"/>
                                        <p:tgtEl>
                                          <p:spTgt spid="17"/>
                                        </p:tgtEl>
                                      </p:cBhvr>
                                    </p:animEffect>
                                  </p:childTnLst>
                                </p:cTn>
                              </p:par>
                              <p:par>
                                <p:cTn id="119" presetID="22" presetClass="entr" presetSubtype="4" fill="hold" grpId="0" nodeType="withEffect">
                                  <p:stCondLst>
                                    <p:cond delay="1250"/>
                                  </p:stCondLst>
                                  <p:childTnLst>
                                    <p:set>
                                      <p:cBhvr>
                                        <p:cTn id="120" dur="1" fill="hold">
                                          <p:stCondLst>
                                            <p:cond delay="0"/>
                                          </p:stCondLst>
                                        </p:cTn>
                                        <p:tgtEl>
                                          <p:spTgt spid="18"/>
                                        </p:tgtEl>
                                        <p:attrNameLst>
                                          <p:attrName>style.visibility</p:attrName>
                                        </p:attrNameLst>
                                      </p:cBhvr>
                                      <p:to>
                                        <p:strVal val="visible"/>
                                      </p:to>
                                    </p:set>
                                    <p:animEffect transition="in" filter="wipe(down)">
                                      <p:cBhvr>
                                        <p:cTn id="121" dur="500"/>
                                        <p:tgtEl>
                                          <p:spTgt spid="18"/>
                                        </p:tgtEl>
                                      </p:cBhvr>
                                    </p:animEffect>
                                  </p:childTnLst>
                                </p:cTn>
                              </p:par>
                              <p:par>
                                <p:cTn id="122" presetID="22" presetClass="entr" presetSubtype="4" fill="hold" grpId="0" nodeType="withEffect">
                                  <p:stCondLst>
                                    <p:cond delay="1250"/>
                                  </p:stCondLst>
                                  <p:childTnLst>
                                    <p:set>
                                      <p:cBhvr>
                                        <p:cTn id="123" dur="1" fill="hold">
                                          <p:stCondLst>
                                            <p:cond delay="0"/>
                                          </p:stCondLst>
                                        </p:cTn>
                                        <p:tgtEl>
                                          <p:spTgt spid="31"/>
                                        </p:tgtEl>
                                        <p:attrNameLst>
                                          <p:attrName>style.visibility</p:attrName>
                                        </p:attrNameLst>
                                      </p:cBhvr>
                                      <p:to>
                                        <p:strVal val="visible"/>
                                      </p:to>
                                    </p:set>
                                    <p:animEffect transition="in" filter="wipe(down)">
                                      <p:cBhvr>
                                        <p:cTn id="124" dur="500"/>
                                        <p:tgtEl>
                                          <p:spTgt spid="31"/>
                                        </p:tgtEl>
                                      </p:cBhvr>
                                    </p:animEffect>
                                  </p:childTnLst>
                                </p:cTn>
                              </p:par>
                              <p:par>
                                <p:cTn id="125" presetID="22" presetClass="entr" presetSubtype="4" fill="hold" grpId="0" nodeType="withEffect">
                                  <p:stCondLst>
                                    <p:cond delay="1250"/>
                                  </p:stCondLst>
                                  <p:childTnLst>
                                    <p:set>
                                      <p:cBhvr>
                                        <p:cTn id="126" dur="1" fill="hold">
                                          <p:stCondLst>
                                            <p:cond delay="0"/>
                                          </p:stCondLst>
                                        </p:cTn>
                                        <p:tgtEl>
                                          <p:spTgt spid="40"/>
                                        </p:tgtEl>
                                        <p:attrNameLst>
                                          <p:attrName>style.visibility</p:attrName>
                                        </p:attrNameLst>
                                      </p:cBhvr>
                                      <p:to>
                                        <p:strVal val="visible"/>
                                      </p:to>
                                    </p:set>
                                    <p:animEffect transition="in" filter="wipe(down)">
                                      <p:cBhvr>
                                        <p:cTn id="127" dur="500"/>
                                        <p:tgtEl>
                                          <p:spTgt spid="40"/>
                                        </p:tgtEl>
                                      </p:cBhvr>
                                    </p:animEffect>
                                  </p:childTnLst>
                                </p:cTn>
                              </p:par>
                              <p:par>
                                <p:cTn id="128" presetID="22" presetClass="entr" presetSubtype="4" fill="hold" grpId="0" nodeType="withEffect">
                                  <p:stCondLst>
                                    <p:cond delay="1250"/>
                                  </p:stCondLst>
                                  <p:childTnLst>
                                    <p:set>
                                      <p:cBhvr>
                                        <p:cTn id="129" dur="1" fill="hold">
                                          <p:stCondLst>
                                            <p:cond delay="0"/>
                                          </p:stCondLst>
                                        </p:cTn>
                                        <p:tgtEl>
                                          <p:spTgt spid="45"/>
                                        </p:tgtEl>
                                        <p:attrNameLst>
                                          <p:attrName>style.visibility</p:attrName>
                                        </p:attrNameLst>
                                      </p:cBhvr>
                                      <p:to>
                                        <p:strVal val="visible"/>
                                      </p:to>
                                    </p:set>
                                    <p:animEffect transition="in" filter="wipe(down)">
                                      <p:cBhvr>
                                        <p:cTn id="130" dur="500"/>
                                        <p:tgtEl>
                                          <p:spTgt spid="45"/>
                                        </p:tgtEl>
                                      </p:cBhvr>
                                    </p:animEffect>
                                  </p:childTnLst>
                                </p:cTn>
                              </p:par>
                              <p:par>
                                <p:cTn id="131" presetID="22" presetClass="entr" presetSubtype="4" fill="hold" grpId="0" nodeType="withEffect">
                                  <p:stCondLst>
                                    <p:cond delay="1500"/>
                                  </p:stCondLst>
                                  <p:childTnLst>
                                    <p:set>
                                      <p:cBhvr>
                                        <p:cTn id="132" dur="1" fill="hold">
                                          <p:stCondLst>
                                            <p:cond delay="0"/>
                                          </p:stCondLst>
                                        </p:cTn>
                                        <p:tgtEl>
                                          <p:spTgt spid="19"/>
                                        </p:tgtEl>
                                        <p:attrNameLst>
                                          <p:attrName>style.visibility</p:attrName>
                                        </p:attrNameLst>
                                      </p:cBhvr>
                                      <p:to>
                                        <p:strVal val="visible"/>
                                      </p:to>
                                    </p:set>
                                    <p:animEffect transition="in" filter="wipe(down)">
                                      <p:cBhvr>
                                        <p:cTn id="133" dur="500"/>
                                        <p:tgtEl>
                                          <p:spTgt spid="19"/>
                                        </p:tgtEl>
                                      </p:cBhvr>
                                    </p:animEffect>
                                  </p:childTnLst>
                                </p:cTn>
                              </p:par>
                              <p:par>
                                <p:cTn id="134" presetID="22" presetClass="entr" presetSubtype="4" fill="hold" grpId="0" nodeType="withEffect">
                                  <p:stCondLst>
                                    <p:cond delay="1500"/>
                                  </p:stCondLst>
                                  <p:childTnLst>
                                    <p:set>
                                      <p:cBhvr>
                                        <p:cTn id="135" dur="1" fill="hold">
                                          <p:stCondLst>
                                            <p:cond delay="0"/>
                                          </p:stCondLst>
                                        </p:cTn>
                                        <p:tgtEl>
                                          <p:spTgt spid="34"/>
                                        </p:tgtEl>
                                        <p:attrNameLst>
                                          <p:attrName>style.visibility</p:attrName>
                                        </p:attrNameLst>
                                      </p:cBhvr>
                                      <p:to>
                                        <p:strVal val="visible"/>
                                      </p:to>
                                    </p:set>
                                    <p:animEffect transition="in" filter="wipe(down)">
                                      <p:cBhvr>
                                        <p:cTn id="136" dur="500"/>
                                        <p:tgtEl>
                                          <p:spTgt spid="34"/>
                                        </p:tgtEl>
                                      </p:cBhvr>
                                    </p:animEffect>
                                  </p:childTnLst>
                                </p:cTn>
                              </p:par>
                              <p:par>
                                <p:cTn id="137" presetID="22" presetClass="entr" presetSubtype="4" fill="hold" grpId="0" nodeType="withEffect">
                                  <p:stCondLst>
                                    <p:cond delay="1500"/>
                                  </p:stCondLst>
                                  <p:childTnLst>
                                    <p:set>
                                      <p:cBhvr>
                                        <p:cTn id="138" dur="1" fill="hold">
                                          <p:stCondLst>
                                            <p:cond delay="0"/>
                                          </p:stCondLst>
                                        </p:cTn>
                                        <p:tgtEl>
                                          <p:spTgt spid="42"/>
                                        </p:tgtEl>
                                        <p:attrNameLst>
                                          <p:attrName>style.visibility</p:attrName>
                                        </p:attrNameLst>
                                      </p:cBhvr>
                                      <p:to>
                                        <p:strVal val="visible"/>
                                      </p:to>
                                    </p:set>
                                    <p:animEffect transition="in" filter="wipe(down)">
                                      <p:cBhvr>
                                        <p:cTn id="139" dur="500"/>
                                        <p:tgtEl>
                                          <p:spTgt spid="42"/>
                                        </p:tgtEl>
                                      </p:cBhvr>
                                    </p:animEffect>
                                  </p:childTnLst>
                                </p:cTn>
                              </p:par>
                              <p:par>
                                <p:cTn id="140" presetID="22" presetClass="entr" presetSubtype="4" fill="hold" grpId="0" nodeType="withEffect">
                                  <p:stCondLst>
                                    <p:cond delay="1500"/>
                                  </p:stCondLst>
                                  <p:childTnLst>
                                    <p:set>
                                      <p:cBhvr>
                                        <p:cTn id="141" dur="1" fill="hold">
                                          <p:stCondLst>
                                            <p:cond delay="0"/>
                                          </p:stCondLst>
                                        </p:cTn>
                                        <p:tgtEl>
                                          <p:spTgt spid="49"/>
                                        </p:tgtEl>
                                        <p:attrNameLst>
                                          <p:attrName>style.visibility</p:attrName>
                                        </p:attrNameLst>
                                      </p:cBhvr>
                                      <p:to>
                                        <p:strVal val="visible"/>
                                      </p:to>
                                    </p:set>
                                    <p:animEffect transition="in" filter="wipe(down)">
                                      <p:cBhvr>
                                        <p:cTn id="1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8468" y="764200"/>
            <a:ext cx="2453412" cy="3697760"/>
          </a:xfrm>
          <a:prstGeom prst="rect">
            <a:avLst/>
          </a:prstGeom>
          <a:effectLst>
            <a:outerShdw blurRad="76200" dir="13500000" sy="23000" kx="1200000" algn="br" rotWithShape="0">
              <a:prstClr val="black">
                <a:alpha val="20000"/>
              </a:prstClr>
            </a:outerShdw>
          </a:effectLst>
        </p:spPr>
      </p:pic>
      <p:grpSp>
        <p:nvGrpSpPr>
          <p:cNvPr id="5" name="组合 4"/>
          <p:cNvGrpSpPr/>
          <p:nvPr/>
        </p:nvGrpSpPr>
        <p:grpSpPr>
          <a:xfrm>
            <a:off x="4116869" y="1862096"/>
            <a:ext cx="607860" cy="600164"/>
            <a:chOff x="2332044" y="1429930"/>
            <a:chExt cx="810480" cy="800220"/>
          </a:xfrm>
        </p:grpSpPr>
        <p:grpSp>
          <p:nvGrpSpPr>
            <p:cNvPr id="6" name="组合 5"/>
            <p:cNvGrpSpPr/>
            <p:nvPr/>
          </p:nvGrpSpPr>
          <p:grpSpPr>
            <a:xfrm>
              <a:off x="2411760" y="1490614"/>
              <a:ext cx="648072" cy="648072"/>
              <a:chOff x="1907704" y="1131590"/>
              <a:chExt cx="1008112" cy="1008112"/>
            </a:xfrm>
          </p:grpSpPr>
          <p:sp>
            <p:nvSpPr>
              <p:cNvPr id="8" name="矩形 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 name="直接连接符 8"/>
              <p:cNvCxnSpPr>
                <a:stCxn id="8" idx="1"/>
                <a:endCxn id="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332044"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单</a:t>
              </a:r>
              <a:endParaRPr lang="zh-CN" altLang="en-US" sz="3300" dirty="0">
                <a:solidFill>
                  <a:schemeClr val="bg1">
                    <a:alpha val="79000"/>
                  </a:schemeClr>
                </a:solidFill>
                <a:latin typeface="+mj-ea"/>
                <a:ea typeface="+mj-ea"/>
              </a:endParaRPr>
            </a:p>
          </p:txBody>
        </p:sp>
      </p:grpSp>
      <p:grpSp>
        <p:nvGrpSpPr>
          <p:cNvPr id="11" name="组合 10"/>
          <p:cNvGrpSpPr/>
          <p:nvPr/>
        </p:nvGrpSpPr>
        <p:grpSpPr>
          <a:xfrm>
            <a:off x="4674207" y="1862096"/>
            <a:ext cx="607860" cy="600164"/>
            <a:chOff x="3080967" y="1429930"/>
            <a:chExt cx="810480" cy="800220"/>
          </a:xfrm>
        </p:grpSpPr>
        <p:grpSp>
          <p:nvGrpSpPr>
            <p:cNvPr id="12" name="组合 11"/>
            <p:cNvGrpSpPr/>
            <p:nvPr/>
          </p:nvGrpSpPr>
          <p:grpSpPr>
            <a:xfrm>
              <a:off x="3160683" y="1490614"/>
              <a:ext cx="648072" cy="648072"/>
              <a:chOff x="1907704" y="1131590"/>
              <a:chExt cx="1008112" cy="1008112"/>
            </a:xfrm>
          </p:grpSpPr>
          <p:sp>
            <p:nvSpPr>
              <p:cNvPr id="14" name="矩形 1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5" name="直接连接符 14"/>
              <p:cNvCxnSpPr>
                <a:stCxn id="14" idx="1"/>
                <a:endCxn id="1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击</a:t>
              </a:r>
              <a:endParaRPr lang="zh-CN" altLang="en-US" sz="3300" dirty="0">
                <a:solidFill>
                  <a:schemeClr val="bg1">
                    <a:alpha val="79000"/>
                  </a:schemeClr>
                </a:solidFill>
                <a:latin typeface="+mj-ea"/>
                <a:ea typeface="+mj-ea"/>
              </a:endParaRPr>
            </a:p>
          </p:txBody>
        </p:sp>
      </p:grpSp>
      <p:grpSp>
        <p:nvGrpSpPr>
          <p:cNvPr id="17" name="组合 16"/>
          <p:cNvGrpSpPr/>
          <p:nvPr/>
        </p:nvGrpSpPr>
        <p:grpSpPr>
          <a:xfrm>
            <a:off x="5788878" y="1862096"/>
            <a:ext cx="607860" cy="600164"/>
            <a:chOff x="3860097" y="1429930"/>
            <a:chExt cx="810480" cy="800220"/>
          </a:xfrm>
        </p:grpSpPr>
        <p:grpSp>
          <p:nvGrpSpPr>
            <p:cNvPr id="18" name="组合 17"/>
            <p:cNvGrpSpPr/>
            <p:nvPr/>
          </p:nvGrpSpPr>
          <p:grpSpPr>
            <a:xfrm>
              <a:off x="3939813"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009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加</a:t>
              </a:r>
              <a:endParaRPr lang="zh-CN" altLang="en-US" sz="3300" dirty="0">
                <a:solidFill>
                  <a:schemeClr val="bg1">
                    <a:alpha val="79000"/>
                  </a:schemeClr>
                </a:solidFill>
                <a:latin typeface="+mj-ea"/>
                <a:ea typeface="+mj-ea"/>
              </a:endParaRPr>
            </a:p>
          </p:txBody>
        </p:sp>
      </p:grpSp>
      <p:grpSp>
        <p:nvGrpSpPr>
          <p:cNvPr id="23" name="组合 22"/>
          <p:cNvGrpSpPr/>
          <p:nvPr/>
        </p:nvGrpSpPr>
        <p:grpSpPr>
          <a:xfrm>
            <a:off x="6346213" y="1862096"/>
            <a:ext cx="607859" cy="600164"/>
            <a:chOff x="4624108" y="1429930"/>
            <a:chExt cx="810479" cy="800220"/>
          </a:xfrm>
        </p:grpSpPr>
        <p:grpSp>
          <p:nvGrpSpPr>
            <p:cNvPr id="24" name="组合 23"/>
            <p:cNvGrpSpPr/>
            <p:nvPr/>
          </p:nvGrpSpPr>
          <p:grpSpPr>
            <a:xfrm>
              <a:off x="4703824"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24108" y="1429930"/>
              <a:ext cx="810479"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标</a:t>
              </a:r>
              <a:endParaRPr lang="zh-CN" altLang="en-US" sz="3300" dirty="0">
                <a:solidFill>
                  <a:schemeClr val="bg1">
                    <a:alpha val="79000"/>
                  </a:schemeClr>
                </a:solidFill>
                <a:latin typeface="+mj-ea"/>
                <a:ea typeface="+mj-ea"/>
              </a:endParaRPr>
            </a:p>
          </p:txBody>
        </p:sp>
      </p:grpSp>
      <p:grpSp>
        <p:nvGrpSpPr>
          <p:cNvPr id="29" name="组合 28"/>
          <p:cNvGrpSpPr/>
          <p:nvPr/>
        </p:nvGrpSpPr>
        <p:grpSpPr>
          <a:xfrm>
            <a:off x="6903548" y="1862096"/>
            <a:ext cx="607860" cy="600164"/>
            <a:chOff x="5359107" y="1429930"/>
            <a:chExt cx="810480" cy="800220"/>
          </a:xfrm>
        </p:grpSpPr>
        <p:grpSp>
          <p:nvGrpSpPr>
            <p:cNvPr id="30" name="组合 29"/>
            <p:cNvGrpSpPr/>
            <p:nvPr/>
          </p:nvGrpSpPr>
          <p:grpSpPr>
            <a:xfrm>
              <a:off x="543882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35910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题</a:t>
              </a:r>
              <a:endParaRPr lang="zh-CN" altLang="en-US" sz="3300" dirty="0">
                <a:solidFill>
                  <a:schemeClr val="bg1">
                    <a:alpha val="79000"/>
                  </a:schemeClr>
                </a:solidFill>
                <a:latin typeface="+mj-ea"/>
                <a:ea typeface="+mj-ea"/>
              </a:endParaRPr>
            </a:p>
          </p:txBody>
        </p:sp>
      </p:grpSp>
      <p:sp>
        <p:nvSpPr>
          <p:cNvPr id="35" name="TextBox 33"/>
          <p:cNvSpPr txBox="1"/>
          <p:nvPr/>
        </p:nvSpPr>
        <p:spPr>
          <a:xfrm>
            <a:off x="4828502" y="2676322"/>
            <a:ext cx="1872629" cy="248209"/>
          </a:xfrm>
          <a:prstGeom prst="rect">
            <a:avLst/>
          </a:prstGeom>
          <a:noFill/>
        </p:spPr>
        <p:txBody>
          <a:bodyPr wrap="none" rtlCol="0">
            <a:spAutoFit/>
          </a:bodyPr>
          <a:lstStyle/>
          <a:p>
            <a:pPr algn="ctr"/>
            <a:r>
              <a:rPr lang="zh-CN" altLang="en-US" sz="1015" dirty="0">
                <a:solidFill>
                  <a:schemeClr val="bg1">
                    <a:alpha val="70000"/>
                  </a:schemeClr>
                </a:solidFill>
                <a:latin typeface="+mj-ea"/>
                <a:ea typeface="+mj-ea"/>
              </a:rPr>
              <a:t>“添加章节简单的文字介绍”</a:t>
            </a:r>
            <a:endParaRPr lang="zh-CN" altLang="en-US" sz="1015" dirty="0">
              <a:solidFill>
                <a:schemeClr val="bg1">
                  <a:alpha val="70000"/>
                </a:schemeClr>
              </a:solidFill>
              <a:latin typeface="+mj-ea"/>
              <a:ea typeface="+mj-ea"/>
            </a:endParaRPr>
          </a:p>
        </p:txBody>
      </p:sp>
      <p:pic>
        <p:nvPicPr>
          <p:cNvPr id="36"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354" y="2332543"/>
            <a:ext cx="704850" cy="381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910" y="2443314"/>
            <a:ext cx="4158462" cy="256874"/>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231542" y="1862096"/>
            <a:ext cx="607860" cy="600164"/>
            <a:chOff x="3080967" y="1429930"/>
            <a:chExt cx="810480" cy="800220"/>
          </a:xfrm>
        </p:grpSpPr>
        <p:grpSp>
          <p:nvGrpSpPr>
            <p:cNvPr id="39" name="组合 38"/>
            <p:cNvGrpSpPr/>
            <p:nvPr/>
          </p:nvGrpSpPr>
          <p:grpSpPr>
            <a:xfrm>
              <a:off x="3160683" y="1490614"/>
              <a:ext cx="648072" cy="648072"/>
              <a:chOff x="1907704" y="1131590"/>
              <a:chExt cx="1008112" cy="1008112"/>
            </a:xfrm>
          </p:grpSpPr>
          <p:sp>
            <p:nvSpPr>
              <p:cNvPr id="41" name="矩形 40"/>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42" name="直接连接符 41"/>
              <p:cNvCxnSpPr>
                <a:stCxn id="41" idx="1"/>
                <a:endCxn id="41"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添</a:t>
              </a:r>
              <a:endParaRPr lang="zh-CN" altLang="en-US" sz="3300" dirty="0">
                <a:solidFill>
                  <a:schemeClr val="bg1">
                    <a:alpha val="79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2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6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8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22" presetClass="entr" presetSubtype="8" fill="hold" nodeType="withEffect">
                                  <p:stCondLst>
                                    <p:cond delay="160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1000"/>
                                        <p:tgtEl>
                                          <p:spTgt spid="37"/>
                                        </p:tgtEl>
                                      </p:cBhvr>
                                    </p:animEffect>
                                  </p:childTnLst>
                                </p:cTn>
                              </p:par>
                              <p:par>
                                <p:cTn id="31" presetID="1" presetClass="entr" presetSubtype="0" fill="hold" nodeType="withEffect">
                                  <p:stCondLst>
                                    <p:cond delay="1600"/>
                                  </p:stCondLst>
                                  <p:childTnLst>
                                    <p:set>
                                      <p:cBhvr>
                                        <p:cTn id="32" dur="1" fill="hold">
                                          <p:stCondLst>
                                            <p:cond delay="0"/>
                                          </p:stCondLst>
                                        </p:cTn>
                                        <p:tgtEl>
                                          <p:spTgt spid="36"/>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36"/>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48644" y="1430910"/>
            <a:ext cx="3959297" cy="2666998"/>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10" name="组合 12"/>
          <p:cNvGrpSpPr/>
          <p:nvPr/>
        </p:nvGrpSpPr>
        <p:grpSpPr bwMode="auto">
          <a:xfrm>
            <a:off x="693289" y="1430909"/>
            <a:ext cx="2355941" cy="475396"/>
            <a:chOff x="0" y="0"/>
            <a:chExt cx="3141314" cy="633860"/>
          </a:xfrm>
        </p:grpSpPr>
        <p:sp>
          <p:nvSpPr>
            <p:cNvPr id="11" name="TextBox 1"/>
            <p:cNvSpPr>
              <a:spLocks noChangeArrowheads="1"/>
            </p:cNvSpPr>
            <p:nvPr/>
          </p:nvSpPr>
          <p:spPr bwMode="auto">
            <a:xfrm>
              <a:off x="0" y="0"/>
              <a:ext cx="38301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100" dirty="0">
                  <a:solidFill>
                    <a:srgbClr val="F8F8F8"/>
                  </a:solidFill>
                  <a:latin typeface="Impact" panose="020B0806030902050204" pitchFamily="34" charset="0"/>
                  <a:ea typeface="MS UI Gothic" panose="020B0600070205080204" pitchFamily="34" charset="-128"/>
                  <a:sym typeface="Impact" panose="020B0806030902050204" pitchFamily="34" charset="0"/>
                </a:rPr>
                <a:t>1</a:t>
              </a:r>
              <a:endParaRPr lang="zh-CN" altLang="en-US" sz="2100" dirty="0">
                <a:solidFill>
                  <a:srgbClr val="F8F8F8"/>
                </a:solidFill>
                <a:latin typeface="Impact" panose="020B0806030902050204" pitchFamily="34" charset="0"/>
                <a:ea typeface="MS UI Gothic" panose="020B0600070205080204" pitchFamily="34" charset="-128"/>
                <a:sym typeface="Impact" panose="020B0806030902050204" pitchFamily="34" charset="0"/>
              </a:endParaRPr>
            </a:p>
          </p:txBody>
        </p:sp>
        <p:sp>
          <p:nvSpPr>
            <p:cNvPr id="12" name="直接连接符 15"/>
            <p:cNvSpPr>
              <a:spLocks noChangeShapeType="1"/>
            </p:cNvSpPr>
            <p:nvPr/>
          </p:nvSpPr>
          <p:spPr bwMode="auto">
            <a:xfrm flipH="1">
              <a:off x="0" y="0"/>
              <a:ext cx="590550" cy="590550"/>
            </a:xfrm>
            <a:prstGeom prst="line">
              <a:avLst/>
            </a:prstGeom>
            <a:noFill/>
            <a:ln w="9525" cap="flat" cmpd="sng">
              <a:solidFill>
                <a:srgbClr val="F2F2F2"/>
              </a:solidFill>
              <a:bevel/>
            </a:ln>
            <a:extLst>
              <a:ext uri="{909E8E84-426E-40DD-AFC4-6F175D3DCCD1}">
                <a14:hiddenFill xmlns:a14="http://schemas.microsoft.com/office/drawing/2010/main">
                  <a:noFill/>
                </a14:hiddenFill>
              </a:ext>
            </a:extLst>
          </p:spPr>
          <p:txBody>
            <a:bodyPr/>
            <a:lstStyle/>
            <a:p>
              <a:endParaRPr lang="zh-CN" altLang="en-US" sz="1015">
                <a:solidFill>
                  <a:schemeClr val="bg1">
                    <a:lumMod val="85000"/>
                  </a:schemeClr>
                </a:solidFill>
              </a:endParaRPr>
            </a:p>
          </p:txBody>
        </p:sp>
        <p:sp>
          <p:nvSpPr>
            <p:cNvPr id="13" name="矩形 7"/>
            <p:cNvSpPr>
              <a:spLocks noChangeArrowheads="1"/>
            </p:cNvSpPr>
            <p:nvPr/>
          </p:nvSpPr>
          <p:spPr bwMode="auto">
            <a:xfrm>
              <a:off x="452437" y="95251"/>
              <a:ext cx="2688877" cy="538609"/>
            </a:xfrm>
            <a:prstGeom prst="rect">
              <a:avLst/>
            </a:prstGeom>
            <a:noFill/>
          </p:spPr>
          <p:txBody>
            <a:bodyPr wrap="square" rtlCol="0">
              <a:spAutoFit/>
            </a:bodyPr>
            <a:lstStyle/>
            <a:p>
              <a:pPr>
                <a:spcBef>
                  <a:spcPct val="0"/>
                </a:spcBef>
              </a:pPr>
              <a:r>
                <a:rPr lang="zh-CN" altLang="en-US" sz="2025" dirty="0">
                  <a:solidFill>
                    <a:srgbClr val="F8F8F8"/>
                  </a:solidFill>
                  <a:latin typeface="+mj-ea"/>
                  <a:ea typeface="+mj-ea"/>
                </a:rPr>
                <a:t>添加内容</a:t>
              </a:r>
              <a:endParaRPr lang="zh-CN" altLang="en-US" sz="2025" dirty="0">
                <a:solidFill>
                  <a:srgbClr val="F8F8F8"/>
                </a:solidFill>
                <a:latin typeface="+mj-ea"/>
                <a:ea typeface="+mj-ea"/>
              </a:endParaRPr>
            </a:p>
          </p:txBody>
        </p:sp>
      </p:grpSp>
      <p:sp>
        <p:nvSpPr>
          <p:cNvPr id="14" name="矩形 8"/>
          <p:cNvSpPr>
            <a:spLocks noChangeArrowheads="1"/>
          </p:cNvSpPr>
          <p:nvPr/>
        </p:nvSpPr>
        <p:spPr bwMode="auto">
          <a:xfrm>
            <a:off x="1032572" y="1864296"/>
            <a:ext cx="3258317" cy="10791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lvl="0">
              <a:lnSpc>
                <a:spcPct val="150000"/>
              </a:lnSpc>
            </a:pPr>
            <a:r>
              <a:rPr lang="zh-CN" altLang="en-US" sz="1425" dirty="0">
                <a:solidFill>
                  <a:srgbClr val="F8F8F8"/>
                </a:solidFill>
                <a:latin typeface="方正卡通简体" panose="03000509000000000000" charset="-122"/>
              </a:rPr>
              <a:t>单击此处添加文本，单击此处添加文本，单击此处添加文本，单击此处添加文本。</a:t>
            </a:r>
            <a:endParaRPr lang="en-US" altLang="zh-CN" sz="1425" dirty="0">
              <a:solidFill>
                <a:srgbClr val="F8F8F8"/>
              </a:solidFill>
              <a:latin typeface="方正卡通简体" panose="03000509000000000000" charset="-122"/>
            </a:endParaRPr>
          </a:p>
        </p:txBody>
      </p:sp>
      <p:grpSp>
        <p:nvGrpSpPr>
          <p:cNvPr id="15" name="组合 18"/>
          <p:cNvGrpSpPr/>
          <p:nvPr/>
        </p:nvGrpSpPr>
        <p:grpSpPr bwMode="auto">
          <a:xfrm>
            <a:off x="696859" y="2978722"/>
            <a:ext cx="1559142" cy="475396"/>
            <a:chOff x="0" y="0"/>
            <a:chExt cx="2079020" cy="633860"/>
          </a:xfrm>
        </p:grpSpPr>
        <p:sp>
          <p:nvSpPr>
            <p:cNvPr id="16" name="TextBox 10"/>
            <p:cNvSpPr>
              <a:spLocks noChangeArrowheads="1"/>
            </p:cNvSpPr>
            <p:nvPr/>
          </p:nvSpPr>
          <p:spPr bwMode="auto">
            <a:xfrm>
              <a:off x="0" y="0"/>
              <a:ext cx="425791"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100" dirty="0">
                  <a:solidFill>
                    <a:srgbClr val="F8F8F8"/>
                  </a:solidFill>
                  <a:latin typeface="Impact" panose="020B0806030902050204" pitchFamily="34" charset="0"/>
                  <a:ea typeface="MS UI Gothic" panose="020B0600070205080204" pitchFamily="34" charset="-128"/>
                  <a:sym typeface="Impact" panose="020B0806030902050204" pitchFamily="34" charset="0"/>
                </a:rPr>
                <a:t>2</a:t>
              </a:r>
              <a:endParaRPr lang="zh-CN" altLang="en-US" sz="2100" dirty="0">
                <a:solidFill>
                  <a:srgbClr val="F8F8F8"/>
                </a:solidFill>
                <a:latin typeface="Impact" panose="020B0806030902050204" pitchFamily="34" charset="0"/>
                <a:ea typeface="MS UI Gothic" panose="020B0600070205080204" pitchFamily="34" charset="-128"/>
                <a:sym typeface="Impact" panose="020B0806030902050204" pitchFamily="34" charset="0"/>
              </a:endParaRPr>
            </a:p>
          </p:txBody>
        </p:sp>
        <p:sp>
          <p:nvSpPr>
            <p:cNvPr id="17" name="直接连接符 20"/>
            <p:cNvSpPr>
              <a:spLocks noChangeShapeType="1"/>
            </p:cNvSpPr>
            <p:nvPr/>
          </p:nvSpPr>
          <p:spPr bwMode="auto">
            <a:xfrm flipH="1">
              <a:off x="0" y="0"/>
              <a:ext cx="590550" cy="590550"/>
            </a:xfrm>
            <a:prstGeom prst="line">
              <a:avLst/>
            </a:prstGeom>
            <a:noFill/>
            <a:ln w="9525" cap="flat" cmpd="sng">
              <a:solidFill>
                <a:srgbClr val="F2F2F2"/>
              </a:solidFill>
              <a:bevel/>
            </a:ln>
            <a:extLst>
              <a:ext uri="{909E8E84-426E-40DD-AFC4-6F175D3DCCD1}">
                <a14:hiddenFill xmlns:a14="http://schemas.microsoft.com/office/drawing/2010/main">
                  <a:noFill/>
                </a14:hiddenFill>
              </a:ext>
            </a:extLst>
          </p:spPr>
          <p:txBody>
            <a:bodyPr/>
            <a:lstStyle/>
            <a:p>
              <a:endParaRPr lang="zh-CN" altLang="en-US" sz="1015">
                <a:solidFill>
                  <a:schemeClr val="bg1">
                    <a:lumMod val="85000"/>
                  </a:schemeClr>
                </a:solidFill>
              </a:endParaRPr>
            </a:p>
          </p:txBody>
        </p:sp>
        <p:sp>
          <p:nvSpPr>
            <p:cNvPr id="18" name="矩形 12"/>
            <p:cNvSpPr>
              <a:spLocks noChangeArrowheads="1"/>
            </p:cNvSpPr>
            <p:nvPr/>
          </p:nvSpPr>
          <p:spPr bwMode="auto">
            <a:xfrm>
              <a:off x="447675" y="95251"/>
              <a:ext cx="163134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spcBef>
                  <a:spcPct val="0"/>
                </a:spcBef>
              </a:pPr>
              <a:r>
                <a:rPr lang="zh-CN" altLang="en-US" sz="2025" dirty="0">
                  <a:solidFill>
                    <a:srgbClr val="F8F8F8"/>
                  </a:solidFill>
                  <a:latin typeface="+mj-ea"/>
                </a:rPr>
                <a:t>添加内容</a:t>
              </a:r>
              <a:endParaRPr lang="zh-CN" altLang="en-US" sz="2025" dirty="0">
                <a:solidFill>
                  <a:srgbClr val="F8F8F8"/>
                </a:solidFill>
                <a:latin typeface="+mj-ea"/>
              </a:endParaRPr>
            </a:p>
          </p:txBody>
        </p:sp>
      </p:grpSp>
      <p:sp>
        <p:nvSpPr>
          <p:cNvPr id="19" name="矩形 9"/>
          <p:cNvSpPr>
            <a:spLocks noChangeArrowheads="1"/>
          </p:cNvSpPr>
          <p:nvPr/>
        </p:nvSpPr>
        <p:spPr bwMode="auto">
          <a:xfrm>
            <a:off x="1032572" y="3371628"/>
            <a:ext cx="3258317" cy="10791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lvl="0">
              <a:lnSpc>
                <a:spcPct val="150000"/>
              </a:lnSpc>
            </a:pPr>
            <a:r>
              <a:rPr lang="zh-CN" altLang="en-US" sz="1425" dirty="0">
                <a:solidFill>
                  <a:srgbClr val="F8F8F8"/>
                </a:solidFill>
                <a:latin typeface="方正卡通简体" panose="03000509000000000000" charset="-122"/>
              </a:rPr>
              <a:t>单击此处添加文本，单击此处添加文本，单击此处添加文本，单击此处添加文本。</a:t>
            </a:r>
            <a:endParaRPr lang="en-US" altLang="zh-CN" sz="1425" dirty="0">
              <a:solidFill>
                <a:srgbClr val="F8F8F8"/>
              </a:solidFill>
              <a:latin typeface="方正卡通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600"/>
                            </p:stCondLst>
                            <p:childTnLst>
                              <p:par>
                                <p:cTn id="30" presetID="26" presetClass="emph" presetSubtype="0" fill="hold" nodeType="afterEffect">
                                  <p:stCondLst>
                                    <p:cond delay="0"/>
                                  </p:stCondLst>
                                  <p:childTnLst>
                                    <p:animEffect transition="out" filter="fade">
                                      <p:cBhvr>
                                        <p:cTn id="31" dur="500" tmFilter="0, 0; .2, .5; .8, .5; 1, 0"/>
                                        <p:tgtEl>
                                          <p:spTgt spid="6"/>
                                        </p:tgtEl>
                                      </p:cBhvr>
                                    </p:animEffect>
                                    <p:animScale>
                                      <p:cBhvr>
                                        <p:cTn id="32" dur="250" autoRev="1" fill="hold"/>
                                        <p:tgtEl>
                                          <p:spTgt spid="6"/>
                                        </p:tgtEl>
                                      </p:cBhvr>
                                      <p:by x="105000" y="105000"/>
                                    </p:animScale>
                                  </p:childTnLst>
                                </p:cTn>
                              </p:par>
                            </p:childTnLst>
                          </p:cTn>
                        </p:par>
                        <p:par>
                          <p:cTn id="33" fill="hold">
                            <p:stCondLst>
                              <p:cond delay="3100"/>
                            </p:stCondLst>
                            <p:childTnLst>
                              <p:par>
                                <p:cTn id="34" presetID="2" presetClass="entr" presetSubtype="2" decel="10000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1+#ppt_w/2"/>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0-#ppt_w/2"/>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childTnLst>
                                </p:cTn>
                              </p:par>
                            </p:childTnLst>
                          </p:cTn>
                        </p:par>
                        <p:par>
                          <p:cTn id="42" fill="hold">
                            <p:stCondLst>
                              <p:cond delay="3600"/>
                            </p:stCondLst>
                            <p:childTnLst>
                              <p:par>
                                <p:cTn id="43" presetID="2" presetClass="entr" presetSubtype="2" decel="10000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1+#ppt_w/2"/>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ppt_x</p:attrName>
                                        </p:attrNameLst>
                                      </p:cBhvr>
                                      <p:tavLst>
                                        <p:tav tm="0">
                                          <p:val>
                                            <p:strVal val="0-#ppt_w/2"/>
                                          </p:val>
                                        </p:tav>
                                        <p:tav tm="100000">
                                          <p:val>
                                            <p:strVal val="#ppt_x"/>
                                          </p:val>
                                        </p:tav>
                                      </p:tavLst>
                                    </p:anim>
                                    <p:anim calcmode="lin" valueType="num">
                                      <p:cBhvr>
                                        <p:cTn id="5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bldLvl="0" autoUpdateAnimBg="0"/>
      <p:bldP spid="19"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Freeform 6"/>
          <p:cNvSpPr>
            <a:spLocks noChangeArrowheads="1"/>
          </p:cNvSpPr>
          <p:nvPr/>
        </p:nvSpPr>
        <p:spPr bwMode="auto">
          <a:xfrm>
            <a:off x="1578365" y="2611440"/>
            <a:ext cx="6445998" cy="222250"/>
          </a:xfrm>
          <a:custGeom>
            <a:avLst/>
            <a:gdLst>
              <a:gd name="T0" fmla="*/ 1449 w 1546"/>
              <a:gd name="T1" fmla="*/ 59 h 59"/>
              <a:gd name="T2" fmla="*/ 0 w 1546"/>
              <a:gd name="T3" fmla="*/ 59 h 59"/>
              <a:gd name="T4" fmla="*/ 0 w 1546"/>
              <a:gd name="T5" fmla="*/ 55 h 59"/>
              <a:gd name="T6" fmla="*/ 1449 w 1546"/>
              <a:gd name="T7" fmla="*/ 55 h 59"/>
              <a:gd name="T8" fmla="*/ 1515 w 1546"/>
              <a:gd name="T9" fmla="*/ 28 h 59"/>
              <a:gd name="T10" fmla="*/ 1543 w 1546"/>
              <a:gd name="T11" fmla="*/ 0 h 59"/>
              <a:gd name="T12" fmla="*/ 1546 w 1546"/>
              <a:gd name="T13" fmla="*/ 2 h 59"/>
              <a:gd name="T14" fmla="*/ 1518 w 1546"/>
              <a:gd name="T15" fmla="*/ 30 h 59"/>
              <a:gd name="T16" fmla="*/ 1449 w 1546"/>
              <a:gd name="T17" fmla="*/ 59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46"/>
              <a:gd name="T28" fmla="*/ 0 h 59"/>
              <a:gd name="T29" fmla="*/ 1546 w 1546"/>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46" h="59">
                <a:moveTo>
                  <a:pt x="1449" y="59"/>
                </a:moveTo>
                <a:cubicBezTo>
                  <a:pt x="0" y="59"/>
                  <a:pt x="0" y="59"/>
                  <a:pt x="0" y="59"/>
                </a:cubicBezTo>
                <a:cubicBezTo>
                  <a:pt x="0" y="55"/>
                  <a:pt x="0" y="55"/>
                  <a:pt x="0" y="55"/>
                </a:cubicBezTo>
                <a:cubicBezTo>
                  <a:pt x="1449" y="55"/>
                  <a:pt x="1449" y="55"/>
                  <a:pt x="1449" y="55"/>
                </a:cubicBezTo>
                <a:cubicBezTo>
                  <a:pt x="1471" y="55"/>
                  <a:pt x="1500" y="43"/>
                  <a:pt x="1515" y="28"/>
                </a:cubicBezTo>
                <a:cubicBezTo>
                  <a:pt x="1543" y="0"/>
                  <a:pt x="1543" y="0"/>
                  <a:pt x="1543" y="0"/>
                </a:cubicBezTo>
                <a:cubicBezTo>
                  <a:pt x="1546" y="2"/>
                  <a:pt x="1546" y="2"/>
                  <a:pt x="1546" y="2"/>
                </a:cubicBezTo>
                <a:cubicBezTo>
                  <a:pt x="1518" y="30"/>
                  <a:pt x="1518" y="30"/>
                  <a:pt x="1518" y="30"/>
                </a:cubicBezTo>
                <a:cubicBezTo>
                  <a:pt x="1502" y="46"/>
                  <a:pt x="1471" y="59"/>
                  <a:pt x="1449" y="59"/>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0" name="Freeform 7"/>
          <p:cNvSpPr>
            <a:spLocks noChangeArrowheads="1"/>
          </p:cNvSpPr>
          <p:nvPr/>
        </p:nvSpPr>
        <p:spPr bwMode="auto">
          <a:xfrm>
            <a:off x="5970406" y="2817815"/>
            <a:ext cx="1653960" cy="739775"/>
          </a:xfrm>
          <a:custGeom>
            <a:avLst/>
            <a:gdLst>
              <a:gd name="T0" fmla="*/ 336 w 441"/>
              <a:gd name="T1" fmla="*/ 197 h 197"/>
              <a:gd name="T2" fmla="*/ 233 w 441"/>
              <a:gd name="T3" fmla="*/ 197 h 197"/>
              <a:gd name="T4" fmla="*/ 165 w 441"/>
              <a:gd name="T5" fmla="*/ 168 h 197"/>
              <a:gd name="T6" fmla="*/ 0 w 441"/>
              <a:gd name="T7" fmla="*/ 3 h 197"/>
              <a:gd name="T8" fmla="*/ 3 w 441"/>
              <a:gd name="T9" fmla="*/ 0 h 197"/>
              <a:gd name="T10" fmla="*/ 168 w 441"/>
              <a:gd name="T11" fmla="*/ 166 h 197"/>
              <a:gd name="T12" fmla="*/ 233 w 441"/>
              <a:gd name="T13" fmla="*/ 193 h 197"/>
              <a:gd name="T14" fmla="*/ 336 w 441"/>
              <a:gd name="T15" fmla="*/ 193 h 197"/>
              <a:gd name="T16" fmla="*/ 402 w 441"/>
              <a:gd name="T17" fmla="*/ 166 h 197"/>
              <a:gd name="T18" fmla="*/ 438 w 441"/>
              <a:gd name="T19" fmla="*/ 129 h 197"/>
              <a:gd name="T20" fmla="*/ 441 w 441"/>
              <a:gd name="T21" fmla="*/ 132 h 197"/>
              <a:gd name="T22" fmla="*/ 405 w 441"/>
              <a:gd name="T23" fmla="*/ 168 h 197"/>
              <a:gd name="T24" fmla="*/ 336 w 441"/>
              <a:gd name="T25" fmla="*/ 197 h 1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1"/>
              <a:gd name="T40" fmla="*/ 0 h 197"/>
              <a:gd name="T41" fmla="*/ 441 w 441"/>
              <a:gd name="T42" fmla="*/ 197 h 1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1" h="197">
                <a:moveTo>
                  <a:pt x="336" y="197"/>
                </a:moveTo>
                <a:cubicBezTo>
                  <a:pt x="233" y="197"/>
                  <a:pt x="233" y="197"/>
                  <a:pt x="233" y="197"/>
                </a:cubicBezTo>
                <a:cubicBezTo>
                  <a:pt x="211" y="197"/>
                  <a:pt x="181" y="184"/>
                  <a:pt x="165" y="168"/>
                </a:cubicBezTo>
                <a:cubicBezTo>
                  <a:pt x="0" y="3"/>
                  <a:pt x="0" y="3"/>
                  <a:pt x="0" y="3"/>
                </a:cubicBezTo>
                <a:cubicBezTo>
                  <a:pt x="3" y="0"/>
                  <a:pt x="3" y="0"/>
                  <a:pt x="3" y="0"/>
                </a:cubicBezTo>
                <a:cubicBezTo>
                  <a:pt x="168" y="166"/>
                  <a:pt x="168" y="166"/>
                  <a:pt x="168" y="166"/>
                </a:cubicBezTo>
                <a:cubicBezTo>
                  <a:pt x="183" y="180"/>
                  <a:pt x="212" y="193"/>
                  <a:pt x="233" y="193"/>
                </a:cubicBezTo>
                <a:cubicBezTo>
                  <a:pt x="336" y="193"/>
                  <a:pt x="336" y="193"/>
                  <a:pt x="336" y="193"/>
                </a:cubicBezTo>
                <a:cubicBezTo>
                  <a:pt x="358" y="193"/>
                  <a:pt x="387" y="180"/>
                  <a:pt x="402" y="166"/>
                </a:cubicBezTo>
                <a:cubicBezTo>
                  <a:pt x="438" y="129"/>
                  <a:pt x="438" y="129"/>
                  <a:pt x="438" y="129"/>
                </a:cubicBezTo>
                <a:cubicBezTo>
                  <a:pt x="441" y="132"/>
                  <a:pt x="441" y="132"/>
                  <a:pt x="441" y="132"/>
                </a:cubicBezTo>
                <a:cubicBezTo>
                  <a:pt x="405" y="168"/>
                  <a:pt x="405" y="168"/>
                  <a:pt x="405" y="168"/>
                </a:cubicBezTo>
                <a:cubicBezTo>
                  <a:pt x="389" y="184"/>
                  <a:pt x="358" y="197"/>
                  <a:pt x="336" y="197"/>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1" name="Freeform 8"/>
          <p:cNvSpPr>
            <a:spLocks noChangeArrowheads="1"/>
          </p:cNvSpPr>
          <p:nvPr/>
        </p:nvSpPr>
        <p:spPr bwMode="auto">
          <a:xfrm>
            <a:off x="2606931" y="1550988"/>
            <a:ext cx="2861890" cy="2043112"/>
          </a:xfrm>
          <a:custGeom>
            <a:avLst/>
            <a:gdLst>
              <a:gd name="T0" fmla="*/ 269 w 763"/>
              <a:gd name="T1" fmla="*/ 545 h 545"/>
              <a:gd name="T2" fmla="*/ 232 w 763"/>
              <a:gd name="T3" fmla="*/ 545 h 545"/>
              <a:gd name="T4" fmla="*/ 164 w 763"/>
              <a:gd name="T5" fmla="*/ 517 h 545"/>
              <a:gd name="T6" fmla="*/ 16 w 763"/>
              <a:gd name="T7" fmla="*/ 369 h 545"/>
              <a:gd name="T8" fmla="*/ 16 w 763"/>
              <a:gd name="T9" fmla="*/ 311 h 545"/>
              <a:gd name="T10" fmla="*/ 253 w 763"/>
              <a:gd name="T11" fmla="*/ 73 h 545"/>
              <a:gd name="T12" fmla="*/ 321 w 763"/>
              <a:gd name="T13" fmla="*/ 45 h 545"/>
              <a:gd name="T14" fmla="*/ 676 w 763"/>
              <a:gd name="T15" fmla="*/ 45 h 545"/>
              <a:gd name="T16" fmla="*/ 737 w 763"/>
              <a:gd name="T17" fmla="*/ 23 h 545"/>
              <a:gd name="T18" fmla="*/ 760 w 763"/>
              <a:gd name="T19" fmla="*/ 0 h 545"/>
              <a:gd name="T20" fmla="*/ 763 w 763"/>
              <a:gd name="T21" fmla="*/ 2 h 545"/>
              <a:gd name="T22" fmla="*/ 740 w 763"/>
              <a:gd name="T23" fmla="*/ 25 h 545"/>
              <a:gd name="T24" fmla="*/ 676 w 763"/>
              <a:gd name="T25" fmla="*/ 49 h 545"/>
              <a:gd name="T26" fmla="*/ 321 w 763"/>
              <a:gd name="T27" fmla="*/ 49 h 545"/>
              <a:gd name="T28" fmla="*/ 256 w 763"/>
              <a:gd name="T29" fmla="*/ 76 h 545"/>
              <a:gd name="T30" fmla="*/ 19 w 763"/>
              <a:gd name="T31" fmla="*/ 313 h 545"/>
              <a:gd name="T32" fmla="*/ 19 w 763"/>
              <a:gd name="T33" fmla="*/ 366 h 545"/>
              <a:gd name="T34" fmla="*/ 167 w 763"/>
              <a:gd name="T35" fmla="*/ 514 h 545"/>
              <a:gd name="T36" fmla="*/ 232 w 763"/>
              <a:gd name="T37" fmla="*/ 541 h 545"/>
              <a:gd name="T38" fmla="*/ 269 w 763"/>
              <a:gd name="T39" fmla="*/ 541 h 545"/>
              <a:gd name="T40" fmla="*/ 335 w 763"/>
              <a:gd name="T41" fmla="*/ 514 h 545"/>
              <a:gd name="T42" fmla="*/ 390 w 763"/>
              <a:gd name="T43" fmla="*/ 459 h 545"/>
              <a:gd name="T44" fmla="*/ 393 w 763"/>
              <a:gd name="T45" fmla="*/ 462 h 545"/>
              <a:gd name="T46" fmla="*/ 337 w 763"/>
              <a:gd name="T47" fmla="*/ 517 h 545"/>
              <a:gd name="T48" fmla="*/ 269 w 763"/>
              <a:gd name="T49" fmla="*/ 545 h 5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63"/>
              <a:gd name="T76" fmla="*/ 0 h 545"/>
              <a:gd name="T77" fmla="*/ 763 w 763"/>
              <a:gd name="T78" fmla="*/ 545 h 5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63" h="545">
                <a:moveTo>
                  <a:pt x="269" y="545"/>
                </a:moveTo>
                <a:cubicBezTo>
                  <a:pt x="232" y="545"/>
                  <a:pt x="232" y="545"/>
                  <a:pt x="232" y="545"/>
                </a:cubicBezTo>
                <a:cubicBezTo>
                  <a:pt x="210" y="545"/>
                  <a:pt x="180" y="533"/>
                  <a:pt x="164" y="517"/>
                </a:cubicBezTo>
                <a:cubicBezTo>
                  <a:pt x="16" y="369"/>
                  <a:pt x="16" y="369"/>
                  <a:pt x="16" y="369"/>
                </a:cubicBezTo>
                <a:cubicBezTo>
                  <a:pt x="0" y="353"/>
                  <a:pt x="0" y="327"/>
                  <a:pt x="16" y="311"/>
                </a:cubicBezTo>
                <a:cubicBezTo>
                  <a:pt x="253" y="73"/>
                  <a:pt x="253" y="73"/>
                  <a:pt x="253" y="73"/>
                </a:cubicBezTo>
                <a:cubicBezTo>
                  <a:pt x="269" y="58"/>
                  <a:pt x="299" y="45"/>
                  <a:pt x="321" y="45"/>
                </a:cubicBezTo>
                <a:cubicBezTo>
                  <a:pt x="676" y="45"/>
                  <a:pt x="676" y="45"/>
                  <a:pt x="676" y="45"/>
                </a:cubicBezTo>
                <a:cubicBezTo>
                  <a:pt x="697" y="45"/>
                  <a:pt x="725" y="35"/>
                  <a:pt x="737" y="23"/>
                </a:cubicBezTo>
                <a:cubicBezTo>
                  <a:pt x="760" y="0"/>
                  <a:pt x="760" y="0"/>
                  <a:pt x="760" y="0"/>
                </a:cubicBezTo>
                <a:cubicBezTo>
                  <a:pt x="763" y="2"/>
                  <a:pt x="763" y="2"/>
                  <a:pt x="763" y="2"/>
                </a:cubicBezTo>
                <a:cubicBezTo>
                  <a:pt x="740" y="25"/>
                  <a:pt x="740" y="25"/>
                  <a:pt x="740" y="25"/>
                </a:cubicBezTo>
                <a:cubicBezTo>
                  <a:pt x="727" y="38"/>
                  <a:pt x="698" y="49"/>
                  <a:pt x="676" y="49"/>
                </a:cubicBezTo>
                <a:cubicBezTo>
                  <a:pt x="321" y="49"/>
                  <a:pt x="321" y="49"/>
                  <a:pt x="321" y="49"/>
                </a:cubicBezTo>
                <a:cubicBezTo>
                  <a:pt x="300" y="49"/>
                  <a:pt x="271" y="61"/>
                  <a:pt x="256" y="76"/>
                </a:cubicBezTo>
                <a:cubicBezTo>
                  <a:pt x="19" y="313"/>
                  <a:pt x="19" y="313"/>
                  <a:pt x="19" y="313"/>
                </a:cubicBezTo>
                <a:cubicBezTo>
                  <a:pt x="4" y="328"/>
                  <a:pt x="4" y="352"/>
                  <a:pt x="19" y="366"/>
                </a:cubicBezTo>
                <a:cubicBezTo>
                  <a:pt x="167" y="514"/>
                  <a:pt x="167" y="514"/>
                  <a:pt x="167" y="514"/>
                </a:cubicBezTo>
                <a:cubicBezTo>
                  <a:pt x="182" y="529"/>
                  <a:pt x="211" y="541"/>
                  <a:pt x="232" y="541"/>
                </a:cubicBezTo>
                <a:cubicBezTo>
                  <a:pt x="269" y="541"/>
                  <a:pt x="269" y="541"/>
                  <a:pt x="269" y="541"/>
                </a:cubicBezTo>
                <a:cubicBezTo>
                  <a:pt x="290" y="541"/>
                  <a:pt x="320" y="529"/>
                  <a:pt x="335" y="514"/>
                </a:cubicBezTo>
                <a:cubicBezTo>
                  <a:pt x="390" y="459"/>
                  <a:pt x="390" y="459"/>
                  <a:pt x="390" y="459"/>
                </a:cubicBezTo>
                <a:cubicBezTo>
                  <a:pt x="393" y="462"/>
                  <a:pt x="393" y="462"/>
                  <a:pt x="393" y="462"/>
                </a:cubicBezTo>
                <a:cubicBezTo>
                  <a:pt x="337" y="517"/>
                  <a:pt x="337" y="517"/>
                  <a:pt x="337" y="517"/>
                </a:cubicBezTo>
                <a:cubicBezTo>
                  <a:pt x="322" y="533"/>
                  <a:pt x="291" y="545"/>
                  <a:pt x="269" y="545"/>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2" name="Freeform 9"/>
          <p:cNvSpPr>
            <a:spLocks noChangeArrowheads="1"/>
          </p:cNvSpPr>
          <p:nvPr/>
        </p:nvSpPr>
        <p:spPr bwMode="auto">
          <a:xfrm>
            <a:off x="3470420" y="3579815"/>
            <a:ext cx="3625378" cy="847725"/>
          </a:xfrm>
          <a:custGeom>
            <a:avLst/>
            <a:gdLst>
              <a:gd name="T0" fmla="*/ 843 w 967"/>
              <a:gd name="T1" fmla="*/ 226 h 226"/>
              <a:gd name="T2" fmla="*/ 444 w 967"/>
              <a:gd name="T3" fmla="*/ 226 h 226"/>
              <a:gd name="T4" fmla="*/ 376 w 967"/>
              <a:gd name="T5" fmla="*/ 198 h 226"/>
              <a:gd name="T6" fmla="*/ 210 w 967"/>
              <a:gd name="T7" fmla="*/ 31 h 226"/>
              <a:gd name="T8" fmla="*/ 144 w 967"/>
              <a:gd name="T9" fmla="*/ 4 h 226"/>
              <a:gd name="T10" fmla="*/ 0 w 967"/>
              <a:gd name="T11" fmla="*/ 4 h 226"/>
              <a:gd name="T12" fmla="*/ 0 w 967"/>
              <a:gd name="T13" fmla="*/ 0 h 226"/>
              <a:gd name="T14" fmla="*/ 144 w 967"/>
              <a:gd name="T15" fmla="*/ 0 h 226"/>
              <a:gd name="T16" fmla="*/ 212 w 967"/>
              <a:gd name="T17" fmla="*/ 29 h 226"/>
              <a:gd name="T18" fmla="*/ 379 w 967"/>
              <a:gd name="T19" fmla="*/ 195 h 226"/>
              <a:gd name="T20" fmla="*/ 444 w 967"/>
              <a:gd name="T21" fmla="*/ 223 h 226"/>
              <a:gd name="T22" fmla="*/ 843 w 967"/>
              <a:gd name="T23" fmla="*/ 223 h 226"/>
              <a:gd name="T24" fmla="*/ 908 w 967"/>
              <a:gd name="T25" fmla="*/ 195 h 226"/>
              <a:gd name="T26" fmla="*/ 964 w 967"/>
              <a:gd name="T27" fmla="*/ 140 h 226"/>
              <a:gd name="T28" fmla="*/ 967 w 967"/>
              <a:gd name="T29" fmla="*/ 142 h 226"/>
              <a:gd name="T30" fmla="*/ 911 w 967"/>
              <a:gd name="T31" fmla="*/ 198 h 226"/>
              <a:gd name="T32" fmla="*/ 843 w 967"/>
              <a:gd name="T33" fmla="*/ 226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67"/>
              <a:gd name="T52" fmla="*/ 0 h 226"/>
              <a:gd name="T53" fmla="*/ 967 w 967"/>
              <a:gd name="T54" fmla="*/ 226 h 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67" h="226">
                <a:moveTo>
                  <a:pt x="843" y="226"/>
                </a:moveTo>
                <a:cubicBezTo>
                  <a:pt x="444" y="226"/>
                  <a:pt x="444" y="226"/>
                  <a:pt x="444" y="226"/>
                </a:cubicBezTo>
                <a:cubicBezTo>
                  <a:pt x="422" y="226"/>
                  <a:pt x="392" y="214"/>
                  <a:pt x="376" y="198"/>
                </a:cubicBezTo>
                <a:cubicBezTo>
                  <a:pt x="210" y="31"/>
                  <a:pt x="210" y="31"/>
                  <a:pt x="210" y="31"/>
                </a:cubicBezTo>
                <a:cubicBezTo>
                  <a:pt x="195" y="16"/>
                  <a:pt x="165" y="4"/>
                  <a:pt x="144" y="4"/>
                </a:cubicBezTo>
                <a:cubicBezTo>
                  <a:pt x="0" y="4"/>
                  <a:pt x="0" y="4"/>
                  <a:pt x="0" y="4"/>
                </a:cubicBezTo>
                <a:cubicBezTo>
                  <a:pt x="0" y="0"/>
                  <a:pt x="0" y="0"/>
                  <a:pt x="0" y="0"/>
                </a:cubicBezTo>
                <a:cubicBezTo>
                  <a:pt x="144" y="0"/>
                  <a:pt x="144" y="0"/>
                  <a:pt x="144" y="0"/>
                </a:cubicBezTo>
                <a:cubicBezTo>
                  <a:pt x="166" y="0"/>
                  <a:pt x="197" y="13"/>
                  <a:pt x="212" y="29"/>
                </a:cubicBezTo>
                <a:cubicBezTo>
                  <a:pt x="379" y="195"/>
                  <a:pt x="379" y="195"/>
                  <a:pt x="379" y="195"/>
                </a:cubicBezTo>
                <a:cubicBezTo>
                  <a:pt x="394" y="210"/>
                  <a:pt x="423" y="223"/>
                  <a:pt x="444" y="223"/>
                </a:cubicBezTo>
                <a:cubicBezTo>
                  <a:pt x="843" y="223"/>
                  <a:pt x="843" y="223"/>
                  <a:pt x="843" y="223"/>
                </a:cubicBezTo>
                <a:cubicBezTo>
                  <a:pt x="864" y="223"/>
                  <a:pt x="893" y="210"/>
                  <a:pt x="908" y="195"/>
                </a:cubicBezTo>
                <a:cubicBezTo>
                  <a:pt x="964" y="140"/>
                  <a:pt x="964" y="140"/>
                  <a:pt x="964" y="140"/>
                </a:cubicBezTo>
                <a:cubicBezTo>
                  <a:pt x="967" y="142"/>
                  <a:pt x="967" y="142"/>
                  <a:pt x="967" y="142"/>
                </a:cubicBezTo>
                <a:cubicBezTo>
                  <a:pt x="911" y="198"/>
                  <a:pt x="911" y="198"/>
                  <a:pt x="911" y="198"/>
                </a:cubicBezTo>
                <a:cubicBezTo>
                  <a:pt x="895" y="214"/>
                  <a:pt x="865" y="226"/>
                  <a:pt x="843" y="226"/>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3" name="Freeform 10"/>
          <p:cNvSpPr>
            <a:spLocks noChangeArrowheads="1"/>
          </p:cNvSpPr>
          <p:nvPr/>
        </p:nvSpPr>
        <p:spPr bwMode="auto">
          <a:xfrm>
            <a:off x="4598984" y="3698876"/>
            <a:ext cx="1225391" cy="341313"/>
          </a:xfrm>
          <a:custGeom>
            <a:avLst/>
            <a:gdLst>
              <a:gd name="T0" fmla="*/ 200 w 327"/>
              <a:gd name="T1" fmla="*/ 91 h 91"/>
              <a:gd name="T2" fmla="*/ 0 w 327"/>
              <a:gd name="T3" fmla="*/ 91 h 91"/>
              <a:gd name="T4" fmla="*/ 0 w 327"/>
              <a:gd name="T5" fmla="*/ 87 h 91"/>
              <a:gd name="T6" fmla="*/ 200 w 327"/>
              <a:gd name="T7" fmla="*/ 87 h 91"/>
              <a:gd name="T8" fmla="*/ 265 w 327"/>
              <a:gd name="T9" fmla="*/ 60 h 91"/>
              <a:gd name="T10" fmla="*/ 324 w 327"/>
              <a:gd name="T11" fmla="*/ 0 h 91"/>
              <a:gd name="T12" fmla="*/ 327 w 327"/>
              <a:gd name="T13" fmla="*/ 3 h 91"/>
              <a:gd name="T14" fmla="*/ 268 w 327"/>
              <a:gd name="T15" fmla="*/ 62 h 91"/>
              <a:gd name="T16" fmla="*/ 200 w 327"/>
              <a:gd name="T17" fmla="*/ 91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
              <a:gd name="T28" fmla="*/ 0 h 91"/>
              <a:gd name="T29" fmla="*/ 327 w 327"/>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 h="91">
                <a:moveTo>
                  <a:pt x="200" y="91"/>
                </a:moveTo>
                <a:cubicBezTo>
                  <a:pt x="0" y="91"/>
                  <a:pt x="0" y="91"/>
                  <a:pt x="0" y="91"/>
                </a:cubicBezTo>
                <a:cubicBezTo>
                  <a:pt x="0" y="87"/>
                  <a:pt x="0" y="87"/>
                  <a:pt x="0" y="87"/>
                </a:cubicBezTo>
                <a:cubicBezTo>
                  <a:pt x="200" y="87"/>
                  <a:pt x="200" y="87"/>
                  <a:pt x="200" y="87"/>
                </a:cubicBezTo>
                <a:cubicBezTo>
                  <a:pt x="221" y="87"/>
                  <a:pt x="250" y="74"/>
                  <a:pt x="265" y="60"/>
                </a:cubicBezTo>
                <a:cubicBezTo>
                  <a:pt x="324" y="0"/>
                  <a:pt x="324" y="0"/>
                  <a:pt x="324" y="0"/>
                </a:cubicBezTo>
                <a:cubicBezTo>
                  <a:pt x="327" y="3"/>
                  <a:pt x="327" y="3"/>
                  <a:pt x="327" y="3"/>
                </a:cubicBezTo>
                <a:cubicBezTo>
                  <a:pt x="268" y="62"/>
                  <a:pt x="268" y="62"/>
                  <a:pt x="268" y="62"/>
                </a:cubicBezTo>
                <a:cubicBezTo>
                  <a:pt x="252" y="78"/>
                  <a:pt x="222" y="91"/>
                  <a:pt x="200" y="91"/>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4" name="Freeform 11"/>
          <p:cNvSpPr>
            <a:spLocks noChangeArrowheads="1"/>
          </p:cNvSpPr>
          <p:nvPr/>
        </p:nvSpPr>
        <p:spPr bwMode="auto">
          <a:xfrm>
            <a:off x="2870423" y="1689102"/>
            <a:ext cx="3909503" cy="839788"/>
          </a:xfrm>
          <a:custGeom>
            <a:avLst/>
            <a:gdLst>
              <a:gd name="T0" fmla="*/ 134 w 1043"/>
              <a:gd name="T1" fmla="*/ 224 h 224"/>
              <a:gd name="T2" fmla="*/ 0 w 1043"/>
              <a:gd name="T3" fmla="*/ 224 h 224"/>
              <a:gd name="T4" fmla="*/ 0 w 1043"/>
              <a:gd name="T5" fmla="*/ 220 h 224"/>
              <a:gd name="T6" fmla="*/ 134 w 1043"/>
              <a:gd name="T7" fmla="*/ 220 h 224"/>
              <a:gd name="T8" fmla="*/ 200 w 1043"/>
              <a:gd name="T9" fmla="*/ 193 h 224"/>
              <a:gd name="T10" fmla="*/ 297 w 1043"/>
              <a:gd name="T11" fmla="*/ 95 h 224"/>
              <a:gd name="T12" fmla="*/ 366 w 1043"/>
              <a:gd name="T13" fmla="*/ 67 h 224"/>
              <a:gd name="T14" fmla="*/ 935 w 1043"/>
              <a:gd name="T15" fmla="*/ 67 h 224"/>
              <a:gd name="T16" fmla="*/ 1001 w 1043"/>
              <a:gd name="T17" fmla="*/ 40 h 224"/>
              <a:gd name="T18" fmla="*/ 1040 w 1043"/>
              <a:gd name="T19" fmla="*/ 0 h 224"/>
              <a:gd name="T20" fmla="*/ 1043 w 1043"/>
              <a:gd name="T21" fmla="*/ 3 h 224"/>
              <a:gd name="T22" fmla="*/ 1003 w 1043"/>
              <a:gd name="T23" fmla="*/ 43 h 224"/>
              <a:gd name="T24" fmla="*/ 935 w 1043"/>
              <a:gd name="T25" fmla="*/ 71 h 224"/>
              <a:gd name="T26" fmla="*/ 366 w 1043"/>
              <a:gd name="T27" fmla="*/ 71 h 224"/>
              <a:gd name="T28" fmla="*/ 300 w 1043"/>
              <a:gd name="T29" fmla="*/ 98 h 224"/>
              <a:gd name="T30" fmla="*/ 202 w 1043"/>
              <a:gd name="T31" fmla="*/ 196 h 224"/>
              <a:gd name="T32" fmla="*/ 134 w 1043"/>
              <a:gd name="T33" fmla="*/ 224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43"/>
              <a:gd name="T52" fmla="*/ 0 h 224"/>
              <a:gd name="T53" fmla="*/ 1043 w 1043"/>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43" h="224">
                <a:moveTo>
                  <a:pt x="134" y="224"/>
                </a:moveTo>
                <a:cubicBezTo>
                  <a:pt x="0" y="224"/>
                  <a:pt x="0" y="224"/>
                  <a:pt x="0" y="224"/>
                </a:cubicBezTo>
                <a:cubicBezTo>
                  <a:pt x="0" y="220"/>
                  <a:pt x="0" y="220"/>
                  <a:pt x="0" y="220"/>
                </a:cubicBezTo>
                <a:cubicBezTo>
                  <a:pt x="134" y="220"/>
                  <a:pt x="134" y="220"/>
                  <a:pt x="134" y="220"/>
                </a:cubicBezTo>
                <a:cubicBezTo>
                  <a:pt x="155" y="220"/>
                  <a:pt x="185" y="208"/>
                  <a:pt x="200" y="193"/>
                </a:cubicBezTo>
                <a:cubicBezTo>
                  <a:pt x="297" y="95"/>
                  <a:pt x="297" y="95"/>
                  <a:pt x="297" y="95"/>
                </a:cubicBezTo>
                <a:cubicBezTo>
                  <a:pt x="313" y="80"/>
                  <a:pt x="344" y="67"/>
                  <a:pt x="366" y="67"/>
                </a:cubicBezTo>
                <a:cubicBezTo>
                  <a:pt x="935" y="67"/>
                  <a:pt x="935" y="67"/>
                  <a:pt x="935" y="67"/>
                </a:cubicBezTo>
                <a:cubicBezTo>
                  <a:pt x="956" y="67"/>
                  <a:pt x="986" y="55"/>
                  <a:pt x="1001" y="40"/>
                </a:cubicBezTo>
                <a:cubicBezTo>
                  <a:pt x="1040" y="0"/>
                  <a:pt x="1040" y="0"/>
                  <a:pt x="1040" y="0"/>
                </a:cubicBezTo>
                <a:cubicBezTo>
                  <a:pt x="1043" y="3"/>
                  <a:pt x="1043" y="3"/>
                  <a:pt x="1043" y="3"/>
                </a:cubicBezTo>
                <a:cubicBezTo>
                  <a:pt x="1003" y="43"/>
                  <a:pt x="1003" y="43"/>
                  <a:pt x="1003" y="43"/>
                </a:cubicBezTo>
                <a:cubicBezTo>
                  <a:pt x="988" y="58"/>
                  <a:pt x="957" y="71"/>
                  <a:pt x="935" y="71"/>
                </a:cubicBezTo>
                <a:cubicBezTo>
                  <a:pt x="366" y="71"/>
                  <a:pt x="366" y="71"/>
                  <a:pt x="366" y="71"/>
                </a:cubicBezTo>
                <a:cubicBezTo>
                  <a:pt x="345" y="71"/>
                  <a:pt x="315" y="83"/>
                  <a:pt x="300" y="98"/>
                </a:cubicBezTo>
                <a:cubicBezTo>
                  <a:pt x="202" y="196"/>
                  <a:pt x="202" y="196"/>
                  <a:pt x="202" y="196"/>
                </a:cubicBezTo>
                <a:cubicBezTo>
                  <a:pt x="187" y="211"/>
                  <a:pt x="156" y="224"/>
                  <a:pt x="134" y="224"/>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5" name="Freeform 12"/>
          <p:cNvSpPr>
            <a:spLocks noChangeArrowheads="1"/>
          </p:cNvSpPr>
          <p:nvPr/>
        </p:nvSpPr>
        <p:spPr bwMode="auto">
          <a:xfrm>
            <a:off x="2772011" y="2305052"/>
            <a:ext cx="3955535" cy="322263"/>
          </a:xfrm>
          <a:custGeom>
            <a:avLst/>
            <a:gdLst>
              <a:gd name="T0" fmla="*/ 933 w 1055"/>
              <a:gd name="T1" fmla="*/ 86 h 86"/>
              <a:gd name="T2" fmla="*/ 0 w 1055"/>
              <a:gd name="T3" fmla="*/ 86 h 86"/>
              <a:gd name="T4" fmla="*/ 0 w 1055"/>
              <a:gd name="T5" fmla="*/ 82 h 86"/>
              <a:gd name="T6" fmla="*/ 933 w 1055"/>
              <a:gd name="T7" fmla="*/ 82 h 86"/>
              <a:gd name="T8" fmla="*/ 998 w 1055"/>
              <a:gd name="T9" fmla="*/ 55 h 86"/>
              <a:gd name="T10" fmla="*/ 1053 w 1055"/>
              <a:gd name="T11" fmla="*/ 0 h 86"/>
              <a:gd name="T12" fmla="*/ 1055 w 1055"/>
              <a:gd name="T13" fmla="*/ 3 h 86"/>
              <a:gd name="T14" fmla="*/ 1001 w 1055"/>
              <a:gd name="T15" fmla="*/ 58 h 86"/>
              <a:gd name="T16" fmla="*/ 933 w 1055"/>
              <a:gd name="T17" fmla="*/ 86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5"/>
              <a:gd name="T28" fmla="*/ 0 h 86"/>
              <a:gd name="T29" fmla="*/ 1055 w 1055"/>
              <a:gd name="T30" fmla="*/ 86 h 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5" h="86">
                <a:moveTo>
                  <a:pt x="933" y="86"/>
                </a:moveTo>
                <a:cubicBezTo>
                  <a:pt x="0" y="86"/>
                  <a:pt x="0" y="86"/>
                  <a:pt x="0" y="86"/>
                </a:cubicBezTo>
                <a:cubicBezTo>
                  <a:pt x="0" y="82"/>
                  <a:pt x="0" y="82"/>
                  <a:pt x="0" y="82"/>
                </a:cubicBezTo>
                <a:cubicBezTo>
                  <a:pt x="933" y="82"/>
                  <a:pt x="933" y="82"/>
                  <a:pt x="933" y="82"/>
                </a:cubicBezTo>
                <a:cubicBezTo>
                  <a:pt x="954" y="82"/>
                  <a:pt x="983" y="70"/>
                  <a:pt x="998" y="55"/>
                </a:cubicBezTo>
                <a:cubicBezTo>
                  <a:pt x="1053" y="0"/>
                  <a:pt x="1053" y="0"/>
                  <a:pt x="1053" y="0"/>
                </a:cubicBezTo>
                <a:cubicBezTo>
                  <a:pt x="1055" y="3"/>
                  <a:pt x="1055" y="3"/>
                  <a:pt x="1055" y="3"/>
                </a:cubicBezTo>
                <a:cubicBezTo>
                  <a:pt x="1001" y="58"/>
                  <a:pt x="1001" y="58"/>
                  <a:pt x="1001" y="58"/>
                </a:cubicBezTo>
                <a:cubicBezTo>
                  <a:pt x="985" y="73"/>
                  <a:pt x="955" y="86"/>
                  <a:pt x="933" y="86"/>
                </a:cubicBezTo>
                <a:close/>
              </a:path>
            </a:pathLst>
          </a:cu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6" name="Oval 13"/>
          <p:cNvSpPr>
            <a:spLocks noChangeArrowheads="1"/>
          </p:cNvSpPr>
          <p:nvPr/>
        </p:nvSpPr>
        <p:spPr bwMode="auto">
          <a:xfrm>
            <a:off x="2589471" y="2784475"/>
            <a:ext cx="85714"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7" name="Oval 14"/>
          <p:cNvSpPr>
            <a:spLocks noChangeArrowheads="1"/>
          </p:cNvSpPr>
          <p:nvPr/>
        </p:nvSpPr>
        <p:spPr bwMode="auto">
          <a:xfrm>
            <a:off x="3470420" y="2784475"/>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8" name="Oval 15"/>
          <p:cNvSpPr>
            <a:spLocks noChangeArrowheads="1"/>
          </p:cNvSpPr>
          <p:nvPr/>
        </p:nvSpPr>
        <p:spPr bwMode="auto">
          <a:xfrm>
            <a:off x="4995808" y="2784475"/>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19" name="Oval 16"/>
          <p:cNvSpPr>
            <a:spLocks noChangeArrowheads="1"/>
          </p:cNvSpPr>
          <p:nvPr/>
        </p:nvSpPr>
        <p:spPr bwMode="auto">
          <a:xfrm>
            <a:off x="5945009" y="2784475"/>
            <a:ext cx="79365"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0" name="Oval 17"/>
          <p:cNvSpPr>
            <a:spLocks noChangeArrowheads="1"/>
          </p:cNvSpPr>
          <p:nvPr/>
        </p:nvSpPr>
        <p:spPr bwMode="auto">
          <a:xfrm>
            <a:off x="7148177" y="2784475"/>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1" name="Oval 18"/>
          <p:cNvSpPr>
            <a:spLocks noChangeArrowheads="1"/>
          </p:cNvSpPr>
          <p:nvPr/>
        </p:nvSpPr>
        <p:spPr bwMode="auto">
          <a:xfrm>
            <a:off x="7968810" y="2570164"/>
            <a:ext cx="85714"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2" name="Oval 19"/>
          <p:cNvSpPr>
            <a:spLocks noChangeArrowheads="1"/>
          </p:cNvSpPr>
          <p:nvPr/>
        </p:nvSpPr>
        <p:spPr bwMode="auto">
          <a:xfrm>
            <a:off x="7583096" y="3263902"/>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3" name="Oval 20"/>
          <p:cNvSpPr>
            <a:spLocks noChangeArrowheads="1"/>
          </p:cNvSpPr>
          <p:nvPr/>
        </p:nvSpPr>
        <p:spPr bwMode="auto">
          <a:xfrm>
            <a:off x="6432309" y="3279776"/>
            <a:ext cx="85714" cy="85725"/>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4" name="Oval 21"/>
          <p:cNvSpPr>
            <a:spLocks noChangeArrowheads="1"/>
          </p:cNvSpPr>
          <p:nvPr/>
        </p:nvSpPr>
        <p:spPr bwMode="auto">
          <a:xfrm>
            <a:off x="7054528" y="4062415"/>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5" name="Oval 22"/>
          <p:cNvSpPr>
            <a:spLocks noChangeArrowheads="1"/>
          </p:cNvSpPr>
          <p:nvPr/>
        </p:nvSpPr>
        <p:spPr bwMode="auto">
          <a:xfrm>
            <a:off x="6116438" y="4375150"/>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6" name="Oval 23"/>
          <p:cNvSpPr>
            <a:spLocks noChangeArrowheads="1"/>
          </p:cNvSpPr>
          <p:nvPr/>
        </p:nvSpPr>
        <p:spPr bwMode="auto">
          <a:xfrm>
            <a:off x="4557716" y="3987802"/>
            <a:ext cx="85714"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7" name="Oval 24"/>
          <p:cNvSpPr>
            <a:spLocks noChangeArrowheads="1"/>
          </p:cNvSpPr>
          <p:nvPr/>
        </p:nvSpPr>
        <p:spPr bwMode="auto">
          <a:xfrm>
            <a:off x="5783105" y="3657602"/>
            <a:ext cx="82539" cy="87313"/>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8" name="Oval 25"/>
          <p:cNvSpPr>
            <a:spLocks noChangeArrowheads="1"/>
          </p:cNvSpPr>
          <p:nvPr/>
        </p:nvSpPr>
        <p:spPr bwMode="auto">
          <a:xfrm>
            <a:off x="4024385" y="3238502"/>
            <a:ext cx="82539" cy="85725"/>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29" name="Oval 26"/>
          <p:cNvSpPr>
            <a:spLocks noChangeArrowheads="1"/>
          </p:cNvSpPr>
          <p:nvPr/>
        </p:nvSpPr>
        <p:spPr bwMode="auto">
          <a:xfrm>
            <a:off x="2829152" y="2481265"/>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0" name="Oval 27"/>
          <p:cNvSpPr>
            <a:spLocks noChangeArrowheads="1"/>
          </p:cNvSpPr>
          <p:nvPr/>
        </p:nvSpPr>
        <p:spPr bwMode="auto">
          <a:xfrm>
            <a:off x="4351367" y="1906588"/>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1" name="Oval 28"/>
          <p:cNvSpPr>
            <a:spLocks noChangeArrowheads="1"/>
          </p:cNvSpPr>
          <p:nvPr/>
        </p:nvSpPr>
        <p:spPr bwMode="auto">
          <a:xfrm>
            <a:off x="4164065" y="1685926"/>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2" name="Oval 29"/>
          <p:cNvSpPr>
            <a:spLocks noChangeArrowheads="1"/>
          </p:cNvSpPr>
          <p:nvPr/>
        </p:nvSpPr>
        <p:spPr bwMode="auto">
          <a:xfrm>
            <a:off x="4827554" y="2578102"/>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3" name="Oval 30"/>
          <p:cNvSpPr>
            <a:spLocks noChangeArrowheads="1"/>
          </p:cNvSpPr>
          <p:nvPr/>
        </p:nvSpPr>
        <p:spPr bwMode="auto">
          <a:xfrm>
            <a:off x="5427551" y="1509715"/>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4" name="Oval 31"/>
          <p:cNvSpPr>
            <a:spLocks noChangeArrowheads="1"/>
          </p:cNvSpPr>
          <p:nvPr/>
        </p:nvSpPr>
        <p:spPr bwMode="auto">
          <a:xfrm>
            <a:off x="6738656" y="1647826"/>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5" name="Oval 32"/>
          <p:cNvSpPr>
            <a:spLocks noChangeArrowheads="1"/>
          </p:cNvSpPr>
          <p:nvPr/>
        </p:nvSpPr>
        <p:spPr bwMode="auto">
          <a:xfrm>
            <a:off x="6675164" y="2278063"/>
            <a:ext cx="82539"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6" name="Oval 33"/>
          <p:cNvSpPr>
            <a:spLocks noChangeArrowheads="1"/>
          </p:cNvSpPr>
          <p:nvPr/>
        </p:nvSpPr>
        <p:spPr bwMode="auto">
          <a:xfrm>
            <a:off x="2730740" y="2574926"/>
            <a:ext cx="82539" cy="85725"/>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7" name="Oval 34"/>
          <p:cNvSpPr>
            <a:spLocks noChangeArrowheads="1"/>
          </p:cNvSpPr>
          <p:nvPr/>
        </p:nvSpPr>
        <p:spPr bwMode="auto">
          <a:xfrm>
            <a:off x="3506928" y="3544888"/>
            <a:ext cx="85714" cy="82550"/>
          </a:xfrm>
          <a:prstGeom prst="ellipse">
            <a:avLst/>
          </a:prstGeom>
          <a:solidFill>
            <a:srgbClr val="A5A5A5"/>
          </a:solidFill>
          <a:ln>
            <a:noFill/>
          </a:ln>
          <a:extLst>
            <a:ext uri="{91240B29-F687-4F45-9708-019B960494DF}">
              <a14:hiddenLine xmlns:a14="http://schemas.microsoft.com/office/drawing/2010/main" w="9525">
                <a:solidFill>
                  <a:srgbClr val="000000"/>
                </a:solidFill>
                <a:bevel/>
              </a14:hiddenLine>
            </a:ext>
          </a:extLst>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38" name="Freeform 324"/>
          <p:cNvSpPr>
            <a:spLocks noChangeArrowheads="1"/>
          </p:cNvSpPr>
          <p:nvPr/>
        </p:nvSpPr>
        <p:spPr bwMode="auto">
          <a:xfrm>
            <a:off x="6132310" y="4097340"/>
            <a:ext cx="165079" cy="231775"/>
          </a:xfrm>
          <a:custGeom>
            <a:avLst/>
            <a:gdLst>
              <a:gd name="T0" fmla="*/ 33 w 44"/>
              <a:gd name="T1" fmla="*/ 25 h 62"/>
              <a:gd name="T2" fmla="*/ 34 w 44"/>
              <a:gd name="T3" fmla="*/ 8 h 62"/>
              <a:gd name="T4" fmla="*/ 15 w 44"/>
              <a:gd name="T5" fmla="*/ 13 h 62"/>
              <a:gd name="T6" fmla="*/ 19 w 44"/>
              <a:gd name="T7" fmla="*/ 36 h 62"/>
              <a:gd name="T8" fmla="*/ 11 w 44"/>
              <a:gd name="T9" fmla="*/ 58 h 62"/>
              <a:gd name="T10" fmla="*/ 25 w 44"/>
              <a:gd name="T11" fmla="*/ 39 h 62"/>
              <a:gd name="T12" fmla="*/ 33 w 44"/>
              <a:gd name="T13" fmla="*/ 25 h 62"/>
              <a:gd name="T14" fmla="*/ 0 60000 65536"/>
              <a:gd name="T15" fmla="*/ 0 60000 65536"/>
              <a:gd name="T16" fmla="*/ 0 60000 65536"/>
              <a:gd name="T17" fmla="*/ 0 60000 65536"/>
              <a:gd name="T18" fmla="*/ 0 60000 65536"/>
              <a:gd name="T19" fmla="*/ 0 60000 65536"/>
              <a:gd name="T20" fmla="*/ 0 60000 65536"/>
              <a:gd name="T21" fmla="*/ 0 w 44"/>
              <a:gd name="T22" fmla="*/ 0 h 62"/>
              <a:gd name="T23" fmla="*/ 44 w 44"/>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62">
                <a:moveTo>
                  <a:pt x="33" y="25"/>
                </a:moveTo>
                <a:cubicBezTo>
                  <a:pt x="33" y="25"/>
                  <a:pt x="44" y="16"/>
                  <a:pt x="34" y="8"/>
                </a:cubicBezTo>
                <a:cubicBezTo>
                  <a:pt x="24" y="0"/>
                  <a:pt x="7" y="3"/>
                  <a:pt x="15" y="13"/>
                </a:cubicBezTo>
                <a:cubicBezTo>
                  <a:pt x="23" y="23"/>
                  <a:pt x="25" y="31"/>
                  <a:pt x="19" y="36"/>
                </a:cubicBezTo>
                <a:cubicBezTo>
                  <a:pt x="13" y="42"/>
                  <a:pt x="0" y="53"/>
                  <a:pt x="11" y="58"/>
                </a:cubicBezTo>
                <a:cubicBezTo>
                  <a:pt x="22" y="62"/>
                  <a:pt x="24" y="45"/>
                  <a:pt x="25" y="39"/>
                </a:cubicBezTo>
                <a:cubicBezTo>
                  <a:pt x="27" y="33"/>
                  <a:pt x="30" y="29"/>
                  <a:pt x="33" y="25"/>
                </a:cubicBezTo>
                <a:close/>
              </a:path>
            </a:pathLst>
          </a:custGeom>
          <a:solidFill>
            <a:srgbClr val="FFFFFF">
              <a:alpha val="30196"/>
            </a:srgbClr>
          </a:solidFill>
          <a:ln>
            <a:no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grpSp>
        <p:nvGrpSpPr>
          <p:cNvPr id="39" name="组合 38"/>
          <p:cNvGrpSpPr/>
          <p:nvPr/>
        </p:nvGrpSpPr>
        <p:grpSpPr bwMode="auto">
          <a:xfrm>
            <a:off x="6033899" y="3968752"/>
            <a:ext cx="263491" cy="282575"/>
            <a:chOff x="0" y="0"/>
            <a:chExt cx="263526" cy="282576"/>
          </a:xfrm>
          <a:solidFill>
            <a:srgbClr val="FFFFFF">
              <a:alpha val="30196"/>
            </a:srgbClr>
          </a:solidFill>
        </p:grpSpPr>
        <p:sp>
          <p:nvSpPr>
            <p:cNvPr id="40" name="Freeform 318"/>
            <p:cNvSpPr>
              <a:spLocks noChangeArrowheads="1"/>
            </p:cNvSpPr>
            <p:nvPr/>
          </p:nvSpPr>
          <p:spPr bwMode="auto">
            <a:xfrm>
              <a:off x="0" y="49213"/>
              <a:ext cx="168275" cy="233363"/>
            </a:xfrm>
            <a:custGeom>
              <a:avLst/>
              <a:gdLst>
                <a:gd name="T0" fmla="*/ 12 w 45"/>
                <a:gd name="T1" fmla="*/ 25 h 62"/>
                <a:gd name="T2" fmla="*/ 10 w 45"/>
                <a:gd name="T3" fmla="*/ 8 h 62"/>
                <a:gd name="T4" fmla="*/ 29 w 45"/>
                <a:gd name="T5" fmla="*/ 12 h 62"/>
                <a:gd name="T6" fmla="*/ 26 w 45"/>
                <a:gd name="T7" fmla="*/ 36 h 62"/>
                <a:gd name="T8" fmla="*/ 34 w 45"/>
                <a:gd name="T9" fmla="*/ 57 h 62"/>
                <a:gd name="T10" fmla="*/ 20 w 45"/>
                <a:gd name="T11" fmla="*/ 39 h 62"/>
                <a:gd name="T12" fmla="*/ 12 w 45"/>
                <a:gd name="T13" fmla="*/ 25 h 62"/>
                <a:gd name="T14" fmla="*/ 0 60000 65536"/>
                <a:gd name="T15" fmla="*/ 0 60000 65536"/>
                <a:gd name="T16" fmla="*/ 0 60000 65536"/>
                <a:gd name="T17" fmla="*/ 0 60000 65536"/>
                <a:gd name="T18" fmla="*/ 0 60000 65536"/>
                <a:gd name="T19" fmla="*/ 0 60000 65536"/>
                <a:gd name="T20" fmla="*/ 0 60000 65536"/>
                <a:gd name="T21" fmla="*/ 0 w 45"/>
                <a:gd name="T22" fmla="*/ 0 h 62"/>
                <a:gd name="T23" fmla="*/ 45 w 45"/>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62">
                  <a:moveTo>
                    <a:pt x="12" y="25"/>
                  </a:moveTo>
                  <a:cubicBezTo>
                    <a:pt x="12" y="25"/>
                    <a:pt x="0" y="16"/>
                    <a:pt x="10" y="8"/>
                  </a:cubicBezTo>
                  <a:cubicBezTo>
                    <a:pt x="20" y="0"/>
                    <a:pt x="36" y="2"/>
                    <a:pt x="29" y="12"/>
                  </a:cubicBezTo>
                  <a:cubicBezTo>
                    <a:pt x="22" y="23"/>
                    <a:pt x="20" y="31"/>
                    <a:pt x="26" y="36"/>
                  </a:cubicBezTo>
                  <a:cubicBezTo>
                    <a:pt x="33" y="42"/>
                    <a:pt x="45" y="52"/>
                    <a:pt x="34" y="57"/>
                  </a:cubicBezTo>
                  <a:cubicBezTo>
                    <a:pt x="23" y="62"/>
                    <a:pt x="22" y="45"/>
                    <a:pt x="20" y="39"/>
                  </a:cubicBezTo>
                  <a:cubicBezTo>
                    <a:pt x="18" y="33"/>
                    <a:pt x="15" y="29"/>
                    <a:pt x="12" y="2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1" name="Freeform 319"/>
            <p:cNvSpPr>
              <a:spLocks noChangeArrowheads="1"/>
            </p:cNvSpPr>
            <p:nvPr/>
          </p:nvSpPr>
          <p:spPr bwMode="auto">
            <a:xfrm>
              <a:off x="82550" y="0"/>
              <a:ext cx="57150" cy="57150"/>
            </a:xfrm>
            <a:custGeom>
              <a:avLst/>
              <a:gdLst>
                <a:gd name="T0" fmla="*/ 13 w 15"/>
                <a:gd name="T1" fmla="*/ 9 h 15"/>
                <a:gd name="T2" fmla="*/ 5 w 15"/>
                <a:gd name="T3" fmla="*/ 14 h 15"/>
                <a:gd name="T4" fmla="*/ 1 w 15"/>
                <a:gd name="T5" fmla="*/ 6 h 15"/>
                <a:gd name="T6" fmla="*/ 10 w 15"/>
                <a:gd name="T7" fmla="*/ 1 h 15"/>
                <a:gd name="T8" fmla="*/ 13 w 15"/>
                <a:gd name="T9" fmla="*/ 9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3" y="9"/>
                  </a:moveTo>
                  <a:cubicBezTo>
                    <a:pt x="12" y="13"/>
                    <a:pt x="8" y="15"/>
                    <a:pt x="5" y="14"/>
                  </a:cubicBezTo>
                  <a:cubicBezTo>
                    <a:pt x="1" y="13"/>
                    <a:pt x="0" y="9"/>
                    <a:pt x="1" y="6"/>
                  </a:cubicBezTo>
                  <a:cubicBezTo>
                    <a:pt x="2" y="2"/>
                    <a:pt x="6" y="0"/>
                    <a:pt x="10" y="1"/>
                  </a:cubicBezTo>
                  <a:cubicBezTo>
                    <a:pt x="13" y="2"/>
                    <a:pt x="15" y="6"/>
                    <a:pt x="13"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2" name="Freeform 320"/>
            <p:cNvSpPr>
              <a:spLocks noChangeArrowheads="1"/>
            </p:cNvSpPr>
            <p:nvPr/>
          </p:nvSpPr>
          <p:spPr bwMode="auto">
            <a:xfrm>
              <a:off x="57150" y="23813"/>
              <a:ext cx="25400" cy="28575"/>
            </a:xfrm>
            <a:custGeom>
              <a:avLst/>
              <a:gdLst>
                <a:gd name="T0" fmla="*/ 6 w 7"/>
                <a:gd name="T1" fmla="*/ 4 h 8"/>
                <a:gd name="T2" fmla="*/ 4 w 7"/>
                <a:gd name="T3" fmla="*/ 7 h 8"/>
                <a:gd name="T4" fmla="*/ 0 w 7"/>
                <a:gd name="T5" fmla="*/ 4 h 8"/>
                <a:gd name="T6" fmla="*/ 3 w 7"/>
                <a:gd name="T7" fmla="*/ 0 h 8"/>
                <a:gd name="T8" fmla="*/ 6 w 7"/>
                <a:gd name="T9" fmla="*/ 4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6" y="4"/>
                  </a:moveTo>
                  <a:cubicBezTo>
                    <a:pt x="7" y="6"/>
                    <a:pt x="5" y="7"/>
                    <a:pt x="4" y="7"/>
                  </a:cubicBezTo>
                  <a:cubicBezTo>
                    <a:pt x="2" y="8"/>
                    <a:pt x="0" y="6"/>
                    <a:pt x="0" y="4"/>
                  </a:cubicBezTo>
                  <a:cubicBezTo>
                    <a:pt x="0" y="2"/>
                    <a:pt x="1" y="0"/>
                    <a:pt x="3" y="0"/>
                  </a:cubicBezTo>
                  <a:cubicBezTo>
                    <a:pt x="4" y="0"/>
                    <a:pt x="6" y="1"/>
                    <a:pt x="6"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3" name="Freeform 321"/>
            <p:cNvSpPr>
              <a:spLocks noChangeArrowheads="1"/>
            </p:cNvSpPr>
            <p:nvPr/>
          </p:nvSpPr>
          <p:spPr bwMode="auto">
            <a:xfrm>
              <a:off x="30163" y="38100"/>
              <a:ext cx="26988" cy="26988"/>
            </a:xfrm>
            <a:custGeom>
              <a:avLst/>
              <a:gdLst>
                <a:gd name="T0" fmla="*/ 6 w 7"/>
                <a:gd name="T1" fmla="*/ 2 h 7"/>
                <a:gd name="T2" fmla="*/ 5 w 7"/>
                <a:gd name="T3" fmla="*/ 6 h 7"/>
                <a:gd name="T4" fmla="*/ 1 w 7"/>
                <a:gd name="T5" fmla="*/ 4 h 7"/>
                <a:gd name="T6" fmla="*/ 2 w 7"/>
                <a:gd name="T7" fmla="*/ 0 h 7"/>
                <a:gd name="T8" fmla="*/ 6 w 7"/>
                <a:gd name="T9" fmla="*/ 2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6" y="2"/>
                  </a:moveTo>
                  <a:cubicBezTo>
                    <a:pt x="7" y="4"/>
                    <a:pt x="6" y="6"/>
                    <a:pt x="5" y="6"/>
                  </a:cubicBezTo>
                  <a:cubicBezTo>
                    <a:pt x="3" y="7"/>
                    <a:pt x="2" y="6"/>
                    <a:pt x="1" y="4"/>
                  </a:cubicBezTo>
                  <a:cubicBezTo>
                    <a:pt x="0" y="3"/>
                    <a:pt x="1" y="1"/>
                    <a:pt x="2" y="0"/>
                  </a:cubicBezTo>
                  <a:cubicBezTo>
                    <a:pt x="4" y="0"/>
                    <a:pt x="5" y="1"/>
                    <a:pt x="6"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4" name="Freeform 322"/>
            <p:cNvSpPr>
              <a:spLocks noChangeArrowheads="1"/>
            </p:cNvSpPr>
            <p:nvPr/>
          </p:nvSpPr>
          <p:spPr bwMode="auto">
            <a:xfrm>
              <a:off x="11113" y="52388"/>
              <a:ext cx="22225" cy="26988"/>
            </a:xfrm>
            <a:custGeom>
              <a:avLst/>
              <a:gdLst>
                <a:gd name="T0" fmla="*/ 6 w 6"/>
                <a:gd name="T1" fmla="*/ 2 h 7"/>
                <a:gd name="T2" fmla="*/ 4 w 6"/>
                <a:gd name="T3" fmla="*/ 6 h 7"/>
                <a:gd name="T4" fmla="*/ 1 w 6"/>
                <a:gd name="T5" fmla="*/ 5 h 7"/>
                <a:gd name="T6" fmla="*/ 2 w 6"/>
                <a:gd name="T7" fmla="*/ 1 h 7"/>
                <a:gd name="T8" fmla="*/ 6 w 6"/>
                <a:gd name="T9" fmla="*/ 2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2"/>
                  </a:moveTo>
                  <a:cubicBezTo>
                    <a:pt x="6" y="4"/>
                    <a:pt x="6" y="6"/>
                    <a:pt x="4" y="6"/>
                  </a:cubicBezTo>
                  <a:cubicBezTo>
                    <a:pt x="3" y="7"/>
                    <a:pt x="1" y="6"/>
                    <a:pt x="1" y="5"/>
                  </a:cubicBezTo>
                  <a:cubicBezTo>
                    <a:pt x="0" y="3"/>
                    <a:pt x="0" y="1"/>
                    <a:pt x="2" y="1"/>
                  </a:cubicBezTo>
                  <a:cubicBezTo>
                    <a:pt x="3" y="0"/>
                    <a:pt x="5" y="1"/>
                    <a:pt x="6"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5" name="Freeform 323"/>
            <p:cNvSpPr>
              <a:spLocks noChangeArrowheads="1"/>
            </p:cNvSpPr>
            <p:nvPr/>
          </p:nvSpPr>
          <p:spPr bwMode="auto">
            <a:xfrm>
              <a:off x="0" y="76200"/>
              <a:ext cx="22225" cy="17463"/>
            </a:xfrm>
            <a:custGeom>
              <a:avLst/>
              <a:gdLst>
                <a:gd name="T0" fmla="*/ 4 w 6"/>
                <a:gd name="T1" fmla="*/ 1 h 5"/>
                <a:gd name="T2" fmla="*/ 5 w 6"/>
                <a:gd name="T3" fmla="*/ 4 h 5"/>
                <a:gd name="T4" fmla="*/ 1 w 6"/>
                <a:gd name="T5" fmla="*/ 4 h 5"/>
                <a:gd name="T6" fmla="*/ 1 w 6"/>
                <a:gd name="T7" fmla="*/ 1 h 5"/>
                <a:gd name="T8" fmla="*/ 4 w 6"/>
                <a:gd name="T9" fmla="*/ 1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4" y="1"/>
                  </a:moveTo>
                  <a:cubicBezTo>
                    <a:pt x="5" y="2"/>
                    <a:pt x="6" y="3"/>
                    <a:pt x="5" y="4"/>
                  </a:cubicBezTo>
                  <a:cubicBezTo>
                    <a:pt x="4" y="5"/>
                    <a:pt x="2" y="5"/>
                    <a:pt x="1" y="4"/>
                  </a:cubicBezTo>
                  <a:cubicBezTo>
                    <a:pt x="0" y="3"/>
                    <a:pt x="0" y="1"/>
                    <a:pt x="1" y="1"/>
                  </a:cubicBezTo>
                  <a:cubicBezTo>
                    <a:pt x="2" y="0"/>
                    <a:pt x="3" y="0"/>
                    <a:pt x="4"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6" name="Freeform 325"/>
            <p:cNvSpPr>
              <a:spLocks noChangeArrowheads="1"/>
            </p:cNvSpPr>
            <p:nvPr/>
          </p:nvSpPr>
          <p:spPr bwMode="auto">
            <a:xfrm>
              <a:off x="123825" y="79375"/>
              <a:ext cx="57150" cy="55563"/>
            </a:xfrm>
            <a:custGeom>
              <a:avLst/>
              <a:gdLst>
                <a:gd name="T0" fmla="*/ 1 w 15"/>
                <a:gd name="T1" fmla="*/ 10 h 15"/>
                <a:gd name="T2" fmla="*/ 10 w 15"/>
                <a:gd name="T3" fmla="*/ 14 h 15"/>
                <a:gd name="T4" fmla="*/ 13 w 15"/>
                <a:gd name="T5" fmla="*/ 6 h 15"/>
                <a:gd name="T6" fmla="*/ 5 w 15"/>
                <a:gd name="T7" fmla="*/ 1 h 15"/>
                <a:gd name="T8" fmla="*/ 1 w 15"/>
                <a:gd name="T9" fmla="*/ 1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 y="10"/>
                  </a:moveTo>
                  <a:cubicBezTo>
                    <a:pt x="3" y="13"/>
                    <a:pt x="7" y="15"/>
                    <a:pt x="10" y="14"/>
                  </a:cubicBezTo>
                  <a:cubicBezTo>
                    <a:pt x="13" y="13"/>
                    <a:pt x="15" y="9"/>
                    <a:pt x="13" y="6"/>
                  </a:cubicBezTo>
                  <a:cubicBezTo>
                    <a:pt x="12" y="2"/>
                    <a:pt x="8" y="0"/>
                    <a:pt x="5" y="1"/>
                  </a:cubicBezTo>
                  <a:cubicBezTo>
                    <a:pt x="1" y="2"/>
                    <a:pt x="0" y="6"/>
                    <a:pt x="1"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7" name="Freeform 326"/>
            <p:cNvSpPr>
              <a:spLocks noChangeArrowheads="1"/>
            </p:cNvSpPr>
            <p:nvPr/>
          </p:nvSpPr>
          <p:spPr bwMode="auto">
            <a:xfrm>
              <a:off x="180975" y="101600"/>
              <a:ext cx="25400" cy="26988"/>
            </a:xfrm>
            <a:custGeom>
              <a:avLst/>
              <a:gdLst>
                <a:gd name="T0" fmla="*/ 0 w 7"/>
                <a:gd name="T1" fmla="*/ 3 h 7"/>
                <a:gd name="T2" fmla="*/ 3 w 7"/>
                <a:gd name="T3" fmla="*/ 7 h 7"/>
                <a:gd name="T4" fmla="*/ 6 w 7"/>
                <a:gd name="T5" fmla="*/ 4 h 7"/>
                <a:gd name="T6" fmla="*/ 4 w 7"/>
                <a:gd name="T7" fmla="*/ 0 h 7"/>
                <a:gd name="T8" fmla="*/ 0 w 7"/>
                <a:gd name="T9" fmla="*/ 3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0" y="3"/>
                  </a:moveTo>
                  <a:cubicBezTo>
                    <a:pt x="0" y="5"/>
                    <a:pt x="1" y="7"/>
                    <a:pt x="3" y="7"/>
                  </a:cubicBezTo>
                  <a:cubicBezTo>
                    <a:pt x="5" y="7"/>
                    <a:pt x="6" y="6"/>
                    <a:pt x="6" y="4"/>
                  </a:cubicBezTo>
                  <a:cubicBezTo>
                    <a:pt x="7" y="2"/>
                    <a:pt x="5" y="0"/>
                    <a:pt x="4" y="0"/>
                  </a:cubicBezTo>
                  <a:cubicBezTo>
                    <a:pt x="2" y="0"/>
                    <a:pt x="0" y="1"/>
                    <a:pt x="0"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8" name="Freeform 327"/>
            <p:cNvSpPr>
              <a:spLocks noChangeArrowheads="1"/>
            </p:cNvSpPr>
            <p:nvPr/>
          </p:nvSpPr>
          <p:spPr bwMode="auto">
            <a:xfrm>
              <a:off x="206375" y="112713"/>
              <a:ext cx="22225" cy="26988"/>
            </a:xfrm>
            <a:custGeom>
              <a:avLst/>
              <a:gdLst>
                <a:gd name="T0" fmla="*/ 1 w 6"/>
                <a:gd name="T1" fmla="*/ 3 h 7"/>
                <a:gd name="T2" fmla="*/ 2 w 6"/>
                <a:gd name="T3" fmla="*/ 7 h 7"/>
                <a:gd name="T4" fmla="*/ 6 w 6"/>
                <a:gd name="T5" fmla="*/ 5 h 7"/>
                <a:gd name="T6" fmla="*/ 4 w 6"/>
                <a:gd name="T7" fmla="*/ 1 h 7"/>
                <a:gd name="T8" fmla="*/ 1 w 6"/>
                <a:gd name="T9" fmla="*/ 3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1" y="3"/>
                  </a:moveTo>
                  <a:cubicBezTo>
                    <a:pt x="0" y="5"/>
                    <a:pt x="1" y="6"/>
                    <a:pt x="2" y="7"/>
                  </a:cubicBezTo>
                  <a:cubicBezTo>
                    <a:pt x="4" y="7"/>
                    <a:pt x="5" y="6"/>
                    <a:pt x="6" y="5"/>
                  </a:cubicBezTo>
                  <a:cubicBezTo>
                    <a:pt x="6" y="3"/>
                    <a:pt x="6" y="1"/>
                    <a:pt x="4" y="1"/>
                  </a:cubicBezTo>
                  <a:cubicBezTo>
                    <a:pt x="3" y="0"/>
                    <a:pt x="1" y="1"/>
                    <a:pt x="1"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49" name="Freeform 328"/>
            <p:cNvSpPr>
              <a:spLocks noChangeArrowheads="1"/>
            </p:cNvSpPr>
            <p:nvPr/>
          </p:nvSpPr>
          <p:spPr bwMode="auto">
            <a:xfrm>
              <a:off x="228600" y="131763"/>
              <a:ext cx="22225" cy="22225"/>
            </a:xfrm>
            <a:custGeom>
              <a:avLst/>
              <a:gdLst>
                <a:gd name="T0" fmla="*/ 0 w 6"/>
                <a:gd name="T1" fmla="*/ 2 h 6"/>
                <a:gd name="T2" fmla="*/ 1 w 6"/>
                <a:gd name="T3" fmla="*/ 6 h 6"/>
                <a:gd name="T4" fmla="*/ 5 w 6"/>
                <a:gd name="T5" fmla="*/ 4 h 6"/>
                <a:gd name="T6" fmla="*/ 4 w 6"/>
                <a:gd name="T7" fmla="*/ 0 h 6"/>
                <a:gd name="T8" fmla="*/ 0 w 6"/>
                <a:gd name="T9" fmla="*/ 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2"/>
                  </a:moveTo>
                  <a:cubicBezTo>
                    <a:pt x="0" y="3"/>
                    <a:pt x="0" y="5"/>
                    <a:pt x="1" y="6"/>
                  </a:cubicBezTo>
                  <a:cubicBezTo>
                    <a:pt x="3" y="6"/>
                    <a:pt x="5" y="5"/>
                    <a:pt x="5" y="4"/>
                  </a:cubicBezTo>
                  <a:cubicBezTo>
                    <a:pt x="6" y="2"/>
                    <a:pt x="5" y="1"/>
                    <a:pt x="4" y="0"/>
                  </a:cubicBezTo>
                  <a:cubicBezTo>
                    <a:pt x="3" y="0"/>
                    <a:pt x="1" y="0"/>
                    <a:pt x="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50" name="Freeform 329"/>
            <p:cNvSpPr>
              <a:spLocks noChangeArrowheads="1"/>
            </p:cNvSpPr>
            <p:nvPr/>
          </p:nvSpPr>
          <p:spPr bwMode="auto">
            <a:xfrm>
              <a:off x="239713" y="150813"/>
              <a:ext cx="23813" cy="19050"/>
            </a:xfrm>
            <a:custGeom>
              <a:avLst/>
              <a:gdLst>
                <a:gd name="T0" fmla="*/ 2 w 6"/>
                <a:gd name="T1" fmla="*/ 1 h 5"/>
                <a:gd name="T2" fmla="*/ 1 w 6"/>
                <a:gd name="T3" fmla="*/ 4 h 5"/>
                <a:gd name="T4" fmla="*/ 5 w 6"/>
                <a:gd name="T5" fmla="*/ 4 h 5"/>
                <a:gd name="T6" fmla="*/ 5 w 6"/>
                <a:gd name="T7" fmla="*/ 1 h 5"/>
                <a:gd name="T8" fmla="*/ 2 w 6"/>
                <a:gd name="T9" fmla="*/ 1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2" y="1"/>
                  </a:moveTo>
                  <a:cubicBezTo>
                    <a:pt x="1" y="2"/>
                    <a:pt x="0" y="3"/>
                    <a:pt x="1" y="4"/>
                  </a:cubicBezTo>
                  <a:cubicBezTo>
                    <a:pt x="2" y="5"/>
                    <a:pt x="4" y="5"/>
                    <a:pt x="5" y="4"/>
                  </a:cubicBezTo>
                  <a:cubicBezTo>
                    <a:pt x="6" y="3"/>
                    <a:pt x="6" y="1"/>
                    <a:pt x="5" y="1"/>
                  </a:cubicBezTo>
                  <a:cubicBezTo>
                    <a:pt x="4" y="0"/>
                    <a:pt x="3" y="0"/>
                    <a:pt x="2"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grpSp>
      <p:grpSp>
        <p:nvGrpSpPr>
          <p:cNvPr id="51" name="组合 50"/>
          <p:cNvGrpSpPr/>
          <p:nvPr/>
        </p:nvGrpSpPr>
        <p:grpSpPr>
          <a:xfrm>
            <a:off x="1029163" y="2295526"/>
            <a:ext cx="988883" cy="985838"/>
            <a:chOff x="1028700" y="2295525"/>
            <a:chExt cx="989012" cy="985838"/>
          </a:xfrm>
          <a:solidFill>
            <a:srgbClr val="FFFFFF">
              <a:alpha val="30196"/>
            </a:srgbClr>
          </a:solidFill>
        </p:grpSpPr>
        <p:sp>
          <p:nvSpPr>
            <p:cNvPr id="52" name="Oval 5"/>
            <p:cNvSpPr>
              <a:spLocks noChangeArrowheads="1"/>
            </p:cNvSpPr>
            <p:nvPr/>
          </p:nvSpPr>
          <p:spPr bwMode="auto">
            <a:xfrm>
              <a:off x="1535112" y="2781300"/>
              <a:ext cx="85725" cy="8572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53" name="Freeform 543"/>
            <p:cNvSpPr>
              <a:spLocks noChangeArrowheads="1"/>
            </p:cNvSpPr>
            <p:nvPr/>
          </p:nvSpPr>
          <p:spPr bwMode="auto">
            <a:xfrm>
              <a:off x="1136650" y="2403475"/>
              <a:ext cx="768350" cy="768350"/>
            </a:xfrm>
            <a:custGeom>
              <a:avLst/>
              <a:gdLst>
                <a:gd name="T0" fmla="*/ 58 w 205"/>
                <a:gd name="T1" fmla="*/ 180 h 205"/>
                <a:gd name="T2" fmla="*/ 25 w 205"/>
                <a:gd name="T3" fmla="*/ 58 h 205"/>
                <a:gd name="T4" fmla="*/ 148 w 205"/>
                <a:gd name="T5" fmla="*/ 25 h 205"/>
                <a:gd name="T6" fmla="*/ 180 w 205"/>
                <a:gd name="T7" fmla="*/ 147 h 205"/>
                <a:gd name="T8" fmla="*/ 58 w 205"/>
                <a:gd name="T9" fmla="*/ 180 h 205"/>
                <a:gd name="T10" fmla="*/ 0 60000 65536"/>
                <a:gd name="T11" fmla="*/ 0 60000 65536"/>
                <a:gd name="T12" fmla="*/ 0 60000 65536"/>
                <a:gd name="T13" fmla="*/ 0 60000 65536"/>
                <a:gd name="T14" fmla="*/ 0 60000 65536"/>
                <a:gd name="T15" fmla="*/ 0 w 205"/>
                <a:gd name="T16" fmla="*/ 0 h 205"/>
                <a:gd name="T17" fmla="*/ 205 w 205"/>
                <a:gd name="T18" fmla="*/ 205 h 205"/>
              </a:gdLst>
              <a:ahLst/>
              <a:cxnLst>
                <a:cxn ang="T10">
                  <a:pos x="T0" y="T1"/>
                </a:cxn>
                <a:cxn ang="T11">
                  <a:pos x="T2" y="T3"/>
                </a:cxn>
                <a:cxn ang="T12">
                  <a:pos x="T4" y="T5"/>
                </a:cxn>
                <a:cxn ang="T13">
                  <a:pos x="T6" y="T7"/>
                </a:cxn>
                <a:cxn ang="T14">
                  <a:pos x="T8" y="T9"/>
                </a:cxn>
              </a:cxnLst>
              <a:rect l="T15" t="T16" r="T17" b="T18"/>
              <a:pathLst>
                <a:path w="205" h="205">
                  <a:moveTo>
                    <a:pt x="58" y="180"/>
                  </a:moveTo>
                  <a:cubicBezTo>
                    <a:pt x="15" y="155"/>
                    <a:pt x="0" y="101"/>
                    <a:pt x="25" y="58"/>
                  </a:cubicBezTo>
                  <a:cubicBezTo>
                    <a:pt x="50" y="15"/>
                    <a:pt x="105" y="0"/>
                    <a:pt x="148" y="25"/>
                  </a:cubicBezTo>
                  <a:cubicBezTo>
                    <a:pt x="190" y="50"/>
                    <a:pt x="205" y="105"/>
                    <a:pt x="180" y="147"/>
                  </a:cubicBezTo>
                  <a:cubicBezTo>
                    <a:pt x="156" y="190"/>
                    <a:pt x="101" y="205"/>
                    <a:pt x="58" y="18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54" name="Freeform 544"/>
            <p:cNvSpPr>
              <a:spLocks noChangeArrowheads="1"/>
            </p:cNvSpPr>
            <p:nvPr/>
          </p:nvSpPr>
          <p:spPr bwMode="auto">
            <a:xfrm>
              <a:off x="1535112" y="2452688"/>
              <a:ext cx="371475" cy="671512"/>
            </a:xfrm>
            <a:custGeom>
              <a:avLst/>
              <a:gdLst>
                <a:gd name="T0" fmla="*/ 74 w 99"/>
                <a:gd name="T1" fmla="*/ 45 h 179"/>
                <a:gd name="T2" fmla="*/ 0 w 99"/>
                <a:gd name="T3" fmla="*/ 0 h 179"/>
                <a:gd name="T4" fmla="*/ 0 w 99"/>
                <a:gd name="T5" fmla="*/ 179 h 179"/>
                <a:gd name="T6" fmla="*/ 42 w 99"/>
                <a:gd name="T7" fmla="*/ 167 h 179"/>
                <a:gd name="T8" fmla="*/ 74 w 99"/>
                <a:gd name="T9" fmla="*/ 45 h 179"/>
                <a:gd name="T10" fmla="*/ 0 60000 65536"/>
                <a:gd name="T11" fmla="*/ 0 60000 65536"/>
                <a:gd name="T12" fmla="*/ 0 60000 65536"/>
                <a:gd name="T13" fmla="*/ 0 60000 65536"/>
                <a:gd name="T14" fmla="*/ 0 60000 65536"/>
                <a:gd name="T15" fmla="*/ 0 w 99"/>
                <a:gd name="T16" fmla="*/ 0 h 179"/>
                <a:gd name="T17" fmla="*/ 99 w 99"/>
                <a:gd name="T18" fmla="*/ 179 h 179"/>
              </a:gdLst>
              <a:ahLst/>
              <a:cxnLst>
                <a:cxn ang="T10">
                  <a:pos x="T0" y="T1"/>
                </a:cxn>
                <a:cxn ang="T11">
                  <a:pos x="T2" y="T3"/>
                </a:cxn>
                <a:cxn ang="T12">
                  <a:pos x="T4" y="T5"/>
                </a:cxn>
                <a:cxn ang="T13">
                  <a:pos x="T6" y="T7"/>
                </a:cxn>
                <a:cxn ang="T14">
                  <a:pos x="T8" y="T9"/>
                </a:cxn>
              </a:cxnLst>
              <a:rect l="T15" t="T16" r="T17" b="T18"/>
              <a:pathLst>
                <a:path w="99" h="179">
                  <a:moveTo>
                    <a:pt x="74" y="45"/>
                  </a:moveTo>
                  <a:cubicBezTo>
                    <a:pt x="58" y="17"/>
                    <a:pt x="30" y="1"/>
                    <a:pt x="0" y="0"/>
                  </a:cubicBezTo>
                  <a:cubicBezTo>
                    <a:pt x="0" y="179"/>
                    <a:pt x="0" y="179"/>
                    <a:pt x="0" y="179"/>
                  </a:cubicBezTo>
                  <a:cubicBezTo>
                    <a:pt x="14" y="179"/>
                    <a:pt x="28" y="175"/>
                    <a:pt x="42" y="167"/>
                  </a:cubicBezTo>
                  <a:cubicBezTo>
                    <a:pt x="84" y="142"/>
                    <a:pt x="99" y="87"/>
                    <a:pt x="74" y="4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55" name="Freeform 545"/>
            <p:cNvSpPr>
              <a:spLocks noEditPoints="1" noChangeArrowheads="1"/>
            </p:cNvSpPr>
            <p:nvPr/>
          </p:nvSpPr>
          <p:spPr bwMode="auto">
            <a:xfrm>
              <a:off x="1343025" y="2628900"/>
              <a:ext cx="355600" cy="319088"/>
            </a:xfrm>
            <a:custGeom>
              <a:avLst/>
              <a:gdLst>
                <a:gd name="T0" fmla="*/ 20 w 95"/>
                <a:gd name="T1" fmla="*/ 43 h 85"/>
                <a:gd name="T2" fmla="*/ 31 w 95"/>
                <a:gd name="T3" fmla="*/ 32 h 85"/>
                <a:gd name="T4" fmla="*/ 20 w 95"/>
                <a:gd name="T5" fmla="*/ 22 h 85"/>
                <a:gd name="T6" fmla="*/ 10 w 95"/>
                <a:gd name="T7" fmla="*/ 32 h 85"/>
                <a:gd name="T8" fmla="*/ 20 w 95"/>
                <a:gd name="T9" fmla="*/ 43 h 85"/>
                <a:gd name="T10" fmla="*/ 37 w 95"/>
                <a:gd name="T11" fmla="*/ 32 h 85"/>
                <a:gd name="T12" fmla="*/ 48 w 95"/>
                <a:gd name="T13" fmla="*/ 43 h 85"/>
                <a:gd name="T14" fmla="*/ 48 w 95"/>
                <a:gd name="T15" fmla="*/ 43 h 85"/>
                <a:gd name="T16" fmla="*/ 58 w 95"/>
                <a:gd name="T17" fmla="*/ 32 h 85"/>
                <a:gd name="T18" fmla="*/ 48 w 95"/>
                <a:gd name="T19" fmla="*/ 22 h 85"/>
                <a:gd name="T20" fmla="*/ 48 w 95"/>
                <a:gd name="T21" fmla="*/ 22 h 85"/>
                <a:gd name="T22" fmla="*/ 37 w 95"/>
                <a:gd name="T23" fmla="*/ 32 h 85"/>
                <a:gd name="T24" fmla="*/ 35 w 95"/>
                <a:gd name="T25" fmla="*/ 21 h 85"/>
                <a:gd name="T26" fmla="*/ 45 w 95"/>
                <a:gd name="T27" fmla="*/ 10 h 85"/>
                <a:gd name="T28" fmla="*/ 35 w 95"/>
                <a:gd name="T29" fmla="*/ 0 h 85"/>
                <a:gd name="T30" fmla="*/ 24 w 95"/>
                <a:gd name="T31" fmla="*/ 10 h 85"/>
                <a:gd name="T32" fmla="*/ 35 w 95"/>
                <a:gd name="T33" fmla="*/ 21 h 85"/>
                <a:gd name="T34" fmla="*/ 95 w 95"/>
                <a:gd name="T35" fmla="*/ 50 h 85"/>
                <a:gd name="T36" fmla="*/ 89 w 95"/>
                <a:gd name="T37" fmla="*/ 46 h 85"/>
                <a:gd name="T38" fmla="*/ 7 w 95"/>
                <a:gd name="T39" fmla="*/ 46 h 85"/>
                <a:gd name="T40" fmla="*/ 1 w 95"/>
                <a:gd name="T41" fmla="*/ 50 h 85"/>
                <a:gd name="T42" fmla="*/ 1 w 95"/>
                <a:gd name="T43" fmla="*/ 56 h 85"/>
                <a:gd name="T44" fmla="*/ 17 w 95"/>
                <a:gd name="T45" fmla="*/ 82 h 85"/>
                <a:gd name="T46" fmla="*/ 22 w 95"/>
                <a:gd name="T47" fmla="*/ 85 h 85"/>
                <a:gd name="T48" fmla="*/ 74 w 95"/>
                <a:gd name="T49" fmla="*/ 85 h 85"/>
                <a:gd name="T50" fmla="*/ 79 w 95"/>
                <a:gd name="T51" fmla="*/ 82 h 85"/>
                <a:gd name="T52" fmla="*/ 95 w 95"/>
                <a:gd name="T53" fmla="*/ 56 h 85"/>
                <a:gd name="T54" fmla="*/ 95 w 95"/>
                <a:gd name="T55" fmla="*/ 50 h 85"/>
                <a:gd name="T56" fmla="*/ 65 w 95"/>
                <a:gd name="T57" fmla="*/ 32 h 85"/>
                <a:gd name="T58" fmla="*/ 75 w 95"/>
                <a:gd name="T59" fmla="*/ 43 h 85"/>
                <a:gd name="T60" fmla="*/ 86 w 95"/>
                <a:gd name="T61" fmla="*/ 32 h 85"/>
                <a:gd name="T62" fmla="*/ 75 w 95"/>
                <a:gd name="T63" fmla="*/ 22 h 85"/>
                <a:gd name="T64" fmla="*/ 65 w 95"/>
                <a:gd name="T65" fmla="*/ 32 h 85"/>
                <a:gd name="T66" fmla="*/ 62 w 95"/>
                <a:gd name="T67" fmla="*/ 21 h 85"/>
                <a:gd name="T68" fmla="*/ 73 w 95"/>
                <a:gd name="T69" fmla="*/ 10 h 85"/>
                <a:gd name="T70" fmla="*/ 62 w 95"/>
                <a:gd name="T71" fmla="*/ 0 h 85"/>
                <a:gd name="T72" fmla="*/ 51 w 95"/>
                <a:gd name="T73" fmla="*/ 10 h 85"/>
                <a:gd name="T74" fmla="*/ 62 w 95"/>
                <a:gd name="T75" fmla="*/ 21 h 8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85"/>
                <a:gd name="T116" fmla="*/ 95 w 95"/>
                <a:gd name="T117" fmla="*/ 85 h 8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85">
                  <a:moveTo>
                    <a:pt x="20" y="43"/>
                  </a:moveTo>
                  <a:cubicBezTo>
                    <a:pt x="26" y="43"/>
                    <a:pt x="31" y="38"/>
                    <a:pt x="31" y="32"/>
                  </a:cubicBezTo>
                  <a:cubicBezTo>
                    <a:pt x="31" y="26"/>
                    <a:pt x="26" y="22"/>
                    <a:pt x="20" y="22"/>
                  </a:cubicBezTo>
                  <a:cubicBezTo>
                    <a:pt x="14" y="22"/>
                    <a:pt x="10" y="26"/>
                    <a:pt x="10" y="32"/>
                  </a:cubicBezTo>
                  <a:cubicBezTo>
                    <a:pt x="10" y="38"/>
                    <a:pt x="14" y="43"/>
                    <a:pt x="20" y="43"/>
                  </a:cubicBezTo>
                  <a:close/>
                  <a:moveTo>
                    <a:pt x="37" y="32"/>
                  </a:moveTo>
                  <a:cubicBezTo>
                    <a:pt x="37" y="38"/>
                    <a:pt x="41" y="42"/>
                    <a:pt x="48" y="43"/>
                  </a:cubicBezTo>
                  <a:cubicBezTo>
                    <a:pt x="48" y="43"/>
                    <a:pt x="48" y="43"/>
                    <a:pt x="48" y="43"/>
                  </a:cubicBezTo>
                  <a:cubicBezTo>
                    <a:pt x="54" y="43"/>
                    <a:pt x="58" y="38"/>
                    <a:pt x="58" y="32"/>
                  </a:cubicBezTo>
                  <a:cubicBezTo>
                    <a:pt x="58" y="26"/>
                    <a:pt x="54" y="22"/>
                    <a:pt x="48" y="22"/>
                  </a:cubicBezTo>
                  <a:cubicBezTo>
                    <a:pt x="48" y="22"/>
                    <a:pt x="48" y="22"/>
                    <a:pt x="48" y="22"/>
                  </a:cubicBezTo>
                  <a:cubicBezTo>
                    <a:pt x="41" y="22"/>
                    <a:pt x="37" y="26"/>
                    <a:pt x="37" y="32"/>
                  </a:cubicBezTo>
                  <a:close/>
                  <a:moveTo>
                    <a:pt x="35" y="21"/>
                  </a:moveTo>
                  <a:cubicBezTo>
                    <a:pt x="41" y="21"/>
                    <a:pt x="45" y="16"/>
                    <a:pt x="45" y="10"/>
                  </a:cubicBezTo>
                  <a:cubicBezTo>
                    <a:pt x="45" y="5"/>
                    <a:pt x="41" y="0"/>
                    <a:pt x="35" y="0"/>
                  </a:cubicBezTo>
                  <a:cubicBezTo>
                    <a:pt x="29" y="0"/>
                    <a:pt x="24" y="5"/>
                    <a:pt x="24" y="10"/>
                  </a:cubicBezTo>
                  <a:cubicBezTo>
                    <a:pt x="24" y="16"/>
                    <a:pt x="29" y="21"/>
                    <a:pt x="35" y="21"/>
                  </a:cubicBezTo>
                  <a:close/>
                  <a:moveTo>
                    <a:pt x="95" y="50"/>
                  </a:moveTo>
                  <a:cubicBezTo>
                    <a:pt x="93" y="48"/>
                    <a:pt x="91" y="46"/>
                    <a:pt x="89" y="46"/>
                  </a:cubicBezTo>
                  <a:cubicBezTo>
                    <a:pt x="7" y="46"/>
                    <a:pt x="7" y="46"/>
                    <a:pt x="7" y="46"/>
                  </a:cubicBezTo>
                  <a:cubicBezTo>
                    <a:pt x="5" y="46"/>
                    <a:pt x="3" y="48"/>
                    <a:pt x="1" y="50"/>
                  </a:cubicBezTo>
                  <a:cubicBezTo>
                    <a:pt x="0" y="51"/>
                    <a:pt x="0" y="54"/>
                    <a:pt x="1" y="56"/>
                  </a:cubicBezTo>
                  <a:cubicBezTo>
                    <a:pt x="17" y="82"/>
                    <a:pt x="17" y="82"/>
                    <a:pt x="17" y="82"/>
                  </a:cubicBezTo>
                  <a:cubicBezTo>
                    <a:pt x="18" y="84"/>
                    <a:pt x="20" y="85"/>
                    <a:pt x="22" y="85"/>
                  </a:cubicBezTo>
                  <a:cubicBezTo>
                    <a:pt x="74" y="85"/>
                    <a:pt x="74" y="85"/>
                    <a:pt x="74" y="85"/>
                  </a:cubicBezTo>
                  <a:cubicBezTo>
                    <a:pt x="76" y="85"/>
                    <a:pt x="78" y="84"/>
                    <a:pt x="79" y="82"/>
                  </a:cubicBezTo>
                  <a:cubicBezTo>
                    <a:pt x="95" y="56"/>
                    <a:pt x="95" y="56"/>
                    <a:pt x="95" y="56"/>
                  </a:cubicBezTo>
                  <a:cubicBezTo>
                    <a:pt x="95" y="54"/>
                    <a:pt x="95" y="51"/>
                    <a:pt x="95" y="50"/>
                  </a:cubicBezTo>
                  <a:close/>
                  <a:moveTo>
                    <a:pt x="65" y="32"/>
                  </a:moveTo>
                  <a:cubicBezTo>
                    <a:pt x="65" y="38"/>
                    <a:pt x="70" y="43"/>
                    <a:pt x="75" y="43"/>
                  </a:cubicBezTo>
                  <a:cubicBezTo>
                    <a:pt x="81" y="43"/>
                    <a:pt x="86" y="38"/>
                    <a:pt x="86" y="32"/>
                  </a:cubicBezTo>
                  <a:cubicBezTo>
                    <a:pt x="86" y="26"/>
                    <a:pt x="81" y="22"/>
                    <a:pt x="75" y="22"/>
                  </a:cubicBezTo>
                  <a:cubicBezTo>
                    <a:pt x="70" y="22"/>
                    <a:pt x="65" y="26"/>
                    <a:pt x="65" y="32"/>
                  </a:cubicBezTo>
                  <a:close/>
                  <a:moveTo>
                    <a:pt x="62" y="21"/>
                  </a:moveTo>
                  <a:cubicBezTo>
                    <a:pt x="68" y="21"/>
                    <a:pt x="73" y="16"/>
                    <a:pt x="73" y="10"/>
                  </a:cubicBezTo>
                  <a:cubicBezTo>
                    <a:pt x="73" y="5"/>
                    <a:pt x="68" y="0"/>
                    <a:pt x="62" y="0"/>
                  </a:cubicBezTo>
                  <a:cubicBezTo>
                    <a:pt x="57" y="0"/>
                    <a:pt x="51" y="5"/>
                    <a:pt x="51" y="10"/>
                  </a:cubicBezTo>
                  <a:cubicBezTo>
                    <a:pt x="51" y="16"/>
                    <a:pt x="57" y="21"/>
                    <a:pt x="62" y="2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56" name="Freeform 546"/>
            <p:cNvSpPr>
              <a:spLocks noEditPoints="1" noChangeArrowheads="1"/>
            </p:cNvSpPr>
            <p:nvPr/>
          </p:nvSpPr>
          <p:spPr bwMode="auto">
            <a:xfrm>
              <a:off x="1028700" y="2295525"/>
              <a:ext cx="989012" cy="985838"/>
            </a:xfrm>
            <a:custGeom>
              <a:avLst/>
              <a:gdLst>
                <a:gd name="T0" fmla="*/ 162 w 264"/>
                <a:gd name="T1" fmla="*/ 255 h 263"/>
                <a:gd name="T2" fmla="*/ 141 w 264"/>
                <a:gd name="T3" fmla="*/ 263 h 263"/>
                <a:gd name="T4" fmla="*/ 99 w 264"/>
                <a:gd name="T5" fmla="*/ 255 h 263"/>
                <a:gd name="T6" fmla="*/ 120 w 264"/>
                <a:gd name="T7" fmla="*/ 258 h 263"/>
                <a:gd name="T8" fmla="*/ 182 w 264"/>
                <a:gd name="T9" fmla="*/ 249 h 263"/>
                <a:gd name="T10" fmla="*/ 203 w 264"/>
                <a:gd name="T11" fmla="*/ 242 h 263"/>
                <a:gd name="T12" fmla="*/ 182 w 264"/>
                <a:gd name="T13" fmla="*/ 249 h 263"/>
                <a:gd name="T14" fmla="*/ 79 w 264"/>
                <a:gd name="T15" fmla="*/ 248 h 263"/>
                <a:gd name="T16" fmla="*/ 58 w 264"/>
                <a:gd name="T17" fmla="*/ 241 h 263"/>
                <a:gd name="T18" fmla="*/ 201 w 264"/>
                <a:gd name="T19" fmla="*/ 239 h 263"/>
                <a:gd name="T20" fmla="*/ 217 w 264"/>
                <a:gd name="T21" fmla="*/ 226 h 263"/>
                <a:gd name="T22" fmla="*/ 235 w 264"/>
                <a:gd name="T23" fmla="*/ 213 h 263"/>
                <a:gd name="T24" fmla="*/ 217 w 264"/>
                <a:gd name="T25" fmla="*/ 226 h 263"/>
                <a:gd name="T26" fmla="*/ 44 w 264"/>
                <a:gd name="T27" fmla="*/ 224 h 263"/>
                <a:gd name="T28" fmla="*/ 26 w 264"/>
                <a:gd name="T29" fmla="*/ 210 h 263"/>
                <a:gd name="T30" fmla="*/ 253 w 264"/>
                <a:gd name="T31" fmla="*/ 173 h 263"/>
                <a:gd name="T32" fmla="*/ 247 w 264"/>
                <a:gd name="T33" fmla="*/ 195 h 263"/>
                <a:gd name="T34" fmla="*/ 10 w 264"/>
                <a:gd name="T35" fmla="*/ 170 h 263"/>
                <a:gd name="T36" fmla="*/ 14 w 264"/>
                <a:gd name="T37" fmla="*/ 192 h 263"/>
                <a:gd name="T38" fmla="*/ 259 w 264"/>
                <a:gd name="T39" fmla="*/ 132 h 263"/>
                <a:gd name="T40" fmla="*/ 262 w 264"/>
                <a:gd name="T41" fmla="*/ 153 h 263"/>
                <a:gd name="T42" fmla="*/ 0 w 264"/>
                <a:gd name="T43" fmla="*/ 132 h 263"/>
                <a:gd name="T44" fmla="*/ 4 w 264"/>
                <a:gd name="T45" fmla="*/ 128 h 263"/>
                <a:gd name="T46" fmla="*/ 6 w 264"/>
                <a:gd name="T47" fmla="*/ 150 h 263"/>
                <a:gd name="T48" fmla="*/ 0 w 264"/>
                <a:gd name="T49" fmla="*/ 132 h 263"/>
                <a:gd name="T50" fmla="*/ 263 w 264"/>
                <a:gd name="T51" fmla="*/ 116 h 263"/>
                <a:gd name="T52" fmla="*/ 254 w 264"/>
                <a:gd name="T53" fmla="*/ 96 h 263"/>
                <a:gd name="T54" fmla="*/ 8 w 264"/>
                <a:gd name="T55" fmla="*/ 86 h 263"/>
                <a:gd name="T56" fmla="*/ 7 w 264"/>
                <a:gd name="T57" fmla="*/ 107 h 263"/>
                <a:gd name="T58" fmla="*/ 239 w 264"/>
                <a:gd name="T59" fmla="*/ 55 h 263"/>
                <a:gd name="T60" fmla="*/ 246 w 264"/>
                <a:gd name="T61" fmla="*/ 76 h 263"/>
                <a:gd name="T62" fmla="*/ 30 w 264"/>
                <a:gd name="T63" fmla="*/ 48 h 263"/>
                <a:gd name="T64" fmla="*/ 21 w 264"/>
                <a:gd name="T65" fmla="*/ 68 h 263"/>
                <a:gd name="T66" fmla="*/ 206 w 264"/>
                <a:gd name="T67" fmla="*/ 28 h 263"/>
                <a:gd name="T68" fmla="*/ 225 w 264"/>
                <a:gd name="T69" fmla="*/ 38 h 263"/>
                <a:gd name="T70" fmla="*/ 206 w 264"/>
                <a:gd name="T71" fmla="*/ 28 h 263"/>
                <a:gd name="T72" fmla="*/ 63 w 264"/>
                <a:gd name="T73" fmla="*/ 19 h 263"/>
                <a:gd name="T74" fmla="*/ 48 w 264"/>
                <a:gd name="T75" fmla="*/ 35 h 263"/>
                <a:gd name="T76" fmla="*/ 169 w 264"/>
                <a:gd name="T77" fmla="*/ 5 h 263"/>
                <a:gd name="T78" fmla="*/ 187 w 264"/>
                <a:gd name="T79" fmla="*/ 17 h 263"/>
                <a:gd name="T80" fmla="*/ 104 w 264"/>
                <a:gd name="T81" fmla="*/ 3 h 263"/>
                <a:gd name="T82" fmla="*/ 84 w 264"/>
                <a:gd name="T83" fmla="*/ 13 h 263"/>
                <a:gd name="T84" fmla="*/ 131 w 264"/>
                <a:gd name="T85" fmla="*/ 4 h 263"/>
                <a:gd name="T86" fmla="*/ 125 w 264"/>
                <a:gd name="T87" fmla="*/ 0 h 263"/>
                <a:gd name="T88" fmla="*/ 147 w 264"/>
                <a:gd name="T89" fmla="*/ 1 h 263"/>
                <a:gd name="T90" fmla="*/ 131 w 264"/>
                <a:gd name="T91" fmla="*/ 4 h 2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4"/>
                <a:gd name="T139" fmla="*/ 0 h 263"/>
                <a:gd name="T140" fmla="*/ 264 w 264"/>
                <a:gd name="T141" fmla="*/ 263 h 2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4" h="263">
                  <a:moveTo>
                    <a:pt x="141" y="258"/>
                  </a:moveTo>
                  <a:cubicBezTo>
                    <a:pt x="148" y="258"/>
                    <a:pt x="155" y="257"/>
                    <a:pt x="162" y="255"/>
                  </a:cubicBezTo>
                  <a:cubicBezTo>
                    <a:pt x="162" y="255"/>
                    <a:pt x="162" y="255"/>
                    <a:pt x="162" y="255"/>
                  </a:cubicBezTo>
                  <a:cubicBezTo>
                    <a:pt x="163" y="259"/>
                    <a:pt x="163" y="259"/>
                    <a:pt x="163" y="259"/>
                  </a:cubicBezTo>
                  <a:cubicBezTo>
                    <a:pt x="156" y="262"/>
                    <a:pt x="149" y="263"/>
                    <a:pt x="141" y="263"/>
                  </a:cubicBezTo>
                  <a:cubicBezTo>
                    <a:pt x="141" y="263"/>
                    <a:pt x="141" y="263"/>
                    <a:pt x="141" y="263"/>
                  </a:cubicBezTo>
                  <a:cubicBezTo>
                    <a:pt x="141" y="258"/>
                    <a:pt x="141" y="258"/>
                    <a:pt x="141" y="258"/>
                  </a:cubicBezTo>
                  <a:close/>
                  <a:moveTo>
                    <a:pt x="98" y="259"/>
                  </a:moveTo>
                  <a:cubicBezTo>
                    <a:pt x="99" y="255"/>
                    <a:pt x="99" y="255"/>
                    <a:pt x="99" y="255"/>
                  </a:cubicBezTo>
                  <a:cubicBezTo>
                    <a:pt x="106" y="256"/>
                    <a:pt x="112" y="258"/>
                    <a:pt x="120" y="258"/>
                  </a:cubicBezTo>
                  <a:cubicBezTo>
                    <a:pt x="120" y="258"/>
                    <a:pt x="120" y="258"/>
                    <a:pt x="120" y="258"/>
                  </a:cubicBezTo>
                  <a:cubicBezTo>
                    <a:pt x="120" y="258"/>
                    <a:pt x="120" y="258"/>
                    <a:pt x="120" y="258"/>
                  </a:cubicBezTo>
                  <a:cubicBezTo>
                    <a:pt x="119" y="263"/>
                    <a:pt x="119" y="263"/>
                    <a:pt x="119" y="263"/>
                  </a:cubicBezTo>
                  <a:cubicBezTo>
                    <a:pt x="112" y="262"/>
                    <a:pt x="105" y="260"/>
                    <a:pt x="98" y="259"/>
                  </a:cubicBezTo>
                  <a:close/>
                  <a:moveTo>
                    <a:pt x="182" y="249"/>
                  </a:moveTo>
                  <a:cubicBezTo>
                    <a:pt x="188" y="246"/>
                    <a:pt x="195" y="242"/>
                    <a:pt x="201" y="239"/>
                  </a:cubicBezTo>
                  <a:cubicBezTo>
                    <a:pt x="201" y="239"/>
                    <a:pt x="201" y="239"/>
                    <a:pt x="201" y="239"/>
                  </a:cubicBezTo>
                  <a:cubicBezTo>
                    <a:pt x="203" y="242"/>
                    <a:pt x="203" y="242"/>
                    <a:pt x="203" y="242"/>
                  </a:cubicBezTo>
                  <a:cubicBezTo>
                    <a:pt x="197" y="247"/>
                    <a:pt x="190" y="250"/>
                    <a:pt x="183" y="253"/>
                  </a:cubicBezTo>
                  <a:cubicBezTo>
                    <a:pt x="183" y="253"/>
                    <a:pt x="183" y="253"/>
                    <a:pt x="183" y="253"/>
                  </a:cubicBezTo>
                  <a:cubicBezTo>
                    <a:pt x="182" y="249"/>
                    <a:pt x="182" y="249"/>
                    <a:pt x="182" y="249"/>
                  </a:cubicBezTo>
                  <a:close/>
                  <a:moveTo>
                    <a:pt x="58" y="241"/>
                  </a:moveTo>
                  <a:cubicBezTo>
                    <a:pt x="61" y="237"/>
                    <a:pt x="61" y="237"/>
                    <a:pt x="61" y="237"/>
                  </a:cubicBezTo>
                  <a:cubicBezTo>
                    <a:pt x="66" y="241"/>
                    <a:pt x="72" y="244"/>
                    <a:pt x="79" y="248"/>
                  </a:cubicBezTo>
                  <a:cubicBezTo>
                    <a:pt x="79" y="248"/>
                    <a:pt x="79" y="248"/>
                    <a:pt x="79" y="248"/>
                  </a:cubicBezTo>
                  <a:cubicBezTo>
                    <a:pt x="77" y="251"/>
                    <a:pt x="77" y="251"/>
                    <a:pt x="77" y="251"/>
                  </a:cubicBezTo>
                  <a:cubicBezTo>
                    <a:pt x="70" y="249"/>
                    <a:pt x="64" y="245"/>
                    <a:pt x="58" y="241"/>
                  </a:cubicBezTo>
                  <a:close/>
                  <a:moveTo>
                    <a:pt x="201" y="239"/>
                  </a:moveTo>
                  <a:cubicBezTo>
                    <a:pt x="201" y="239"/>
                    <a:pt x="201" y="239"/>
                    <a:pt x="201" y="239"/>
                  </a:cubicBezTo>
                  <a:cubicBezTo>
                    <a:pt x="201" y="239"/>
                    <a:pt x="201" y="239"/>
                    <a:pt x="201" y="239"/>
                  </a:cubicBezTo>
                  <a:cubicBezTo>
                    <a:pt x="201" y="239"/>
                    <a:pt x="201" y="239"/>
                    <a:pt x="201" y="239"/>
                  </a:cubicBezTo>
                  <a:cubicBezTo>
                    <a:pt x="201" y="239"/>
                    <a:pt x="201" y="239"/>
                    <a:pt x="201" y="239"/>
                  </a:cubicBezTo>
                  <a:close/>
                  <a:moveTo>
                    <a:pt x="217" y="226"/>
                  </a:moveTo>
                  <a:cubicBezTo>
                    <a:pt x="223" y="221"/>
                    <a:pt x="228" y="216"/>
                    <a:pt x="232" y="210"/>
                  </a:cubicBezTo>
                  <a:cubicBezTo>
                    <a:pt x="232" y="210"/>
                    <a:pt x="232" y="210"/>
                    <a:pt x="232" y="210"/>
                  </a:cubicBezTo>
                  <a:cubicBezTo>
                    <a:pt x="235" y="213"/>
                    <a:pt x="235" y="213"/>
                    <a:pt x="235" y="213"/>
                  </a:cubicBezTo>
                  <a:cubicBezTo>
                    <a:pt x="231" y="219"/>
                    <a:pt x="226" y="224"/>
                    <a:pt x="221" y="229"/>
                  </a:cubicBezTo>
                  <a:cubicBezTo>
                    <a:pt x="221" y="229"/>
                    <a:pt x="221" y="229"/>
                    <a:pt x="221" y="229"/>
                  </a:cubicBezTo>
                  <a:cubicBezTo>
                    <a:pt x="217" y="226"/>
                    <a:pt x="217" y="226"/>
                    <a:pt x="217" y="226"/>
                  </a:cubicBezTo>
                  <a:close/>
                  <a:moveTo>
                    <a:pt x="26" y="210"/>
                  </a:moveTo>
                  <a:cubicBezTo>
                    <a:pt x="30" y="208"/>
                    <a:pt x="30" y="208"/>
                    <a:pt x="30" y="208"/>
                  </a:cubicBezTo>
                  <a:cubicBezTo>
                    <a:pt x="34" y="213"/>
                    <a:pt x="39" y="219"/>
                    <a:pt x="44" y="224"/>
                  </a:cubicBezTo>
                  <a:cubicBezTo>
                    <a:pt x="44" y="224"/>
                    <a:pt x="44" y="224"/>
                    <a:pt x="44" y="224"/>
                  </a:cubicBezTo>
                  <a:cubicBezTo>
                    <a:pt x="41" y="227"/>
                    <a:pt x="41" y="227"/>
                    <a:pt x="41" y="227"/>
                  </a:cubicBezTo>
                  <a:cubicBezTo>
                    <a:pt x="36" y="222"/>
                    <a:pt x="31" y="216"/>
                    <a:pt x="26" y="210"/>
                  </a:cubicBezTo>
                  <a:close/>
                  <a:moveTo>
                    <a:pt x="243" y="193"/>
                  </a:moveTo>
                  <a:cubicBezTo>
                    <a:pt x="247" y="186"/>
                    <a:pt x="250" y="180"/>
                    <a:pt x="253" y="173"/>
                  </a:cubicBezTo>
                  <a:cubicBezTo>
                    <a:pt x="253" y="173"/>
                    <a:pt x="253" y="173"/>
                    <a:pt x="253" y="173"/>
                  </a:cubicBezTo>
                  <a:cubicBezTo>
                    <a:pt x="257" y="175"/>
                    <a:pt x="257" y="175"/>
                    <a:pt x="257" y="175"/>
                  </a:cubicBezTo>
                  <a:cubicBezTo>
                    <a:pt x="254" y="182"/>
                    <a:pt x="251" y="189"/>
                    <a:pt x="247" y="195"/>
                  </a:cubicBezTo>
                  <a:cubicBezTo>
                    <a:pt x="247" y="195"/>
                    <a:pt x="247" y="195"/>
                    <a:pt x="247" y="195"/>
                  </a:cubicBezTo>
                  <a:cubicBezTo>
                    <a:pt x="243" y="193"/>
                    <a:pt x="243" y="193"/>
                    <a:pt x="243" y="193"/>
                  </a:cubicBezTo>
                  <a:close/>
                  <a:moveTo>
                    <a:pt x="6" y="171"/>
                  </a:moveTo>
                  <a:cubicBezTo>
                    <a:pt x="10" y="170"/>
                    <a:pt x="10" y="170"/>
                    <a:pt x="10" y="170"/>
                  </a:cubicBezTo>
                  <a:cubicBezTo>
                    <a:pt x="12" y="177"/>
                    <a:pt x="16" y="184"/>
                    <a:pt x="19" y="190"/>
                  </a:cubicBezTo>
                  <a:cubicBezTo>
                    <a:pt x="19" y="190"/>
                    <a:pt x="19" y="190"/>
                    <a:pt x="19" y="190"/>
                  </a:cubicBezTo>
                  <a:cubicBezTo>
                    <a:pt x="14" y="192"/>
                    <a:pt x="14" y="192"/>
                    <a:pt x="14" y="192"/>
                  </a:cubicBezTo>
                  <a:cubicBezTo>
                    <a:pt x="11" y="185"/>
                    <a:pt x="8" y="179"/>
                    <a:pt x="6" y="171"/>
                  </a:cubicBezTo>
                  <a:close/>
                  <a:moveTo>
                    <a:pt x="258" y="153"/>
                  </a:moveTo>
                  <a:cubicBezTo>
                    <a:pt x="259" y="146"/>
                    <a:pt x="259" y="139"/>
                    <a:pt x="259" y="132"/>
                  </a:cubicBezTo>
                  <a:cubicBezTo>
                    <a:pt x="259" y="132"/>
                    <a:pt x="259" y="132"/>
                    <a:pt x="259" y="132"/>
                  </a:cubicBezTo>
                  <a:cubicBezTo>
                    <a:pt x="264" y="132"/>
                    <a:pt x="264" y="132"/>
                    <a:pt x="264" y="132"/>
                  </a:cubicBezTo>
                  <a:cubicBezTo>
                    <a:pt x="264" y="139"/>
                    <a:pt x="263" y="146"/>
                    <a:pt x="262" y="153"/>
                  </a:cubicBezTo>
                  <a:cubicBezTo>
                    <a:pt x="262" y="153"/>
                    <a:pt x="262" y="153"/>
                    <a:pt x="262" y="153"/>
                  </a:cubicBezTo>
                  <a:cubicBezTo>
                    <a:pt x="258" y="153"/>
                    <a:pt x="258" y="153"/>
                    <a:pt x="258" y="153"/>
                  </a:cubicBezTo>
                  <a:close/>
                  <a:moveTo>
                    <a:pt x="0" y="132"/>
                  </a:moveTo>
                  <a:cubicBezTo>
                    <a:pt x="0" y="131"/>
                    <a:pt x="0" y="130"/>
                    <a:pt x="0" y="128"/>
                  </a:cubicBezTo>
                  <a:cubicBezTo>
                    <a:pt x="0" y="128"/>
                    <a:pt x="0" y="128"/>
                    <a:pt x="0" y="128"/>
                  </a:cubicBezTo>
                  <a:cubicBezTo>
                    <a:pt x="4" y="128"/>
                    <a:pt x="4" y="128"/>
                    <a:pt x="4" y="128"/>
                  </a:cubicBezTo>
                  <a:cubicBezTo>
                    <a:pt x="4" y="130"/>
                    <a:pt x="4" y="131"/>
                    <a:pt x="4" y="132"/>
                  </a:cubicBezTo>
                  <a:cubicBezTo>
                    <a:pt x="4" y="132"/>
                    <a:pt x="4" y="132"/>
                    <a:pt x="4" y="132"/>
                  </a:cubicBezTo>
                  <a:cubicBezTo>
                    <a:pt x="4" y="138"/>
                    <a:pt x="5" y="144"/>
                    <a:pt x="6" y="150"/>
                  </a:cubicBezTo>
                  <a:cubicBezTo>
                    <a:pt x="6" y="150"/>
                    <a:pt x="6" y="150"/>
                    <a:pt x="6" y="150"/>
                  </a:cubicBezTo>
                  <a:cubicBezTo>
                    <a:pt x="2" y="150"/>
                    <a:pt x="2" y="150"/>
                    <a:pt x="2" y="150"/>
                  </a:cubicBezTo>
                  <a:cubicBezTo>
                    <a:pt x="1" y="144"/>
                    <a:pt x="0" y="138"/>
                    <a:pt x="0" y="132"/>
                  </a:cubicBezTo>
                  <a:close/>
                  <a:moveTo>
                    <a:pt x="254" y="96"/>
                  </a:moveTo>
                  <a:cubicBezTo>
                    <a:pt x="258" y="94"/>
                    <a:pt x="258" y="94"/>
                    <a:pt x="258" y="94"/>
                  </a:cubicBezTo>
                  <a:cubicBezTo>
                    <a:pt x="260" y="102"/>
                    <a:pt x="262" y="108"/>
                    <a:pt x="263" y="116"/>
                  </a:cubicBezTo>
                  <a:cubicBezTo>
                    <a:pt x="263" y="116"/>
                    <a:pt x="263" y="116"/>
                    <a:pt x="263" y="116"/>
                  </a:cubicBezTo>
                  <a:cubicBezTo>
                    <a:pt x="259" y="117"/>
                    <a:pt x="259" y="117"/>
                    <a:pt x="259" y="117"/>
                  </a:cubicBezTo>
                  <a:cubicBezTo>
                    <a:pt x="258" y="109"/>
                    <a:pt x="256" y="103"/>
                    <a:pt x="254" y="96"/>
                  </a:cubicBezTo>
                  <a:close/>
                  <a:moveTo>
                    <a:pt x="3" y="107"/>
                  </a:moveTo>
                  <a:cubicBezTo>
                    <a:pt x="4" y="99"/>
                    <a:pt x="6" y="92"/>
                    <a:pt x="8" y="86"/>
                  </a:cubicBezTo>
                  <a:cubicBezTo>
                    <a:pt x="8" y="86"/>
                    <a:pt x="8" y="86"/>
                    <a:pt x="8" y="86"/>
                  </a:cubicBezTo>
                  <a:cubicBezTo>
                    <a:pt x="12" y="87"/>
                    <a:pt x="12" y="87"/>
                    <a:pt x="12" y="87"/>
                  </a:cubicBezTo>
                  <a:cubicBezTo>
                    <a:pt x="10" y="94"/>
                    <a:pt x="8" y="101"/>
                    <a:pt x="7" y="107"/>
                  </a:cubicBezTo>
                  <a:cubicBezTo>
                    <a:pt x="7" y="107"/>
                    <a:pt x="7" y="107"/>
                    <a:pt x="7" y="107"/>
                  </a:cubicBezTo>
                  <a:cubicBezTo>
                    <a:pt x="3" y="107"/>
                    <a:pt x="3" y="107"/>
                    <a:pt x="3" y="107"/>
                  </a:cubicBezTo>
                  <a:close/>
                  <a:moveTo>
                    <a:pt x="236" y="58"/>
                  </a:moveTo>
                  <a:cubicBezTo>
                    <a:pt x="239" y="55"/>
                    <a:pt x="239" y="55"/>
                    <a:pt x="239" y="55"/>
                  </a:cubicBezTo>
                  <a:cubicBezTo>
                    <a:pt x="243" y="61"/>
                    <a:pt x="247" y="67"/>
                    <a:pt x="251" y="74"/>
                  </a:cubicBezTo>
                  <a:cubicBezTo>
                    <a:pt x="251" y="74"/>
                    <a:pt x="251" y="74"/>
                    <a:pt x="251" y="74"/>
                  </a:cubicBezTo>
                  <a:cubicBezTo>
                    <a:pt x="246" y="76"/>
                    <a:pt x="246" y="76"/>
                    <a:pt x="246" y="76"/>
                  </a:cubicBezTo>
                  <a:cubicBezTo>
                    <a:pt x="243" y="69"/>
                    <a:pt x="240" y="63"/>
                    <a:pt x="236" y="58"/>
                  </a:cubicBezTo>
                  <a:close/>
                  <a:moveTo>
                    <a:pt x="18" y="66"/>
                  </a:moveTo>
                  <a:cubicBezTo>
                    <a:pt x="21" y="59"/>
                    <a:pt x="25" y="53"/>
                    <a:pt x="30" y="48"/>
                  </a:cubicBezTo>
                  <a:cubicBezTo>
                    <a:pt x="30" y="48"/>
                    <a:pt x="30" y="48"/>
                    <a:pt x="30" y="48"/>
                  </a:cubicBezTo>
                  <a:cubicBezTo>
                    <a:pt x="34" y="50"/>
                    <a:pt x="34" y="50"/>
                    <a:pt x="34" y="50"/>
                  </a:cubicBezTo>
                  <a:cubicBezTo>
                    <a:pt x="29" y="56"/>
                    <a:pt x="25" y="62"/>
                    <a:pt x="21" y="68"/>
                  </a:cubicBezTo>
                  <a:cubicBezTo>
                    <a:pt x="21" y="68"/>
                    <a:pt x="21" y="68"/>
                    <a:pt x="21" y="68"/>
                  </a:cubicBezTo>
                  <a:cubicBezTo>
                    <a:pt x="18" y="66"/>
                    <a:pt x="18" y="66"/>
                    <a:pt x="18" y="66"/>
                  </a:cubicBezTo>
                  <a:close/>
                  <a:moveTo>
                    <a:pt x="206" y="28"/>
                  </a:moveTo>
                  <a:cubicBezTo>
                    <a:pt x="206" y="28"/>
                    <a:pt x="206" y="28"/>
                    <a:pt x="206" y="28"/>
                  </a:cubicBezTo>
                  <a:cubicBezTo>
                    <a:pt x="208" y="24"/>
                    <a:pt x="208" y="24"/>
                    <a:pt x="208" y="24"/>
                  </a:cubicBezTo>
                  <a:cubicBezTo>
                    <a:pt x="214" y="29"/>
                    <a:pt x="219" y="33"/>
                    <a:pt x="225" y="38"/>
                  </a:cubicBezTo>
                  <a:cubicBezTo>
                    <a:pt x="225" y="38"/>
                    <a:pt x="225" y="38"/>
                    <a:pt x="225" y="38"/>
                  </a:cubicBezTo>
                  <a:cubicBezTo>
                    <a:pt x="222" y="42"/>
                    <a:pt x="222" y="42"/>
                    <a:pt x="222" y="42"/>
                  </a:cubicBezTo>
                  <a:cubicBezTo>
                    <a:pt x="217" y="36"/>
                    <a:pt x="211" y="32"/>
                    <a:pt x="206" y="28"/>
                  </a:cubicBezTo>
                  <a:close/>
                  <a:moveTo>
                    <a:pt x="46" y="32"/>
                  </a:moveTo>
                  <a:cubicBezTo>
                    <a:pt x="51" y="27"/>
                    <a:pt x="57" y="23"/>
                    <a:pt x="63" y="19"/>
                  </a:cubicBezTo>
                  <a:cubicBezTo>
                    <a:pt x="63" y="19"/>
                    <a:pt x="63" y="19"/>
                    <a:pt x="63" y="19"/>
                  </a:cubicBezTo>
                  <a:cubicBezTo>
                    <a:pt x="66" y="23"/>
                    <a:pt x="66" y="23"/>
                    <a:pt x="66" y="23"/>
                  </a:cubicBezTo>
                  <a:cubicBezTo>
                    <a:pt x="60" y="26"/>
                    <a:pt x="54" y="31"/>
                    <a:pt x="48" y="35"/>
                  </a:cubicBezTo>
                  <a:cubicBezTo>
                    <a:pt x="48" y="35"/>
                    <a:pt x="48" y="35"/>
                    <a:pt x="48" y="35"/>
                  </a:cubicBezTo>
                  <a:cubicBezTo>
                    <a:pt x="46" y="32"/>
                    <a:pt x="46" y="32"/>
                    <a:pt x="46" y="32"/>
                  </a:cubicBezTo>
                  <a:close/>
                  <a:moveTo>
                    <a:pt x="168" y="9"/>
                  </a:moveTo>
                  <a:cubicBezTo>
                    <a:pt x="169" y="5"/>
                    <a:pt x="169" y="5"/>
                    <a:pt x="169" y="5"/>
                  </a:cubicBezTo>
                  <a:cubicBezTo>
                    <a:pt x="176" y="7"/>
                    <a:pt x="183" y="10"/>
                    <a:pt x="189" y="13"/>
                  </a:cubicBezTo>
                  <a:cubicBezTo>
                    <a:pt x="189" y="13"/>
                    <a:pt x="189" y="13"/>
                    <a:pt x="189" y="13"/>
                  </a:cubicBezTo>
                  <a:cubicBezTo>
                    <a:pt x="187" y="17"/>
                    <a:pt x="187" y="17"/>
                    <a:pt x="187" y="17"/>
                  </a:cubicBezTo>
                  <a:cubicBezTo>
                    <a:pt x="181" y="14"/>
                    <a:pt x="175" y="12"/>
                    <a:pt x="168" y="9"/>
                  </a:cubicBezTo>
                  <a:close/>
                  <a:moveTo>
                    <a:pt x="83" y="9"/>
                  </a:moveTo>
                  <a:cubicBezTo>
                    <a:pt x="90" y="6"/>
                    <a:pt x="97" y="4"/>
                    <a:pt x="104" y="3"/>
                  </a:cubicBezTo>
                  <a:cubicBezTo>
                    <a:pt x="104" y="3"/>
                    <a:pt x="104" y="3"/>
                    <a:pt x="104" y="3"/>
                  </a:cubicBezTo>
                  <a:cubicBezTo>
                    <a:pt x="105" y="7"/>
                    <a:pt x="105" y="7"/>
                    <a:pt x="105" y="7"/>
                  </a:cubicBezTo>
                  <a:cubicBezTo>
                    <a:pt x="98" y="8"/>
                    <a:pt x="91" y="10"/>
                    <a:pt x="84" y="13"/>
                  </a:cubicBezTo>
                  <a:cubicBezTo>
                    <a:pt x="84" y="13"/>
                    <a:pt x="84" y="13"/>
                    <a:pt x="84" y="13"/>
                  </a:cubicBezTo>
                  <a:cubicBezTo>
                    <a:pt x="83" y="9"/>
                    <a:pt x="83" y="9"/>
                    <a:pt x="83" y="9"/>
                  </a:cubicBezTo>
                  <a:close/>
                  <a:moveTo>
                    <a:pt x="131" y="4"/>
                  </a:moveTo>
                  <a:cubicBezTo>
                    <a:pt x="129" y="4"/>
                    <a:pt x="127" y="4"/>
                    <a:pt x="125" y="4"/>
                  </a:cubicBezTo>
                  <a:cubicBezTo>
                    <a:pt x="125" y="4"/>
                    <a:pt x="125" y="4"/>
                    <a:pt x="125" y="4"/>
                  </a:cubicBezTo>
                  <a:cubicBezTo>
                    <a:pt x="125" y="0"/>
                    <a:pt x="125" y="0"/>
                    <a:pt x="125" y="0"/>
                  </a:cubicBezTo>
                  <a:cubicBezTo>
                    <a:pt x="127" y="0"/>
                    <a:pt x="129" y="0"/>
                    <a:pt x="131" y="0"/>
                  </a:cubicBezTo>
                  <a:cubicBezTo>
                    <a:pt x="131" y="0"/>
                    <a:pt x="131" y="0"/>
                    <a:pt x="131" y="0"/>
                  </a:cubicBezTo>
                  <a:cubicBezTo>
                    <a:pt x="137" y="0"/>
                    <a:pt x="142" y="0"/>
                    <a:pt x="147" y="1"/>
                  </a:cubicBezTo>
                  <a:cubicBezTo>
                    <a:pt x="147" y="1"/>
                    <a:pt x="147" y="1"/>
                    <a:pt x="147" y="1"/>
                  </a:cubicBezTo>
                  <a:cubicBezTo>
                    <a:pt x="147" y="5"/>
                    <a:pt x="147" y="5"/>
                    <a:pt x="147" y="5"/>
                  </a:cubicBezTo>
                  <a:cubicBezTo>
                    <a:pt x="142" y="4"/>
                    <a:pt x="137" y="4"/>
                    <a:pt x="131"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grpSp>
      <p:grpSp>
        <p:nvGrpSpPr>
          <p:cNvPr id="57" name="组合 56"/>
          <p:cNvGrpSpPr/>
          <p:nvPr/>
        </p:nvGrpSpPr>
        <p:grpSpPr bwMode="auto">
          <a:xfrm>
            <a:off x="2656138" y="2913063"/>
            <a:ext cx="622219" cy="620712"/>
            <a:chOff x="0" y="0"/>
            <a:chExt cx="368300" cy="366713"/>
          </a:xfrm>
          <a:solidFill>
            <a:srgbClr val="FFFFFF">
              <a:alpha val="30196"/>
            </a:srgbClr>
          </a:solidFill>
        </p:grpSpPr>
        <p:sp>
          <p:nvSpPr>
            <p:cNvPr id="58" name="Freeform 547"/>
            <p:cNvSpPr>
              <a:spLocks noChangeArrowheads="1"/>
            </p:cNvSpPr>
            <p:nvPr/>
          </p:nvSpPr>
          <p:spPr bwMode="auto">
            <a:xfrm>
              <a:off x="38100" y="36512"/>
              <a:ext cx="292100" cy="292100"/>
            </a:xfrm>
            <a:custGeom>
              <a:avLst/>
              <a:gdLst>
                <a:gd name="T0" fmla="*/ 64 w 78"/>
                <a:gd name="T1" fmla="*/ 64 h 78"/>
                <a:gd name="T2" fmla="*/ 14 w 78"/>
                <a:gd name="T3" fmla="*/ 64 h 78"/>
                <a:gd name="T4" fmla="*/ 14 w 78"/>
                <a:gd name="T5" fmla="*/ 13 h 78"/>
                <a:gd name="T6" fmla="*/ 64 w 78"/>
                <a:gd name="T7" fmla="*/ 13 h 78"/>
                <a:gd name="T8" fmla="*/ 64 w 78"/>
                <a:gd name="T9" fmla="*/ 64 h 78"/>
                <a:gd name="T10" fmla="*/ 0 60000 65536"/>
                <a:gd name="T11" fmla="*/ 0 60000 65536"/>
                <a:gd name="T12" fmla="*/ 0 60000 65536"/>
                <a:gd name="T13" fmla="*/ 0 60000 65536"/>
                <a:gd name="T14" fmla="*/ 0 60000 65536"/>
                <a:gd name="T15" fmla="*/ 0 w 78"/>
                <a:gd name="T16" fmla="*/ 0 h 78"/>
                <a:gd name="T17" fmla="*/ 78 w 78"/>
                <a:gd name="T18" fmla="*/ 78 h 78"/>
              </a:gdLst>
              <a:ahLst/>
              <a:cxnLst>
                <a:cxn ang="T10">
                  <a:pos x="T0" y="T1"/>
                </a:cxn>
                <a:cxn ang="T11">
                  <a:pos x="T2" y="T3"/>
                </a:cxn>
                <a:cxn ang="T12">
                  <a:pos x="T4" y="T5"/>
                </a:cxn>
                <a:cxn ang="T13">
                  <a:pos x="T6" y="T7"/>
                </a:cxn>
                <a:cxn ang="T14">
                  <a:pos x="T8" y="T9"/>
                </a:cxn>
              </a:cxnLst>
              <a:rect l="T15" t="T16" r="T17" b="T18"/>
              <a:pathLst>
                <a:path w="78" h="78">
                  <a:moveTo>
                    <a:pt x="64" y="64"/>
                  </a:moveTo>
                  <a:cubicBezTo>
                    <a:pt x="51" y="78"/>
                    <a:pt x="28" y="78"/>
                    <a:pt x="14" y="64"/>
                  </a:cubicBezTo>
                  <a:cubicBezTo>
                    <a:pt x="0" y="50"/>
                    <a:pt x="0" y="27"/>
                    <a:pt x="14" y="13"/>
                  </a:cubicBezTo>
                  <a:cubicBezTo>
                    <a:pt x="28" y="0"/>
                    <a:pt x="51" y="0"/>
                    <a:pt x="64" y="13"/>
                  </a:cubicBezTo>
                  <a:cubicBezTo>
                    <a:pt x="78" y="27"/>
                    <a:pt x="78" y="50"/>
                    <a:pt x="64" y="6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59" name="Freeform 548"/>
            <p:cNvSpPr>
              <a:spLocks noChangeArrowheads="1"/>
            </p:cNvSpPr>
            <p:nvPr/>
          </p:nvSpPr>
          <p:spPr bwMode="auto">
            <a:xfrm>
              <a:off x="38100" y="88900"/>
              <a:ext cx="239713" cy="233363"/>
            </a:xfrm>
            <a:custGeom>
              <a:avLst/>
              <a:gdLst>
                <a:gd name="T0" fmla="*/ 30 w 64"/>
                <a:gd name="T1" fmla="*/ 59 h 62"/>
                <a:gd name="T2" fmla="*/ 64 w 64"/>
                <a:gd name="T3" fmla="*/ 50 h 62"/>
                <a:gd name="T4" fmla="*/ 14 w 64"/>
                <a:gd name="T5" fmla="*/ 0 h 62"/>
                <a:gd name="T6" fmla="*/ 5 w 64"/>
                <a:gd name="T7" fmla="*/ 16 h 62"/>
                <a:gd name="T8" fmla="*/ 30 w 64"/>
                <a:gd name="T9" fmla="*/ 59 h 62"/>
                <a:gd name="T10" fmla="*/ 0 60000 65536"/>
                <a:gd name="T11" fmla="*/ 0 60000 65536"/>
                <a:gd name="T12" fmla="*/ 0 60000 65536"/>
                <a:gd name="T13" fmla="*/ 0 60000 65536"/>
                <a:gd name="T14" fmla="*/ 0 60000 65536"/>
                <a:gd name="T15" fmla="*/ 0 w 64"/>
                <a:gd name="T16" fmla="*/ 0 h 62"/>
                <a:gd name="T17" fmla="*/ 64 w 64"/>
                <a:gd name="T18" fmla="*/ 62 h 62"/>
              </a:gdLst>
              <a:ahLst/>
              <a:cxnLst>
                <a:cxn ang="T10">
                  <a:pos x="T0" y="T1"/>
                </a:cxn>
                <a:cxn ang="T11">
                  <a:pos x="T2" y="T3"/>
                </a:cxn>
                <a:cxn ang="T12">
                  <a:pos x="T4" y="T5"/>
                </a:cxn>
                <a:cxn ang="T13">
                  <a:pos x="T6" y="T7"/>
                </a:cxn>
                <a:cxn ang="T14">
                  <a:pos x="T8" y="T9"/>
                </a:cxn>
              </a:cxnLst>
              <a:rect l="T15" t="T16" r="T17" b="T18"/>
              <a:pathLst>
                <a:path w="64" h="62">
                  <a:moveTo>
                    <a:pt x="30" y="59"/>
                  </a:moveTo>
                  <a:cubicBezTo>
                    <a:pt x="43" y="62"/>
                    <a:pt x="55" y="59"/>
                    <a:pt x="64" y="50"/>
                  </a:cubicBezTo>
                  <a:cubicBezTo>
                    <a:pt x="14" y="0"/>
                    <a:pt x="14" y="0"/>
                    <a:pt x="14" y="0"/>
                  </a:cubicBezTo>
                  <a:cubicBezTo>
                    <a:pt x="10" y="4"/>
                    <a:pt x="7" y="10"/>
                    <a:pt x="5" y="16"/>
                  </a:cubicBezTo>
                  <a:cubicBezTo>
                    <a:pt x="0" y="34"/>
                    <a:pt x="11" y="54"/>
                    <a:pt x="30" y="5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60" name="Freeform 549"/>
            <p:cNvSpPr>
              <a:spLocks noEditPoints="1" noChangeArrowheads="1"/>
            </p:cNvSpPr>
            <p:nvPr/>
          </p:nvSpPr>
          <p:spPr bwMode="auto">
            <a:xfrm>
              <a:off x="0" y="0"/>
              <a:ext cx="368300" cy="366713"/>
            </a:xfrm>
            <a:custGeom>
              <a:avLst/>
              <a:gdLst>
                <a:gd name="T0" fmla="*/ 9 w 98"/>
                <a:gd name="T1" fmla="*/ 24 h 98"/>
                <a:gd name="T2" fmla="*/ 12 w 98"/>
                <a:gd name="T3" fmla="*/ 16 h 98"/>
                <a:gd name="T4" fmla="*/ 26 w 98"/>
                <a:gd name="T5" fmla="*/ 7 h 98"/>
                <a:gd name="T6" fmla="*/ 19 w 98"/>
                <a:gd name="T7" fmla="*/ 12 h 98"/>
                <a:gd name="T8" fmla="*/ 5 w 98"/>
                <a:gd name="T9" fmla="*/ 31 h 98"/>
                <a:gd name="T10" fmla="*/ 1 w 98"/>
                <a:gd name="T11" fmla="*/ 38 h 98"/>
                <a:gd name="T12" fmla="*/ 5 w 98"/>
                <a:gd name="T13" fmla="*/ 31 h 98"/>
                <a:gd name="T14" fmla="*/ 33 w 98"/>
                <a:gd name="T15" fmla="*/ 4 h 98"/>
                <a:gd name="T16" fmla="*/ 40 w 98"/>
                <a:gd name="T17" fmla="*/ 0 h 98"/>
                <a:gd name="T18" fmla="*/ 3 w 98"/>
                <a:gd name="T19" fmla="*/ 38 h 98"/>
                <a:gd name="T20" fmla="*/ 2 w 98"/>
                <a:gd name="T21" fmla="*/ 46 h 98"/>
                <a:gd name="T22" fmla="*/ 1 w 98"/>
                <a:gd name="T23" fmla="*/ 54 h 98"/>
                <a:gd name="T24" fmla="*/ 2 w 98"/>
                <a:gd name="T25" fmla="*/ 46 h 98"/>
                <a:gd name="T26" fmla="*/ 48 w 98"/>
                <a:gd name="T27" fmla="*/ 1 h 98"/>
                <a:gd name="T28" fmla="*/ 56 w 98"/>
                <a:gd name="T29" fmla="*/ 0 h 98"/>
                <a:gd name="T30" fmla="*/ 7 w 98"/>
                <a:gd name="T31" fmla="*/ 69 h 98"/>
                <a:gd name="T32" fmla="*/ 2 w 98"/>
                <a:gd name="T33" fmla="*/ 62 h 98"/>
                <a:gd name="T34" fmla="*/ 71 w 98"/>
                <a:gd name="T35" fmla="*/ 7 h 98"/>
                <a:gd name="T36" fmla="*/ 64 w 98"/>
                <a:gd name="T37" fmla="*/ 2 h 98"/>
                <a:gd name="T38" fmla="*/ 16 w 98"/>
                <a:gd name="T39" fmla="*/ 82 h 98"/>
                <a:gd name="T40" fmla="*/ 10 w 98"/>
                <a:gd name="T41" fmla="*/ 77 h 98"/>
                <a:gd name="T42" fmla="*/ 84 w 98"/>
                <a:gd name="T43" fmla="*/ 14 h 98"/>
                <a:gd name="T44" fmla="*/ 84 w 98"/>
                <a:gd name="T45" fmla="*/ 16 h 98"/>
                <a:gd name="T46" fmla="*/ 78 w 98"/>
                <a:gd name="T47" fmla="*/ 11 h 98"/>
                <a:gd name="T48" fmla="*/ 84 w 98"/>
                <a:gd name="T49" fmla="*/ 14 h 98"/>
                <a:gd name="T50" fmla="*/ 19 w 98"/>
                <a:gd name="T51" fmla="*/ 87 h 98"/>
                <a:gd name="T52" fmla="*/ 27 w 98"/>
                <a:gd name="T53" fmla="*/ 90 h 98"/>
                <a:gd name="T54" fmla="*/ 94 w 98"/>
                <a:gd name="T55" fmla="*/ 28 h 98"/>
                <a:gd name="T56" fmla="*/ 89 w 98"/>
                <a:gd name="T57" fmla="*/ 22 h 98"/>
                <a:gd name="T58" fmla="*/ 41 w 98"/>
                <a:gd name="T59" fmla="*/ 97 h 98"/>
                <a:gd name="T60" fmla="*/ 34 w 98"/>
                <a:gd name="T61" fmla="*/ 93 h 98"/>
                <a:gd name="T62" fmla="*/ 98 w 98"/>
                <a:gd name="T63" fmla="*/ 44 h 98"/>
                <a:gd name="T64" fmla="*/ 95 w 98"/>
                <a:gd name="T65" fmla="*/ 36 h 98"/>
                <a:gd name="T66" fmla="*/ 57 w 98"/>
                <a:gd name="T67" fmla="*/ 95 h 98"/>
                <a:gd name="T68" fmla="*/ 49 w 98"/>
                <a:gd name="T69" fmla="*/ 98 h 98"/>
                <a:gd name="T70" fmla="*/ 57 w 98"/>
                <a:gd name="T71" fmla="*/ 95 h 98"/>
                <a:gd name="T72" fmla="*/ 97 w 98"/>
                <a:gd name="T73" fmla="*/ 60 h 98"/>
                <a:gd name="T74" fmla="*/ 97 w 98"/>
                <a:gd name="T75" fmla="*/ 52 h 98"/>
                <a:gd name="T76" fmla="*/ 73 w 98"/>
                <a:gd name="T77" fmla="*/ 92 h 98"/>
                <a:gd name="T78" fmla="*/ 65 w 98"/>
                <a:gd name="T79" fmla="*/ 93 h 98"/>
                <a:gd name="T80" fmla="*/ 91 w 98"/>
                <a:gd name="T81" fmla="*/ 75 h 98"/>
                <a:gd name="T82" fmla="*/ 93 w 98"/>
                <a:gd name="T83" fmla="*/ 67 h 98"/>
                <a:gd name="T84" fmla="*/ 83 w 98"/>
                <a:gd name="T85" fmla="*/ 82 h 98"/>
                <a:gd name="T86" fmla="*/ 86 w 98"/>
                <a:gd name="T87" fmla="*/ 82 h 98"/>
                <a:gd name="T88" fmla="*/ 80 w 98"/>
                <a:gd name="T89" fmla="*/ 87 h 98"/>
                <a:gd name="T90" fmla="*/ 83 w 98"/>
                <a:gd name="T91" fmla="*/ 82 h 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8"/>
                <a:gd name="T139" fmla="*/ 0 h 98"/>
                <a:gd name="T140" fmla="*/ 98 w 98"/>
                <a:gd name="T141" fmla="*/ 98 h 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8" h="98">
                  <a:moveTo>
                    <a:pt x="14" y="18"/>
                  </a:moveTo>
                  <a:cubicBezTo>
                    <a:pt x="12" y="20"/>
                    <a:pt x="10" y="22"/>
                    <a:pt x="9" y="24"/>
                  </a:cubicBezTo>
                  <a:cubicBezTo>
                    <a:pt x="9" y="24"/>
                    <a:pt x="9" y="24"/>
                    <a:pt x="9" y="24"/>
                  </a:cubicBezTo>
                  <a:cubicBezTo>
                    <a:pt x="8" y="23"/>
                    <a:pt x="8" y="23"/>
                    <a:pt x="8" y="23"/>
                  </a:cubicBezTo>
                  <a:cubicBezTo>
                    <a:pt x="9" y="21"/>
                    <a:pt x="11" y="18"/>
                    <a:pt x="12" y="16"/>
                  </a:cubicBezTo>
                  <a:cubicBezTo>
                    <a:pt x="12" y="16"/>
                    <a:pt x="12" y="16"/>
                    <a:pt x="12" y="16"/>
                  </a:cubicBezTo>
                  <a:cubicBezTo>
                    <a:pt x="14" y="18"/>
                    <a:pt x="14" y="18"/>
                    <a:pt x="14" y="18"/>
                  </a:cubicBezTo>
                  <a:close/>
                  <a:moveTo>
                    <a:pt x="25" y="6"/>
                  </a:moveTo>
                  <a:cubicBezTo>
                    <a:pt x="26" y="7"/>
                    <a:pt x="26" y="7"/>
                    <a:pt x="26" y="7"/>
                  </a:cubicBezTo>
                  <a:cubicBezTo>
                    <a:pt x="24" y="9"/>
                    <a:pt x="21" y="10"/>
                    <a:pt x="19" y="12"/>
                  </a:cubicBezTo>
                  <a:cubicBezTo>
                    <a:pt x="19" y="12"/>
                    <a:pt x="19" y="12"/>
                    <a:pt x="19" y="12"/>
                  </a:cubicBezTo>
                  <a:cubicBezTo>
                    <a:pt x="19" y="12"/>
                    <a:pt x="19" y="12"/>
                    <a:pt x="19" y="12"/>
                  </a:cubicBezTo>
                  <a:cubicBezTo>
                    <a:pt x="18" y="11"/>
                    <a:pt x="18" y="11"/>
                    <a:pt x="18" y="11"/>
                  </a:cubicBezTo>
                  <a:cubicBezTo>
                    <a:pt x="20" y="9"/>
                    <a:pt x="23" y="8"/>
                    <a:pt x="25" y="6"/>
                  </a:cubicBezTo>
                  <a:close/>
                  <a:moveTo>
                    <a:pt x="5" y="31"/>
                  </a:moveTo>
                  <a:cubicBezTo>
                    <a:pt x="4" y="33"/>
                    <a:pt x="4" y="36"/>
                    <a:pt x="3" y="38"/>
                  </a:cubicBezTo>
                  <a:cubicBezTo>
                    <a:pt x="3" y="38"/>
                    <a:pt x="3" y="38"/>
                    <a:pt x="3" y="38"/>
                  </a:cubicBezTo>
                  <a:cubicBezTo>
                    <a:pt x="1" y="38"/>
                    <a:pt x="1" y="38"/>
                    <a:pt x="1" y="38"/>
                  </a:cubicBezTo>
                  <a:cubicBezTo>
                    <a:pt x="2" y="36"/>
                    <a:pt x="3" y="33"/>
                    <a:pt x="4" y="30"/>
                  </a:cubicBezTo>
                  <a:cubicBezTo>
                    <a:pt x="4" y="30"/>
                    <a:pt x="4" y="30"/>
                    <a:pt x="4" y="30"/>
                  </a:cubicBezTo>
                  <a:cubicBezTo>
                    <a:pt x="5" y="31"/>
                    <a:pt x="5" y="31"/>
                    <a:pt x="5" y="31"/>
                  </a:cubicBezTo>
                  <a:close/>
                  <a:moveTo>
                    <a:pt x="40" y="0"/>
                  </a:moveTo>
                  <a:cubicBezTo>
                    <a:pt x="40" y="2"/>
                    <a:pt x="40" y="2"/>
                    <a:pt x="40" y="2"/>
                  </a:cubicBezTo>
                  <a:cubicBezTo>
                    <a:pt x="38" y="2"/>
                    <a:pt x="35" y="3"/>
                    <a:pt x="33" y="4"/>
                  </a:cubicBezTo>
                  <a:cubicBezTo>
                    <a:pt x="33" y="4"/>
                    <a:pt x="33" y="4"/>
                    <a:pt x="33" y="4"/>
                  </a:cubicBezTo>
                  <a:cubicBezTo>
                    <a:pt x="32" y="3"/>
                    <a:pt x="32" y="3"/>
                    <a:pt x="32" y="3"/>
                  </a:cubicBezTo>
                  <a:cubicBezTo>
                    <a:pt x="35" y="2"/>
                    <a:pt x="37" y="1"/>
                    <a:pt x="40" y="0"/>
                  </a:cubicBezTo>
                  <a:close/>
                  <a:moveTo>
                    <a:pt x="3" y="38"/>
                  </a:moveTo>
                  <a:cubicBezTo>
                    <a:pt x="3" y="38"/>
                    <a:pt x="3" y="38"/>
                    <a:pt x="3" y="38"/>
                  </a:cubicBezTo>
                  <a:cubicBezTo>
                    <a:pt x="3" y="38"/>
                    <a:pt x="3" y="38"/>
                    <a:pt x="3" y="38"/>
                  </a:cubicBezTo>
                  <a:cubicBezTo>
                    <a:pt x="3" y="38"/>
                    <a:pt x="3" y="38"/>
                    <a:pt x="3" y="38"/>
                  </a:cubicBezTo>
                  <a:cubicBezTo>
                    <a:pt x="3" y="38"/>
                    <a:pt x="3" y="38"/>
                    <a:pt x="3" y="38"/>
                  </a:cubicBezTo>
                  <a:close/>
                  <a:moveTo>
                    <a:pt x="2" y="46"/>
                  </a:moveTo>
                  <a:cubicBezTo>
                    <a:pt x="2" y="49"/>
                    <a:pt x="2" y="52"/>
                    <a:pt x="2" y="54"/>
                  </a:cubicBezTo>
                  <a:cubicBezTo>
                    <a:pt x="2" y="54"/>
                    <a:pt x="2" y="54"/>
                    <a:pt x="2" y="54"/>
                  </a:cubicBezTo>
                  <a:cubicBezTo>
                    <a:pt x="1" y="54"/>
                    <a:pt x="1" y="54"/>
                    <a:pt x="1" y="54"/>
                  </a:cubicBezTo>
                  <a:cubicBezTo>
                    <a:pt x="1" y="52"/>
                    <a:pt x="0" y="49"/>
                    <a:pt x="1" y="46"/>
                  </a:cubicBezTo>
                  <a:cubicBezTo>
                    <a:pt x="1" y="46"/>
                    <a:pt x="1" y="46"/>
                    <a:pt x="1" y="46"/>
                  </a:cubicBezTo>
                  <a:cubicBezTo>
                    <a:pt x="2" y="46"/>
                    <a:pt x="2" y="46"/>
                    <a:pt x="2" y="46"/>
                  </a:cubicBezTo>
                  <a:close/>
                  <a:moveTo>
                    <a:pt x="56" y="0"/>
                  </a:moveTo>
                  <a:cubicBezTo>
                    <a:pt x="56" y="2"/>
                    <a:pt x="56" y="2"/>
                    <a:pt x="56" y="2"/>
                  </a:cubicBezTo>
                  <a:cubicBezTo>
                    <a:pt x="53" y="1"/>
                    <a:pt x="51" y="1"/>
                    <a:pt x="48" y="1"/>
                  </a:cubicBezTo>
                  <a:cubicBezTo>
                    <a:pt x="48" y="1"/>
                    <a:pt x="48" y="1"/>
                    <a:pt x="48" y="1"/>
                  </a:cubicBezTo>
                  <a:cubicBezTo>
                    <a:pt x="48" y="0"/>
                    <a:pt x="48" y="0"/>
                    <a:pt x="48" y="0"/>
                  </a:cubicBezTo>
                  <a:cubicBezTo>
                    <a:pt x="51" y="0"/>
                    <a:pt x="54" y="0"/>
                    <a:pt x="56" y="0"/>
                  </a:cubicBezTo>
                  <a:close/>
                  <a:moveTo>
                    <a:pt x="4" y="62"/>
                  </a:moveTo>
                  <a:cubicBezTo>
                    <a:pt x="5" y="65"/>
                    <a:pt x="6" y="67"/>
                    <a:pt x="7" y="69"/>
                  </a:cubicBezTo>
                  <a:cubicBezTo>
                    <a:pt x="7" y="69"/>
                    <a:pt x="7" y="69"/>
                    <a:pt x="7" y="69"/>
                  </a:cubicBezTo>
                  <a:cubicBezTo>
                    <a:pt x="5" y="70"/>
                    <a:pt x="5" y="70"/>
                    <a:pt x="5" y="70"/>
                  </a:cubicBezTo>
                  <a:cubicBezTo>
                    <a:pt x="4" y="67"/>
                    <a:pt x="3" y="65"/>
                    <a:pt x="2" y="62"/>
                  </a:cubicBezTo>
                  <a:cubicBezTo>
                    <a:pt x="2" y="62"/>
                    <a:pt x="2" y="62"/>
                    <a:pt x="2" y="62"/>
                  </a:cubicBezTo>
                  <a:cubicBezTo>
                    <a:pt x="4" y="62"/>
                    <a:pt x="4" y="62"/>
                    <a:pt x="4" y="62"/>
                  </a:cubicBezTo>
                  <a:close/>
                  <a:moveTo>
                    <a:pt x="72" y="5"/>
                  </a:moveTo>
                  <a:cubicBezTo>
                    <a:pt x="71" y="7"/>
                    <a:pt x="71" y="7"/>
                    <a:pt x="71" y="7"/>
                  </a:cubicBezTo>
                  <a:cubicBezTo>
                    <a:pt x="69" y="5"/>
                    <a:pt x="66" y="4"/>
                    <a:pt x="64" y="3"/>
                  </a:cubicBezTo>
                  <a:cubicBezTo>
                    <a:pt x="64" y="3"/>
                    <a:pt x="64" y="3"/>
                    <a:pt x="64" y="3"/>
                  </a:cubicBezTo>
                  <a:cubicBezTo>
                    <a:pt x="64" y="2"/>
                    <a:pt x="64" y="2"/>
                    <a:pt x="64" y="2"/>
                  </a:cubicBezTo>
                  <a:cubicBezTo>
                    <a:pt x="67" y="3"/>
                    <a:pt x="69" y="4"/>
                    <a:pt x="72" y="5"/>
                  </a:cubicBezTo>
                  <a:close/>
                  <a:moveTo>
                    <a:pt x="11" y="76"/>
                  </a:moveTo>
                  <a:cubicBezTo>
                    <a:pt x="12" y="78"/>
                    <a:pt x="14" y="80"/>
                    <a:pt x="16" y="82"/>
                  </a:cubicBezTo>
                  <a:cubicBezTo>
                    <a:pt x="16" y="82"/>
                    <a:pt x="16" y="82"/>
                    <a:pt x="16" y="82"/>
                  </a:cubicBezTo>
                  <a:cubicBezTo>
                    <a:pt x="15" y="83"/>
                    <a:pt x="15" y="83"/>
                    <a:pt x="15" y="83"/>
                  </a:cubicBezTo>
                  <a:cubicBezTo>
                    <a:pt x="13" y="81"/>
                    <a:pt x="11" y="79"/>
                    <a:pt x="10" y="77"/>
                  </a:cubicBezTo>
                  <a:cubicBezTo>
                    <a:pt x="10" y="77"/>
                    <a:pt x="10" y="77"/>
                    <a:pt x="10" y="77"/>
                  </a:cubicBezTo>
                  <a:cubicBezTo>
                    <a:pt x="11" y="76"/>
                    <a:pt x="11" y="76"/>
                    <a:pt x="11" y="76"/>
                  </a:cubicBezTo>
                  <a:close/>
                  <a:moveTo>
                    <a:pt x="84" y="14"/>
                  </a:moveTo>
                  <a:cubicBezTo>
                    <a:pt x="84" y="14"/>
                    <a:pt x="85" y="15"/>
                    <a:pt x="85" y="15"/>
                  </a:cubicBezTo>
                  <a:cubicBezTo>
                    <a:pt x="85" y="15"/>
                    <a:pt x="85" y="15"/>
                    <a:pt x="85" y="15"/>
                  </a:cubicBezTo>
                  <a:cubicBezTo>
                    <a:pt x="84" y="16"/>
                    <a:pt x="84" y="16"/>
                    <a:pt x="84" y="16"/>
                  </a:cubicBezTo>
                  <a:cubicBezTo>
                    <a:pt x="83" y="16"/>
                    <a:pt x="83" y="15"/>
                    <a:pt x="83" y="15"/>
                  </a:cubicBezTo>
                  <a:cubicBezTo>
                    <a:pt x="83" y="15"/>
                    <a:pt x="83" y="15"/>
                    <a:pt x="83" y="15"/>
                  </a:cubicBezTo>
                  <a:cubicBezTo>
                    <a:pt x="81" y="13"/>
                    <a:pt x="79" y="12"/>
                    <a:pt x="78" y="11"/>
                  </a:cubicBezTo>
                  <a:cubicBezTo>
                    <a:pt x="78" y="11"/>
                    <a:pt x="78" y="11"/>
                    <a:pt x="78" y="11"/>
                  </a:cubicBezTo>
                  <a:cubicBezTo>
                    <a:pt x="79" y="9"/>
                    <a:pt x="79" y="9"/>
                    <a:pt x="79" y="9"/>
                  </a:cubicBezTo>
                  <a:cubicBezTo>
                    <a:pt x="81" y="11"/>
                    <a:pt x="82" y="12"/>
                    <a:pt x="84" y="14"/>
                  </a:cubicBezTo>
                  <a:close/>
                  <a:moveTo>
                    <a:pt x="27" y="90"/>
                  </a:moveTo>
                  <a:cubicBezTo>
                    <a:pt x="26" y="92"/>
                    <a:pt x="26" y="92"/>
                    <a:pt x="26" y="92"/>
                  </a:cubicBezTo>
                  <a:cubicBezTo>
                    <a:pt x="24" y="90"/>
                    <a:pt x="21" y="89"/>
                    <a:pt x="19" y="87"/>
                  </a:cubicBezTo>
                  <a:cubicBezTo>
                    <a:pt x="19" y="87"/>
                    <a:pt x="19" y="87"/>
                    <a:pt x="19" y="87"/>
                  </a:cubicBezTo>
                  <a:cubicBezTo>
                    <a:pt x="20" y="86"/>
                    <a:pt x="20" y="86"/>
                    <a:pt x="20" y="86"/>
                  </a:cubicBezTo>
                  <a:cubicBezTo>
                    <a:pt x="22" y="88"/>
                    <a:pt x="24" y="89"/>
                    <a:pt x="27" y="90"/>
                  </a:cubicBezTo>
                  <a:close/>
                  <a:moveTo>
                    <a:pt x="90" y="21"/>
                  </a:moveTo>
                  <a:cubicBezTo>
                    <a:pt x="91" y="23"/>
                    <a:pt x="93" y="26"/>
                    <a:pt x="94" y="28"/>
                  </a:cubicBezTo>
                  <a:cubicBezTo>
                    <a:pt x="94" y="28"/>
                    <a:pt x="94" y="28"/>
                    <a:pt x="94" y="28"/>
                  </a:cubicBezTo>
                  <a:cubicBezTo>
                    <a:pt x="93" y="29"/>
                    <a:pt x="93" y="29"/>
                    <a:pt x="93" y="29"/>
                  </a:cubicBezTo>
                  <a:cubicBezTo>
                    <a:pt x="91" y="27"/>
                    <a:pt x="90" y="24"/>
                    <a:pt x="89" y="22"/>
                  </a:cubicBezTo>
                  <a:cubicBezTo>
                    <a:pt x="89" y="22"/>
                    <a:pt x="89" y="22"/>
                    <a:pt x="89" y="22"/>
                  </a:cubicBezTo>
                  <a:cubicBezTo>
                    <a:pt x="90" y="21"/>
                    <a:pt x="90" y="21"/>
                    <a:pt x="90" y="21"/>
                  </a:cubicBezTo>
                  <a:close/>
                  <a:moveTo>
                    <a:pt x="42" y="95"/>
                  </a:moveTo>
                  <a:cubicBezTo>
                    <a:pt x="41" y="97"/>
                    <a:pt x="41" y="97"/>
                    <a:pt x="41" y="97"/>
                  </a:cubicBezTo>
                  <a:cubicBezTo>
                    <a:pt x="39" y="96"/>
                    <a:pt x="36" y="96"/>
                    <a:pt x="33" y="95"/>
                  </a:cubicBezTo>
                  <a:cubicBezTo>
                    <a:pt x="33" y="95"/>
                    <a:pt x="33" y="95"/>
                    <a:pt x="33" y="95"/>
                  </a:cubicBezTo>
                  <a:cubicBezTo>
                    <a:pt x="34" y="93"/>
                    <a:pt x="34" y="93"/>
                    <a:pt x="34" y="93"/>
                  </a:cubicBezTo>
                  <a:cubicBezTo>
                    <a:pt x="36" y="94"/>
                    <a:pt x="39" y="95"/>
                    <a:pt x="42" y="95"/>
                  </a:cubicBezTo>
                  <a:close/>
                  <a:moveTo>
                    <a:pt x="97" y="36"/>
                  </a:moveTo>
                  <a:cubicBezTo>
                    <a:pt x="97" y="39"/>
                    <a:pt x="98" y="41"/>
                    <a:pt x="98" y="44"/>
                  </a:cubicBezTo>
                  <a:cubicBezTo>
                    <a:pt x="98" y="44"/>
                    <a:pt x="98" y="44"/>
                    <a:pt x="98" y="44"/>
                  </a:cubicBezTo>
                  <a:cubicBezTo>
                    <a:pt x="97" y="44"/>
                    <a:pt x="97" y="44"/>
                    <a:pt x="97" y="44"/>
                  </a:cubicBezTo>
                  <a:cubicBezTo>
                    <a:pt x="96" y="41"/>
                    <a:pt x="96" y="39"/>
                    <a:pt x="95" y="36"/>
                  </a:cubicBezTo>
                  <a:cubicBezTo>
                    <a:pt x="95" y="36"/>
                    <a:pt x="95" y="36"/>
                    <a:pt x="95" y="36"/>
                  </a:cubicBezTo>
                  <a:cubicBezTo>
                    <a:pt x="97" y="36"/>
                    <a:pt x="97" y="36"/>
                    <a:pt x="97" y="36"/>
                  </a:cubicBezTo>
                  <a:close/>
                  <a:moveTo>
                    <a:pt x="57" y="95"/>
                  </a:moveTo>
                  <a:cubicBezTo>
                    <a:pt x="57" y="95"/>
                    <a:pt x="57" y="95"/>
                    <a:pt x="57" y="95"/>
                  </a:cubicBezTo>
                  <a:cubicBezTo>
                    <a:pt x="57" y="97"/>
                    <a:pt x="57" y="97"/>
                    <a:pt x="57" y="97"/>
                  </a:cubicBezTo>
                  <a:cubicBezTo>
                    <a:pt x="55" y="97"/>
                    <a:pt x="52" y="98"/>
                    <a:pt x="49" y="98"/>
                  </a:cubicBezTo>
                  <a:cubicBezTo>
                    <a:pt x="49" y="98"/>
                    <a:pt x="49" y="98"/>
                    <a:pt x="49" y="98"/>
                  </a:cubicBezTo>
                  <a:cubicBezTo>
                    <a:pt x="49" y="96"/>
                    <a:pt x="49" y="96"/>
                    <a:pt x="49" y="96"/>
                  </a:cubicBezTo>
                  <a:cubicBezTo>
                    <a:pt x="52" y="96"/>
                    <a:pt x="55" y="96"/>
                    <a:pt x="57" y="95"/>
                  </a:cubicBezTo>
                  <a:close/>
                  <a:moveTo>
                    <a:pt x="98" y="52"/>
                  </a:moveTo>
                  <a:cubicBezTo>
                    <a:pt x="98" y="55"/>
                    <a:pt x="98" y="58"/>
                    <a:pt x="97" y="60"/>
                  </a:cubicBezTo>
                  <a:cubicBezTo>
                    <a:pt x="97" y="60"/>
                    <a:pt x="97" y="60"/>
                    <a:pt x="97" y="60"/>
                  </a:cubicBezTo>
                  <a:cubicBezTo>
                    <a:pt x="95" y="60"/>
                    <a:pt x="95" y="60"/>
                    <a:pt x="95" y="60"/>
                  </a:cubicBezTo>
                  <a:cubicBezTo>
                    <a:pt x="96" y="57"/>
                    <a:pt x="96" y="55"/>
                    <a:pt x="97" y="52"/>
                  </a:cubicBezTo>
                  <a:cubicBezTo>
                    <a:pt x="97" y="52"/>
                    <a:pt x="97" y="52"/>
                    <a:pt x="97" y="52"/>
                  </a:cubicBezTo>
                  <a:cubicBezTo>
                    <a:pt x="98" y="52"/>
                    <a:pt x="98" y="52"/>
                    <a:pt x="98" y="52"/>
                  </a:cubicBezTo>
                  <a:close/>
                  <a:moveTo>
                    <a:pt x="72" y="90"/>
                  </a:moveTo>
                  <a:cubicBezTo>
                    <a:pt x="73" y="92"/>
                    <a:pt x="73" y="92"/>
                    <a:pt x="73" y="92"/>
                  </a:cubicBezTo>
                  <a:cubicBezTo>
                    <a:pt x="70" y="93"/>
                    <a:pt x="68" y="94"/>
                    <a:pt x="65" y="95"/>
                  </a:cubicBezTo>
                  <a:cubicBezTo>
                    <a:pt x="65" y="95"/>
                    <a:pt x="65" y="95"/>
                    <a:pt x="65" y="95"/>
                  </a:cubicBezTo>
                  <a:cubicBezTo>
                    <a:pt x="65" y="93"/>
                    <a:pt x="65" y="93"/>
                    <a:pt x="65" y="93"/>
                  </a:cubicBezTo>
                  <a:cubicBezTo>
                    <a:pt x="67" y="92"/>
                    <a:pt x="70" y="91"/>
                    <a:pt x="72" y="90"/>
                  </a:cubicBezTo>
                  <a:close/>
                  <a:moveTo>
                    <a:pt x="94" y="68"/>
                  </a:moveTo>
                  <a:cubicBezTo>
                    <a:pt x="93" y="70"/>
                    <a:pt x="92" y="73"/>
                    <a:pt x="91" y="75"/>
                  </a:cubicBezTo>
                  <a:cubicBezTo>
                    <a:pt x="91" y="75"/>
                    <a:pt x="91" y="75"/>
                    <a:pt x="91" y="75"/>
                  </a:cubicBezTo>
                  <a:cubicBezTo>
                    <a:pt x="89" y="74"/>
                    <a:pt x="89" y="74"/>
                    <a:pt x="89" y="74"/>
                  </a:cubicBezTo>
                  <a:cubicBezTo>
                    <a:pt x="91" y="72"/>
                    <a:pt x="92" y="70"/>
                    <a:pt x="93" y="67"/>
                  </a:cubicBezTo>
                  <a:cubicBezTo>
                    <a:pt x="93" y="67"/>
                    <a:pt x="93" y="67"/>
                    <a:pt x="93" y="67"/>
                  </a:cubicBezTo>
                  <a:cubicBezTo>
                    <a:pt x="94" y="68"/>
                    <a:pt x="94" y="68"/>
                    <a:pt x="94" y="68"/>
                  </a:cubicBezTo>
                  <a:close/>
                  <a:moveTo>
                    <a:pt x="83" y="82"/>
                  </a:moveTo>
                  <a:cubicBezTo>
                    <a:pt x="83" y="82"/>
                    <a:pt x="84" y="81"/>
                    <a:pt x="84" y="80"/>
                  </a:cubicBezTo>
                  <a:cubicBezTo>
                    <a:pt x="84" y="80"/>
                    <a:pt x="84" y="80"/>
                    <a:pt x="84" y="80"/>
                  </a:cubicBezTo>
                  <a:cubicBezTo>
                    <a:pt x="86" y="82"/>
                    <a:pt x="86" y="82"/>
                    <a:pt x="86" y="82"/>
                  </a:cubicBezTo>
                  <a:cubicBezTo>
                    <a:pt x="85" y="82"/>
                    <a:pt x="85" y="83"/>
                    <a:pt x="84" y="83"/>
                  </a:cubicBezTo>
                  <a:cubicBezTo>
                    <a:pt x="84" y="83"/>
                    <a:pt x="84" y="83"/>
                    <a:pt x="84" y="83"/>
                  </a:cubicBezTo>
                  <a:cubicBezTo>
                    <a:pt x="83" y="85"/>
                    <a:pt x="81" y="86"/>
                    <a:pt x="80" y="87"/>
                  </a:cubicBezTo>
                  <a:cubicBezTo>
                    <a:pt x="80" y="87"/>
                    <a:pt x="80" y="87"/>
                    <a:pt x="80" y="87"/>
                  </a:cubicBezTo>
                  <a:cubicBezTo>
                    <a:pt x="79" y="86"/>
                    <a:pt x="79" y="86"/>
                    <a:pt x="79" y="86"/>
                  </a:cubicBezTo>
                  <a:cubicBezTo>
                    <a:pt x="80" y="85"/>
                    <a:pt x="82" y="83"/>
                    <a:pt x="83"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grpSp>
      <p:sp>
        <p:nvSpPr>
          <p:cNvPr id="61" name="TextBox 682"/>
          <p:cNvSpPr>
            <a:spLocks noChangeArrowheads="1"/>
          </p:cNvSpPr>
          <p:nvPr/>
        </p:nvSpPr>
        <p:spPr bwMode="auto">
          <a:xfrm>
            <a:off x="1903761" y="3033715"/>
            <a:ext cx="849894"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en-US" sz="2400" b="1" dirty="0">
                <a:solidFill>
                  <a:srgbClr val="F8F8F8"/>
                </a:solidFill>
                <a:latin typeface="+mj-ea"/>
                <a:ea typeface="+mj-ea"/>
              </a:rPr>
              <a:t>50%</a:t>
            </a:r>
            <a:endParaRPr lang="zh-CN" altLang="en-US" sz="2400" b="1" dirty="0">
              <a:solidFill>
                <a:srgbClr val="F8F8F8"/>
              </a:solidFill>
              <a:latin typeface="+mj-ea"/>
              <a:ea typeface="+mj-ea"/>
            </a:endParaRPr>
          </a:p>
        </p:txBody>
      </p:sp>
      <p:grpSp>
        <p:nvGrpSpPr>
          <p:cNvPr id="62" name="组合 61"/>
          <p:cNvGrpSpPr/>
          <p:nvPr/>
        </p:nvGrpSpPr>
        <p:grpSpPr bwMode="auto">
          <a:xfrm>
            <a:off x="6015654" y="1228727"/>
            <a:ext cx="675186" cy="639763"/>
            <a:chOff x="-4568" y="0"/>
            <a:chExt cx="556125" cy="528638"/>
          </a:xfrm>
          <a:solidFill>
            <a:srgbClr val="FFFFFF">
              <a:alpha val="30196"/>
            </a:srgbClr>
          </a:solidFill>
        </p:grpSpPr>
        <p:sp>
          <p:nvSpPr>
            <p:cNvPr id="63" name="Freeform 35"/>
            <p:cNvSpPr>
              <a:spLocks noChangeArrowheads="1"/>
            </p:cNvSpPr>
            <p:nvPr/>
          </p:nvSpPr>
          <p:spPr bwMode="auto">
            <a:xfrm>
              <a:off x="265113" y="0"/>
              <a:ext cx="266700" cy="266700"/>
            </a:xfrm>
            <a:custGeom>
              <a:avLst/>
              <a:gdLst>
                <a:gd name="T0" fmla="*/ 50 w 71"/>
                <a:gd name="T1" fmla="*/ 21 h 71"/>
                <a:gd name="T2" fmla="*/ 0 w 71"/>
                <a:gd name="T3" fmla="*/ 0 h 71"/>
                <a:gd name="T4" fmla="*/ 0 w 71"/>
                <a:gd name="T5" fmla="*/ 13 h 71"/>
                <a:gd name="T6" fmla="*/ 41 w 71"/>
                <a:gd name="T7" fmla="*/ 30 h 71"/>
                <a:gd name="T8" fmla="*/ 58 w 71"/>
                <a:gd name="T9" fmla="*/ 71 h 71"/>
                <a:gd name="T10" fmla="*/ 71 w 71"/>
                <a:gd name="T11" fmla="*/ 71 h 71"/>
                <a:gd name="T12" fmla="*/ 50 w 71"/>
                <a:gd name="T13" fmla="*/ 21 h 71"/>
                <a:gd name="T14" fmla="*/ 0 60000 65536"/>
                <a:gd name="T15" fmla="*/ 0 60000 65536"/>
                <a:gd name="T16" fmla="*/ 0 60000 65536"/>
                <a:gd name="T17" fmla="*/ 0 60000 65536"/>
                <a:gd name="T18" fmla="*/ 0 60000 65536"/>
                <a:gd name="T19" fmla="*/ 0 60000 65536"/>
                <a:gd name="T20" fmla="*/ 0 60000 65536"/>
                <a:gd name="T21" fmla="*/ 0 w 71"/>
                <a:gd name="T22" fmla="*/ 0 h 71"/>
                <a:gd name="T23" fmla="*/ 71 w 71"/>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71">
                  <a:moveTo>
                    <a:pt x="50" y="21"/>
                  </a:moveTo>
                  <a:cubicBezTo>
                    <a:pt x="37" y="8"/>
                    <a:pt x="20" y="0"/>
                    <a:pt x="0" y="0"/>
                  </a:cubicBezTo>
                  <a:cubicBezTo>
                    <a:pt x="0" y="13"/>
                    <a:pt x="0" y="13"/>
                    <a:pt x="0" y="13"/>
                  </a:cubicBezTo>
                  <a:cubicBezTo>
                    <a:pt x="16" y="13"/>
                    <a:pt x="30" y="20"/>
                    <a:pt x="41" y="30"/>
                  </a:cubicBezTo>
                  <a:cubicBezTo>
                    <a:pt x="51" y="40"/>
                    <a:pt x="58" y="55"/>
                    <a:pt x="58" y="71"/>
                  </a:cubicBezTo>
                  <a:cubicBezTo>
                    <a:pt x="71" y="71"/>
                    <a:pt x="71" y="71"/>
                    <a:pt x="71" y="71"/>
                  </a:cubicBezTo>
                  <a:cubicBezTo>
                    <a:pt x="71" y="51"/>
                    <a:pt x="63" y="33"/>
                    <a:pt x="50" y="2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015">
                <a:solidFill>
                  <a:schemeClr val="bg1">
                    <a:lumMod val="85000"/>
                  </a:schemeClr>
                </a:solidFill>
                <a:latin typeface="+mj-ea"/>
                <a:ea typeface="+mj-ea"/>
                <a:sym typeface="宋体" panose="02010600030101010101" pitchFamily="2" charset="-122"/>
              </a:endParaRPr>
            </a:p>
          </p:txBody>
        </p:sp>
        <p:sp>
          <p:nvSpPr>
            <p:cNvPr id="64" name="Freeform 36"/>
            <p:cNvSpPr>
              <a:spLocks noChangeArrowheads="1"/>
            </p:cNvSpPr>
            <p:nvPr/>
          </p:nvSpPr>
          <p:spPr bwMode="auto">
            <a:xfrm>
              <a:off x="0" y="0"/>
              <a:ext cx="531812" cy="528638"/>
            </a:xfrm>
            <a:custGeom>
              <a:avLst/>
              <a:gdLst>
                <a:gd name="T0" fmla="*/ 129 w 142"/>
                <a:gd name="T1" fmla="*/ 71 h 141"/>
                <a:gd name="T2" fmla="*/ 129 w 142"/>
                <a:gd name="T3" fmla="*/ 71 h 141"/>
                <a:gd name="T4" fmla="*/ 112 w 142"/>
                <a:gd name="T5" fmla="*/ 111 h 141"/>
                <a:gd name="T6" fmla="*/ 71 w 142"/>
                <a:gd name="T7" fmla="*/ 128 h 141"/>
                <a:gd name="T8" fmla="*/ 30 w 142"/>
                <a:gd name="T9" fmla="*/ 111 h 141"/>
                <a:gd name="T10" fmla="*/ 13 w 142"/>
                <a:gd name="T11" fmla="*/ 71 h 141"/>
                <a:gd name="T12" fmla="*/ 13 w 142"/>
                <a:gd name="T13" fmla="*/ 71 h 141"/>
                <a:gd name="T14" fmla="*/ 30 w 142"/>
                <a:gd name="T15" fmla="*/ 30 h 141"/>
                <a:gd name="T16" fmla="*/ 71 w 142"/>
                <a:gd name="T17" fmla="*/ 13 h 141"/>
                <a:gd name="T18" fmla="*/ 71 w 142"/>
                <a:gd name="T19" fmla="*/ 0 h 141"/>
                <a:gd name="T20" fmla="*/ 21 w 142"/>
                <a:gd name="T21" fmla="*/ 21 h 141"/>
                <a:gd name="T22" fmla="*/ 0 w 142"/>
                <a:gd name="T23" fmla="*/ 71 h 141"/>
                <a:gd name="T24" fmla="*/ 0 w 142"/>
                <a:gd name="T25" fmla="*/ 71 h 141"/>
                <a:gd name="T26" fmla="*/ 21 w 142"/>
                <a:gd name="T27" fmla="*/ 121 h 141"/>
                <a:gd name="T28" fmla="*/ 71 w 142"/>
                <a:gd name="T29" fmla="*/ 141 h 141"/>
                <a:gd name="T30" fmla="*/ 121 w 142"/>
                <a:gd name="T31" fmla="*/ 121 h 141"/>
                <a:gd name="T32" fmla="*/ 142 w 142"/>
                <a:gd name="T33" fmla="*/ 71 h 141"/>
                <a:gd name="T34" fmla="*/ 142 w 142"/>
                <a:gd name="T35" fmla="*/ 71 h 141"/>
                <a:gd name="T36" fmla="*/ 129 w 142"/>
                <a:gd name="T37" fmla="*/ 71 h 1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2"/>
                <a:gd name="T58" fmla="*/ 0 h 141"/>
                <a:gd name="T59" fmla="*/ 142 w 142"/>
                <a:gd name="T60" fmla="*/ 141 h 1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2" h="141">
                  <a:moveTo>
                    <a:pt x="129" y="71"/>
                  </a:moveTo>
                  <a:cubicBezTo>
                    <a:pt x="129" y="71"/>
                    <a:pt x="129" y="71"/>
                    <a:pt x="129" y="71"/>
                  </a:cubicBezTo>
                  <a:cubicBezTo>
                    <a:pt x="129" y="87"/>
                    <a:pt x="122" y="101"/>
                    <a:pt x="112" y="111"/>
                  </a:cubicBezTo>
                  <a:cubicBezTo>
                    <a:pt x="101" y="122"/>
                    <a:pt x="87" y="128"/>
                    <a:pt x="71" y="128"/>
                  </a:cubicBezTo>
                  <a:cubicBezTo>
                    <a:pt x="55" y="128"/>
                    <a:pt x="41" y="122"/>
                    <a:pt x="30" y="111"/>
                  </a:cubicBezTo>
                  <a:cubicBezTo>
                    <a:pt x="20" y="101"/>
                    <a:pt x="13" y="87"/>
                    <a:pt x="13" y="71"/>
                  </a:cubicBezTo>
                  <a:cubicBezTo>
                    <a:pt x="13" y="71"/>
                    <a:pt x="13" y="71"/>
                    <a:pt x="13" y="71"/>
                  </a:cubicBezTo>
                  <a:cubicBezTo>
                    <a:pt x="13" y="55"/>
                    <a:pt x="20" y="40"/>
                    <a:pt x="30" y="30"/>
                  </a:cubicBezTo>
                  <a:cubicBezTo>
                    <a:pt x="41" y="20"/>
                    <a:pt x="55" y="13"/>
                    <a:pt x="71" y="13"/>
                  </a:cubicBezTo>
                  <a:cubicBezTo>
                    <a:pt x="71" y="0"/>
                    <a:pt x="71" y="0"/>
                    <a:pt x="71" y="0"/>
                  </a:cubicBezTo>
                  <a:cubicBezTo>
                    <a:pt x="52" y="0"/>
                    <a:pt x="34" y="8"/>
                    <a:pt x="21" y="21"/>
                  </a:cubicBezTo>
                  <a:cubicBezTo>
                    <a:pt x="8" y="33"/>
                    <a:pt x="0" y="51"/>
                    <a:pt x="0" y="71"/>
                  </a:cubicBezTo>
                  <a:cubicBezTo>
                    <a:pt x="0" y="71"/>
                    <a:pt x="0" y="71"/>
                    <a:pt x="0" y="71"/>
                  </a:cubicBezTo>
                  <a:cubicBezTo>
                    <a:pt x="0" y="90"/>
                    <a:pt x="8" y="108"/>
                    <a:pt x="21" y="121"/>
                  </a:cubicBezTo>
                  <a:cubicBezTo>
                    <a:pt x="34" y="133"/>
                    <a:pt x="52" y="141"/>
                    <a:pt x="71" y="141"/>
                  </a:cubicBezTo>
                  <a:cubicBezTo>
                    <a:pt x="91" y="141"/>
                    <a:pt x="108" y="133"/>
                    <a:pt x="121" y="121"/>
                  </a:cubicBezTo>
                  <a:cubicBezTo>
                    <a:pt x="134" y="108"/>
                    <a:pt x="142" y="90"/>
                    <a:pt x="142" y="71"/>
                  </a:cubicBezTo>
                  <a:cubicBezTo>
                    <a:pt x="142" y="71"/>
                    <a:pt x="142" y="71"/>
                    <a:pt x="142" y="71"/>
                  </a:cubicBezTo>
                  <a:lnTo>
                    <a:pt x="129" y="7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65" name="TextBox 682"/>
            <p:cNvSpPr>
              <a:spLocks noChangeArrowheads="1"/>
            </p:cNvSpPr>
            <p:nvPr/>
          </p:nvSpPr>
          <p:spPr bwMode="auto">
            <a:xfrm>
              <a:off x="-4568" y="91585"/>
              <a:ext cx="556125" cy="3337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25" b="1" dirty="0">
                  <a:solidFill>
                    <a:srgbClr val="F8F8F8"/>
                  </a:solidFill>
                  <a:latin typeface="+mj-ea"/>
                  <a:ea typeface="+mj-ea"/>
                </a:rPr>
                <a:t>72</a:t>
              </a:r>
              <a:r>
                <a:rPr lang="en-US" sz="1425" b="1" dirty="0">
                  <a:solidFill>
                    <a:srgbClr val="F8F8F8"/>
                  </a:solidFill>
                  <a:latin typeface="+mj-ea"/>
                  <a:ea typeface="+mj-ea"/>
                </a:rPr>
                <a:t>%</a:t>
              </a:r>
              <a:endParaRPr lang="zh-CN" altLang="en-US" sz="1425" b="1" dirty="0">
                <a:solidFill>
                  <a:srgbClr val="F8F8F8"/>
                </a:solidFill>
                <a:latin typeface="+mj-ea"/>
                <a:ea typeface="+mj-ea"/>
              </a:endParaRPr>
            </a:p>
          </p:txBody>
        </p:sp>
      </p:grpSp>
      <p:grpSp>
        <p:nvGrpSpPr>
          <p:cNvPr id="66" name="组合 65"/>
          <p:cNvGrpSpPr/>
          <p:nvPr/>
        </p:nvGrpSpPr>
        <p:grpSpPr bwMode="auto">
          <a:xfrm>
            <a:off x="4741840" y="990602"/>
            <a:ext cx="677391" cy="677863"/>
            <a:chOff x="0" y="0"/>
            <a:chExt cx="530825" cy="531813"/>
          </a:xfrm>
          <a:solidFill>
            <a:srgbClr val="FFFFFF">
              <a:alpha val="30196"/>
            </a:srgbClr>
          </a:solidFill>
        </p:grpSpPr>
        <p:sp>
          <p:nvSpPr>
            <p:cNvPr id="67" name="Freeform 45"/>
            <p:cNvSpPr>
              <a:spLocks noChangeArrowheads="1"/>
            </p:cNvSpPr>
            <p:nvPr/>
          </p:nvSpPr>
          <p:spPr bwMode="auto">
            <a:xfrm>
              <a:off x="0" y="0"/>
              <a:ext cx="261937" cy="531813"/>
            </a:xfrm>
            <a:custGeom>
              <a:avLst/>
              <a:gdLst>
                <a:gd name="T0" fmla="*/ 30 w 70"/>
                <a:gd name="T1" fmla="*/ 30 h 142"/>
                <a:gd name="T2" fmla="*/ 70 w 70"/>
                <a:gd name="T3" fmla="*/ 13 h 142"/>
                <a:gd name="T4" fmla="*/ 70 w 70"/>
                <a:gd name="T5" fmla="*/ 0 h 142"/>
                <a:gd name="T6" fmla="*/ 20 w 70"/>
                <a:gd name="T7" fmla="*/ 21 h 142"/>
                <a:gd name="T8" fmla="*/ 9 w 70"/>
                <a:gd name="T9" fmla="*/ 36 h 142"/>
                <a:gd name="T10" fmla="*/ 0 w 70"/>
                <a:gd name="T11" fmla="*/ 71 h 142"/>
                <a:gd name="T12" fmla="*/ 0 w 70"/>
                <a:gd name="T13" fmla="*/ 71 h 142"/>
                <a:gd name="T14" fmla="*/ 20 w 70"/>
                <a:gd name="T15" fmla="*/ 121 h 142"/>
                <a:gd name="T16" fmla="*/ 35 w 70"/>
                <a:gd name="T17" fmla="*/ 132 h 142"/>
                <a:gd name="T18" fmla="*/ 70 w 70"/>
                <a:gd name="T19" fmla="*/ 142 h 142"/>
                <a:gd name="T20" fmla="*/ 70 w 70"/>
                <a:gd name="T21" fmla="*/ 142 h 142"/>
                <a:gd name="T22" fmla="*/ 70 w 70"/>
                <a:gd name="T23" fmla="*/ 129 h 142"/>
                <a:gd name="T24" fmla="*/ 70 w 70"/>
                <a:gd name="T25" fmla="*/ 129 h 142"/>
                <a:gd name="T26" fmla="*/ 42 w 70"/>
                <a:gd name="T27" fmla="*/ 121 h 142"/>
                <a:gd name="T28" fmla="*/ 30 w 70"/>
                <a:gd name="T29" fmla="*/ 112 h 142"/>
                <a:gd name="T30" fmla="*/ 13 w 70"/>
                <a:gd name="T31" fmla="*/ 71 h 142"/>
                <a:gd name="T32" fmla="*/ 13 w 70"/>
                <a:gd name="T33" fmla="*/ 71 h 142"/>
                <a:gd name="T34" fmla="*/ 20 w 70"/>
                <a:gd name="T35" fmla="*/ 42 h 142"/>
                <a:gd name="T36" fmla="*/ 30 w 70"/>
                <a:gd name="T37" fmla="*/ 30 h 1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142"/>
                <a:gd name="T59" fmla="*/ 70 w 70"/>
                <a:gd name="T60" fmla="*/ 142 h 1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142">
                  <a:moveTo>
                    <a:pt x="30" y="30"/>
                  </a:moveTo>
                  <a:cubicBezTo>
                    <a:pt x="41" y="19"/>
                    <a:pt x="55" y="13"/>
                    <a:pt x="70" y="13"/>
                  </a:cubicBezTo>
                  <a:cubicBezTo>
                    <a:pt x="70" y="0"/>
                    <a:pt x="70" y="0"/>
                    <a:pt x="70" y="0"/>
                  </a:cubicBezTo>
                  <a:cubicBezTo>
                    <a:pt x="52" y="0"/>
                    <a:pt x="34" y="7"/>
                    <a:pt x="20" y="21"/>
                  </a:cubicBezTo>
                  <a:cubicBezTo>
                    <a:pt x="16" y="25"/>
                    <a:pt x="12" y="30"/>
                    <a:pt x="9" y="36"/>
                  </a:cubicBezTo>
                  <a:cubicBezTo>
                    <a:pt x="3" y="47"/>
                    <a:pt x="0" y="59"/>
                    <a:pt x="0" y="71"/>
                  </a:cubicBezTo>
                  <a:cubicBezTo>
                    <a:pt x="0" y="71"/>
                    <a:pt x="0" y="71"/>
                    <a:pt x="0" y="71"/>
                  </a:cubicBezTo>
                  <a:cubicBezTo>
                    <a:pt x="0" y="89"/>
                    <a:pt x="7" y="108"/>
                    <a:pt x="20" y="121"/>
                  </a:cubicBezTo>
                  <a:cubicBezTo>
                    <a:pt x="25" y="125"/>
                    <a:pt x="30" y="129"/>
                    <a:pt x="35" y="132"/>
                  </a:cubicBezTo>
                  <a:cubicBezTo>
                    <a:pt x="46" y="139"/>
                    <a:pt x="58" y="142"/>
                    <a:pt x="70" y="142"/>
                  </a:cubicBezTo>
                  <a:cubicBezTo>
                    <a:pt x="70" y="142"/>
                    <a:pt x="70" y="142"/>
                    <a:pt x="70" y="142"/>
                  </a:cubicBezTo>
                  <a:cubicBezTo>
                    <a:pt x="70" y="129"/>
                    <a:pt x="70" y="129"/>
                    <a:pt x="70" y="129"/>
                  </a:cubicBezTo>
                  <a:cubicBezTo>
                    <a:pt x="70" y="129"/>
                    <a:pt x="70" y="129"/>
                    <a:pt x="70" y="129"/>
                  </a:cubicBezTo>
                  <a:cubicBezTo>
                    <a:pt x="61" y="129"/>
                    <a:pt x="51" y="126"/>
                    <a:pt x="42" y="121"/>
                  </a:cubicBezTo>
                  <a:cubicBezTo>
                    <a:pt x="37" y="118"/>
                    <a:pt x="33" y="115"/>
                    <a:pt x="30" y="112"/>
                  </a:cubicBezTo>
                  <a:cubicBezTo>
                    <a:pt x="19" y="101"/>
                    <a:pt x="13" y="86"/>
                    <a:pt x="13" y="71"/>
                  </a:cubicBezTo>
                  <a:cubicBezTo>
                    <a:pt x="13" y="71"/>
                    <a:pt x="13" y="71"/>
                    <a:pt x="13" y="71"/>
                  </a:cubicBezTo>
                  <a:cubicBezTo>
                    <a:pt x="13" y="61"/>
                    <a:pt x="15" y="51"/>
                    <a:pt x="20" y="42"/>
                  </a:cubicBezTo>
                  <a:cubicBezTo>
                    <a:pt x="23" y="38"/>
                    <a:pt x="26" y="34"/>
                    <a:pt x="30" y="3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68" name="Freeform 46"/>
            <p:cNvSpPr>
              <a:spLocks noChangeArrowheads="1"/>
            </p:cNvSpPr>
            <p:nvPr/>
          </p:nvSpPr>
          <p:spPr bwMode="auto">
            <a:xfrm>
              <a:off x="261938" y="0"/>
              <a:ext cx="266700" cy="531813"/>
            </a:xfrm>
            <a:custGeom>
              <a:avLst/>
              <a:gdLst>
                <a:gd name="T0" fmla="*/ 71 w 71"/>
                <a:gd name="T1" fmla="*/ 71 h 142"/>
                <a:gd name="T2" fmla="*/ 50 w 71"/>
                <a:gd name="T3" fmla="*/ 21 h 142"/>
                <a:gd name="T4" fmla="*/ 36 w 71"/>
                <a:gd name="T5" fmla="*/ 10 h 142"/>
                <a:gd name="T6" fmla="*/ 0 w 71"/>
                <a:gd name="T7" fmla="*/ 0 h 142"/>
                <a:gd name="T8" fmla="*/ 0 w 71"/>
                <a:gd name="T9" fmla="*/ 0 h 142"/>
                <a:gd name="T10" fmla="*/ 0 w 71"/>
                <a:gd name="T11" fmla="*/ 13 h 142"/>
                <a:gd name="T12" fmla="*/ 0 w 71"/>
                <a:gd name="T13" fmla="*/ 13 h 142"/>
                <a:gd name="T14" fmla="*/ 29 w 71"/>
                <a:gd name="T15" fmla="*/ 21 h 142"/>
                <a:gd name="T16" fmla="*/ 41 w 71"/>
                <a:gd name="T17" fmla="*/ 30 h 142"/>
                <a:gd name="T18" fmla="*/ 58 w 71"/>
                <a:gd name="T19" fmla="*/ 71 h 142"/>
                <a:gd name="T20" fmla="*/ 58 w 71"/>
                <a:gd name="T21" fmla="*/ 71 h 142"/>
                <a:gd name="T22" fmla="*/ 50 w 71"/>
                <a:gd name="T23" fmla="*/ 100 h 142"/>
                <a:gd name="T24" fmla="*/ 41 w 71"/>
                <a:gd name="T25" fmla="*/ 112 h 142"/>
                <a:gd name="T26" fmla="*/ 0 w 71"/>
                <a:gd name="T27" fmla="*/ 129 h 142"/>
                <a:gd name="T28" fmla="*/ 0 w 71"/>
                <a:gd name="T29" fmla="*/ 142 h 142"/>
                <a:gd name="T30" fmla="*/ 50 w 71"/>
                <a:gd name="T31" fmla="*/ 121 h 142"/>
                <a:gd name="T32" fmla="*/ 62 w 71"/>
                <a:gd name="T33" fmla="*/ 106 h 142"/>
                <a:gd name="T34" fmla="*/ 71 w 71"/>
                <a:gd name="T35" fmla="*/ 71 h 1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
                <a:gd name="T55" fmla="*/ 0 h 142"/>
                <a:gd name="T56" fmla="*/ 71 w 71"/>
                <a:gd name="T57" fmla="*/ 142 h 1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 h="142">
                  <a:moveTo>
                    <a:pt x="71" y="71"/>
                  </a:moveTo>
                  <a:cubicBezTo>
                    <a:pt x="71" y="52"/>
                    <a:pt x="64" y="34"/>
                    <a:pt x="50" y="21"/>
                  </a:cubicBezTo>
                  <a:cubicBezTo>
                    <a:pt x="46" y="17"/>
                    <a:pt x="41" y="13"/>
                    <a:pt x="36" y="10"/>
                  </a:cubicBezTo>
                  <a:cubicBezTo>
                    <a:pt x="25" y="3"/>
                    <a:pt x="12" y="0"/>
                    <a:pt x="0" y="0"/>
                  </a:cubicBezTo>
                  <a:cubicBezTo>
                    <a:pt x="0" y="0"/>
                    <a:pt x="0" y="0"/>
                    <a:pt x="0" y="0"/>
                  </a:cubicBezTo>
                  <a:cubicBezTo>
                    <a:pt x="0" y="13"/>
                    <a:pt x="0" y="13"/>
                    <a:pt x="0" y="13"/>
                  </a:cubicBezTo>
                  <a:cubicBezTo>
                    <a:pt x="0" y="13"/>
                    <a:pt x="0" y="13"/>
                    <a:pt x="0" y="13"/>
                  </a:cubicBezTo>
                  <a:cubicBezTo>
                    <a:pt x="10" y="13"/>
                    <a:pt x="20" y="16"/>
                    <a:pt x="29" y="21"/>
                  </a:cubicBezTo>
                  <a:cubicBezTo>
                    <a:pt x="34" y="24"/>
                    <a:pt x="38" y="27"/>
                    <a:pt x="41" y="30"/>
                  </a:cubicBezTo>
                  <a:cubicBezTo>
                    <a:pt x="52" y="41"/>
                    <a:pt x="58" y="56"/>
                    <a:pt x="58" y="71"/>
                  </a:cubicBezTo>
                  <a:cubicBezTo>
                    <a:pt x="58" y="71"/>
                    <a:pt x="58" y="71"/>
                    <a:pt x="58" y="71"/>
                  </a:cubicBezTo>
                  <a:cubicBezTo>
                    <a:pt x="58" y="81"/>
                    <a:pt x="55" y="91"/>
                    <a:pt x="50" y="100"/>
                  </a:cubicBezTo>
                  <a:cubicBezTo>
                    <a:pt x="48" y="104"/>
                    <a:pt x="44" y="108"/>
                    <a:pt x="41" y="112"/>
                  </a:cubicBezTo>
                  <a:cubicBezTo>
                    <a:pt x="30" y="123"/>
                    <a:pt x="15" y="129"/>
                    <a:pt x="0" y="129"/>
                  </a:cubicBezTo>
                  <a:cubicBezTo>
                    <a:pt x="0" y="142"/>
                    <a:pt x="0" y="142"/>
                    <a:pt x="0" y="142"/>
                  </a:cubicBezTo>
                  <a:cubicBezTo>
                    <a:pt x="19" y="142"/>
                    <a:pt x="37" y="134"/>
                    <a:pt x="50" y="121"/>
                  </a:cubicBezTo>
                  <a:cubicBezTo>
                    <a:pt x="55" y="117"/>
                    <a:pt x="58" y="112"/>
                    <a:pt x="62" y="106"/>
                  </a:cubicBezTo>
                  <a:cubicBezTo>
                    <a:pt x="68" y="95"/>
                    <a:pt x="71" y="83"/>
                    <a:pt x="7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69" name="TextBox 682"/>
            <p:cNvSpPr>
              <a:spLocks noChangeArrowheads="1"/>
            </p:cNvSpPr>
            <p:nvPr/>
          </p:nvSpPr>
          <p:spPr bwMode="auto">
            <a:xfrm>
              <a:off x="1728" y="103274"/>
              <a:ext cx="529097" cy="31692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25" b="1" dirty="0">
                  <a:solidFill>
                    <a:srgbClr val="F8F8F8"/>
                  </a:solidFill>
                  <a:latin typeface="+mj-ea"/>
                  <a:ea typeface="+mj-ea"/>
                </a:rPr>
                <a:t>51</a:t>
              </a:r>
              <a:r>
                <a:rPr lang="en-US" sz="1425" b="1" dirty="0">
                  <a:solidFill>
                    <a:srgbClr val="F8F8F8"/>
                  </a:solidFill>
                  <a:latin typeface="+mj-ea"/>
                  <a:ea typeface="+mj-ea"/>
                </a:rPr>
                <a:t>%</a:t>
              </a:r>
              <a:endParaRPr lang="zh-CN" altLang="en-US" sz="2025" b="1" dirty="0">
                <a:solidFill>
                  <a:srgbClr val="F8F8F8"/>
                </a:solidFill>
                <a:latin typeface="+mj-ea"/>
                <a:ea typeface="+mj-ea"/>
              </a:endParaRPr>
            </a:p>
          </p:txBody>
        </p:sp>
      </p:grpSp>
      <p:grpSp>
        <p:nvGrpSpPr>
          <p:cNvPr id="70" name="组合 69"/>
          <p:cNvGrpSpPr/>
          <p:nvPr/>
        </p:nvGrpSpPr>
        <p:grpSpPr bwMode="auto">
          <a:xfrm>
            <a:off x="7285903" y="2074863"/>
            <a:ext cx="675186" cy="631824"/>
            <a:chOff x="-17726" y="0"/>
            <a:chExt cx="569777" cy="533400"/>
          </a:xfrm>
          <a:solidFill>
            <a:srgbClr val="FFFFFF">
              <a:alpha val="30196"/>
            </a:srgbClr>
          </a:solidFill>
        </p:grpSpPr>
        <p:sp>
          <p:nvSpPr>
            <p:cNvPr id="71" name="Freeform 40"/>
            <p:cNvSpPr>
              <a:spLocks noChangeArrowheads="1"/>
            </p:cNvSpPr>
            <p:nvPr/>
          </p:nvSpPr>
          <p:spPr bwMode="auto">
            <a:xfrm>
              <a:off x="79375" y="0"/>
              <a:ext cx="187325" cy="112713"/>
            </a:xfrm>
            <a:custGeom>
              <a:avLst/>
              <a:gdLst>
                <a:gd name="T0" fmla="*/ 50 w 50"/>
                <a:gd name="T1" fmla="*/ 14 h 30"/>
                <a:gd name="T2" fmla="*/ 50 w 50"/>
                <a:gd name="T3" fmla="*/ 0 h 30"/>
                <a:gd name="T4" fmla="*/ 0 w 50"/>
                <a:gd name="T5" fmla="*/ 21 h 30"/>
                <a:gd name="T6" fmla="*/ 10 w 50"/>
                <a:gd name="T7" fmla="*/ 30 h 30"/>
                <a:gd name="T8" fmla="*/ 50 w 50"/>
                <a:gd name="T9" fmla="*/ 14 h 30"/>
                <a:gd name="T10" fmla="*/ 0 60000 65536"/>
                <a:gd name="T11" fmla="*/ 0 60000 65536"/>
                <a:gd name="T12" fmla="*/ 0 60000 65536"/>
                <a:gd name="T13" fmla="*/ 0 60000 65536"/>
                <a:gd name="T14" fmla="*/ 0 60000 65536"/>
                <a:gd name="T15" fmla="*/ 0 w 50"/>
                <a:gd name="T16" fmla="*/ 0 h 30"/>
                <a:gd name="T17" fmla="*/ 50 w 50"/>
                <a:gd name="T18" fmla="*/ 30 h 30"/>
              </a:gdLst>
              <a:ahLst/>
              <a:cxnLst>
                <a:cxn ang="T10">
                  <a:pos x="T0" y="T1"/>
                </a:cxn>
                <a:cxn ang="T11">
                  <a:pos x="T2" y="T3"/>
                </a:cxn>
                <a:cxn ang="T12">
                  <a:pos x="T4" y="T5"/>
                </a:cxn>
                <a:cxn ang="T13">
                  <a:pos x="T6" y="T7"/>
                </a:cxn>
                <a:cxn ang="T14">
                  <a:pos x="T8" y="T9"/>
                </a:cxn>
              </a:cxnLst>
              <a:rect l="T15" t="T16" r="T17" b="T18"/>
              <a:pathLst>
                <a:path w="50" h="30">
                  <a:moveTo>
                    <a:pt x="50" y="14"/>
                  </a:moveTo>
                  <a:cubicBezTo>
                    <a:pt x="50" y="0"/>
                    <a:pt x="50" y="0"/>
                    <a:pt x="50" y="0"/>
                  </a:cubicBezTo>
                  <a:cubicBezTo>
                    <a:pt x="32" y="0"/>
                    <a:pt x="14" y="8"/>
                    <a:pt x="0" y="21"/>
                  </a:cubicBezTo>
                  <a:cubicBezTo>
                    <a:pt x="10" y="30"/>
                    <a:pt x="10" y="30"/>
                    <a:pt x="10" y="30"/>
                  </a:cubicBezTo>
                  <a:cubicBezTo>
                    <a:pt x="20" y="20"/>
                    <a:pt x="35" y="14"/>
                    <a:pt x="50" y="1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72" name="Freeform 41"/>
            <p:cNvSpPr>
              <a:spLocks noChangeArrowheads="1"/>
            </p:cNvSpPr>
            <p:nvPr/>
          </p:nvSpPr>
          <p:spPr bwMode="auto">
            <a:xfrm>
              <a:off x="0" y="0"/>
              <a:ext cx="531812" cy="533400"/>
            </a:xfrm>
            <a:custGeom>
              <a:avLst/>
              <a:gdLst>
                <a:gd name="T0" fmla="*/ 142 w 142"/>
                <a:gd name="T1" fmla="*/ 71 h 142"/>
                <a:gd name="T2" fmla="*/ 121 w 142"/>
                <a:gd name="T3" fmla="*/ 21 h 142"/>
                <a:gd name="T4" fmla="*/ 107 w 142"/>
                <a:gd name="T5" fmla="*/ 10 h 142"/>
                <a:gd name="T6" fmla="*/ 71 w 142"/>
                <a:gd name="T7" fmla="*/ 0 h 142"/>
                <a:gd name="T8" fmla="*/ 71 w 142"/>
                <a:gd name="T9" fmla="*/ 0 h 142"/>
                <a:gd name="T10" fmla="*/ 71 w 142"/>
                <a:gd name="T11" fmla="*/ 14 h 142"/>
                <a:gd name="T12" fmla="*/ 71 w 142"/>
                <a:gd name="T13" fmla="*/ 14 h 142"/>
                <a:gd name="T14" fmla="*/ 100 w 142"/>
                <a:gd name="T15" fmla="*/ 21 h 142"/>
                <a:gd name="T16" fmla="*/ 103 w 142"/>
                <a:gd name="T17" fmla="*/ 16 h 142"/>
                <a:gd name="T18" fmla="*/ 100 w 142"/>
                <a:gd name="T19" fmla="*/ 21 h 142"/>
                <a:gd name="T20" fmla="*/ 112 w 142"/>
                <a:gd name="T21" fmla="*/ 30 h 142"/>
                <a:gd name="T22" fmla="*/ 129 w 142"/>
                <a:gd name="T23" fmla="*/ 71 h 142"/>
                <a:gd name="T24" fmla="*/ 129 w 142"/>
                <a:gd name="T25" fmla="*/ 71 h 142"/>
                <a:gd name="T26" fmla="*/ 121 w 142"/>
                <a:gd name="T27" fmla="*/ 100 h 142"/>
                <a:gd name="T28" fmla="*/ 112 w 142"/>
                <a:gd name="T29" fmla="*/ 112 h 142"/>
                <a:gd name="T30" fmla="*/ 71 w 142"/>
                <a:gd name="T31" fmla="*/ 129 h 142"/>
                <a:gd name="T32" fmla="*/ 71 w 142"/>
                <a:gd name="T33" fmla="*/ 129 h 142"/>
                <a:gd name="T34" fmla="*/ 42 w 142"/>
                <a:gd name="T35" fmla="*/ 121 h 142"/>
                <a:gd name="T36" fmla="*/ 31 w 142"/>
                <a:gd name="T37" fmla="*/ 112 h 142"/>
                <a:gd name="T38" fmla="*/ 14 w 142"/>
                <a:gd name="T39" fmla="*/ 71 h 142"/>
                <a:gd name="T40" fmla="*/ 14 w 142"/>
                <a:gd name="T41" fmla="*/ 71 h 142"/>
                <a:gd name="T42" fmla="*/ 21 w 142"/>
                <a:gd name="T43" fmla="*/ 42 h 142"/>
                <a:gd name="T44" fmla="*/ 31 w 142"/>
                <a:gd name="T45" fmla="*/ 30 h 142"/>
                <a:gd name="T46" fmla="*/ 21 w 142"/>
                <a:gd name="T47" fmla="*/ 21 h 142"/>
                <a:gd name="T48" fmla="*/ 10 w 142"/>
                <a:gd name="T49" fmla="*/ 36 h 142"/>
                <a:gd name="T50" fmla="*/ 0 w 142"/>
                <a:gd name="T51" fmla="*/ 71 h 142"/>
                <a:gd name="T52" fmla="*/ 0 w 142"/>
                <a:gd name="T53" fmla="*/ 71 h 142"/>
                <a:gd name="T54" fmla="*/ 21 w 142"/>
                <a:gd name="T55" fmla="*/ 121 h 142"/>
                <a:gd name="T56" fmla="*/ 36 w 142"/>
                <a:gd name="T57" fmla="*/ 133 h 142"/>
                <a:gd name="T58" fmla="*/ 71 w 142"/>
                <a:gd name="T59" fmla="*/ 142 h 142"/>
                <a:gd name="T60" fmla="*/ 71 w 142"/>
                <a:gd name="T61" fmla="*/ 142 h 142"/>
                <a:gd name="T62" fmla="*/ 71 w 142"/>
                <a:gd name="T63" fmla="*/ 142 h 142"/>
                <a:gd name="T64" fmla="*/ 121 w 142"/>
                <a:gd name="T65" fmla="*/ 121 h 142"/>
                <a:gd name="T66" fmla="*/ 132 w 142"/>
                <a:gd name="T67" fmla="*/ 107 h 142"/>
                <a:gd name="T68" fmla="*/ 142 w 142"/>
                <a:gd name="T69" fmla="*/ 71 h 1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42"/>
                <a:gd name="T107" fmla="*/ 142 w 142"/>
                <a:gd name="T108" fmla="*/ 142 h 1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42">
                  <a:moveTo>
                    <a:pt x="142" y="71"/>
                  </a:moveTo>
                  <a:cubicBezTo>
                    <a:pt x="142" y="53"/>
                    <a:pt x="135" y="35"/>
                    <a:pt x="121" y="21"/>
                  </a:cubicBezTo>
                  <a:cubicBezTo>
                    <a:pt x="117" y="17"/>
                    <a:pt x="112" y="13"/>
                    <a:pt x="107" y="10"/>
                  </a:cubicBezTo>
                  <a:cubicBezTo>
                    <a:pt x="96" y="3"/>
                    <a:pt x="83" y="0"/>
                    <a:pt x="71" y="0"/>
                  </a:cubicBezTo>
                  <a:cubicBezTo>
                    <a:pt x="71" y="0"/>
                    <a:pt x="71" y="0"/>
                    <a:pt x="71" y="0"/>
                  </a:cubicBezTo>
                  <a:cubicBezTo>
                    <a:pt x="71" y="14"/>
                    <a:pt x="71" y="14"/>
                    <a:pt x="71" y="14"/>
                  </a:cubicBezTo>
                  <a:cubicBezTo>
                    <a:pt x="71" y="14"/>
                    <a:pt x="71" y="14"/>
                    <a:pt x="71" y="14"/>
                  </a:cubicBezTo>
                  <a:cubicBezTo>
                    <a:pt x="81" y="14"/>
                    <a:pt x="91" y="16"/>
                    <a:pt x="100" y="21"/>
                  </a:cubicBezTo>
                  <a:cubicBezTo>
                    <a:pt x="103" y="16"/>
                    <a:pt x="103" y="16"/>
                    <a:pt x="103" y="16"/>
                  </a:cubicBezTo>
                  <a:cubicBezTo>
                    <a:pt x="100" y="21"/>
                    <a:pt x="100" y="21"/>
                    <a:pt x="100" y="21"/>
                  </a:cubicBezTo>
                  <a:cubicBezTo>
                    <a:pt x="105" y="24"/>
                    <a:pt x="108" y="27"/>
                    <a:pt x="112" y="30"/>
                  </a:cubicBezTo>
                  <a:cubicBezTo>
                    <a:pt x="123" y="41"/>
                    <a:pt x="129" y="56"/>
                    <a:pt x="129" y="71"/>
                  </a:cubicBezTo>
                  <a:cubicBezTo>
                    <a:pt x="129" y="71"/>
                    <a:pt x="129" y="71"/>
                    <a:pt x="129" y="71"/>
                  </a:cubicBezTo>
                  <a:cubicBezTo>
                    <a:pt x="129" y="81"/>
                    <a:pt x="126" y="91"/>
                    <a:pt x="121" y="100"/>
                  </a:cubicBezTo>
                  <a:cubicBezTo>
                    <a:pt x="119" y="104"/>
                    <a:pt x="115" y="109"/>
                    <a:pt x="112" y="112"/>
                  </a:cubicBezTo>
                  <a:cubicBezTo>
                    <a:pt x="101" y="123"/>
                    <a:pt x="86" y="129"/>
                    <a:pt x="71" y="129"/>
                  </a:cubicBezTo>
                  <a:cubicBezTo>
                    <a:pt x="71" y="129"/>
                    <a:pt x="71" y="129"/>
                    <a:pt x="71" y="129"/>
                  </a:cubicBezTo>
                  <a:cubicBezTo>
                    <a:pt x="61" y="129"/>
                    <a:pt x="52" y="126"/>
                    <a:pt x="42" y="121"/>
                  </a:cubicBezTo>
                  <a:cubicBezTo>
                    <a:pt x="38" y="119"/>
                    <a:pt x="34" y="115"/>
                    <a:pt x="31" y="112"/>
                  </a:cubicBezTo>
                  <a:cubicBezTo>
                    <a:pt x="20" y="101"/>
                    <a:pt x="14" y="86"/>
                    <a:pt x="14" y="71"/>
                  </a:cubicBezTo>
                  <a:cubicBezTo>
                    <a:pt x="14" y="71"/>
                    <a:pt x="14" y="71"/>
                    <a:pt x="14" y="71"/>
                  </a:cubicBezTo>
                  <a:cubicBezTo>
                    <a:pt x="14" y="61"/>
                    <a:pt x="16" y="51"/>
                    <a:pt x="21" y="42"/>
                  </a:cubicBezTo>
                  <a:cubicBezTo>
                    <a:pt x="24" y="38"/>
                    <a:pt x="27" y="34"/>
                    <a:pt x="31" y="30"/>
                  </a:cubicBezTo>
                  <a:cubicBezTo>
                    <a:pt x="21" y="21"/>
                    <a:pt x="21" y="21"/>
                    <a:pt x="21" y="21"/>
                  </a:cubicBezTo>
                  <a:cubicBezTo>
                    <a:pt x="17" y="25"/>
                    <a:pt x="13" y="30"/>
                    <a:pt x="10" y="36"/>
                  </a:cubicBezTo>
                  <a:cubicBezTo>
                    <a:pt x="4" y="47"/>
                    <a:pt x="0" y="59"/>
                    <a:pt x="0" y="71"/>
                  </a:cubicBezTo>
                  <a:cubicBezTo>
                    <a:pt x="0" y="71"/>
                    <a:pt x="0" y="71"/>
                    <a:pt x="0" y="71"/>
                  </a:cubicBezTo>
                  <a:cubicBezTo>
                    <a:pt x="0" y="90"/>
                    <a:pt x="8" y="108"/>
                    <a:pt x="21" y="121"/>
                  </a:cubicBezTo>
                  <a:cubicBezTo>
                    <a:pt x="25" y="126"/>
                    <a:pt x="30" y="129"/>
                    <a:pt x="36" y="133"/>
                  </a:cubicBezTo>
                  <a:cubicBezTo>
                    <a:pt x="47" y="139"/>
                    <a:pt x="59" y="142"/>
                    <a:pt x="71" y="142"/>
                  </a:cubicBezTo>
                  <a:cubicBezTo>
                    <a:pt x="71" y="142"/>
                    <a:pt x="71" y="142"/>
                    <a:pt x="71" y="142"/>
                  </a:cubicBezTo>
                  <a:cubicBezTo>
                    <a:pt x="71" y="142"/>
                    <a:pt x="71" y="142"/>
                    <a:pt x="71" y="142"/>
                  </a:cubicBezTo>
                  <a:cubicBezTo>
                    <a:pt x="90" y="142"/>
                    <a:pt x="108" y="135"/>
                    <a:pt x="121" y="121"/>
                  </a:cubicBezTo>
                  <a:cubicBezTo>
                    <a:pt x="126" y="117"/>
                    <a:pt x="129" y="112"/>
                    <a:pt x="132" y="107"/>
                  </a:cubicBezTo>
                  <a:cubicBezTo>
                    <a:pt x="139" y="95"/>
                    <a:pt x="142" y="83"/>
                    <a:pt x="142"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73" name="TextBox 682"/>
            <p:cNvSpPr>
              <a:spLocks noChangeArrowheads="1"/>
            </p:cNvSpPr>
            <p:nvPr/>
          </p:nvSpPr>
          <p:spPr bwMode="auto">
            <a:xfrm>
              <a:off x="-17726" y="93566"/>
              <a:ext cx="569777" cy="3410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sz="2025" b="1" dirty="0">
                  <a:solidFill>
                    <a:srgbClr val="F8F8F8"/>
                  </a:solidFill>
                  <a:latin typeface="+mj-ea"/>
                  <a:ea typeface="+mj-ea"/>
                </a:rPr>
                <a:t>88</a:t>
              </a:r>
              <a:r>
                <a:rPr lang="en-US" sz="1425" b="1" dirty="0">
                  <a:solidFill>
                    <a:srgbClr val="F8F8F8"/>
                  </a:solidFill>
                  <a:latin typeface="+mj-ea"/>
                  <a:ea typeface="+mj-ea"/>
                </a:rPr>
                <a:t>%</a:t>
              </a:r>
              <a:endParaRPr lang="zh-CN" altLang="en-US" sz="2775" b="1" dirty="0">
                <a:solidFill>
                  <a:srgbClr val="F8F8F8"/>
                </a:solidFill>
                <a:latin typeface="+mj-ea"/>
                <a:ea typeface="+mj-ea"/>
              </a:endParaRPr>
            </a:p>
          </p:txBody>
        </p:sp>
      </p:grpSp>
      <p:sp>
        <p:nvSpPr>
          <p:cNvPr id="74" name="TextBox 1007"/>
          <p:cNvSpPr>
            <a:spLocks noChangeArrowheads="1"/>
          </p:cNvSpPr>
          <p:nvPr/>
        </p:nvSpPr>
        <p:spPr bwMode="auto">
          <a:xfrm>
            <a:off x="1267397" y="1670052"/>
            <a:ext cx="588605" cy="57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添加</a:t>
            </a:r>
            <a:endParaRPr lang="en-US" sz="1575">
              <a:solidFill>
                <a:srgbClr val="F8F8F8"/>
              </a:solidFill>
              <a:latin typeface="+mj-ea"/>
              <a:ea typeface="+mj-ea"/>
              <a:sym typeface="Arial" panose="020B0604020202020204" pitchFamily="34" charset="0"/>
            </a:endParaRPr>
          </a:p>
          <a:p>
            <a:pPr algn="ctr"/>
            <a:r>
              <a:rPr lang="zh-CN" altLang="en-US" sz="1575">
                <a:solidFill>
                  <a:srgbClr val="F8F8F8"/>
                </a:solidFill>
                <a:latin typeface="+mj-ea"/>
                <a:ea typeface="+mj-ea"/>
                <a:sym typeface="Arial" panose="020B0604020202020204" pitchFamily="34" charset="0"/>
              </a:rPr>
              <a:t>标题</a:t>
            </a:r>
            <a:endParaRPr lang="zh-CN" altLang="en-US" sz="1575">
              <a:solidFill>
                <a:srgbClr val="F8F8F8"/>
              </a:solidFill>
              <a:latin typeface="+mj-ea"/>
              <a:ea typeface="+mj-ea"/>
              <a:sym typeface="Arial" panose="020B0604020202020204" pitchFamily="34" charset="0"/>
            </a:endParaRPr>
          </a:p>
        </p:txBody>
      </p:sp>
      <p:sp>
        <p:nvSpPr>
          <p:cNvPr id="75" name="TextBox 1012"/>
          <p:cNvSpPr>
            <a:spLocks noChangeArrowheads="1"/>
          </p:cNvSpPr>
          <p:nvPr/>
        </p:nvSpPr>
        <p:spPr bwMode="auto">
          <a:xfrm>
            <a:off x="4113272" y="3098802"/>
            <a:ext cx="992561"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575" dirty="0">
                <a:solidFill>
                  <a:srgbClr val="F8F8F8"/>
                </a:solidFill>
                <a:latin typeface="+mj-ea"/>
                <a:ea typeface="+mj-ea"/>
                <a:sym typeface="Arial" panose="020B0604020202020204" pitchFamily="34" charset="0"/>
              </a:rPr>
              <a:t>添加标题</a:t>
            </a:r>
            <a:endParaRPr lang="zh-CN" altLang="en-US" sz="1015" dirty="0">
              <a:solidFill>
                <a:srgbClr val="F8F8F8"/>
              </a:solidFill>
              <a:latin typeface="+mj-ea"/>
              <a:ea typeface="+mj-ea"/>
            </a:endParaRPr>
          </a:p>
        </p:txBody>
      </p:sp>
      <p:sp>
        <p:nvSpPr>
          <p:cNvPr id="76" name="TextBox 1013"/>
          <p:cNvSpPr>
            <a:spLocks noChangeArrowheads="1"/>
          </p:cNvSpPr>
          <p:nvPr/>
        </p:nvSpPr>
        <p:spPr bwMode="auto">
          <a:xfrm>
            <a:off x="7064051" y="2933701"/>
            <a:ext cx="992561"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57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77" name="TextBox 1014"/>
          <p:cNvSpPr>
            <a:spLocks noChangeArrowheads="1"/>
          </p:cNvSpPr>
          <p:nvPr/>
        </p:nvSpPr>
        <p:spPr bwMode="auto">
          <a:xfrm>
            <a:off x="6140247" y="1919290"/>
            <a:ext cx="992561"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575" dirty="0">
                <a:solidFill>
                  <a:srgbClr val="F8F8F8"/>
                </a:solidFill>
                <a:latin typeface="+mj-ea"/>
                <a:ea typeface="+mj-ea"/>
                <a:sym typeface="Arial" panose="020B0604020202020204" pitchFamily="34" charset="0"/>
              </a:rPr>
              <a:t>添加标题</a:t>
            </a:r>
            <a:endParaRPr lang="zh-CN" altLang="en-US" sz="1015" dirty="0">
              <a:solidFill>
                <a:srgbClr val="F8F8F8"/>
              </a:solidFill>
              <a:latin typeface="+mj-ea"/>
              <a:ea typeface="+mj-ea"/>
            </a:endParaRPr>
          </a:p>
        </p:txBody>
      </p:sp>
      <p:sp>
        <p:nvSpPr>
          <p:cNvPr id="78" name="TextBox 1015"/>
          <p:cNvSpPr>
            <a:spLocks noChangeArrowheads="1"/>
          </p:cNvSpPr>
          <p:nvPr/>
        </p:nvSpPr>
        <p:spPr bwMode="auto">
          <a:xfrm>
            <a:off x="7125955" y="3897315"/>
            <a:ext cx="992561"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r>
              <a:rPr lang="zh-CN" altLang="en-US" sz="157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53" presetClass="entr" presetSubtype="16"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2600"/>
                            </p:stCondLst>
                            <p:childTnLst>
                              <p:par>
                                <p:cTn id="30" presetID="6" presetClass="emph" presetSubtype="0" repeatCount="5000" autoRev="1" fill="hold" nodeType="afterEffect">
                                  <p:stCondLst>
                                    <p:cond delay="0"/>
                                  </p:stCondLst>
                                  <p:childTnLst>
                                    <p:animScale>
                                      <p:cBhvr>
                                        <p:cTn id="31" dur="750" fill="hold"/>
                                        <p:tgtEl>
                                          <p:spTgt spid="51"/>
                                        </p:tgtEl>
                                      </p:cBhvr>
                                      <p:by x="120000" y="120000"/>
                                    </p:animScale>
                                  </p:childTnLst>
                                </p:cTn>
                              </p:par>
                              <p:par>
                                <p:cTn id="32" presetID="42" presetClass="entr" presetSubtype="0"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1000"/>
                                        <p:tgtEl>
                                          <p:spTgt spid="74"/>
                                        </p:tgtEl>
                                      </p:cBhvr>
                                    </p:animEffect>
                                    <p:anim calcmode="lin" valueType="num">
                                      <p:cBhvr>
                                        <p:cTn id="35" dur="1000" fill="hold"/>
                                        <p:tgtEl>
                                          <p:spTgt spid="74"/>
                                        </p:tgtEl>
                                        <p:attrNameLst>
                                          <p:attrName>ppt_x</p:attrName>
                                        </p:attrNameLst>
                                      </p:cBhvr>
                                      <p:tavLst>
                                        <p:tav tm="0">
                                          <p:val>
                                            <p:strVal val="#ppt_x"/>
                                          </p:val>
                                        </p:tav>
                                        <p:tav tm="100000">
                                          <p:val>
                                            <p:strVal val="#ppt_x"/>
                                          </p:val>
                                        </p:tav>
                                      </p:tavLst>
                                    </p:anim>
                                    <p:anim calcmode="lin" valueType="num">
                                      <p:cBhvr>
                                        <p:cTn id="36" dur="1000" fill="hold"/>
                                        <p:tgtEl>
                                          <p:spTgt spid="74"/>
                                        </p:tgtEl>
                                        <p:attrNameLst>
                                          <p:attrName>ppt_y</p:attrName>
                                        </p:attrNameLst>
                                      </p:cBhvr>
                                      <p:tavLst>
                                        <p:tav tm="0">
                                          <p:val>
                                            <p:strVal val="#ppt_y+.1"/>
                                          </p:val>
                                        </p:tav>
                                        <p:tav tm="100000">
                                          <p:val>
                                            <p:strVal val="#ppt_y"/>
                                          </p:val>
                                        </p:tav>
                                      </p:tavLst>
                                    </p:anim>
                                  </p:childTnLst>
                                </p:cTn>
                              </p:par>
                              <p:par>
                                <p:cTn id="37" presetID="22" presetClass="entr" presetSubtype="4"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par>
                                <p:cTn id="40" presetID="22" presetClass="entr" presetSubtype="8" fill="hold" grpId="0" nodeType="withEffect">
                                  <p:stCondLst>
                                    <p:cond delay="100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par>
                                <p:cTn id="43" presetID="22" presetClass="entr" presetSubtype="4" fill="hold" grpId="0" nodeType="withEffect">
                                  <p:stCondLst>
                                    <p:cond delay="100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par>
                                <p:cTn id="46" presetID="22" presetClass="entr" presetSubtype="8" fill="hold" grpId="0" nodeType="withEffect">
                                  <p:stCondLst>
                                    <p:cond delay="10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par>
                                <p:cTn id="49" presetID="22" presetClass="entr" presetSubtype="8"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par>
                                <p:cTn id="52" presetID="22" presetClass="entr" presetSubtype="4" fill="hold" grpId="0" nodeType="withEffect">
                                  <p:stCondLst>
                                    <p:cond delay="1000"/>
                                  </p:stCondLst>
                                  <p:childTnLst>
                                    <p:set>
                                      <p:cBhvr>
                                        <p:cTn id="53" dur="1" fill="hold">
                                          <p:stCondLst>
                                            <p:cond delay="0"/>
                                          </p:stCondLst>
                                        </p:cTn>
                                        <p:tgtEl>
                                          <p:spTgt spid="12"/>
                                        </p:tgtEl>
                                        <p:attrNameLst>
                                          <p:attrName>style.visibility</p:attrName>
                                        </p:attrNameLst>
                                      </p:cBhvr>
                                      <p:to>
                                        <p:strVal val="visible"/>
                                      </p:to>
                                    </p:set>
                                    <p:animEffect transition="in" filter="wipe(down)">
                                      <p:cBhvr>
                                        <p:cTn id="54" dur="500"/>
                                        <p:tgtEl>
                                          <p:spTgt spid="12"/>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1000"/>
                                        <p:tgtEl>
                                          <p:spTgt spid="36"/>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1000"/>
                                        <p:tgtEl>
                                          <p:spTgt spid="30"/>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1000"/>
                                        <p:tgtEl>
                                          <p:spTgt spid="35"/>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childTnLst>
                                </p:cTn>
                              </p:par>
                              <p:par>
                                <p:cTn id="91" presetID="10" presetClass="entr" presetSubtype="0" fill="hold" grpId="0" nodeType="withEffect">
                                  <p:stCondLst>
                                    <p:cond delay="100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1000"/>
                                        <p:tgtEl>
                                          <p:spTgt spid="18"/>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1000"/>
                                        <p:tgtEl>
                                          <p:spTgt spid="32"/>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1000"/>
                                        <p:tgtEl>
                                          <p:spTgt spid="26"/>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28"/>
                                        </p:tgtEl>
                                        <p:attrNameLst>
                                          <p:attrName>style.visibility</p:attrName>
                                        </p:attrNameLst>
                                      </p:cBhvr>
                                      <p:to>
                                        <p:strVal val="visible"/>
                                      </p:to>
                                    </p:set>
                                    <p:animEffect transition="in" filter="fade">
                                      <p:cBhvr>
                                        <p:cTn id="102" dur="1000"/>
                                        <p:tgtEl>
                                          <p:spTgt spid="28"/>
                                        </p:tgtEl>
                                      </p:cBhvr>
                                    </p:animEffect>
                                  </p:childTnLst>
                                </p:cTn>
                              </p:par>
                              <p:par>
                                <p:cTn id="103" presetID="10" presetClass="entr" presetSubtype="0" fill="hold" grpId="0" nodeType="withEffect">
                                  <p:stCondLst>
                                    <p:cond delay="1000"/>
                                  </p:stCondLst>
                                  <p:childTnLst>
                                    <p:set>
                                      <p:cBhvr>
                                        <p:cTn id="104" dur="1" fill="hold">
                                          <p:stCondLst>
                                            <p:cond delay="0"/>
                                          </p:stCondLst>
                                        </p:cTn>
                                        <p:tgtEl>
                                          <p:spTgt spid="27"/>
                                        </p:tgtEl>
                                        <p:attrNameLst>
                                          <p:attrName>style.visibility</p:attrName>
                                        </p:attrNameLst>
                                      </p:cBhvr>
                                      <p:to>
                                        <p:strVal val="visible"/>
                                      </p:to>
                                    </p:set>
                                    <p:animEffect transition="in" filter="fade">
                                      <p:cBhvr>
                                        <p:cTn id="105" dur="1000"/>
                                        <p:tgtEl>
                                          <p:spTgt spid="27"/>
                                        </p:tgtEl>
                                      </p:cBhvr>
                                    </p:animEffect>
                                  </p:childTnLst>
                                </p:cTn>
                              </p:par>
                              <p:par>
                                <p:cTn id="106" presetID="10" presetClass="entr" presetSubtype="0" fill="hold" grpId="0" nodeType="withEffect">
                                  <p:stCondLst>
                                    <p:cond delay="100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1000"/>
                                        <p:tgtEl>
                                          <p:spTgt spid="23"/>
                                        </p:tgtEl>
                                      </p:cBhvr>
                                    </p:animEffect>
                                  </p:childTnLst>
                                </p:cTn>
                              </p:par>
                              <p:par>
                                <p:cTn id="112" presetID="10" presetClass="entr" presetSubtype="0" fill="hold" grpId="0" nodeType="withEffect">
                                  <p:stCondLst>
                                    <p:cond delay="100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1000"/>
                                        <p:tgtEl>
                                          <p:spTgt spid="24"/>
                                        </p:tgtEl>
                                      </p:cBhvr>
                                    </p:animEffect>
                                  </p:childTnLst>
                                </p:cTn>
                              </p:par>
                              <p:par>
                                <p:cTn id="115" presetID="10" presetClass="entr" presetSubtype="0" fill="hold" grpId="0" nodeType="withEffect">
                                  <p:stCondLst>
                                    <p:cond delay="100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1000"/>
                                        <p:tgtEl>
                                          <p:spTgt spid="22"/>
                                        </p:tgtEl>
                                      </p:cBhvr>
                                    </p:animEffect>
                                  </p:childTnLst>
                                </p:cTn>
                              </p:par>
                              <p:par>
                                <p:cTn id="118" presetID="10" presetClass="entr" presetSubtype="0" fill="hold" grpId="0" nodeType="withEffect">
                                  <p:stCondLst>
                                    <p:cond delay="1000"/>
                                  </p:stCondLst>
                                  <p:childTnLst>
                                    <p:set>
                                      <p:cBhvr>
                                        <p:cTn id="119" dur="1" fill="hold">
                                          <p:stCondLst>
                                            <p:cond delay="0"/>
                                          </p:stCondLst>
                                        </p:cTn>
                                        <p:tgtEl>
                                          <p:spTgt spid="20"/>
                                        </p:tgtEl>
                                        <p:attrNameLst>
                                          <p:attrName>style.visibility</p:attrName>
                                        </p:attrNameLst>
                                      </p:cBhvr>
                                      <p:to>
                                        <p:strVal val="visible"/>
                                      </p:to>
                                    </p:set>
                                    <p:animEffect transition="in" filter="fade">
                                      <p:cBhvr>
                                        <p:cTn id="120" dur="1000"/>
                                        <p:tgtEl>
                                          <p:spTgt spid="20"/>
                                        </p:tgtEl>
                                      </p:cBhvr>
                                    </p:animEffect>
                                  </p:childTnLst>
                                </p:cTn>
                              </p:par>
                              <p:par>
                                <p:cTn id="121" presetID="10" presetClass="entr" presetSubtype="0" fill="hold" grpId="0" nodeType="withEffect">
                                  <p:stCondLst>
                                    <p:cond delay="1000"/>
                                  </p:stCondLst>
                                  <p:childTnLst>
                                    <p:set>
                                      <p:cBhvr>
                                        <p:cTn id="122" dur="1" fill="hold">
                                          <p:stCondLst>
                                            <p:cond delay="0"/>
                                          </p:stCondLst>
                                        </p:cTn>
                                        <p:tgtEl>
                                          <p:spTgt spid="21"/>
                                        </p:tgtEl>
                                        <p:attrNameLst>
                                          <p:attrName>style.visibility</p:attrName>
                                        </p:attrNameLst>
                                      </p:cBhvr>
                                      <p:to>
                                        <p:strVal val="visible"/>
                                      </p:to>
                                    </p:set>
                                    <p:animEffect transition="in" filter="fade">
                                      <p:cBhvr>
                                        <p:cTn id="123" dur="1000"/>
                                        <p:tgtEl>
                                          <p:spTgt spid="21"/>
                                        </p:tgtEl>
                                      </p:cBhvr>
                                    </p:animEffect>
                                  </p:childTnLst>
                                </p:cTn>
                              </p:par>
                              <p:par>
                                <p:cTn id="124" presetID="10" presetClass="entr" presetSubtype="0" fill="hold" grpId="0" nodeType="withEffect">
                                  <p:stCondLst>
                                    <p:cond delay="20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1000"/>
                                        <p:tgtEl>
                                          <p:spTgt spid="61"/>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57"/>
                                        </p:tgtEl>
                                        <p:attrNameLst>
                                          <p:attrName>style.visibility</p:attrName>
                                        </p:attrNameLst>
                                      </p:cBhvr>
                                      <p:to>
                                        <p:strVal val="visible"/>
                                      </p:to>
                                    </p:set>
                                    <p:animEffect transition="in" filter="fade">
                                      <p:cBhvr>
                                        <p:cTn id="129" dur="1000"/>
                                        <p:tgtEl>
                                          <p:spTgt spid="57"/>
                                        </p:tgtEl>
                                      </p:cBhvr>
                                    </p:animEffect>
                                  </p:childTnLst>
                                </p:cTn>
                              </p:par>
                              <p:par>
                                <p:cTn id="130" presetID="10" presetClass="entr" presetSubtype="0" fill="hold" grpId="0" nodeType="withEffect">
                                  <p:stCondLst>
                                    <p:cond delay="200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1000"/>
                                        <p:tgtEl>
                                          <p:spTgt spid="38"/>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39"/>
                                        </p:tgtEl>
                                        <p:attrNameLst>
                                          <p:attrName>style.visibility</p:attrName>
                                        </p:attrNameLst>
                                      </p:cBhvr>
                                      <p:to>
                                        <p:strVal val="visible"/>
                                      </p:to>
                                    </p:set>
                                    <p:animEffect transition="in" filter="fade">
                                      <p:cBhvr>
                                        <p:cTn id="135" dur="1000"/>
                                        <p:tgtEl>
                                          <p:spTgt spid="39"/>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70"/>
                                        </p:tgtEl>
                                        <p:attrNameLst>
                                          <p:attrName>style.visibility</p:attrName>
                                        </p:attrNameLst>
                                      </p:cBhvr>
                                      <p:to>
                                        <p:strVal val="visible"/>
                                      </p:to>
                                    </p:set>
                                    <p:animEffect transition="in" filter="fade">
                                      <p:cBhvr>
                                        <p:cTn id="138" dur="1000"/>
                                        <p:tgtEl>
                                          <p:spTgt spid="70"/>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2"/>
                                        </p:tgtEl>
                                        <p:attrNameLst>
                                          <p:attrName>style.visibility</p:attrName>
                                        </p:attrNameLst>
                                      </p:cBhvr>
                                      <p:to>
                                        <p:strVal val="visible"/>
                                      </p:to>
                                    </p:set>
                                    <p:animEffect transition="in" filter="fade">
                                      <p:cBhvr>
                                        <p:cTn id="141" dur="1000"/>
                                        <p:tgtEl>
                                          <p:spTgt spid="62"/>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6"/>
                                        </p:tgtEl>
                                        <p:attrNameLst>
                                          <p:attrName>style.visibility</p:attrName>
                                        </p:attrNameLst>
                                      </p:cBhvr>
                                      <p:to>
                                        <p:strVal val="visible"/>
                                      </p:to>
                                    </p:set>
                                    <p:animEffect transition="in" filter="fade">
                                      <p:cBhvr>
                                        <p:cTn id="144" dur="1000"/>
                                        <p:tgtEl>
                                          <p:spTgt spid="66"/>
                                        </p:tgtEl>
                                      </p:cBhvr>
                                    </p:animEffect>
                                  </p:childTnLst>
                                </p:cTn>
                              </p:par>
                              <p:par>
                                <p:cTn id="145" presetID="56" presetClass="entr" presetSubtype="0" fill="hold" grpId="0" nodeType="withEffect">
                                  <p:stCondLst>
                                    <p:cond delay="2000"/>
                                  </p:stCondLst>
                                  <p:iterate type="lt">
                                    <p:tmPct val="10000"/>
                                  </p:iterate>
                                  <p:childTnLst>
                                    <p:set>
                                      <p:cBhvr>
                                        <p:cTn id="146" dur="1" fill="hold">
                                          <p:stCondLst>
                                            <p:cond delay="0"/>
                                          </p:stCondLst>
                                        </p:cTn>
                                        <p:tgtEl>
                                          <p:spTgt spid="75"/>
                                        </p:tgtEl>
                                        <p:attrNameLst>
                                          <p:attrName>style.visibility</p:attrName>
                                        </p:attrNameLst>
                                      </p:cBhvr>
                                      <p:to>
                                        <p:strVal val="visible"/>
                                      </p:to>
                                    </p:set>
                                    <p:anim by="(-#ppt_w*2)" calcmode="lin" valueType="num">
                                      <p:cBhvr rctx="PPT">
                                        <p:cTn id="147" dur="500" autoRev="1" fill="hold">
                                          <p:stCondLst>
                                            <p:cond delay="0"/>
                                          </p:stCondLst>
                                        </p:cTn>
                                        <p:tgtEl>
                                          <p:spTgt spid="75"/>
                                        </p:tgtEl>
                                        <p:attrNameLst>
                                          <p:attrName>ppt_w</p:attrName>
                                        </p:attrNameLst>
                                      </p:cBhvr>
                                    </p:anim>
                                    <p:anim by="(#ppt_w*0.50)" calcmode="lin" valueType="num">
                                      <p:cBhvr>
                                        <p:cTn id="148" dur="500" decel="50000" autoRev="1" fill="hold">
                                          <p:stCondLst>
                                            <p:cond delay="0"/>
                                          </p:stCondLst>
                                        </p:cTn>
                                        <p:tgtEl>
                                          <p:spTgt spid="75"/>
                                        </p:tgtEl>
                                        <p:attrNameLst>
                                          <p:attrName>ppt_x</p:attrName>
                                        </p:attrNameLst>
                                      </p:cBhvr>
                                    </p:anim>
                                    <p:anim from="(-#ppt_h/2)" to="(#ppt_y)" calcmode="lin" valueType="num">
                                      <p:cBhvr>
                                        <p:cTn id="149" dur="1000" fill="hold">
                                          <p:stCondLst>
                                            <p:cond delay="0"/>
                                          </p:stCondLst>
                                        </p:cTn>
                                        <p:tgtEl>
                                          <p:spTgt spid="75"/>
                                        </p:tgtEl>
                                        <p:attrNameLst>
                                          <p:attrName>ppt_y</p:attrName>
                                        </p:attrNameLst>
                                      </p:cBhvr>
                                    </p:anim>
                                    <p:animRot by="21600000">
                                      <p:cBhvr>
                                        <p:cTn id="150" dur="1000" fill="hold">
                                          <p:stCondLst>
                                            <p:cond delay="0"/>
                                          </p:stCondLst>
                                        </p:cTn>
                                        <p:tgtEl>
                                          <p:spTgt spid="75"/>
                                        </p:tgtEl>
                                        <p:attrNameLst>
                                          <p:attrName>r</p:attrName>
                                        </p:attrNameLst>
                                      </p:cBhvr>
                                    </p:animRot>
                                  </p:childTnLst>
                                </p:cTn>
                              </p:par>
                              <p:par>
                                <p:cTn id="151" presetID="56" presetClass="entr" presetSubtype="0" fill="hold" grpId="0" nodeType="withEffect">
                                  <p:stCondLst>
                                    <p:cond delay="2000"/>
                                  </p:stCondLst>
                                  <p:iterate type="lt">
                                    <p:tmPct val="10000"/>
                                  </p:iterate>
                                  <p:childTnLst>
                                    <p:set>
                                      <p:cBhvr>
                                        <p:cTn id="152" dur="1" fill="hold">
                                          <p:stCondLst>
                                            <p:cond delay="0"/>
                                          </p:stCondLst>
                                        </p:cTn>
                                        <p:tgtEl>
                                          <p:spTgt spid="78"/>
                                        </p:tgtEl>
                                        <p:attrNameLst>
                                          <p:attrName>style.visibility</p:attrName>
                                        </p:attrNameLst>
                                      </p:cBhvr>
                                      <p:to>
                                        <p:strVal val="visible"/>
                                      </p:to>
                                    </p:set>
                                    <p:anim by="(-#ppt_w*2)" calcmode="lin" valueType="num">
                                      <p:cBhvr rctx="PPT">
                                        <p:cTn id="153" dur="500" autoRev="1" fill="hold">
                                          <p:stCondLst>
                                            <p:cond delay="0"/>
                                          </p:stCondLst>
                                        </p:cTn>
                                        <p:tgtEl>
                                          <p:spTgt spid="78"/>
                                        </p:tgtEl>
                                        <p:attrNameLst>
                                          <p:attrName>ppt_w</p:attrName>
                                        </p:attrNameLst>
                                      </p:cBhvr>
                                    </p:anim>
                                    <p:anim by="(#ppt_w*0.50)" calcmode="lin" valueType="num">
                                      <p:cBhvr>
                                        <p:cTn id="154" dur="500" decel="50000" autoRev="1" fill="hold">
                                          <p:stCondLst>
                                            <p:cond delay="0"/>
                                          </p:stCondLst>
                                        </p:cTn>
                                        <p:tgtEl>
                                          <p:spTgt spid="78"/>
                                        </p:tgtEl>
                                        <p:attrNameLst>
                                          <p:attrName>ppt_x</p:attrName>
                                        </p:attrNameLst>
                                      </p:cBhvr>
                                    </p:anim>
                                    <p:anim from="(-#ppt_h/2)" to="(#ppt_y)" calcmode="lin" valueType="num">
                                      <p:cBhvr>
                                        <p:cTn id="155" dur="1000" fill="hold">
                                          <p:stCondLst>
                                            <p:cond delay="0"/>
                                          </p:stCondLst>
                                        </p:cTn>
                                        <p:tgtEl>
                                          <p:spTgt spid="78"/>
                                        </p:tgtEl>
                                        <p:attrNameLst>
                                          <p:attrName>ppt_y</p:attrName>
                                        </p:attrNameLst>
                                      </p:cBhvr>
                                    </p:anim>
                                    <p:animRot by="21600000">
                                      <p:cBhvr>
                                        <p:cTn id="156" dur="1000" fill="hold">
                                          <p:stCondLst>
                                            <p:cond delay="0"/>
                                          </p:stCondLst>
                                        </p:cTn>
                                        <p:tgtEl>
                                          <p:spTgt spid="78"/>
                                        </p:tgtEl>
                                        <p:attrNameLst>
                                          <p:attrName>r</p:attrName>
                                        </p:attrNameLst>
                                      </p:cBhvr>
                                    </p:animRot>
                                  </p:childTnLst>
                                </p:cTn>
                              </p:par>
                              <p:par>
                                <p:cTn id="157" presetID="56" presetClass="entr" presetSubtype="0" fill="hold" grpId="0" nodeType="withEffect">
                                  <p:stCondLst>
                                    <p:cond delay="2000"/>
                                  </p:stCondLst>
                                  <p:iterate type="lt">
                                    <p:tmPct val="10000"/>
                                  </p:iterate>
                                  <p:childTnLst>
                                    <p:set>
                                      <p:cBhvr>
                                        <p:cTn id="158" dur="1" fill="hold">
                                          <p:stCondLst>
                                            <p:cond delay="0"/>
                                          </p:stCondLst>
                                        </p:cTn>
                                        <p:tgtEl>
                                          <p:spTgt spid="76"/>
                                        </p:tgtEl>
                                        <p:attrNameLst>
                                          <p:attrName>style.visibility</p:attrName>
                                        </p:attrNameLst>
                                      </p:cBhvr>
                                      <p:to>
                                        <p:strVal val="visible"/>
                                      </p:to>
                                    </p:set>
                                    <p:anim by="(-#ppt_w*2)" calcmode="lin" valueType="num">
                                      <p:cBhvr rctx="PPT">
                                        <p:cTn id="159" dur="500" autoRev="1" fill="hold">
                                          <p:stCondLst>
                                            <p:cond delay="0"/>
                                          </p:stCondLst>
                                        </p:cTn>
                                        <p:tgtEl>
                                          <p:spTgt spid="76"/>
                                        </p:tgtEl>
                                        <p:attrNameLst>
                                          <p:attrName>ppt_w</p:attrName>
                                        </p:attrNameLst>
                                      </p:cBhvr>
                                    </p:anim>
                                    <p:anim by="(#ppt_w*0.50)" calcmode="lin" valueType="num">
                                      <p:cBhvr>
                                        <p:cTn id="160" dur="500" decel="50000" autoRev="1" fill="hold">
                                          <p:stCondLst>
                                            <p:cond delay="0"/>
                                          </p:stCondLst>
                                        </p:cTn>
                                        <p:tgtEl>
                                          <p:spTgt spid="76"/>
                                        </p:tgtEl>
                                        <p:attrNameLst>
                                          <p:attrName>ppt_x</p:attrName>
                                        </p:attrNameLst>
                                      </p:cBhvr>
                                    </p:anim>
                                    <p:anim from="(-#ppt_h/2)" to="(#ppt_y)" calcmode="lin" valueType="num">
                                      <p:cBhvr>
                                        <p:cTn id="161" dur="1000" fill="hold">
                                          <p:stCondLst>
                                            <p:cond delay="0"/>
                                          </p:stCondLst>
                                        </p:cTn>
                                        <p:tgtEl>
                                          <p:spTgt spid="76"/>
                                        </p:tgtEl>
                                        <p:attrNameLst>
                                          <p:attrName>ppt_y</p:attrName>
                                        </p:attrNameLst>
                                      </p:cBhvr>
                                    </p:anim>
                                    <p:animRot by="21600000">
                                      <p:cBhvr>
                                        <p:cTn id="162" dur="1000" fill="hold">
                                          <p:stCondLst>
                                            <p:cond delay="0"/>
                                          </p:stCondLst>
                                        </p:cTn>
                                        <p:tgtEl>
                                          <p:spTgt spid="76"/>
                                        </p:tgtEl>
                                        <p:attrNameLst>
                                          <p:attrName>r</p:attrName>
                                        </p:attrNameLst>
                                      </p:cBhvr>
                                    </p:animRot>
                                  </p:childTnLst>
                                </p:cTn>
                              </p:par>
                              <p:par>
                                <p:cTn id="163" presetID="56" presetClass="entr" presetSubtype="0" fill="hold" grpId="0" nodeType="withEffect">
                                  <p:stCondLst>
                                    <p:cond delay="2000"/>
                                  </p:stCondLst>
                                  <p:iterate type="lt">
                                    <p:tmPct val="10000"/>
                                  </p:iterate>
                                  <p:childTnLst>
                                    <p:set>
                                      <p:cBhvr>
                                        <p:cTn id="164" dur="1" fill="hold">
                                          <p:stCondLst>
                                            <p:cond delay="0"/>
                                          </p:stCondLst>
                                        </p:cTn>
                                        <p:tgtEl>
                                          <p:spTgt spid="77"/>
                                        </p:tgtEl>
                                        <p:attrNameLst>
                                          <p:attrName>style.visibility</p:attrName>
                                        </p:attrNameLst>
                                      </p:cBhvr>
                                      <p:to>
                                        <p:strVal val="visible"/>
                                      </p:to>
                                    </p:set>
                                    <p:anim by="(-#ppt_w*2)" calcmode="lin" valueType="num">
                                      <p:cBhvr rctx="PPT">
                                        <p:cTn id="165" dur="500" autoRev="1" fill="hold">
                                          <p:stCondLst>
                                            <p:cond delay="0"/>
                                          </p:stCondLst>
                                        </p:cTn>
                                        <p:tgtEl>
                                          <p:spTgt spid="77"/>
                                        </p:tgtEl>
                                        <p:attrNameLst>
                                          <p:attrName>ppt_w</p:attrName>
                                        </p:attrNameLst>
                                      </p:cBhvr>
                                    </p:anim>
                                    <p:anim by="(#ppt_w*0.50)" calcmode="lin" valueType="num">
                                      <p:cBhvr>
                                        <p:cTn id="166" dur="500" decel="50000" autoRev="1" fill="hold">
                                          <p:stCondLst>
                                            <p:cond delay="0"/>
                                          </p:stCondLst>
                                        </p:cTn>
                                        <p:tgtEl>
                                          <p:spTgt spid="77"/>
                                        </p:tgtEl>
                                        <p:attrNameLst>
                                          <p:attrName>ppt_x</p:attrName>
                                        </p:attrNameLst>
                                      </p:cBhvr>
                                    </p:anim>
                                    <p:anim from="(-#ppt_h/2)" to="(#ppt_y)" calcmode="lin" valueType="num">
                                      <p:cBhvr>
                                        <p:cTn id="167" dur="1000" fill="hold">
                                          <p:stCondLst>
                                            <p:cond delay="0"/>
                                          </p:stCondLst>
                                        </p:cTn>
                                        <p:tgtEl>
                                          <p:spTgt spid="77"/>
                                        </p:tgtEl>
                                        <p:attrNameLst>
                                          <p:attrName>ppt_y</p:attrName>
                                        </p:attrNameLst>
                                      </p:cBhvr>
                                    </p:anim>
                                    <p:animRot by="21600000">
                                      <p:cBhvr>
                                        <p:cTn id="168" dur="1000" fill="hold">
                                          <p:stCondLst>
                                            <p:cond delay="0"/>
                                          </p:stCondLst>
                                        </p:cTn>
                                        <p:tgtEl>
                                          <p:spTgt spid="7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61" grpId="0"/>
      <p:bldP spid="74" grpId="0"/>
      <p:bldP spid="75" grpId="0"/>
      <p:bldP spid="76" grpId="0"/>
      <p:bldP spid="77" grpId="0"/>
      <p:bldP spid="7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Freeform 5"/>
          <p:cNvSpPr>
            <a:spLocks noChangeArrowheads="1"/>
          </p:cNvSpPr>
          <p:nvPr/>
        </p:nvSpPr>
        <p:spPr bwMode="auto">
          <a:xfrm>
            <a:off x="5294220" y="714513"/>
            <a:ext cx="2588875" cy="1192213"/>
          </a:xfrm>
          <a:custGeom>
            <a:avLst/>
            <a:gdLst>
              <a:gd name="T0" fmla="*/ 1118 w 1175"/>
              <a:gd name="T1" fmla="*/ 389 h 541"/>
              <a:gd name="T2" fmla="*/ 456 w 1175"/>
              <a:gd name="T3" fmla="*/ 104 h 541"/>
              <a:gd name="T4" fmla="*/ 0 w 1175"/>
              <a:gd name="T5" fmla="*/ 541 h 541"/>
              <a:gd name="T6" fmla="*/ 1175 w 1175"/>
              <a:gd name="T7" fmla="*/ 541 h 541"/>
              <a:gd name="T8" fmla="*/ 1118 w 1175"/>
              <a:gd name="T9" fmla="*/ 389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0" name="Freeform 6"/>
          <p:cNvSpPr>
            <a:spLocks noChangeArrowheads="1"/>
          </p:cNvSpPr>
          <p:nvPr/>
        </p:nvSpPr>
        <p:spPr bwMode="auto">
          <a:xfrm>
            <a:off x="5045014" y="1907385"/>
            <a:ext cx="2928557" cy="984250"/>
          </a:xfrm>
          <a:custGeom>
            <a:avLst/>
            <a:gdLst>
              <a:gd name="T0" fmla="*/ 118 w 1330"/>
              <a:gd name="T1" fmla="*/ 225 h 447"/>
              <a:gd name="T2" fmla="*/ 102 w 1330"/>
              <a:gd name="T3" fmla="*/ 281 h 447"/>
              <a:gd name="T4" fmla="*/ 8 w 1330"/>
              <a:gd name="T5" fmla="*/ 434 h 447"/>
              <a:gd name="T6" fmla="*/ 0 w 1330"/>
              <a:gd name="T7" fmla="*/ 447 h 447"/>
              <a:gd name="T8" fmla="*/ 1250 w 1330"/>
              <a:gd name="T9" fmla="*/ 447 h 447"/>
              <a:gd name="T10" fmla="*/ 1280 w 1330"/>
              <a:gd name="T11" fmla="*/ 0 h 447"/>
              <a:gd name="T12" fmla="*/ 105 w 1330"/>
              <a:gd name="T13" fmla="*/ 0 h 447"/>
              <a:gd name="T14" fmla="*/ 118 w 1330"/>
              <a:gd name="T15" fmla="*/ 225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1" name="Freeform 7"/>
          <p:cNvSpPr>
            <a:spLocks noChangeArrowheads="1"/>
          </p:cNvSpPr>
          <p:nvPr/>
        </p:nvSpPr>
        <p:spPr bwMode="auto">
          <a:xfrm>
            <a:off x="5025966" y="2891636"/>
            <a:ext cx="2773002" cy="985837"/>
          </a:xfrm>
          <a:custGeom>
            <a:avLst/>
            <a:gdLst>
              <a:gd name="T0" fmla="*/ 1 w 1258"/>
              <a:gd name="T1" fmla="*/ 25 h 447"/>
              <a:gd name="T2" fmla="*/ 20 w 1258"/>
              <a:gd name="T3" fmla="*/ 65 h 447"/>
              <a:gd name="T4" fmla="*/ 117 w 1258"/>
              <a:gd name="T5" fmla="*/ 80 h 447"/>
              <a:gd name="T6" fmla="*/ 131 w 1258"/>
              <a:gd name="T7" fmla="*/ 109 h 447"/>
              <a:gd name="T8" fmla="*/ 110 w 1258"/>
              <a:gd name="T9" fmla="*/ 130 h 447"/>
              <a:gd name="T10" fmla="*/ 100 w 1258"/>
              <a:gd name="T11" fmla="*/ 151 h 447"/>
              <a:gd name="T12" fmla="*/ 110 w 1258"/>
              <a:gd name="T13" fmla="*/ 175 h 447"/>
              <a:gd name="T14" fmla="*/ 138 w 1258"/>
              <a:gd name="T15" fmla="*/ 216 h 447"/>
              <a:gd name="T16" fmla="*/ 130 w 1258"/>
              <a:gd name="T17" fmla="*/ 228 h 447"/>
              <a:gd name="T18" fmla="*/ 122 w 1258"/>
              <a:gd name="T19" fmla="*/ 246 h 447"/>
              <a:gd name="T20" fmla="*/ 124 w 1258"/>
              <a:gd name="T21" fmla="*/ 273 h 447"/>
              <a:gd name="T22" fmla="*/ 170 w 1258"/>
              <a:gd name="T23" fmla="*/ 315 h 447"/>
              <a:gd name="T24" fmla="*/ 171 w 1258"/>
              <a:gd name="T25" fmla="*/ 329 h 447"/>
              <a:gd name="T26" fmla="*/ 179 w 1258"/>
              <a:gd name="T27" fmla="*/ 447 h 447"/>
              <a:gd name="T28" fmla="*/ 1116 w 1258"/>
              <a:gd name="T29" fmla="*/ 447 h 447"/>
              <a:gd name="T30" fmla="*/ 1083 w 1258"/>
              <a:gd name="T31" fmla="*/ 331 h 447"/>
              <a:gd name="T32" fmla="*/ 1190 w 1258"/>
              <a:gd name="T33" fmla="*/ 101 h 447"/>
              <a:gd name="T34" fmla="*/ 1258 w 1258"/>
              <a:gd name="T35" fmla="*/ 0 h 447"/>
              <a:gd name="T36" fmla="*/ 8 w 1258"/>
              <a:gd name="T37" fmla="*/ 0 h 447"/>
              <a:gd name="T38" fmla="*/ 1 w 1258"/>
              <a:gd name="T39" fmla="*/ 25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2" name="Freeform 8"/>
          <p:cNvSpPr>
            <a:spLocks noChangeArrowheads="1"/>
          </p:cNvSpPr>
          <p:nvPr/>
        </p:nvSpPr>
        <p:spPr bwMode="auto">
          <a:xfrm>
            <a:off x="5421203" y="3875886"/>
            <a:ext cx="2471415" cy="985837"/>
          </a:xfrm>
          <a:custGeom>
            <a:avLst/>
            <a:gdLst>
              <a:gd name="T0" fmla="*/ 22 w 1122"/>
              <a:gd name="T1" fmla="*/ 29 h 447"/>
              <a:gd name="T2" fmla="*/ 291 w 1122"/>
              <a:gd name="T3" fmla="*/ 13 h 447"/>
              <a:gd name="T4" fmla="*/ 357 w 1122"/>
              <a:gd name="T5" fmla="*/ 227 h 447"/>
              <a:gd name="T6" fmla="*/ 353 w 1122"/>
              <a:gd name="T7" fmla="*/ 227 h 447"/>
              <a:gd name="T8" fmla="*/ 140 w 1122"/>
              <a:gd name="T9" fmla="*/ 447 h 447"/>
              <a:gd name="T10" fmla="*/ 1055 w 1122"/>
              <a:gd name="T11" fmla="*/ 447 h 447"/>
              <a:gd name="T12" fmla="*/ 1122 w 1122"/>
              <a:gd name="T13" fmla="*/ 447 h 447"/>
              <a:gd name="T14" fmla="*/ 1038 w 1122"/>
              <a:gd name="T15" fmla="*/ 224 h 447"/>
              <a:gd name="T16" fmla="*/ 937 w 1122"/>
              <a:gd name="T17" fmla="*/ 0 h 447"/>
              <a:gd name="T18" fmla="*/ 0 w 1122"/>
              <a:gd name="T19" fmla="*/ 0 h 447"/>
              <a:gd name="T20" fmla="*/ 22 w 1122"/>
              <a:gd name="T21" fmla="*/ 29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noFill/>
          <a:ln>
            <a:solidFill>
              <a:schemeClr val="bg1">
                <a:lumMod val="75000"/>
              </a:schemeClr>
            </a:solidFill>
          </a:ln>
        </p:spPr>
        <p:txBody>
          <a:bodyPr lIns="91431" tIns="45716" rIns="91431" bIns="45716"/>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575">
              <a:solidFill>
                <a:schemeClr val="bg1">
                  <a:lumMod val="85000"/>
                </a:schemeClr>
              </a:solidFill>
              <a:latin typeface="+mj-ea"/>
              <a:ea typeface="+mj-ea"/>
              <a:sym typeface="宋体" panose="02010600030101010101" pitchFamily="2" charset="-122"/>
            </a:endParaRPr>
          </a:p>
        </p:txBody>
      </p:sp>
      <p:sp>
        <p:nvSpPr>
          <p:cNvPr id="13" name="TextBox 614"/>
          <p:cNvSpPr>
            <a:spLocks noChangeArrowheads="1"/>
          </p:cNvSpPr>
          <p:nvPr/>
        </p:nvSpPr>
        <p:spPr bwMode="auto">
          <a:xfrm>
            <a:off x="5615395" y="1385233"/>
            <a:ext cx="992562"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14" name="矩形 13"/>
          <p:cNvSpPr>
            <a:spLocks noChangeArrowheads="1"/>
          </p:cNvSpPr>
          <p:nvPr/>
        </p:nvSpPr>
        <p:spPr bwMode="auto">
          <a:xfrm>
            <a:off x="1168844" y="1293022"/>
            <a:ext cx="4131725"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200" dirty="0">
                <a:solidFill>
                  <a:srgbClr val="F8F8F8"/>
                </a:solidFill>
                <a:latin typeface="+mj-ea"/>
                <a:ea typeface="+mj-ea"/>
              </a:rPr>
              <a:t>单击此处添加文本，单击此处添加文本，单击此处添加文本，单击此处添加文本。</a:t>
            </a:r>
            <a:endParaRPr lang="en-US" altLang="zh-CN" sz="1200" dirty="0">
              <a:solidFill>
                <a:srgbClr val="F8F8F8"/>
              </a:solidFill>
              <a:latin typeface="+mj-ea"/>
              <a:ea typeface="+mj-ea"/>
            </a:endParaRPr>
          </a:p>
        </p:txBody>
      </p:sp>
      <p:sp>
        <p:nvSpPr>
          <p:cNvPr id="15" name="TextBox 626"/>
          <p:cNvSpPr>
            <a:spLocks noChangeArrowheads="1"/>
          </p:cNvSpPr>
          <p:nvPr/>
        </p:nvSpPr>
        <p:spPr bwMode="auto">
          <a:xfrm>
            <a:off x="6461422" y="2232823"/>
            <a:ext cx="992562"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16" name="TextBox 627"/>
          <p:cNvSpPr>
            <a:spLocks noChangeArrowheads="1"/>
          </p:cNvSpPr>
          <p:nvPr/>
        </p:nvSpPr>
        <p:spPr bwMode="auto">
          <a:xfrm>
            <a:off x="5749520" y="3225010"/>
            <a:ext cx="992562"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17" name="TextBox 628"/>
          <p:cNvSpPr>
            <a:spLocks noChangeArrowheads="1"/>
          </p:cNvSpPr>
          <p:nvPr/>
        </p:nvSpPr>
        <p:spPr bwMode="auto">
          <a:xfrm>
            <a:off x="6678088" y="4236247"/>
            <a:ext cx="992562" cy="33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zh-CN" altLang="en-US" sz="1575">
                <a:solidFill>
                  <a:srgbClr val="F8F8F8"/>
                </a:solidFill>
                <a:latin typeface="+mj-ea"/>
                <a:ea typeface="+mj-ea"/>
                <a:sym typeface="Arial" panose="020B0604020202020204" pitchFamily="34" charset="0"/>
              </a:rPr>
              <a:t>添加标题</a:t>
            </a:r>
            <a:endParaRPr lang="zh-CN" altLang="en-US" sz="1015">
              <a:solidFill>
                <a:srgbClr val="F8F8F8"/>
              </a:solidFill>
              <a:latin typeface="+mj-ea"/>
              <a:ea typeface="+mj-ea"/>
            </a:endParaRPr>
          </a:p>
        </p:txBody>
      </p:sp>
      <p:sp>
        <p:nvSpPr>
          <p:cNvPr id="18" name="任意多边形 17"/>
          <p:cNvSpPr>
            <a:spLocks noChangeArrowheads="1"/>
          </p:cNvSpPr>
          <p:nvPr/>
        </p:nvSpPr>
        <p:spPr bwMode="auto">
          <a:xfrm>
            <a:off x="1186304" y="1901036"/>
            <a:ext cx="6677743" cy="46037"/>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F8F8F8"/>
            </a:solidFill>
            <a:prstDash val="sysDash"/>
            <a:bevel/>
          </a:ln>
          <a:extLst>
            <a:ext uri="{909E8E84-426E-40DD-AFC4-6F175D3DCCD1}">
              <a14:hiddenFill xmlns:a14="http://schemas.microsoft.com/office/drawing/2010/main">
                <a:solidFill>
                  <a:srgbClr val="FFFFFF"/>
                </a:solidFill>
              </a14:hiddenFill>
            </a:ext>
          </a:extLst>
        </p:spPr>
        <p:txBody>
          <a:bodyPr lIns="91431" tIns="45716" rIns="91431" bIns="45716"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19" name="矩形 18"/>
          <p:cNvSpPr>
            <a:spLocks noChangeArrowheads="1"/>
          </p:cNvSpPr>
          <p:nvPr/>
        </p:nvSpPr>
        <p:spPr bwMode="auto">
          <a:xfrm>
            <a:off x="1168843" y="2162971"/>
            <a:ext cx="3876170"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200" dirty="0">
                <a:solidFill>
                  <a:srgbClr val="F8F8F8"/>
                </a:solidFill>
                <a:latin typeface="+mj-ea"/>
                <a:ea typeface="+mj-ea"/>
              </a:rPr>
              <a:t>单击此处添加文本，单击此处添加文本，单击此处添加文本，单击此处添加文本。</a:t>
            </a:r>
            <a:endParaRPr lang="en-US" altLang="zh-CN" sz="1200" dirty="0">
              <a:solidFill>
                <a:srgbClr val="F8F8F8"/>
              </a:solidFill>
              <a:latin typeface="+mj-ea"/>
              <a:ea typeface="+mj-ea"/>
            </a:endParaRPr>
          </a:p>
        </p:txBody>
      </p:sp>
      <p:sp>
        <p:nvSpPr>
          <p:cNvPr id="20" name="任意多边形 19"/>
          <p:cNvSpPr>
            <a:spLocks noChangeArrowheads="1"/>
          </p:cNvSpPr>
          <p:nvPr/>
        </p:nvSpPr>
        <p:spPr bwMode="auto">
          <a:xfrm>
            <a:off x="1186304" y="2888459"/>
            <a:ext cx="6612665" cy="47625"/>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F8F8F8"/>
            </a:solidFill>
            <a:prstDash val="sysDash"/>
            <a:bevel/>
          </a:ln>
          <a:extLst>
            <a:ext uri="{909E8E84-426E-40DD-AFC4-6F175D3DCCD1}">
              <a14:hiddenFill xmlns:a14="http://schemas.microsoft.com/office/drawing/2010/main">
                <a:solidFill>
                  <a:srgbClr val="FFFFFF"/>
                </a:solidFill>
              </a14:hiddenFill>
            </a:ext>
          </a:extLst>
        </p:spPr>
        <p:txBody>
          <a:bodyPr lIns="91431" tIns="45716" rIns="91431" bIns="45716"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21" name="矩形 20"/>
          <p:cNvSpPr>
            <a:spLocks noChangeArrowheads="1"/>
          </p:cNvSpPr>
          <p:nvPr/>
        </p:nvSpPr>
        <p:spPr bwMode="auto">
          <a:xfrm>
            <a:off x="1168844" y="3225010"/>
            <a:ext cx="4074583"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200" dirty="0">
                <a:solidFill>
                  <a:srgbClr val="F8F8F8"/>
                </a:solidFill>
                <a:latin typeface="+mj-ea"/>
                <a:ea typeface="+mj-ea"/>
              </a:rPr>
              <a:t>单击此处添加文本，单击此处添加文本，单击此处添加文本，单击此处添加文本。</a:t>
            </a:r>
            <a:endParaRPr lang="en-US" altLang="zh-CN" sz="1200" dirty="0">
              <a:solidFill>
                <a:srgbClr val="F8F8F8"/>
              </a:solidFill>
              <a:latin typeface="+mj-ea"/>
              <a:ea typeface="+mj-ea"/>
            </a:endParaRPr>
          </a:p>
        </p:txBody>
      </p:sp>
      <p:sp>
        <p:nvSpPr>
          <p:cNvPr id="22" name="任意多边形 21"/>
          <p:cNvSpPr>
            <a:spLocks noChangeArrowheads="1"/>
          </p:cNvSpPr>
          <p:nvPr/>
        </p:nvSpPr>
        <p:spPr bwMode="auto">
          <a:xfrm>
            <a:off x="1186305" y="3875886"/>
            <a:ext cx="6301555" cy="42862"/>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F8F8F8"/>
            </a:solidFill>
            <a:prstDash val="sysDash"/>
            <a:bevel/>
          </a:ln>
          <a:extLst>
            <a:ext uri="{909E8E84-426E-40DD-AFC4-6F175D3DCCD1}">
              <a14:hiddenFill xmlns:a14="http://schemas.microsoft.com/office/drawing/2010/main">
                <a:solidFill>
                  <a:srgbClr val="FFFFFF"/>
                </a:solidFill>
              </a14:hiddenFill>
            </a:ext>
          </a:extLst>
        </p:spPr>
        <p:txBody>
          <a:bodyPr lIns="91431" tIns="45716" rIns="91431" bIns="45716"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1015">
              <a:solidFill>
                <a:schemeClr val="bg1">
                  <a:lumMod val="85000"/>
                </a:schemeClr>
              </a:solidFill>
              <a:latin typeface="+mj-ea"/>
              <a:ea typeface="+mj-ea"/>
              <a:sym typeface="宋体" panose="02010600030101010101" pitchFamily="2" charset="-122"/>
            </a:endParaRPr>
          </a:p>
        </p:txBody>
      </p:sp>
      <p:sp>
        <p:nvSpPr>
          <p:cNvPr id="23" name="矩形 22"/>
          <p:cNvSpPr>
            <a:spLocks noChangeArrowheads="1"/>
          </p:cNvSpPr>
          <p:nvPr/>
        </p:nvSpPr>
        <p:spPr bwMode="auto">
          <a:xfrm>
            <a:off x="1168844" y="4063210"/>
            <a:ext cx="482219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lvl="0">
              <a:lnSpc>
                <a:spcPct val="150000"/>
              </a:lnSpc>
            </a:pPr>
            <a:r>
              <a:rPr lang="zh-CN" altLang="en-US" sz="1200" dirty="0">
                <a:solidFill>
                  <a:srgbClr val="F8F8F8"/>
                </a:solidFill>
                <a:latin typeface="+mj-ea"/>
                <a:ea typeface="+mj-ea"/>
              </a:rPr>
              <a:t>单击此处添加文本，单击此处添加文本，单击此处添加文本，单击此处添加文本。</a:t>
            </a:r>
            <a:endParaRPr lang="en-US" altLang="zh-CN" sz="1200" dirty="0">
              <a:solidFill>
                <a:srgbClr val="F8F8F8"/>
              </a:solidFill>
              <a:latin typeface="+mj-ea"/>
              <a:ea typeface="+mj-ea"/>
            </a:endParaRPr>
          </a:p>
        </p:txBody>
      </p:sp>
      <p:sp>
        <p:nvSpPr>
          <p:cNvPr id="24" name="任意多边形 23"/>
          <p:cNvSpPr>
            <a:spLocks noChangeArrowheads="1"/>
          </p:cNvSpPr>
          <p:nvPr/>
        </p:nvSpPr>
        <p:spPr bwMode="auto">
          <a:xfrm>
            <a:off x="1186304" y="4861723"/>
            <a:ext cx="6706314" cy="44450"/>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F8F8F8"/>
            </a:solidFill>
            <a:prstDash val="sysDash"/>
            <a:bevel/>
          </a:ln>
          <a:extLst>
            <a:ext uri="{909E8E84-426E-40DD-AFC4-6F175D3DCCD1}">
              <a14:hiddenFill xmlns:a14="http://schemas.microsoft.com/office/drawing/2010/main">
                <a:solidFill>
                  <a:srgbClr val="FFFFFF"/>
                </a:solidFill>
              </a14:hiddenFill>
            </a:ext>
          </a:extLst>
        </p:spPr>
        <p:txBody>
          <a:bodyPr lIns="91431" tIns="45716" rIns="91431" bIns="45716"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zh-CN" sz="1015">
              <a:solidFill>
                <a:schemeClr val="bg1">
                  <a:lumMod val="85000"/>
                </a:schemeClr>
              </a:solidFill>
              <a:latin typeface="+mj-ea"/>
              <a:ea typeface="+mj-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260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ppt_x"/>
                                          </p:val>
                                        </p:tav>
                                        <p:tav tm="100000">
                                          <p:val>
                                            <p:strVal val="#ppt_x"/>
                                          </p:val>
                                        </p:tav>
                                      </p:tavLst>
                                    </p:anim>
                                    <p:anim calcmode="lin" valueType="num">
                                      <p:cBhvr additive="base">
                                        <p:cTn id="64" dur="500" fill="hold"/>
                                        <p:tgtEl>
                                          <p:spTgt spid="24"/>
                                        </p:tgtEl>
                                        <p:attrNameLst>
                                          <p:attrName>ppt_y</p:attrName>
                                        </p:attrNameLst>
                                      </p:cBhvr>
                                      <p:tavLst>
                                        <p:tav tm="0">
                                          <p:val>
                                            <p:strVal val="1+#ppt_h/2"/>
                                          </p:val>
                                        </p:tav>
                                        <p:tav tm="100000">
                                          <p:val>
                                            <p:strVal val="#ppt_y"/>
                                          </p:val>
                                        </p:tav>
                                      </p:tavLst>
                                    </p:anim>
                                  </p:childTnLst>
                                </p:cTn>
                              </p:par>
                            </p:childTnLst>
                          </p:cTn>
                        </p:par>
                        <p:par>
                          <p:cTn id="65" fill="hold">
                            <p:stCondLst>
                              <p:cond delay="3100"/>
                            </p:stCondLst>
                            <p:childTnLst>
                              <p:par>
                                <p:cTn id="66" presetID="2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childTnLst>
                          </p:cTn>
                        </p:par>
                        <p:par>
                          <p:cTn id="69" fill="hold">
                            <p:stCondLst>
                              <p:cond delay="3600"/>
                            </p:stCondLst>
                            <p:childTnLst>
                              <p:par>
                                <p:cTn id="70" presetID="2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down)">
                                      <p:cBhvr>
                                        <p:cTn id="72" dur="500"/>
                                        <p:tgtEl>
                                          <p:spTgt spid="19"/>
                                        </p:tgtEl>
                                      </p:cBhvr>
                                    </p:animEffect>
                                  </p:childTnLst>
                                </p:cTn>
                              </p:par>
                            </p:childTnLst>
                          </p:cTn>
                        </p:par>
                        <p:par>
                          <p:cTn id="73" fill="hold">
                            <p:stCondLst>
                              <p:cond delay="4100"/>
                            </p:stCondLst>
                            <p:childTnLst>
                              <p:par>
                                <p:cTn id="74" presetID="22" presetClass="entr" presetSubtype="4"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down)">
                                      <p:cBhvr>
                                        <p:cTn id="76" dur="500"/>
                                        <p:tgtEl>
                                          <p:spTgt spid="21"/>
                                        </p:tgtEl>
                                      </p:cBhvr>
                                    </p:animEffect>
                                  </p:childTnLst>
                                </p:cTn>
                              </p:par>
                            </p:childTnLst>
                          </p:cTn>
                        </p:par>
                        <p:par>
                          <p:cTn id="77" fill="hold">
                            <p:stCondLst>
                              <p:cond delay="4600"/>
                            </p:stCondLst>
                            <p:childTnLst>
                              <p:par>
                                <p:cTn id="78" presetID="2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0" grpId="0" animBg="1"/>
      <p:bldP spid="11" grpId="0" animBg="1"/>
      <p:bldP spid="12" grpId="0" animBg="1"/>
      <p:bldP spid="13" grpId="0"/>
      <p:bldP spid="14" grpId="0"/>
      <p:bldP spid="15" grpId="0"/>
      <p:bldP spid="16" grpId="0"/>
      <p:bldP spid="17" grpId="0"/>
      <p:bldP spid="18" grpId="0" animBg="1"/>
      <p:bldP spid="19" grpId="0"/>
      <p:bldP spid="20" grpId="0" animBg="1"/>
      <p:bldP spid="21" grpId="0"/>
      <p:bldP spid="22" grpId="0" animBg="1"/>
      <p:bldP spid="23" grpId="0"/>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26097" y="303499"/>
            <a:ext cx="5091807" cy="2800964"/>
          </a:xfrm>
          <a:prstGeom prst="rect">
            <a:avLst/>
          </a:prstGeom>
        </p:spPr>
      </p:pic>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8073" y="2056459"/>
            <a:ext cx="549831" cy="353913"/>
          </a:xfrm>
          <a:prstGeom prst="rect">
            <a:avLst/>
          </a:prstGeom>
        </p:spPr>
      </p:pic>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694" y="1005577"/>
            <a:ext cx="590910" cy="429752"/>
          </a:xfrm>
          <a:prstGeom prst="rect">
            <a:avLst/>
          </a:prstGeom>
        </p:spPr>
      </p:pic>
      <p:grpSp>
        <p:nvGrpSpPr>
          <p:cNvPr id="53" name="组合 52"/>
          <p:cNvGrpSpPr/>
          <p:nvPr/>
        </p:nvGrpSpPr>
        <p:grpSpPr>
          <a:xfrm>
            <a:off x="2482395" y="2733768"/>
            <a:ext cx="752130" cy="773289"/>
            <a:chOff x="2361169" y="1429930"/>
            <a:chExt cx="752226" cy="773290"/>
          </a:xfrm>
        </p:grpSpPr>
        <p:grpSp>
          <p:nvGrpSpPr>
            <p:cNvPr id="54" name="组合 53"/>
            <p:cNvGrpSpPr/>
            <p:nvPr/>
          </p:nvGrpSpPr>
          <p:grpSpPr>
            <a:xfrm>
              <a:off x="2411760" y="1490614"/>
              <a:ext cx="648072" cy="648072"/>
              <a:chOff x="1907704" y="1131590"/>
              <a:chExt cx="1008112" cy="1008112"/>
            </a:xfrm>
          </p:grpSpPr>
          <p:sp>
            <p:nvSpPr>
              <p:cNvPr id="56" name="矩形 5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57" name="直接连接符 56"/>
              <p:cNvCxnSpPr>
                <a:stCxn id="56" idx="1"/>
                <a:endCxn id="5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0"/>
                <a:endCxn id="5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55" name="矩形 54"/>
            <p:cNvSpPr/>
            <p:nvPr/>
          </p:nvSpPr>
          <p:spPr>
            <a:xfrm>
              <a:off x="2361169" y="1429930"/>
              <a:ext cx="752226"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感</a:t>
              </a:r>
              <a:endParaRPr lang="zh-CN" altLang="en-US" sz="4425" dirty="0">
                <a:solidFill>
                  <a:schemeClr val="bg1">
                    <a:alpha val="79000"/>
                  </a:schemeClr>
                </a:solidFill>
                <a:latin typeface="+mj-ea"/>
                <a:ea typeface="+mj-ea"/>
              </a:endParaRPr>
            </a:p>
          </p:txBody>
        </p:sp>
      </p:grpSp>
      <p:grpSp>
        <p:nvGrpSpPr>
          <p:cNvPr id="59" name="组合 58"/>
          <p:cNvGrpSpPr/>
          <p:nvPr/>
        </p:nvGrpSpPr>
        <p:grpSpPr>
          <a:xfrm>
            <a:off x="3225400" y="2733768"/>
            <a:ext cx="752130" cy="773289"/>
            <a:chOff x="3110092" y="1429930"/>
            <a:chExt cx="752229" cy="773290"/>
          </a:xfrm>
        </p:grpSpPr>
        <p:grpSp>
          <p:nvGrpSpPr>
            <p:cNvPr id="60" name="组合 59"/>
            <p:cNvGrpSpPr/>
            <p:nvPr/>
          </p:nvGrpSpPr>
          <p:grpSpPr>
            <a:xfrm>
              <a:off x="3160683" y="1490614"/>
              <a:ext cx="648072" cy="648072"/>
              <a:chOff x="1907704" y="1131590"/>
              <a:chExt cx="1008112" cy="1008112"/>
            </a:xfrm>
          </p:grpSpPr>
          <p:sp>
            <p:nvSpPr>
              <p:cNvPr id="62" name="矩形 6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63" name="直接连接符 62"/>
              <p:cNvCxnSpPr>
                <a:stCxn id="62" idx="1"/>
                <a:endCxn id="6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2" idx="0"/>
                <a:endCxn id="6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1" name="矩形 60"/>
            <p:cNvSpPr/>
            <p:nvPr/>
          </p:nvSpPr>
          <p:spPr>
            <a:xfrm>
              <a:off x="3110092"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谢</a:t>
              </a:r>
              <a:endParaRPr lang="zh-CN" altLang="en-US" sz="4425" dirty="0">
                <a:solidFill>
                  <a:schemeClr val="bg1">
                    <a:alpha val="79000"/>
                  </a:schemeClr>
                </a:solidFill>
                <a:latin typeface="+mj-ea"/>
                <a:ea typeface="+mj-ea"/>
              </a:endParaRPr>
            </a:p>
          </p:txBody>
        </p:sp>
      </p:grpSp>
      <p:grpSp>
        <p:nvGrpSpPr>
          <p:cNvPr id="65" name="组合 64"/>
          <p:cNvGrpSpPr/>
          <p:nvPr/>
        </p:nvGrpSpPr>
        <p:grpSpPr>
          <a:xfrm>
            <a:off x="4711435" y="2733768"/>
            <a:ext cx="752130" cy="773289"/>
            <a:chOff x="3889222" y="1429930"/>
            <a:chExt cx="752229" cy="773290"/>
          </a:xfrm>
        </p:grpSpPr>
        <p:grpSp>
          <p:nvGrpSpPr>
            <p:cNvPr id="66" name="组合 65"/>
            <p:cNvGrpSpPr/>
            <p:nvPr/>
          </p:nvGrpSpPr>
          <p:grpSpPr>
            <a:xfrm>
              <a:off x="3939813" y="1490614"/>
              <a:ext cx="648072" cy="648072"/>
              <a:chOff x="1907704" y="1131590"/>
              <a:chExt cx="1008112" cy="1008112"/>
            </a:xfrm>
          </p:grpSpPr>
          <p:sp>
            <p:nvSpPr>
              <p:cNvPr id="68" name="矩形 6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69" name="直接连接符 68"/>
              <p:cNvCxnSpPr>
                <a:stCxn id="68" idx="1"/>
                <a:endCxn id="6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8" idx="0"/>
                <a:endCxn id="6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3889222"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的</a:t>
              </a:r>
              <a:endParaRPr lang="zh-CN" altLang="en-US" sz="4425" dirty="0">
                <a:solidFill>
                  <a:schemeClr val="bg1">
                    <a:alpha val="79000"/>
                  </a:schemeClr>
                </a:solidFill>
                <a:latin typeface="+mj-ea"/>
                <a:ea typeface="+mj-ea"/>
              </a:endParaRPr>
            </a:p>
          </p:txBody>
        </p:sp>
      </p:grpSp>
      <p:grpSp>
        <p:nvGrpSpPr>
          <p:cNvPr id="71" name="组合 70"/>
          <p:cNvGrpSpPr/>
          <p:nvPr/>
        </p:nvGrpSpPr>
        <p:grpSpPr>
          <a:xfrm>
            <a:off x="5454451" y="2733768"/>
            <a:ext cx="752130" cy="773289"/>
            <a:chOff x="4653233" y="1429930"/>
            <a:chExt cx="752229" cy="773290"/>
          </a:xfrm>
        </p:grpSpPr>
        <p:grpSp>
          <p:nvGrpSpPr>
            <p:cNvPr id="72" name="组合 71"/>
            <p:cNvGrpSpPr/>
            <p:nvPr/>
          </p:nvGrpSpPr>
          <p:grpSpPr>
            <a:xfrm>
              <a:off x="4703824" y="1490614"/>
              <a:ext cx="648072" cy="648072"/>
              <a:chOff x="1907704" y="1131590"/>
              <a:chExt cx="1008112" cy="1008112"/>
            </a:xfrm>
          </p:grpSpPr>
          <p:sp>
            <p:nvSpPr>
              <p:cNvPr id="74" name="矩形 7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75" name="直接连接符 74"/>
              <p:cNvCxnSpPr>
                <a:stCxn id="74" idx="1"/>
                <a:endCxn id="7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4653233"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观</a:t>
              </a:r>
              <a:endParaRPr lang="zh-CN" altLang="en-US" sz="4425" dirty="0">
                <a:solidFill>
                  <a:schemeClr val="bg1">
                    <a:alpha val="79000"/>
                  </a:schemeClr>
                </a:solidFill>
                <a:latin typeface="+mj-ea"/>
                <a:ea typeface="+mj-ea"/>
              </a:endParaRPr>
            </a:p>
          </p:txBody>
        </p:sp>
      </p:grpSp>
      <p:grpSp>
        <p:nvGrpSpPr>
          <p:cNvPr id="77" name="组合 76"/>
          <p:cNvGrpSpPr/>
          <p:nvPr/>
        </p:nvGrpSpPr>
        <p:grpSpPr>
          <a:xfrm>
            <a:off x="6197469" y="2733768"/>
            <a:ext cx="752130" cy="773289"/>
            <a:chOff x="5388230" y="1429930"/>
            <a:chExt cx="752229" cy="773290"/>
          </a:xfrm>
        </p:grpSpPr>
        <p:grpSp>
          <p:nvGrpSpPr>
            <p:cNvPr id="78" name="组合 77"/>
            <p:cNvGrpSpPr/>
            <p:nvPr/>
          </p:nvGrpSpPr>
          <p:grpSpPr>
            <a:xfrm>
              <a:off x="5438823" y="1490614"/>
              <a:ext cx="648072" cy="648072"/>
              <a:chOff x="1907704" y="1131590"/>
              <a:chExt cx="1008112" cy="1008112"/>
            </a:xfrm>
          </p:grpSpPr>
          <p:sp>
            <p:nvSpPr>
              <p:cNvPr id="80" name="矩形 7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81" name="直接连接符 80"/>
              <p:cNvCxnSpPr>
                <a:stCxn id="80" idx="1"/>
                <a:endCxn id="8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80" idx="0"/>
                <a:endCxn id="8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5388230"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看</a:t>
              </a:r>
              <a:endParaRPr lang="zh-CN" altLang="en-US" sz="4425" dirty="0">
                <a:solidFill>
                  <a:schemeClr val="bg1">
                    <a:alpha val="79000"/>
                  </a:schemeClr>
                </a:solidFill>
                <a:latin typeface="+mj-ea"/>
                <a:ea typeface="+mj-ea"/>
              </a:endParaRPr>
            </a:p>
          </p:txBody>
        </p:sp>
      </p:grpSp>
      <p:sp>
        <p:nvSpPr>
          <p:cNvPr id="83" name="TextBox 75"/>
          <p:cNvSpPr txBox="1"/>
          <p:nvPr/>
        </p:nvSpPr>
        <p:spPr>
          <a:xfrm>
            <a:off x="3726761" y="3819405"/>
            <a:ext cx="1846962" cy="248201"/>
          </a:xfrm>
          <a:prstGeom prst="rect">
            <a:avLst/>
          </a:prstGeom>
          <a:noFill/>
        </p:spPr>
        <p:txBody>
          <a:bodyPr wrap="none" lIns="91431" tIns="45716" rIns="91431" bIns="45716" rtlCol="0">
            <a:spAutoFit/>
          </a:bodyPr>
          <a:lstStyle/>
          <a:p>
            <a:pPr algn="ctr"/>
            <a:r>
              <a:rPr lang="zh-CN" altLang="en-US" sz="1015" dirty="0">
                <a:solidFill>
                  <a:schemeClr val="bg1">
                    <a:alpha val="70000"/>
                  </a:schemeClr>
                </a:solidFill>
                <a:latin typeface="+mj-ea"/>
                <a:ea typeface="+mj-ea"/>
              </a:rPr>
              <a:t>创意黑板卡通教育类</a:t>
            </a:r>
            <a:r>
              <a:rPr lang="en-US" altLang="zh-CN" sz="1015" dirty="0">
                <a:solidFill>
                  <a:schemeClr val="bg1">
                    <a:alpha val="70000"/>
                  </a:schemeClr>
                </a:solidFill>
                <a:latin typeface="+mj-ea"/>
                <a:ea typeface="+mj-ea"/>
              </a:rPr>
              <a:t>PPT</a:t>
            </a:r>
            <a:r>
              <a:rPr lang="zh-CN" altLang="en-US" sz="1015" dirty="0">
                <a:solidFill>
                  <a:schemeClr val="bg1">
                    <a:alpha val="70000"/>
                  </a:schemeClr>
                </a:solidFill>
                <a:latin typeface="+mj-ea"/>
                <a:ea typeface="+mj-ea"/>
              </a:rPr>
              <a:t>模板</a:t>
            </a:r>
            <a:endParaRPr lang="zh-CN" altLang="en-US" sz="1015" dirty="0">
              <a:solidFill>
                <a:schemeClr val="bg1">
                  <a:alpha val="70000"/>
                </a:schemeClr>
              </a:solidFill>
              <a:latin typeface="+mj-ea"/>
              <a:ea typeface="+mj-ea"/>
            </a:endParaRPr>
          </a:p>
        </p:txBody>
      </p:sp>
      <p:sp>
        <p:nvSpPr>
          <p:cNvPr id="84" name="TextBox 76"/>
          <p:cNvSpPr txBox="1"/>
          <p:nvPr/>
        </p:nvSpPr>
        <p:spPr>
          <a:xfrm>
            <a:off x="2576611" y="4137924"/>
            <a:ext cx="4147272" cy="276991"/>
          </a:xfrm>
          <a:prstGeom prst="rect">
            <a:avLst/>
          </a:prstGeom>
          <a:noFill/>
        </p:spPr>
        <p:txBody>
          <a:bodyPr wrap="none" lIns="91431" tIns="45716" rIns="91431" bIns="45716" rtlCol="0">
            <a:spAutoFit/>
          </a:bodyPr>
          <a:lstStyle/>
          <a:p>
            <a:pPr algn="ctr"/>
            <a:r>
              <a:rPr lang="en-US" altLang="zh-CN" sz="1200" dirty="0">
                <a:solidFill>
                  <a:schemeClr val="bg1">
                    <a:alpha val="70000"/>
                  </a:schemeClr>
                </a:solidFill>
                <a:latin typeface="+mj-ea"/>
                <a:ea typeface="+mj-ea"/>
              </a:rPr>
              <a:t>【</a:t>
            </a:r>
            <a:r>
              <a:rPr lang="zh-CN" altLang="en-US" sz="1200" dirty="0">
                <a:solidFill>
                  <a:schemeClr val="bg1">
                    <a:alpha val="70000"/>
                  </a:schemeClr>
                </a:solidFill>
                <a:latin typeface="+mj-ea"/>
                <a:ea typeface="+mj-ea"/>
              </a:rPr>
              <a:t>老师说课</a:t>
            </a:r>
            <a:r>
              <a:rPr lang="en-US" altLang="zh-CN" sz="1200" dirty="0">
                <a:solidFill>
                  <a:schemeClr val="bg1">
                    <a:alpha val="70000"/>
                  </a:schemeClr>
                </a:solidFill>
                <a:latin typeface="+mj-ea"/>
                <a:ea typeface="+mj-ea"/>
              </a:rPr>
              <a:t>】  【</a:t>
            </a:r>
            <a:r>
              <a:rPr lang="zh-CN" altLang="en-US" sz="1200" dirty="0">
                <a:solidFill>
                  <a:schemeClr val="bg1">
                    <a:alpha val="70000"/>
                  </a:schemeClr>
                </a:solidFill>
                <a:latin typeface="+mj-ea"/>
                <a:ea typeface="+mj-ea"/>
              </a:rPr>
              <a:t>教学课件</a:t>
            </a:r>
            <a:r>
              <a:rPr lang="en-US" altLang="zh-CN" sz="1200" dirty="0">
                <a:solidFill>
                  <a:schemeClr val="bg1">
                    <a:alpha val="70000"/>
                  </a:schemeClr>
                </a:solidFill>
                <a:latin typeface="+mj-ea"/>
                <a:ea typeface="+mj-ea"/>
              </a:rPr>
              <a:t>】  【</a:t>
            </a:r>
            <a:r>
              <a:rPr lang="zh-CN" altLang="en-US" sz="1200" dirty="0">
                <a:solidFill>
                  <a:schemeClr val="bg1">
                    <a:alpha val="70000"/>
                  </a:schemeClr>
                </a:solidFill>
                <a:latin typeface="+mj-ea"/>
                <a:ea typeface="+mj-ea"/>
              </a:rPr>
              <a:t>教育培训</a:t>
            </a:r>
            <a:r>
              <a:rPr lang="en-US" altLang="zh-CN" sz="1200" dirty="0">
                <a:solidFill>
                  <a:schemeClr val="bg1">
                    <a:alpha val="70000"/>
                  </a:schemeClr>
                </a:solidFill>
                <a:latin typeface="+mj-ea"/>
                <a:ea typeface="+mj-ea"/>
              </a:rPr>
              <a:t>】  【</a:t>
            </a:r>
            <a:r>
              <a:rPr lang="zh-CN" altLang="en-US" sz="1200" dirty="0">
                <a:solidFill>
                  <a:schemeClr val="bg1">
                    <a:alpha val="70000"/>
                  </a:schemeClr>
                </a:solidFill>
                <a:latin typeface="+mj-ea"/>
                <a:ea typeface="+mj-ea"/>
              </a:rPr>
              <a:t>学校演讲</a:t>
            </a:r>
            <a:r>
              <a:rPr lang="en-US" altLang="zh-CN" sz="1200" dirty="0">
                <a:solidFill>
                  <a:schemeClr val="bg1">
                    <a:alpha val="70000"/>
                  </a:schemeClr>
                </a:solidFill>
                <a:latin typeface="+mj-ea"/>
                <a:ea typeface="+mj-ea"/>
              </a:rPr>
              <a:t>】</a:t>
            </a:r>
            <a:endParaRPr lang="zh-CN" altLang="en-US" sz="1200" dirty="0">
              <a:solidFill>
                <a:schemeClr val="bg1">
                  <a:alpha val="70000"/>
                </a:schemeClr>
              </a:solidFill>
              <a:latin typeface="+mj-ea"/>
              <a:ea typeface="+mj-ea"/>
            </a:endParaRPr>
          </a:p>
        </p:txBody>
      </p:sp>
      <p:pic>
        <p:nvPicPr>
          <p:cNvPr id="85" name="Picture 3" descr="C:\Users\ABC\Desktop\GR-010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7948" y="3361034"/>
            <a:ext cx="939678" cy="508000"/>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4" descr="C:\Users\ABC\Desktop\GR-010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0051" y="3508727"/>
            <a:ext cx="5543894" cy="342499"/>
          </a:xfrm>
          <a:prstGeom prst="rect">
            <a:avLst/>
          </a:prstGeom>
          <a:noFill/>
          <a:extLst>
            <a:ext uri="{909E8E84-426E-40DD-AFC4-6F175D3DCCD1}">
              <a14:hiddenFill xmlns:a14="http://schemas.microsoft.com/office/drawing/2010/main">
                <a:solidFill>
                  <a:srgbClr val="FFFFFF"/>
                </a:solidFill>
              </a14:hiddenFill>
            </a:ext>
          </a:extLst>
        </p:spPr>
      </p:pic>
      <p:grpSp>
        <p:nvGrpSpPr>
          <p:cNvPr id="87" name="组合 86"/>
          <p:cNvGrpSpPr/>
          <p:nvPr/>
        </p:nvGrpSpPr>
        <p:grpSpPr>
          <a:xfrm>
            <a:off x="3968419" y="2733768"/>
            <a:ext cx="752130" cy="773289"/>
            <a:chOff x="3110090" y="1429930"/>
            <a:chExt cx="752229" cy="773290"/>
          </a:xfrm>
        </p:grpSpPr>
        <p:grpSp>
          <p:nvGrpSpPr>
            <p:cNvPr id="88" name="组合 87"/>
            <p:cNvGrpSpPr/>
            <p:nvPr/>
          </p:nvGrpSpPr>
          <p:grpSpPr>
            <a:xfrm>
              <a:off x="3160683" y="1490614"/>
              <a:ext cx="648072" cy="648072"/>
              <a:chOff x="1907704" y="1131590"/>
              <a:chExt cx="1008112" cy="1008112"/>
            </a:xfrm>
          </p:grpSpPr>
          <p:sp>
            <p:nvSpPr>
              <p:cNvPr id="90" name="矩形 8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1" name="直接连接符 90"/>
              <p:cNvCxnSpPr>
                <a:stCxn id="90" idx="1"/>
                <a:endCxn id="9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90" idx="0"/>
                <a:endCxn id="9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89" name="矩形 88"/>
            <p:cNvSpPr/>
            <p:nvPr/>
          </p:nvSpPr>
          <p:spPr>
            <a:xfrm>
              <a:off x="3110090" y="1429930"/>
              <a:ext cx="752229" cy="773290"/>
            </a:xfrm>
            <a:prstGeom prst="rect">
              <a:avLst/>
            </a:prstGeom>
          </p:spPr>
          <p:txBody>
            <a:bodyPr wrap="none">
              <a:spAutoFit/>
            </a:bodyPr>
            <a:lstStyle/>
            <a:p>
              <a:pPr algn="ctr"/>
              <a:r>
                <a:rPr lang="zh-CN" altLang="en-US" sz="4425" dirty="0">
                  <a:solidFill>
                    <a:schemeClr val="bg1">
                      <a:alpha val="79000"/>
                    </a:schemeClr>
                  </a:solidFill>
                  <a:latin typeface="+mj-ea"/>
                  <a:ea typeface="+mj-ea"/>
                </a:rPr>
                <a:t>您</a:t>
              </a:r>
              <a:endParaRPr lang="zh-CN" altLang="en-US" sz="4425" dirty="0">
                <a:solidFill>
                  <a:schemeClr val="bg1">
                    <a:alpha val="79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2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40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500"/>
                                        <p:tgtEl>
                                          <p:spTgt spid="87"/>
                                        </p:tgtEl>
                                      </p:cBhvr>
                                    </p:animEffect>
                                  </p:childTnLst>
                                </p:cTn>
                              </p:par>
                              <p:par>
                                <p:cTn id="14" presetID="10" presetClass="entr" presetSubtype="0" fill="hold" nodeType="withEffect">
                                  <p:stCondLst>
                                    <p:cond delay="60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500"/>
                                        <p:tgtEl>
                                          <p:spTgt spid="65"/>
                                        </p:tgtEl>
                                      </p:cBhvr>
                                    </p:animEffect>
                                  </p:childTnLst>
                                </p:cTn>
                              </p:par>
                              <p:par>
                                <p:cTn id="17" presetID="10" presetClass="entr" presetSubtype="0" fill="hold" nodeType="withEffect">
                                  <p:stCondLst>
                                    <p:cond delay="8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nodeType="withEffect">
                                  <p:stCondLst>
                                    <p:cond delay="1000"/>
                                  </p:stCondLst>
                                  <p:childTnLst>
                                    <p:set>
                                      <p:cBhvr>
                                        <p:cTn id="21" dur="1" fill="hold">
                                          <p:stCondLst>
                                            <p:cond delay="0"/>
                                          </p:stCondLst>
                                        </p:cTn>
                                        <p:tgtEl>
                                          <p:spTgt spid="77"/>
                                        </p:tgtEl>
                                        <p:attrNameLst>
                                          <p:attrName>style.visibility</p:attrName>
                                        </p:attrNameLst>
                                      </p:cBhvr>
                                      <p:to>
                                        <p:strVal val="visible"/>
                                      </p:to>
                                    </p:set>
                                    <p:animEffect transition="in" filter="fade">
                                      <p:cBhvr>
                                        <p:cTn id="22" dur="500"/>
                                        <p:tgtEl>
                                          <p:spTgt spid="77"/>
                                        </p:tgtEl>
                                      </p:cBhvr>
                                    </p:animEffect>
                                  </p:childTnLst>
                                </p:cTn>
                              </p:par>
                            </p:childTnLst>
                          </p:cTn>
                        </p:par>
                        <p:par>
                          <p:cTn id="23" fill="hold">
                            <p:stCondLst>
                              <p:cond delay="500"/>
                            </p:stCondLst>
                            <p:childTnLst>
                              <p:par>
                                <p:cTn id="24" presetID="22" presetClass="entr" presetSubtype="8" fill="hold" nodeType="afterEffect">
                                  <p:stCondLst>
                                    <p:cond delay="100"/>
                                  </p:stCondLst>
                                  <p:childTnLst>
                                    <p:set>
                                      <p:cBhvr>
                                        <p:cTn id="25" dur="1" fill="hold">
                                          <p:stCondLst>
                                            <p:cond delay="0"/>
                                          </p:stCondLst>
                                        </p:cTn>
                                        <p:tgtEl>
                                          <p:spTgt spid="86"/>
                                        </p:tgtEl>
                                        <p:attrNameLst>
                                          <p:attrName>style.visibility</p:attrName>
                                        </p:attrNameLst>
                                      </p:cBhvr>
                                      <p:to>
                                        <p:strVal val="visible"/>
                                      </p:to>
                                    </p:set>
                                    <p:animEffect transition="in" filter="wipe(left)">
                                      <p:cBhvr>
                                        <p:cTn id="26" dur="1000"/>
                                        <p:tgtEl>
                                          <p:spTgt spid="86"/>
                                        </p:tgtEl>
                                      </p:cBhvr>
                                    </p:animEffect>
                                  </p:childTnLst>
                                </p:cTn>
                              </p:par>
                              <p:par>
                                <p:cTn id="27" presetID="1"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childTnLst>
                                </p:cTn>
                              </p:par>
                              <p:par>
                                <p:cTn id="29" presetID="63" presetClass="path" presetSubtype="0" accel="50000" decel="50000" fill="hold" nodeType="withEffect">
                                  <p:stCondLst>
                                    <p:cond delay="0"/>
                                  </p:stCondLst>
                                  <p:childTnLst>
                                    <p:animMotion origin="layout" path="M -0.58697 -0.00432 L 2.22222E-6 4.19753E-6 " pathEditMode="relative" rAng="0" ptsTypes="AA">
                                      <p:cBhvr>
                                        <p:cTn id="30" dur="1000" fill="hold"/>
                                        <p:tgtEl>
                                          <p:spTgt spid="85"/>
                                        </p:tgtEl>
                                        <p:attrNameLst>
                                          <p:attrName>ppt_x</p:attrName>
                                          <p:attrName>ppt_y</p:attrName>
                                        </p:attrNameLst>
                                      </p:cBhvr>
                                      <p:rCtr x="29132" y="0"/>
                                    </p:animMotion>
                                  </p:childTnLst>
                                </p:cTn>
                              </p:par>
                            </p:childTnLst>
                          </p:cTn>
                        </p:par>
                        <p:par>
                          <p:cTn id="31" fill="hold">
                            <p:stCondLst>
                              <p:cond delay="1600"/>
                            </p:stCondLst>
                            <p:childTnLst>
                              <p:par>
                                <p:cTn id="32" presetID="42" presetClass="entr" presetSubtype="0" fill="hold" grpId="0" nodeType="afterEffect">
                                  <p:stCondLst>
                                    <p:cond delay="0"/>
                                  </p:stCondLst>
                                  <p:iterate type="lt">
                                    <p:tmPct val="10000"/>
                                  </p:iterate>
                                  <p:childTnLst>
                                    <p:set>
                                      <p:cBhvr>
                                        <p:cTn id="33" dur="1" fill="hold">
                                          <p:stCondLst>
                                            <p:cond delay="0"/>
                                          </p:stCondLst>
                                        </p:cTn>
                                        <p:tgtEl>
                                          <p:spTgt spid="83"/>
                                        </p:tgtEl>
                                        <p:attrNameLst>
                                          <p:attrName>style.visibility</p:attrName>
                                        </p:attrNameLst>
                                      </p:cBhvr>
                                      <p:to>
                                        <p:strVal val="visible"/>
                                      </p:to>
                                    </p:set>
                                    <p:animEffect transition="in" filter="fade">
                                      <p:cBhvr>
                                        <p:cTn id="34" dur="500"/>
                                        <p:tgtEl>
                                          <p:spTgt spid="83"/>
                                        </p:tgtEl>
                                      </p:cBhvr>
                                    </p:animEffect>
                                    <p:anim calcmode="lin" valueType="num">
                                      <p:cBhvr>
                                        <p:cTn id="35" dur="500" fill="hold"/>
                                        <p:tgtEl>
                                          <p:spTgt spid="83"/>
                                        </p:tgtEl>
                                        <p:attrNameLst>
                                          <p:attrName>ppt_x</p:attrName>
                                        </p:attrNameLst>
                                      </p:cBhvr>
                                      <p:tavLst>
                                        <p:tav tm="0">
                                          <p:val>
                                            <p:strVal val="#ppt_x"/>
                                          </p:val>
                                        </p:tav>
                                        <p:tav tm="100000">
                                          <p:val>
                                            <p:strVal val="#ppt_x"/>
                                          </p:val>
                                        </p:tav>
                                      </p:tavLst>
                                    </p:anim>
                                    <p:anim calcmode="lin" valueType="num">
                                      <p:cBhvr>
                                        <p:cTn id="36" dur="500" fill="hold"/>
                                        <p:tgtEl>
                                          <p:spTgt spid="83"/>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290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8468" y="764200"/>
            <a:ext cx="2453412" cy="3697760"/>
          </a:xfrm>
          <a:prstGeom prst="rect">
            <a:avLst/>
          </a:prstGeom>
          <a:effectLst>
            <a:outerShdw blurRad="76200" dir="13500000" sy="23000" kx="1200000" algn="br" rotWithShape="0">
              <a:prstClr val="black">
                <a:alpha val="20000"/>
              </a:prstClr>
            </a:outerShdw>
          </a:effectLst>
        </p:spPr>
      </p:pic>
      <p:grpSp>
        <p:nvGrpSpPr>
          <p:cNvPr id="5" name="组合 4"/>
          <p:cNvGrpSpPr/>
          <p:nvPr/>
        </p:nvGrpSpPr>
        <p:grpSpPr>
          <a:xfrm>
            <a:off x="4116869" y="1862096"/>
            <a:ext cx="607860" cy="600164"/>
            <a:chOff x="2332044" y="1429930"/>
            <a:chExt cx="810480" cy="800220"/>
          </a:xfrm>
        </p:grpSpPr>
        <p:grpSp>
          <p:nvGrpSpPr>
            <p:cNvPr id="6" name="组合 5"/>
            <p:cNvGrpSpPr/>
            <p:nvPr/>
          </p:nvGrpSpPr>
          <p:grpSpPr>
            <a:xfrm>
              <a:off x="2411760" y="1490614"/>
              <a:ext cx="648072" cy="648072"/>
              <a:chOff x="1907704" y="1131590"/>
              <a:chExt cx="1008112" cy="1008112"/>
            </a:xfrm>
          </p:grpSpPr>
          <p:sp>
            <p:nvSpPr>
              <p:cNvPr id="8" name="矩形 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 name="直接连接符 8"/>
              <p:cNvCxnSpPr>
                <a:stCxn id="8" idx="1"/>
                <a:endCxn id="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332044"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单</a:t>
              </a:r>
              <a:endParaRPr lang="zh-CN" altLang="en-US" sz="3300" dirty="0">
                <a:solidFill>
                  <a:schemeClr val="bg1">
                    <a:alpha val="79000"/>
                  </a:schemeClr>
                </a:solidFill>
                <a:latin typeface="+mj-ea"/>
                <a:ea typeface="+mj-ea"/>
              </a:endParaRPr>
            </a:p>
          </p:txBody>
        </p:sp>
      </p:grpSp>
      <p:grpSp>
        <p:nvGrpSpPr>
          <p:cNvPr id="11" name="组合 10"/>
          <p:cNvGrpSpPr/>
          <p:nvPr/>
        </p:nvGrpSpPr>
        <p:grpSpPr>
          <a:xfrm>
            <a:off x="4674207" y="1862096"/>
            <a:ext cx="607860" cy="600164"/>
            <a:chOff x="3080967" y="1429930"/>
            <a:chExt cx="810480" cy="800220"/>
          </a:xfrm>
        </p:grpSpPr>
        <p:grpSp>
          <p:nvGrpSpPr>
            <p:cNvPr id="12" name="组合 11"/>
            <p:cNvGrpSpPr/>
            <p:nvPr/>
          </p:nvGrpSpPr>
          <p:grpSpPr>
            <a:xfrm>
              <a:off x="3160683" y="1490614"/>
              <a:ext cx="648072" cy="648072"/>
              <a:chOff x="1907704" y="1131590"/>
              <a:chExt cx="1008112" cy="1008112"/>
            </a:xfrm>
          </p:grpSpPr>
          <p:sp>
            <p:nvSpPr>
              <p:cNvPr id="14" name="矩形 1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5" name="直接连接符 14"/>
              <p:cNvCxnSpPr>
                <a:stCxn id="14" idx="1"/>
                <a:endCxn id="1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击</a:t>
              </a:r>
              <a:endParaRPr lang="zh-CN" altLang="en-US" sz="3300" dirty="0">
                <a:solidFill>
                  <a:schemeClr val="bg1">
                    <a:alpha val="79000"/>
                  </a:schemeClr>
                </a:solidFill>
                <a:latin typeface="+mj-ea"/>
                <a:ea typeface="+mj-ea"/>
              </a:endParaRPr>
            </a:p>
          </p:txBody>
        </p:sp>
      </p:grpSp>
      <p:grpSp>
        <p:nvGrpSpPr>
          <p:cNvPr id="17" name="组合 16"/>
          <p:cNvGrpSpPr/>
          <p:nvPr/>
        </p:nvGrpSpPr>
        <p:grpSpPr>
          <a:xfrm>
            <a:off x="5788878" y="1862096"/>
            <a:ext cx="607860" cy="600164"/>
            <a:chOff x="3860097" y="1429930"/>
            <a:chExt cx="810480" cy="800220"/>
          </a:xfrm>
        </p:grpSpPr>
        <p:grpSp>
          <p:nvGrpSpPr>
            <p:cNvPr id="18" name="组合 17"/>
            <p:cNvGrpSpPr/>
            <p:nvPr/>
          </p:nvGrpSpPr>
          <p:grpSpPr>
            <a:xfrm>
              <a:off x="3939813"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009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加</a:t>
              </a:r>
              <a:endParaRPr lang="zh-CN" altLang="en-US" sz="3300" dirty="0">
                <a:solidFill>
                  <a:schemeClr val="bg1">
                    <a:alpha val="79000"/>
                  </a:schemeClr>
                </a:solidFill>
                <a:latin typeface="+mj-ea"/>
                <a:ea typeface="+mj-ea"/>
              </a:endParaRPr>
            </a:p>
          </p:txBody>
        </p:sp>
      </p:grpSp>
      <p:grpSp>
        <p:nvGrpSpPr>
          <p:cNvPr id="23" name="组合 22"/>
          <p:cNvGrpSpPr/>
          <p:nvPr/>
        </p:nvGrpSpPr>
        <p:grpSpPr>
          <a:xfrm>
            <a:off x="6346213" y="1862096"/>
            <a:ext cx="607859" cy="600164"/>
            <a:chOff x="4624108" y="1429930"/>
            <a:chExt cx="810479" cy="800220"/>
          </a:xfrm>
        </p:grpSpPr>
        <p:grpSp>
          <p:nvGrpSpPr>
            <p:cNvPr id="24" name="组合 23"/>
            <p:cNvGrpSpPr/>
            <p:nvPr/>
          </p:nvGrpSpPr>
          <p:grpSpPr>
            <a:xfrm>
              <a:off x="4703824"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24108" y="1429930"/>
              <a:ext cx="810479"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标</a:t>
              </a:r>
              <a:endParaRPr lang="zh-CN" altLang="en-US" sz="3300" dirty="0">
                <a:solidFill>
                  <a:schemeClr val="bg1">
                    <a:alpha val="79000"/>
                  </a:schemeClr>
                </a:solidFill>
                <a:latin typeface="+mj-ea"/>
                <a:ea typeface="+mj-ea"/>
              </a:endParaRPr>
            </a:p>
          </p:txBody>
        </p:sp>
      </p:grpSp>
      <p:grpSp>
        <p:nvGrpSpPr>
          <p:cNvPr id="29" name="组合 28"/>
          <p:cNvGrpSpPr/>
          <p:nvPr/>
        </p:nvGrpSpPr>
        <p:grpSpPr>
          <a:xfrm>
            <a:off x="6903548" y="1862096"/>
            <a:ext cx="607860" cy="600164"/>
            <a:chOff x="5359107" y="1429930"/>
            <a:chExt cx="810480" cy="800220"/>
          </a:xfrm>
        </p:grpSpPr>
        <p:grpSp>
          <p:nvGrpSpPr>
            <p:cNvPr id="30" name="组合 29"/>
            <p:cNvGrpSpPr/>
            <p:nvPr/>
          </p:nvGrpSpPr>
          <p:grpSpPr>
            <a:xfrm>
              <a:off x="543882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35910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题</a:t>
              </a:r>
              <a:endParaRPr lang="zh-CN" altLang="en-US" sz="3300" dirty="0">
                <a:solidFill>
                  <a:schemeClr val="bg1">
                    <a:alpha val="79000"/>
                  </a:schemeClr>
                </a:solidFill>
                <a:latin typeface="+mj-ea"/>
                <a:ea typeface="+mj-ea"/>
              </a:endParaRPr>
            </a:p>
          </p:txBody>
        </p:sp>
      </p:grpSp>
      <p:sp>
        <p:nvSpPr>
          <p:cNvPr id="35" name="TextBox 33"/>
          <p:cNvSpPr txBox="1"/>
          <p:nvPr/>
        </p:nvSpPr>
        <p:spPr>
          <a:xfrm>
            <a:off x="4828502" y="2676322"/>
            <a:ext cx="1872629" cy="248209"/>
          </a:xfrm>
          <a:prstGeom prst="rect">
            <a:avLst/>
          </a:prstGeom>
          <a:noFill/>
        </p:spPr>
        <p:txBody>
          <a:bodyPr wrap="none" rtlCol="0">
            <a:spAutoFit/>
          </a:bodyPr>
          <a:lstStyle/>
          <a:p>
            <a:pPr algn="ctr"/>
            <a:r>
              <a:rPr lang="zh-CN" altLang="en-US" sz="1015" dirty="0">
                <a:solidFill>
                  <a:schemeClr val="bg1">
                    <a:alpha val="70000"/>
                  </a:schemeClr>
                </a:solidFill>
                <a:latin typeface="+mj-ea"/>
                <a:ea typeface="+mj-ea"/>
              </a:rPr>
              <a:t>“添加章节简单的文字介绍”</a:t>
            </a:r>
            <a:endParaRPr lang="zh-CN" altLang="en-US" sz="1015" dirty="0">
              <a:solidFill>
                <a:schemeClr val="bg1">
                  <a:alpha val="70000"/>
                </a:schemeClr>
              </a:solidFill>
              <a:latin typeface="+mj-ea"/>
              <a:ea typeface="+mj-ea"/>
            </a:endParaRPr>
          </a:p>
        </p:txBody>
      </p:sp>
      <p:pic>
        <p:nvPicPr>
          <p:cNvPr id="36"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354" y="2332543"/>
            <a:ext cx="704850" cy="381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910" y="2443314"/>
            <a:ext cx="4158462" cy="256874"/>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231542" y="1862096"/>
            <a:ext cx="607860" cy="600164"/>
            <a:chOff x="3080967" y="1429930"/>
            <a:chExt cx="810480" cy="800220"/>
          </a:xfrm>
        </p:grpSpPr>
        <p:grpSp>
          <p:nvGrpSpPr>
            <p:cNvPr id="39" name="组合 38"/>
            <p:cNvGrpSpPr/>
            <p:nvPr/>
          </p:nvGrpSpPr>
          <p:grpSpPr>
            <a:xfrm>
              <a:off x="3160683" y="1490614"/>
              <a:ext cx="648072" cy="648072"/>
              <a:chOff x="1907704" y="1131590"/>
              <a:chExt cx="1008112" cy="1008112"/>
            </a:xfrm>
          </p:grpSpPr>
          <p:sp>
            <p:nvSpPr>
              <p:cNvPr id="41" name="矩形 40"/>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42" name="直接连接符 41"/>
              <p:cNvCxnSpPr>
                <a:stCxn id="41" idx="1"/>
                <a:endCxn id="41"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添</a:t>
              </a:r>
              <a:endParaRPr lang="zh-CN" altLang="en-US" sz="3300" dirty="0">
                <a:solidFill>
                  <a:schemeClr val="bg1">
                    <a:alpha val="79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2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6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8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22" presetClass="entr" presetSubtype="8" fill="hold" nodeType="withEffect">
                                  <p:stCondLst>
                                    <p:cond delay="160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1000"/>
                                        <p:tgtEl>
                                          <p:spTgt spid="37"/>
                                        </p:tgtEl>
                                      </p:cBhvr>
                                    </p:animEffect>
                                  </p:childTnLst>
                                </p:cTn>
                              </p:par>
                              <p:par>
                                <p:cTn id="31" presetID="1" presetClass="entr" presetSubtype="0" fill="hold" nodeType="withEffect">
                                  <p:stCondLst>
                                    <p:cond delay="1600"/>
                                  </p:stCondLst>
                                  <p:childTnLst>
                                    <p:set>
                                      <p:cBhvr>
                                        <p:cTn id="32" dur="1" fill="hold">
                                          <p:stCondLst>
                                            <p:cond delay="0"/>
                                          </p:stCondLst>
                                        </p:cTn>
                                        <p:tgtEl>
                                          <p:spTgt spid="36"/>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36"/>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10" name="TextBox 6"/>
          <p:cNvSpPr txBox="1"/>
          <p:nvPr/>
        </p:nvSpPr>
        <p:spPr>
          <a:xfrm>
            <a:off x="1743813" y="1449002"/>
            <a:ext cx="2900188" cy="784822"/>
          </a:xfrm>
          <a:prstGeom prst="rect">
            <a:avLst/>
          </a:prstGeom>
          <a:noFill/>
        </p:spPr>
        <p:txBody>
          <a:bodyPr wrap="square" lIns="91431" tIns="45716" rIns="91431" bIns="45716" rtlCol="0">
            <a:spAutoFit/>
          </a:bodyPr>
          <a:lstStyle/>
          <a:p>
            <a:pPr>
              <a:lnSpc>
                <a:spcPct val="125000"/>
              </a:lnSpc>
            </a:pPr>
            <a:r>
              <a:rPr lang="zh-CN" altLang="en-US" sz="1200" dirty="0">
                <a:solidFill>
                  <a:schemeClr val="bg1">
                    <a:alpha val="70000"/>
                  </a:schemeClr>
                </a:solidFill>
                <a:latin typeface="+mj-ea"/>
                <a:ea typeface="+mj-ea"/>
              </a:rPr>
              <a:t>添加文本说明内容添加文本说明内容添加文本说明内容添加文本说明内容添加文本说明内容添加文本说明内容添加</a:t>
            </a:r>
            <a:endParaRPr lang="zh-CN" altLang="en-US" sz="1200" dirty="0">
              <a:solidFill>
                <a:schemeClr val="bg1">
                  <a:alpha val="70000"/>
                </a:schemeClr>
              </a:solidFill>
              <a:latin typeface="+mj-ea"/>
              <a:ea typeface="+mj-ea"/>
            </a:endParaRPr>
          </a:p>
        </p:txBody>
      </p:sp>
      <p:sp>
        <p:nvSpPr>
          <p:cNvPr id="11" name="TextBox 6"/>
          <p:cNvSpPr txBox="1"/>
          <p:nvPr/>
        </p:nvSpPr>
        <p:spPr>
          <a:xfrm>
            <a:off x="1743813" y="2607155"/>
            <a:ext cx="2900188" cy="646323"/>
          </a:xfrm>
          <a:prstGeom prst="rect">
            <a:avLst/>
          </a:prstGeom>
          <a:noFill/>
        </p:spPr>
        <p:txBody>
          <a:bodyPr wrap="square" lIns="91431" tIns="45716" rIns="91431" bIns="45716" rtlCol="0">
            <a:spAutoFit/>
          </a:bodyPr>
          <a:lstStyle/>
          <a:p>
            <a:pPr>
              <a:lnSpc>
                <a:spcPct val="150000"/>
              </a:lnSpc>
            </a:pPr>
            <a:r>
              <a:rPr lang="zh-CN" altLang="en-US" sz="1200" dirty="0">
                <a:solidFill>
                  <a:schemeClr val="bg1">
                    <a:alpha val="70000"/>
                  </a:schemeClr>
                </a:solidFill>
                <a:latin typeface="+mj-ea"/>
                <a:ea typeface="+mj-ea"/>
              </a:rPr>
              <a:t>添加文本说明内容添加文本说明内容添加文本</a:t>
            </a:r>
            <a:endParaRPr lang="zh-CN" altLang="en-US" sz="1200" dirty="0">
              <a:solidFill>
                <a:schemeClr val="bg1">
                  <a:alpha val="70000"/>
                </a:schemeClr>
              </a:solidFill>
              <a:latin typeface="+mj-ea"/>
              <a:ea typeface="+mj-ea"/>
            </a:endParaRPr>
          </a:p>
        </p:txBody>
      </p:sp>
      <p:sp>
        <p:nvSpPr>
          <p:cNvPr id="12" name="对角圆角矩形 11"/>
          <p:cNvSpPr/>
          <p:nvPr/>
        </p:nvSpPr>
        <p:spPr>
          <a:xfrm>
            <a:off x="1808611" y="1131590"/>
            <a:ext cx="1029115"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zh-CN" altLang="en-US" sz="2025" dirty="0">
                <a:solidFill>
                  <a:schemeClr val="bg1">
                    <a:alpha val="70000"/>
                  </a:schemeClr>
                </a:solidFill>
                <a:latin typeface="+mj-ea"/>
                <a:ea typeface="+mj-ea"/>
              </a:rPr>
              <a:t>标题一</a:t>
            </a:r>
            <a:endParaRPr lang="zh-CN" altLang="en-US" sz="2025" dirty="0">
              <a:solidFill>
                <a:schemeClr val="bg1">
                  <a:alpha val="70000"/>
                </a:schemeClr>
              </a:solidFill>
              <a:latin typeface="+mj-ea"/>
              <a:ea typeface="+mj-ea"/>
            </a:endParaRPr>
          </a:p>
        </p:txBody>
      </p:sp>
      <p:sp>
        <p:nvSpPr>
          <p:cNvPr id="13" name="对角圆角矩形 12"/>
          <p:cNvSpPr/>
          <p:nvPr/>
        </p:nvSpPr>
        <p:spPr>
          <a:xfrm>
            <a:off x="1808611" y="2368415"/>
            <a:ext cx="1029115"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zh-CN" altLang="en-US" sz="2025" dirty="0">
                <a:solidFill>
                  <a:schemeClr val="bg1">
                    <a:alpha val="70000"/>
                  </a:schemeClr>
                </a:solidFill>
                <a:latin typeface="+mj-ea"/>
                <a:ea typeface="+mj-ea"/>
              </a:rPr>
              <a:t>标题二</a:t>
            </a:r>
            <a:endParaRPr lang="zh-CN" altLang="en-US" sz="2025" dirty="0">
              <a:solidFill>
                <a:schemeClr val="bg1">
                  <a:alpha val="70000"/>
                </a:schemeClr>
              </a:solidFill>
              <a:latin typeface="+mj-ea"/>
              <a:ea typeface="+mj-ea"/>
            </a:endParaRPr>
          </a:p>
        </p:txBody>
      </p:sp>
      <p:sp>
        <p:nvSpPr>
          <p:cNvPr id="14" name="对角圆角矩形 13"/>
          <p:cNvSpPr/>
          <p:nvPr/>
        </p:nvSpPr>
        <p:spPr>
          <a:xfrm>
            <a:off x="1808611" y="3363839"/>
            <a:ext cx="1029115" cy="275343"/>
          </a:xfrm>
          <a:prstGeom prst="round2DiagRect">
            <a:avLst>
              <a:gd name="adj1" fmla="val 30205"/>
              <a:gd name="adj2" fmla="val 0"/>
            </a:avLst>
          </a:prstGeom>
          <a:noFill/>
          <a:ln w="9525">
            <a:solidFill>
              <a:schemeClr val="bg1">
                <a:lumMod val="85000"/>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zh-CN" altLang="en-US" sz="2025" dirty="0">
                <a:solidFill>
                  <a:schemeClr val="bg1">
                    <a:alpha val="70000"/>
                  </a:schemeClr>
                </a:solidFill>
                <a:latin typeface="+mj-ea"/>
                <a:ea typeface="+mj-ea"/>
              </a:rPr>
              <a:t>标题三</a:t>
            </a:r>
            <a:endParaRPr lang="zh-CN" altLang="en-US" sz="2025" dirty="0">
              <a:solidFill>
                <a:schemeClr val="bg1">
                  <a:alpha val="70000"/>
                </a:schemeClr>
              </a:solidFill>
              <a:latin typeface="+mj-ea"/>
              <a:ea typeface="+mj-ea"/>
            </a:endParaRPr>
          </a:p>
        </p:txBody>
      </p:sp>
      <p:sp>
        <p:nvSpPr>
          <p:cNvPr id="15" name="TextBox 7"/>
          <p:cNvSpPr txBox="1"/>
          <p:nvPr/>
        </p:nvSpPr>
        <p:spPr>
          <a:xfrm>
            <a:off x="1789616" y="3651872"/>
            <a:ext cx="2854385" cy="784822"/>
          </a:xfrm>
          <a:prstGeom prst="rect">
            <a:avLst/>
          </a:prstGeom>
          <a:noFill/>
        </p:spPr>
        <p:txBody>
          <a:bodyPr wrap="square" lIns="91431" tIns="45716" rIns="91431" bIns="45716"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charset="-122"/>
              </a:defRPr>
            </a:lvl1pPr>
          </a:lstStyle>
          <a:p>
            <a:r>
              <a:rPr lang="zh-CN" altLang="en-US" sz="1200" dirty="0">
                <a:solidFill>
                  <a:schemeClr val="bg1">
                    <a:alpha val="70000"/>
                  </a:schemeClr>
                </a:solidFill>
                <a:latin typeface="+mj-ea"/>
                <a:ea typeface="+mj-ea"/>
              </a:rPr>
              <a:t>添加文本说明内容添加文本说明内容添加文本说明内容添加文本说明内容添加内容</a:t>
            </a:r>
            <a:endParaRPr lang="zh-CN" altLang="en-US" sz="1200" dirty="0">
              <a:solidFill>
                <a:schemeClr val="bg1">
                  <a:alpha val="70000"/>
                </a:schemeClr>
              </a:solidFill>
              <a:latin typeface="+mj-ea"/>
              <a:ea typeface="+mj-ea"/>
            </a:endParaRPr>
          </a:p>
        </p:txBody>
      </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26307" y="981224"/>
            <a:ext cx="2674007" cy="1805343"/>
          </a:xfrm>
          <a:prstGeom prst="rect">
            <a:avLst/>
          </a:prstGeom>
          <a:solidFill>
            <a:srgbClr val="FFFFFF">
              <a:shade val="85000"/>
            </a:srgbClr>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7"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422593">
            <a:off x="6155996" y="2027149"/>
            <a:ext cx="2546983" cy="1692539"/>
          </a:xfrm>
          <a:prstGeom prst="rect">
            <a:avLst/>
          </a:prstGeom>
          <a:solidFill>
            <a:srgbClr val="FFFFFF">
              <a:shade val="85000"/>
            </a:srgbClr>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854817">
            <a:off x="5211876" y="2942299"/>
            <a:ext cx="2214595" cy="1462112"/>
          </a:xfrm>
          <a:prstGeom prst="rect">
            <a:avLst/>
          </a:prstGeom>
          <a:solidFill>
            <a:srgbClr val="0071C1"/>
          </a:solidFill>
          <a:ln w="63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3100"/>
                            </p:stCondLst>
                            <p:childTnLst>
                              <p:par>
                                <p:cTn id="30" presetID="42" presetClass="entr" presetSubtype="0" fill="hold" grpId="0" nodeType="afterEffect">
                                  <p:stCondLst>
                                    <p:cond delay="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4350"/>
                            </p:stCondLst>
                            <p:childTnLst>
                              <p:par>
                                <p:cTn id="36" presetID="49" presetClass="entr" presetSubtype="0" decel="10000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 calcmode="lin" valueType="num">
                                      <p:cBhvr>
                                        <p:cTn id="40" dur="500" fill="hold"/>
                                        <p:tgtEl>
                                          <p:spTgt spid="16"/>
                                        </p:tgtEl>
                                        <p:attrNameLst>
                                          <p:attrName>style.rotation</p:attrName>
                                        </p:attrNameLst>
                                      </p:cBhvr>
                                      <p:tavLst>
                                        <p:tav tm="0">
                                          <p:val>
                                            <p:fltVal val="360"/>
                                          </p:val>
                                        </p:tav>
                                        <p:tav tm="100000">
                                          <p:val>
                                            <p:fltVal val="0"/>
                                          </p:val>
                                        </p:tav>
                                      </p:tavLst>
                                    </p:anim>
                                    <p:animEffect transition="in" filter="fade">
                                      <p:cBhvr>
                                        <p:cTn id="41" dur="500"/>
                                        <p:tgtEl>
                                          <p:spTgt spid="16"/>
                                        </p:tgtEl>
                                      </p:cBhvr>
                                    </p:animEffect>
                                  </p:childTnLst>
                                </p:cTn>
                              </p:par>
                            </p:childTnLst>
                          </p:cTn>
                        </p:par>
                        <p:par>
                          <p:cTn id="42" fill="hold">
                            <p:stCondLst>
                              <p:cond delay="4850"/>
                            </p:stCondLst>
                            <p:childTnLst>
                              <p:par>
                                <p:cTn id="43" presetID="6" presetClass="emph" presetSubtype="0" fill="hold" nodeType="afterEffect">
                                  <p:stCondLst>
                                    <p:cond delay="0"/>
                                  </p:stCondLst>
                                  <p:childTnLst>
                                    <p:animScale>
                                      <p:cBhvr>
                                        <p:cTn id="44" dur="2000" fill="hold"/>
                                        <p:tgtEl>
                                          <p:spTgt spid="16"/>
                                        </p:tgtEl>
                                      </p:cBhvr>
                                      <p:by x="75000" y="75000"/>
                                    </p:animScale>
                                  </p:childTnLst>
                                </p:cTn>
                              </p:par>
                              <p:par>
                                <p:cTn id="45" presetID="56" presetClass="path" presetSubtype="0" accel="50000" decel="50000" fill="hold" nodeType="withEffect">
                                  <p:stCondLst>
                                    <p:cond delay="250"/>
                                  </p:stCondLst>
                                  <p:childTnLst>
                                    <p:animMotion origin="layout" path="M -3.61111E-6 8.20481E-7 L -0.03107 -0.08914 " pathEditMode="relative" rAng="0" ptsTypes="AA">
                                      <p:cBhvr>
                                        <p:cTn id="46" dur="750" fill="hold"/>
                                        <p:tgtEl>
                                          <p:spTgt spid="16"/>
                                        </p:tgtEl>
                                        <p:attrNameLst>
                                          <p:attrName>ppt_x</p:attrName>
                                          <p:attrName>ppt_y</p:attrName>
                                        </p:attrNameLst>
                                      </p:cBhvr>
                                      <p:rCtr x="-1563" y="-4473"/>
                                    </p:animMotion>
                                  </p:childTnLst>
                                </p:cTn>
                              </p:par>
                            </p:childTnLst>
                          </p:cTn>
                        </p:par>
                        <p:par>
                          <p:cTn id="47" fill="hold">
                            <p:stCondLst>
                              <p:cond delay="6850"/>
                            </p:stCondLst>
                            <p:childTnLst>
                              <p:par>
                                <p:cTn id="48" presetID="42"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childTnLst>
                          </p:cTn>
                        </p:par>
                        <p:par>
                          <p:cTn id="58" fill="hold">
                            <p:stCondLst>
                              <p:cond delay="7850"/>
                            </p:stCondLst>
                            <p:childTnLst>
                              <p:par>
                                <p:cTn id="59" presetID="49" presetClass="entr" presetSubtype="0" decel="10000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style.rotation</p:attrName>
                                        </p:attrNameLst>
                                      </p:cBhvr>
                                      <p:tavLst>
                                        <p:tav tm="0">
                                          <p:val>
                                            <p:fltVal val="360"/>
                                          </p:val>
                                        </p:tav>
                                        <p:tav tm="100000">
                                          <p:val>
                                            <p:fltVal val="0"/>
                                          </p:val>
                                        </p:tav>
                                      </p:tavLst>
                                    </p:anim>
                                    <p:animEffect transition="in" filter="fade">
                                      <p:cBhvr>
                                        <p:cTn id="64" dur="500"/>
                                        <p:tgtEl>
                                          <p:spTgt spid="17"/>
                                        </p:tgtEl>
                                      </p:cBhvr>
                                    </p:animEffect>
                                  </p:childTnLst>
                                </p:cTn>
                              </p:par>
                            </p:childTnLst>
                          </p:cTn>
                        </p:par>
                        <p:par>
                          <p:cTn id="65" fill="hold">
                            <p:stCondLst>
                              <p:cond delay="8350"/>
                            </p:stCondLst>
                            <p:childTnLst>
                              <p:par>
                                <p:cTn id="66" presetID="6" presetClass="emph" presetSubtype="0" fill="hold" nodeType="afterEffect">
                                  <p:stCondLst>
                                    <p:cond delay="0"/>
                                  </p:stCondLst>
                                  <p:childTnLst>
                                    <p:animScale>
                                      <p:cBhvr>
                                        <p:cTn id="67" dur="2000" fill="hold"/>
                                        <p:tgtEl>
                                          <p:spTgt spid="17"/>
                                        </p:tgtEl>
                                      </p:cBhvr>
                                      <p:by x="75000" y="75000"/>
                                    </p:animScale>
                                  </p:childTnLst>
                                </p:cTn>
                              </p:par>
                              <p:par>
                                <p:cTn id="68" presetID="56" presetClass="path" presetSubtype="0" accel="50000" decel="50000" fill="hold" nodeType="withEffect">
                                  <p:stCondLst>
                                    <p:cond delay="250"/>
                                  </p:stCondLst>
                                  <p:childTnLst>
                                    <p:animMotion origin="layout" path="M 8.33333E-7 -2.06046E-6 L -0.00382 -0.11443 " pathEditMode="relative" rAng="0" ptsTypes="AA">
                                      <p:cBhvr>
                                        <p:cTn id="69" dur="750" fill="hold"/>
                                        <p:tgtEl>
                                          <p:spTgt spid="17"/>
                                        </p:tgtEl>
                                        <p:attrNameLst>
                                          <p:attrName>ppt_x</p:attrName>
                                          <p:attrName>ppt_y</p:attrName>
                                        </p:attrNameLst>
                                      </p:cBhvr>
                                      <p:rCtr x="-191" y="-5737"/>
                                    </p:animMotion>
                                  </p:childTnLst>
                                </p:cTn>
                              </p:par>
                            </p:childTnLst>
                          </p:cTn>
                        </p:par>
                        <p:par>
                          <p:cTn id="70" fill="hold">
                            <p:stCondLst>
                              <p:cond delay="1035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25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11350"/>
                            </p:stCondLst>
                            <p:childTnLst>
                              <p:par>
                                <p:cTn id="82" presetID="49" presetClass="entr" presetSubtype="0" decel="10000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500" fill="hold"/>
                                        <p:tgtEl>
                                          <p:spTgt spid="18"/>
                                        </p:tgtEl>
                                        <p:attrNameLst>
                                          <p:attrName>ppt_w</p:attrName>
                                        </p:attrNameLst>
                                      </p:cBhvr>
                                      <p:tavLst>
                                        <p:tav tm="0">
                                          <p:val>
                                            <p:fltVal val="0"/>
                                          </p:val>
                                        </p:tav>
                                        <p:tav tm="100000">
                                          <p:val>
                                            <p:strVal val="#ppt_w"/>
                                          </p:val>
                                        </p:tav>
                                      </p:tavLst>
                                    </p:anim>
                                    <p:anim calcmode="lin" valueType="num">
                                      <p:cBhvr>
                                        <p:cTn id="85" dur="500" fill="hold"/>
                                        <p:tgtEl>
                                          <p:spTgt spid="18"/>
                                        </p:tgtEl>
                                        <p:attrNameLst>
                                          <p:attrName>ppt_h</p:attrName>
                                        </p:attrNameLst>
                                      </p:cBhvr>
                                      <p:tavLst>
                                        <p:tav tm="0">
                                          <p:val>
                                            <p:fltVal val="0"/>
                                          </p:val>
                                        </p:tav>
                                        <p:tav tm="100000">
                                          <p:val>
                                            <p:strVal val="#ppt_h"/>
                                          </p:val>
                                        </p:tav>
                                      </p:tavLst>
                                    </p:anim>
                                    <p:anim calcmode="lin" valueType="num">
                                      <p:cBhvr>
                                        <p:cTn id="86" dur="500" fill="hold"/>
                                        <p:tgtEl>
                                          <p:spTgt spid="18"/>
                                        </p:tgtEl>
                                        <p:attrNameLst>
                                          <p:attrName>style.rotation</p:attrName>
                                        </p:attrNameLst>
                                      </p:cBhvr>
                                      <p:tavLst>
                                        <p:tav tm="0">
                                          <p:val>
                                            <p:fltVal val="360"/>
                                          </p:val>
                                        </p:tav>
                                        <p:tav tm="100000">
                                          <p:val>
                                            <p:fltVal val="0"/>
                                          </p:val>
                                        </p:tav>
                                      </p:tavLst>
                                    </p:anim>
                                    <p:animEffect transition="in" filter="fade">
                                      <p:cBhvr>
                                        <p:cTn id="8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animBg="1"/>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grpSp>
        <p:nvGrpSpPr>
          <p:cNvPr id="6" name="组合 5"/>
          <p:cNvGrpSpPr/>
          <p:nvPr/>
        </p:nvGrpSpPr>
        <p:grpSpPr>
          <a:xfrm>
            <a:off x="2857109" y="3034442"/>
            <a:ext cx="888173" cy="830968"/>
            <a:chOff x="3180357" y="3034441"/>
            <a:chExt cx="888288" cy="830968"/>
          </a:xfrm>
        </p:grpSpPr>
        <p:sp>
          <p:nvSpPr>
            <p:cNvPr id="10" name="未知"/>
            <p:cNvSpPr>
              <a:spLocks noChangeAspect="1"/>
            </p:cNvSpPr>
            <p:nvPr/>
          </p:nvSpPr>
          <p:spPr bwMode="auto">
            <a:xfrm>
              <a:off x="3180357" y="3034441"/>
              <a:ext cx="888288" cy="830968"/>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11" name="Text Box 11"/>
            <p:cNvSpPr txBox="1">
              <a:spLocks noChangeAspect="1" noChangeArrowheads="1"/>
            </p:cNvSpPr>
            <p:nvPr/>
          </p:nvSpPr>
          <p:spPr bwMode="auto">
            <a:xfrm>
              <a:off x="3719342" y="3261727"/>
              <a:ext cx="334484" cy="588623"/>
            </a:xfrm>
            <a:prstGeom prst="rect">
              <a:avLst/>
            </a:prstGeom>
            <a:noFill/>
            <a:ln w="9525" cap="flat" cmpd="sng">
              <a:noFill/>
              <a:miter lim="800000"/>
            </a:ln>
            <a:effectLst/>
          </p:spPr>
          <p:txBody>
            <a:bodyPr>
              <a:spAutoFit/>
            </a:bodyPr>
            <a:lstStyle/>
            <a:p>
              <a:pPr defTabSz="913765">
                <a:spcBef>
                  <a:spcPct val="50000"/>
                </a:spcBef>
                <a:defRPr/>
              </a:pPr>
              <a:r>
                <a:rPr lang="zh-CN" altLang="zh-CN" sz="3225" dirty="0">
                  <a:solidFill>
                    <a:srgbClr val="F8F8F8"/>
                  </a:solidFill>
                  <a:latin typeface="+mj-ea"/>
                  <a:ea typeface="+mj-ea"/>
                </a:rPr>
                <a:t>1</a:t>
              </a:r>
              <a:endParaRPr lang="zh-CN" altLang="zh-CN" sz="3225" dirty="0">
                <a:solidFill>
                  <a:srgbClr val="F8F8F8"/>
                </a:solidFill>
                <a:latin typeface="+mj-ea"/>
                <a:ea typeface="+mj-ea"/>
              </a:endParaRPr>
            </a:p>
          </p:txBody>
        </p:sp>
      </p:grpSp>
      <p:grpSp>
        <p:nvGrpSpPr>
          <p:cNvPr id="12" name="组合 11"/>
          <p:cNvGrpSpPr/>
          <p:nvPr/>
        </p:nvGrpSpPr>
        <p:grpSpPr>
          <a:xfrm>
            <a:off x="3849000" y="2499278"/>
            <a:ext cx="884785" cy="1366131"/>
            <a:chOff x="4172377" y="2499278"/>
            <a:chExt cx="884900" cy="1366131"/>
          </a:xfrm>
        </p:grpSpPr>
        <p:sp>
          <p:nvSpPr>
            <p:cNvPr id="13" name="未知"/>
            <p:cNvSpPr>
              <a:spLocks noChangeAspect="1"/>
            </p:cNvSpPr>
            <p:nvPr/>
          </p:nvSpPr>
          <p:spPr bwMode="auto">
            <a:xfrm>
              <a:off x="4172377" y="2499278"/>
              <a:ext cx="884900" cy="136613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14" name="Text Box 12"/>
            <p:cNvSpPr txBox="1">
              <a:spLocks noChangeAspect="1" noChangeArrowheads="1"/>
            </p:cNvSpPr>
            <p:nvPr/>
          </p:nvSpPr>
          <p:spPr bwMode="auto">
            <a:xfrm>
              <a:off x="4716443" y="3261727"/>
              <a:ext cx="334484" cy="588623"/>
            </a:xfrm>
            <a:prstGeom prst="rect">
              <a:avLst/>
            </a:prstGeom>
            <a:noFill/>
            <a:ln w="9525" cap="flat" cmpd="sng">
              <a:noFill/>
              <a:miter lim="800000"/>
            </a:ln>
            <a:effectLst/>
          </p:spPr>
          <p:txBody>
            <a:bodyPr>
              <a:spAutoFit/>
            </a:bodyPr>
            <a:lstStyle/>
            <a:p>
              <a:pPr defTabSz="913765">
                <a:spcBef>
                  <a:spcPct val="50000"/>
                </a:spcBef>
                <a:defRPr/>
              </a:pPr>
              <a:r>
                <a:rPr lang="zh-CN" altLang="zh-CN" sz="3225" dirty="0">
                  <a:solidFill>
                    <a:srgbClr val="F8F8F8"/>
                  </a:solidFill>
                  <a:latin typeface="+mj-ea"/>
                  <a:ea typeface="+mj-ea"/>
                </a:rPr>
                <a:t>2</a:t>
              </a:r>
              <a:endParaRPr lang="zh-CN" altLang="zh-CN" sz="3225" dirty="0">
                <a:solidFill>
                  <a:srgbClr val="F8F8F8"/>
                </a:solidFill>
                <a:latin typeface="+mj-ea"/>
                <a:ea typeface="+mj-ea"/>
              </a:endParaRPr>
            </a:p>
          </p:txBody>
        </p:sp>
      </p:grpSp>
      <p:grpSp>
        <p:nvGrpSpPr>
          <p:cNvPr id="15" name="组合 14"/>
          <p:cNvGrpSpPr/>
          <p:nvPr/>
        </p:nvGrpSpPr>
        <p:grpSpPr>
          <a:xfrm>
            <a:off x="4832000" y="2010973"/>
            <a:ext cx="890712" cy="1853873"/>
            <a:chOff x="5155506" y="2010972"/>
            <a:chExt cx="890828" cy="1853873"/>
          </a:xfrm>
        </p:grpSpPr>
        <p:sp>
          <p:nvSpPr>
            <p:cNvPr id="16" name="未知"/>
            <p:cNvSpPr>
              <a:spLocks noChangeAspect="1"/>
            </p:cNvSpPr>
            <p:nvPr/>
          </p:nvSpPr>
          <p:spPr bwMode="auto">
            <a:xfrm>
              <a:off x="5155506" y="2010972"/>
              <a:ext cx="890828" cy="1853873"/>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17" name="Text Box 13"/>
            <p:cNvSpPr txBox="1">
              <a:spLocks noChangeAspect="1" noChangeArrowheads="1"/>
            </p:cNvSpPr>
            <p:nvPr/>
          </p:nvSpPr>
          <p:spPr bwMode="auto">
            <a:xfrm>
              <a:off x="5694491" y="3261727"/>
              <a:ext cx="334484" cy="588623"/>
            </a:xfrm>
            <a:prstGeom prst="rect">
              <a:avLst/>
            </a:prstGeom>
            <a:noFill/>
            <a:ln w="9525" cap="flat" cmpd="sng">
              <a:noFill/>
              <a:miter lim="800000"/>
            </a:ln>
            <a:effectLst/>
          </p:spPr>
          <p:txBody>
            <a:bodyPr>
              <a:spAutoFit/>
            </a:bodyPr>
            <a:lstStyle/>
            <a:p>
              <a:pPr defTabSz="913765">
                <a:spcBef>
                  <a:spcPct val="50000"/>
                </a:spcBef>
                <a:defRPr/>
              </a:pPr>
              <a:r>
                <a:rPr lang="zh-CN" altLang="zh-CN" sz="3225" dirty="0">
                  <a:solidFill>
                    <a:srgbClr val="F8F8F8"/>
                  </a:solidFill>
                  <a:latin typeface="+mj-ea"/>
                  <a:ea typeface="+mj-ea"/>
                </a:rPr>
                <a:t>3</a:t>
              </a:r>
              <a:endParaRPr lang="zh-CN" altLang="zh-CN" sz="3225" dirty="0">
                <a:solidFill>
                  <a:srgbClr val="F8F8F8"/>
                </a:solidFill>
                <a:latin typeface="+mj-ea"/>
                <a:ea typeface="+mj-ea"/>
              </a:endParaRPr>
            </a:p>
          </p:txBody>
        </p:sp>
      </p:grpSp>
      <p:grpSp>
        <p:nvGrpSpPr>
          <p:cNvPr id="18" name="组合 17"/>
          <p:cNvGrpSpPr/>
          <p:nvPr/>
        </p:nvGrpSpPr>
        <p:grpSpPr>
          <a:xfrm>
            <a:off x="5826008" y="1465084"/>
            <a:ext cx="905952" cy="2401454"/>
            <a:chOff x="6149643" y="1465084"/>
            <a:chExt cx="906070" cy="2401454"/>
          </a:xfrm>
        </p:grpSpPr>
        <p:sp>
          <p:nvSpPr>
            <p:cNvPr id="19" name="未知"/>
            <p:cNvSpPr>
              <a:spLocks noChangeAspect="1"/>
            </p:cNvSpPr>
            <p:nvPr/>
          </p:nvSpPr>
          <p:spPr bwMode="auto">
            <a:xfrm>
              <a:off x="6149643" y="1465084"/>
              <a:ext cx="906070" cy="2401454"/>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20" name="Text Box 14"/>
            <p:cNvSpPr txBox="1">
              <a:spLocks noChangeAspect="1" noChangeArrowheads="1"/>
            </p:cNvSpPr>
            <p:nvPr/>
          </p:nvSpPr>
          <p:spPr bwMode="auto">
            <a:xfrm>
              <a:off x="6710645" y="3261727"/>
              <a:ext cx="334484" cy="588623"/>
            </a:xfrm>
            <a:prstGeom prst="rect">
              <a:avLst/>
            </a:prstGeom>
            <a:noFill/>
            <a:ln w="9525" cap="flat" cmpd="sng">
              <a:noFill/>
              <a:miter lim="800000"/>
            </a:ln>
            <a:effectLst/>
          </p:spPr>
          <p:txBody>
            <a:bodyPr>
              <a:spAutoFit/>
            </a:bodyPr>
            <a:lstStyle/>
            <a:p>
              <a:pPr defTabSz="913765">
                <a:spcBef>
                  <a:spcPct val="50000"/>
                </a:spcBef>
                <a:defRPr/>
              </a:pPr>
              <a:r>
                <a:rPr lang="zh-CN" altLang="zh-CN" sz="3225" dirty="0">
                  <a:solidFill>
                    <a:srgbClr val="F8F8F8"/>
                  </a:solidFill>
                  <a:latin typeface="+mj-ea"/>
                  <a:ea typeface="+mj-ea"/>
                </a:rPr>
                <a:t>4</a:t>
              </a:r>
              <a:endParaRPr lang="zh-CN" altLang="zh-CN" sz="3225" dirty="0">
                <a:solidFill>
                  <a:srgbClr val="F8F8F8"/>
                </a:solidFill>
                <a:latin typeface="+mj-ea"/>
                <a:ea typeface="+mj-ea"/>
              </a:endParaRPr>
            </a:p>
          </p:txBody>
        </p:sp>
      </p:grpSp>
      <p:sp>
        <p:nvSpPr>
          <p:cNvPr id="21" name="Line 15"/>
          <p:cNvSpPr>
            <a:spLocks noChangeAspect="1" noChangeShapeType="1"/>
          </p:cNvSpPr>
          <p:nvPr/>
        </p:nvSpPr>
        <p:spPr bwMode="auto">
          <a:xfrm flipH="1">
            <a:off x="1773907" y="3276054"/>
            <a:ext cx="1786796"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31" tIns="45716" rIns="91431" bIns="45716"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22" name="Rectangle 16"/>
          <p:cNvSpPr>
            <a:spLocks noChangeAspect="1" noChangeArrowheads="1"/>
          </p:cNvSpPr>
          <p:nvPr/>
        </p:nvSpPr>
        <p:spPr bwMode="auto">
          <a:xfrm>
            <a:off x="1760985" y="2953952"/>
            <a:ext cx="1646586" cy="311616"/>
          </a:xfrm>
          <a:prstGeom prst="rect">
            <a:avLst/>
          </a:prstGeom>
        </p:spPr>
        <p:txBody>
          <a:bodyPr wrap="none" lIns="91431" tIns="45716" rIns="91431" bIns="45716">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单击此处添加文本</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3" name="Line 17"/>
          <p:cNvSpPr>
            <a:spLocks noChangeAspect="1" noChangeShapeType="1"/>
          </p:cNvSpPr>
          <p:nvPr/>
        </p:nvSpPr>
        <p:spPr bwMode="auto">
          <a:xfrm flipH="1">
            <a:off x="1773907" y="2730166"/>
            <a:ext cx="2802817"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31" tIns="45716" rIns="91431" bIns="45716"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24" name="Rectangle 18"/>
          <p:cNvSpPr>
            <a:spLocks noChangeAspect="1" noChangeArrowheads="1"/>
          </p:cNvSpPr>
          <p:nvPr/>
        </p:nvSpPr>
        <p:spPr bwMode="auto">
          <a:xfrm>
            <a:off x="1760985" y="2436054"/>
            <a:ext cx="1646586" cy="311616"/>
          </a:xfrm>
          <a:prstGeom prst="rect">
            <a:avLst/>
          </a:prstGeom>
        </p:spPr>
        <p:txBody>
          <a:bodyPr wrap="none" lIns="91431" tIns="45716" rIns="91431" bIns="45716">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单击此处添加文本</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5" name="Line 19"/>
          <p:cNvSpPr>
            <a:spLocks noChangeAspect="1" noChangeShapeType="1"/>
          </p:cNvSpPr>
          <p:nvPr/>
        </p:nvSpPr>
        <p:spPr bwMode="auto">
          <a:xfrm flipH="1">
            <a:off x="1773907" y="2213633"/>
            <a:ext cx="3798518"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31" tIns="45716" rIns="91431" bIns="45716"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26" name="Rectangle 20"/>
          <p:cNvSpPr>
            <a:spLocks noChangeAspect="1" noChangeArrowheads="1"/>
          </p:cNvSpPr>
          <p:nvPr/>
        </p:nvSpPr>
        <p:spPr bwMode="auto">
          <a:xfrm>
            <a:off x="1760985" y="1919522"/>
            <a:ext cx="1646586" cy="311616"/>
          </a:xfrm>
          <a:prstGeom prst="rect">
            <a:avLst/>
          </a:prstGeom>
        </p:spPr>
        <p:txBody>
          <a:bodyPr wrap="none" lIns="91431" tIns="45716" rIns="91431" bIns="45716">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单击此处添加文本</a:t>
            </a:r>
            <a:endParaRPr lang="zh-CN" altLang="en-US" sz="1425" dirty="0">
              <a:solidFill>
                <a:srgbClr val="F8F8F8"/>
              </a:solidFill>
              <a:latin typeface="方正卡通简体" panose="03000509000000000000" charset="-122"/>
              <a:ea typeface="方正卡通简体" panose="03000509000000000000" charset="-122"/>
            </a:endParaRPr>
          </a:p>
        </p:txBody>
      </p:sp>
      <p:sp>
        <p:nvSpPr>
          <p:cNvPr id="27" name="Line 21"/>
          <p:cNvSpPr>
            <a:spLocks noChangeAspect="1" noChangeShapeType="1"/>
          </p:cNvSpPr>
          <p:nvPr/>
        </p:nvSpPr>
        <p:spPr bwMode="auto">
          <a:xfrm flipH="1">
            <a:off x="1773907" y="1723633"/>
            <a:ext cx="4814540" cy="0"/>
          </a:xfrm>
          <a:prstGeom prst="line">
            <a:avLst/>
          </a:prstGeom>
          <a:ln>
            <a:solidFill>
              <a:srgbClr val="FFFFFF">
                <a:alpha val="20000"/>
              </a:srgbClr>
            </a:solidFill>
            <a:prstDash val="dash"/>
            <a:headEnd type="ova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31" tIns="45716" rIns="91431" bIns="45716" numCol="1" spcCol="0" rtlCol="0" fromWordArt="0" anchor="ctr" anchorCtr="0" forceAA="0" compatLnSpc="1">
            <a:noAutofit/>
          </a:bodyPr>
          <a:lstStyle/>
          <a:p>
            <a:pPr algn="ctr"/>
            <a:endParaRPr lang="zh-CN" altLang="en-US" sz="1015">
              <a:solidFill>
                <a:schemeClr val="bg1">
                  <a:lumMod val="85000"/>
                </a:schemeClr>
              </a:solidFill>
            </a:endParaRPr>
          </a:p>
        </p:txBody>
      </p:sp>
      <p:sp>
        <p:nvSpPr>
          <p:cNvPr id="28" name="Rectangle 22"/>
          <p:cNvSpPr>
            <a:spLocks noChangeAspect="1" noChangeArrowheads="1"/>
          </p:cNvSpPr>
          <p:nvPr/>
        </p:nvSpPr>
        <p:spPr bwMode="auto">
          <a:xfrm>
            <a:off x="1760985" y="1382991"/>
            <a:ext cx="1646586" cy="311616"/>
          </a:xfrm>
          <a:prstGeom prst="rect">
            <a:avLst/>
          </a:prstGeom>
        </p:spPr>
        <p:txBody>
          <a:bodyPr wrap="none" lIns="91431" tIns="45716" rIns="91431" bIns="45716">
            <a:spAutoFit/>
          </a:bodyPr>
          <a:lstStyle/>
          <a:p>
            <a:pPr algn="ctr"/>
            <a:r>
              <a:rPr lang="zh-CN" altLang="en-US" sz="1425" dirty="0">
                <a:solidFill>
                  <a:srgbClr val="F8F8F8"/>
                </a:solidFill>
                <a:latin typeface="方正卡通简体" panose="03000509000000000000" charset="-122"/>
                <a:ea typeface="方正卡通简体" panose="03000509000000000000" charset="-122"/>
              </a:rPr>
              <a:t>单击此处添加文本</a:t>
            </a:r>
            <a:endParaRPr lang="zh-CN" altLang="en-US" sz="1425" dirty="0">
              <a:solidFill>
                <a:srgbClr val="F8F8F8"/>
              </a:solidFill>
              <a:latin typeface="方正卡通简体" panose="03000509000000000000" charset="-122"/>
              <a:ea typeface="方正卡通简体" panose="03000509000000000000" charset="-122"/>
            </a:endParaRPr>
          </a:p>
        </p:txBody>
      </p:sp>
      <p:cxnSp>
        <p:nvCxnSpPr>
          <p:cNvPr id="29" name="直接连接符 28"/>
          <p:cNvCxnSpPr/>
          <p:nvPr/>
        </p:nvCxnSpPr>
        <p:spPr>
          <a:xfrm>
            <a:off x="2097338" y="3867894"/>
            <a:ext cx="5786601" cy="0"/>
          </a:xfrm>
          <a:prstGeom prst="line">
            <a:avLst/>
          </a:prstGeom>
          <a:ln>
            <a:solidFill>
              <a:srgbClr val="FFFFFF">
                <a:alpha val="20000"/>
              </a:srgbClr>
            </a:solidFill>
          </a:ln>
        </p:spPr>
        <p:style>
          <a:lnRef idx="1">
            <a:schemeClr val="accent1"/>
          </a:lnRef>
          <a:fillRef idx="0">
            <a:schemeClr val="accent1"/>
          </a:fillRef>
          <a:effectRef idx="0">
            <a:schemeClr val="accent1"/>
          </a:effectRef>
          <a:fontRef idx="minor">
            <a:schemeClr val="tx1"/>
          </a:fontRef>
        </p:style>
      </p:cxnSp>
      <p:grpSp>
        <p:nvGrpSpPr>
          <p:cNvPr id="30" name="Group 5"/>
          <p:cNvGrpSpPr>
            <a:grpSpLocks noChangeAspect="1"/>
          </p:cNvGrpSpPr>
          <p:nvPr/>
        </p:nvGrpSpPr>
        <p:grpSpPr bwMode="auto">
          <a:xfrm>
            <a:off x="6925022" y="3378279"/>
            <a:ext cx="935982" cy="489617"/>
            <a:chOff x="750" y="497"/>
            <a:chExt cx="4254" cy="2225"/>
          </a:xfrm>
          <a:solidFill>
            <a:srgbClr val="FFFFFF">
              <a:alpha val="50000"/>
            </a:srgbClr>
          </a:solidFill>
        </p:grpSpPr>
        <p:sp>
          <p:nvSpPr>
            <p:cNvPr id="31" name="Freeform 6"/>
            <p:cNvSpPr/>
            <p:nvPr/>
          </p:nvSpPr>
          <p:spPr bwMode="auto">
            <a:xfrm>
              <a:off x="3627" y="707"/>
              <a:ext cx="385" cy="57"/>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2" name="Freeform 7"/>
            <p:cNvSpPr/>
            <p:nvPr/>
          </p:nvSpPr>
          <p:spPr bwMode="auto">
            <a:xfrm>
              <a:off x="3641" y="804"/>
              <a:ext cx="366" cy="68"/>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3" name="Freeform 8"/>
            <p:cNvSpPr/>
            <p:nvPr/>
          </p:nvSpPr>
          <p:spPr bwMode="auto">
            <a:xfrm>
              <a:off x="3707" y="1503"/>
              <a:ext cx="282" cy="57"/>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4" name="Freeform 9"/>
            <p:cNvSpPr/>
            <p:nvPr/>
          </p:nvSpPr>
          <p:spPr bwMode="auto">
            <a:xfrm>
              <a:off x="3707" y="1567"/>
              <a:ext cx="291" cy="78"/>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5" name="Freeform 10"/>
            <p:cNvSpPr/>
            <p:nvPr/>
          </p:nvSpPr>
          <p:spPr bwMode="auto">
            <a:xfrm>
              <a:off x="3703" y="2242"/>
              <a:ext cx="304" cy="81"/>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6" name="Freeform 11"/>
            <p:cNvSpPr/>
            <p:nvPr/>
          </p:nvSpPr>
          <p:spPr bwMode="auto">
            <a:xfrm>
              <a:off x="3689" y="2339"/>
              <a:ext cx="323" cy="95"/>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7" name="Freeform 12"/>
            <p:cNvSpPr>
              <a:spLocks noEditPoints="1"/>
            </p:cNvSpPr>
            <p:nvPr/>
          </p:nvSpPr>
          <p:spPr bwMode="auto">
            <a:xfrm>
              <a:off x="750" y="497"/>
              <a:ext cx="4254" cy="22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sp>
          <p:nvSpPr>
            <p:cNvPr id="38" name="Freeform 13"/>
            <p:cNvSpPr>
              <a:spLocks noEditPoints="1"/>
            </p:cNvSpPr>
            <p:nvPr/>
          </p:nvSpPr>
          <p:spPr bwMode="auto">
            <a:xfrm>
              <a:off x="2718" y="988"/>
              <a:ext cx="382" cy="1460"/>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bg1">
                    <a:lumMod val="8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600"/>
                            </p:stCondLst>
                            <p:childTnLst>
                              <p:par>
                                <p:cTn id="28" presetID="10" presetClass="entr" presetSubtype="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3100"/>
                            </p:stCondLst>
                            <p:childTnLst>
                              <p:par>
                                <p:cTn id="32" presetID="22" presetClass="entr" presetSubtype="4"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par>
                                <p:cTn id="35" presetID="22" presetClass="entr" presetSubtype="2"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4" fill="hold" grpId="0" nodeType="withEffect">
                                  <p:stCondLst>
                                    <p:cond delay="40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3600"/>
                            </p:stCondLst>
                            <p:childTnLst>
                              <p:par>
                                <p:cTn id="42" presetID="22" presetClass="entr" presetSubtype="4"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22" presetClass="entr" presetSubtype="2"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ntr" presetSubtype="4" fill="hold" grpId="0" nodeType="withEffect">
                                  <p:stCondLst>
                                    <p:cond delay="30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childTnLst>
                          </p:cTn>
                        </p:par>
                        <p:par>
                          <p:cTn id="51" fill="hold">
                            <p:stCondLst>
                              <p:cond delay="4100"/>
                            </p:stCondLst>
                            <p:childTnLst>
                              <p:par>
                                <p:cTn id="52" presetID="22" presetClass="entr" presetSubtype="4"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par>
                                <p:cTn id="55" presetID="22" presetClass="entr" presetSubtype="2" fill="hold" grpId="0" nodeType="withEffect">
                                  <p:stCondLst>
                                    <p:cond delay="200"/>
                                  </p:stCondLst>
                                  <p:childTnLst>
                                    <p:set>
                                      <p:cBhvr>
                                        <p:cTn id="56" dur="1" fill="hold">
                                          <p:stCondLst>
                                            <p:cond delay="0"/>
                                          </p:stCondLst>
                                        </p:cTn>
                                        <p:tgtEl>
                                          <p:spTgt spid="25"/>
                                        </p:tgtEl>
                                        <p:attrNameLst>
                                          <p:attrName>style.visibility</p:attrName>
                                        </p:attrNameLst>
                                      </p:cBhvr>
                                      <p:to>
                                        <p:strVal val="visible"/>
                                      </p:to>
                                    </p:set>
                                    <p:animEffect transition="in" filter="wipe(right)">
                                      <p:cBhvr>
                                        <p:cTn id="57" dur="500"/>
                                        <p:tgtEl>
                                          <p:spTgt spid="25"/>
                                        </p:tgtEl>
                                      </p:cBhvr>
                                    </p:animEffect>
                                  </p:childTnLst>
                                </p:cTn>
                              </p:par>
                              <p:par>
                                <p:cTn id="58" presetID="22" presetClass="entr" presetSubtype="4"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Effect transition="in" filter="wipe(down)">
                                      <p:cBhvr>
                                        <p:cTn id="60" dur="500"/>
                                        <p:tgtEl>
                                          <p:spTgt spid="26"/>
                                        </p:tgtEl>
                                      </p:cBhvr>
                                    </p:animEffect>
                                  </p:childTnLst>
                                </p:cTn>
                              </p:par>
                            </p:childTnLst>
                          </p:cTn>
                        </p:par>
                        <p:par>
                          <p:cTn id="61" fill="hold">
                            <p:stCondLst>
                              <p:cond delay="4600"/>
                            </p:stCondLst>
                            <p:childTnLst>
                              <p:par>
                                <p:cTn id="62" presetID="22" presetClass="entr" presetSubtype="4"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par>
                                <p:cTn id="68" presetID="22" presetClass="entr" presetSubtype="4" fill="hold" grpId="0" nodeType="withEffect">
                                  <p:stCondLst>
                                    <p:cond delay="400"/>
                                  </p:stCondLst>
                                  <p:childTnLst>
                                    <p:set>
                                      <p:cBhvr>
                                        <p:cTn id="69" dur="1" fill="hold">
                                          <p:stCondLst>
                                            <p:cond delay="0"/>
                                          </p:stCondLst>
                                        </p:cTn>
                                        <p:tgtEl>
                                          <p:spTgt spid="28"/>
                                        </p:tgtEl>
                                        <p:attrNameLst>
                                          <p:attrName>style.visibility</p:attrName>
                                        </p:attrNameLst>
                                      </p:cBhvr>
                                      <p:to>
                                        <p:strVal val="visible"/>
                                      </p:to>
                                    </p:set>
                                    <p:animEffect transition="in" filter="wipe(down)">
                                      <p:cBhvr>
                                        <p:cTn id="7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animBg="1"/>
      <p:bldP spid="22" grpId="0"/>
      <p:bldP spid="23" grpId="0" animBg="1"/>
      <p:bldP spid="24" grpId="0"/>
      <p:bldP spid="25" grpId="0" animBg="1"/>
      <p:bldP spid="26" grpId="0"/>
      <p:bldP spid="27"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矩形 5"/>
          <p:cNvSpPr/>
          <p:nvPr/>
        </p:nvSpPr>
        <p:spPr>
          <a:xfrm>
            <a:off x="3605012" y="3317249"/>
            <a:ext cx="1935564"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10" name="Freeform 6"/>
          <p:cNvSpPr/>
          <p:nvPr/>
        </p:nvSpPr>
        <p:spPr bwMode="auto">
          <a:xfrm>
            <a:off x="2427211" y="1801897"/>
            <a:ext cx="1404386" cy="140457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noFill/>
          <a:ln w="12700">
            <a:solidFill>
              <a:schemeClr val="bg1"/>
            </a:solidFill>
          </a:ln>
          <a:effectLst/>
          <a:scene3d>
            <a:camera prst="orthographicFront">
              <a:rot lat="0" lon="0" rev="0"/>
            </a:camera>
            <a:lightRig rig="balanced" dir="t">
              <a:rot lat="0" lon="0" rev="8700000"/>
            </a:lightRig>
          </a:scene3d>
          <a:sp3d/>
        </p:spPr>
        <p:txBody>
          <a:bodyPr vert="horz" wrap="square" lIns="91458" tIns="45730" rIns="91458" bIns="45730" numCol="1" anchor="t" anchorCtr="0" compatLnSpc="1"/>
          <a:lstStyle/>
          <a:p>
            <a:endParaRPr lang="zh-CN" altLang="en-US" sz="1015">
              <a:solidFill>
                <a:schemeClr val="bg1"/>
              </a:solidFill>
            </a:endParaRPr>
          </a:p>
        </p:txBody>
      </p:sp>
      <p:sp>
        <p:nvSpPr>
          <p:cNvPr id="11" name="矩形 10"/>
          <p:cNvSpPr/>
          <p:nvPr/>
        </p:nvSpPr>
        <p:spPr>
          <a:xfrm>
            <a:off x="2633585" y="2303945"/>
            <a:ext cx="991637" cy="415519"/>
          </a:xfrm>
          <a:prstGeom prst="rect">
            <a:avLst/>
          </a:prstGeom>
        </p:spPr>
        <p:txBody>
          <a:bodyPr wrap="square" lIns="91458" tIns="45730" rIns="91458" bIns="45730">
            <a:spAutoFit/>
          </a:bodyPr>
          <a:lstStyle/>
          <a:p>
            <a:pPr algn="ctr"/>
            <a:r>
              <a:rPr lang="en-US" altLang="zh-CN" sz="1050" dirty="0">
                <a:solidFill>
                  <a:prstClr val="white">
                    <a:alpha val="70000"/>
                  </a:prstClr>
                </a:solidFill>
                <a:latin typeface="方正卡通简体" panose="03000509000000000000" charset="-122"/>
              </a:rPr>
              <a:t> </a:t>
            </a:r>
            <a:r>
              <a:rPr lang="zh-CN" altLang="en-US" sz="1050" dirty="0">
                <a:solidFill>
                  <a:prstClr val="white">
                    <a:alpha val="70000"/>
                  </a:prstClr>
                </a:solidFill>
                <a:latin typeface="方正卡通简体" panose="03000509000000000000" charset="-122"/>
              </a:rPr>
              <a:t>输入您的</a:t>
            </a:r>
            <a:endParaRPr lang="en-US" altLang="zh-CN" sz="1050" dirty="0">
              <a:solidFill>
                <a:prstClr val="white">
                  <a:alpha val="70000"/>
                </a:prstClr>
              </a:solidFill>
              <a:latin typeface="方正卡通简体" panose="03000509000000000000" charset="-122"/>
            </a:endParaRPr>
          </a:p>
          <a:p>
            <a:pPr algn="ctr"/>
            <a:r>
              <a:rPr lang="zh-CN" altLang="en-US" sz="1050" dirty="0">
                <a:solidFill>
                  <a:prstClr val="white">
                    <a:alpha val="70000"/>
                  </a:prstClr>
                </a:solidFill>
                <a:latin typeface="方正卡通简体" panose="03000509000000000000" charset="-122"/>
              </a:rPr>
              <a:t>文字</a:t>
            </a:r>
            <a:endParaRPr lang="zh-CN" altLang="en-US" sz="1050" dirty="0">
              <a:solidFill>
                <a:prstClr val="white">
                  <a:alpha val="70000"/>
                </a:prstClr>
              </a:solidFill>
              <a:latin typeface="方正卡通简体" panose="03000509000000000000" charset="-122"/>
            </a:endParaRPr>
          </a:p>
        </p:txBody>
      </p:sp>
      <p:sp>
        <p:nvSpPr>
          <p:cNvPr id="12" name="Freeform 6"/>
          <p:cNvSpPr/>
          <p:nvPr/>
        </p:nvSpPr>
        <p:spPr bwMode="auto">
          <a:xfrm>
            <a:off x="5306251" y="1801897"/>
            <a:ext cx="1404386" cy="1404576"/>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noFill/>
          <a:ln w="12700">
            <a:solidFill>
              <a:schemeClr val="bg1"/>
            </a:solidFill>
          </a:ln>
          <a:effectLst/>
          <a:scene3d>
            <a:camera prst="orthographicFront">
              <a:rot lat="0" lon="0" rev="0"/>
            </a:camera>
            <a:lightRig rig="balanced" dir="t">
              <a:rot lat="0" lon="0" rev="8700000"/>
            </a:lightRig>
          </a:scene3d>
          <a:sp3d/>
        </p:spPr>
        <p:txBody>
          <a:bodyPr vert="horz" wrap="square" lIns="91458" tIns="45730" rIns="91458" bIns="45730" numCol="1" anchor="t" anchorCtr="0" compatLnSpc="1"/>
          <a:lstStyle/>
          <a:p>
            <a:endParaRPr lang="zh-CN" altLang="en-US" sz="1015">
              <a:solidFill>
                <a:schemeClr val="bg1"/>
              </a:solidFill>
            </a:endParaRPr>
          </a:p>
        </p:txBody>
      </p:sp>
      <p:sp>
        <p:nvSpPr>
          <p:cNvPr id="13" name="矩形 12"/>
          <p:cNvSpPr/>
          <p:nvPr/>
        </p:nvSpPr>
        <p:spPr>
          <a:xfrm>
            <a:off x="5512625" y="2303945"/>
            <a:ext cx="991637" cy="415519"/>
          </a:xfrm>
          <a:prstGeom prst="rect">
            <a:avLst/>
          </a:prstGeom>
        </p:spPr>
        <p:txBody>
          <a:bodyPr wrap="square" lIns="91458" tIns="45730" rIns="91458" bIns="45730">
            <a:spAutoFit/>
          </a:bodyPr>
          <a:lstStyle/>
          <a:p>
            <a:pPr algn="ctr"/>
            <a:r>
              <a:rPr lang="en-US" altLang="zh-CN" sz="1050" dirty="0">
                <a:solidFill>
                  <a:prstClr val="white">
                    <a:alpha val="70000"/>
                  </a:prstClr>
                </a:solidFill>
                <a:latin typeface="方正卡通简体" panose="03000509000000000000" charset="-122"/>
              </a:rPr>
              <a:t> </a:t>
            </a:r>
            <a:r>
              <a:rPr lang="zh-CN" altLang="en-US" sz="1050" dirty="0">
                <a:solidFill>
                  <a:prstClr val="white">
                    <a:alpha val="70000"/>
                  </a:prstClr>
                </a:solidFill>
                <a:latin typeface="方正卡通简体" panose="03000509000000000000" charset="-122"/>
              </a:rPr>
              <a:t>输入您的</a:t>
            </a:r>
            <a:endParaRPr lang="en-US" altLang="zh-CN" sz="1050" dirty="0">
              <a:solidFill>
                <a:prstClr val="white">
                  <a:alpha val="70000"/>
                </a:prstClr>
              </a:solidFill>
              <a:latin typeface="方正卡通简体" panose="03000509000000000000" charset="-122"/>
            </a:endParaRPr>
          </a:p>
          <a:p>
            <a:pPr algn="ctr"/>
            <a:r>
              <a:rPr lang="zh-CN" altLang="en-US" sz="1050" dirty="0">
                <a:solidFill>
                  <a:prstClr val="white">
                    <a:alpha val="70000"/>
                  </a:prstClr>
                </a:solidFill>
                <a:latin typeface="方正卡通简体" panose="03000509000000000000" charset="-122"/>
              </a:rPr>
              <a:t>文字</a:t>
            </a:r>
            <a:endParaRPr lang="zh-CN" altLang="en-US" sz="1050" dirty="0">
              <a:solidFill>
                <a:prstClr val="white">
                  <a:alpha val="70000"/>
                </a:prstClr>
              </a:solidFill>
              <a:latin typeface="方正卡通简体" panose="03000509000000000000" charset="-122"/>
            </a:endParaRPr>
          </a:p>
        </p:txBody>
      </p:sp>
      <p:sp>
        <p:nvSpPr>
          <p:cNvPr id="14" name="Freeform 6"/>
          <p:cNvSpPr/>
          <p:nvPr/>
        </p:nvSpPr>
        <p:spPr bwMode="auto">
          <a:xfrm>
            <a:off x="3732973" y="1433510"/>
            <a:ext cx="1679648" cy="1655707"/>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noFill/>
          <a:ln w="12700">
            <a:solidFill>
              <a:schemeClr val="bg1"/>
            </a:solidFill>
          </a:ln>
          <a:effectLst/>
          <a:scene3d>
            <a:camera prst="orthographicFront">
              <a:rot lat="0" lon="0" rev="0"/>
            </a:camera>
            <a:lightRig rig="balanced" dir="t">
              <a:rot lat="0" lon="0" rev="8700000"/>
            </a:lightRig>
          </a:scene3d>
          <a:sp3d/>
        </p:spPr>
        <p:txBody>
          <a:bodyPr vert="horz" wrap="square" lIns="91458" tIns="45730" rIns="91458" bIns="45730" numCol="1" anchor="t" anchorCtr="0" compatLnSpc="1"/>
          <a:lstStyle/>
          <a:p>
            <a:endParaRPr lang="zh-CN" altLang="en-US" sz="1015">
              <a:solidFill>
                <a:schemeClr val="bg1"/>
              </a:solidFill>
            </a:endParaRPr>
          </a:p>
        </p:txBody>
      </p:sp>
      <p:sp>
        <p:nvSpPr>
          <p:cNvPr id="15" name="矩形 14"/>
          <p:cNvSpPr/>
          <p:nvPr/>
        </p:nvSpPr>
        <p:spPr>
          <a:xfrm>
            <a:off x="4061735" y="2083405"/>
            <a:ext cx="991637" cy="415519"/>
          </a:xfrm>
          <a:prstGeom prst="rect">
            <a:avLst/>
          </a:prstGeom>
        </p:spPr>
        <p:txBody>
          <a:bodyPr wrap="square" lIns="91458" tIns="45730" rIns="91458" bIns="45730">
            <a:spAutoFit/>
          </a:bodyPr>
          <a:lstStyle/>
          <a:p>
            <a:pPr algn="ctr"/>
            <a:r>
              <a:rPr lang="en-US" altLang="zh-CN" sz="1050" dirty="0">
                <a:solidFill>
                  <a:prstClr val="white">
                    <a:alpha val="70000"/>
                  </a:prstClr>
                </a:solidFill>
                <a:latin typeface="方正卡通简体" panose="03000509000000000000" charset="-122"/>
              </a:rPr>
              <a:t> </a:t>
            </a:r>
            <a:r>
              <a:rPr lang="zh-CN" altLang="en-US" sz="1050" dirty="0">
                <a:solidFill>
                  <a:prstClr val="white">
                    <a:alpha val="70000"/>
                  </a:prstClr>
                </a:solidFill>
                <a:latin typeface="方正卡通简体" panose="03000509000000000000" charset="-122"/>
              </a:rPr>
              <a:t>输入您的</a:t>
            </a:r>
            <a:endParaRPr lang="en-US" altLang="zh-CN" sz="1050" dirty="0">
              <a:solidFill>
                <a:prstClr val="white">
                  <a:alpha val="70000"/>
                </a:prstClr>
              </a:solidFill>
              <a:latin typeface="方正卡通简体" panose="03000509000000000000" charset="-122"/>
            </a:endParaRPr>
          </a:p>
          <a:p>
            <a:pPr algn="ctr"/>
            <a:r>
              <a:rPr lang="zh-CN" altLang="en-US" sz="1050" dirty="0">
                <a:solidFill>
                  <a:prstClr val="white">
                    <a:alpha val="70000"/>
                  </a:prstClr>
                </a:solidFill>
                <a:latin typeface="方正卡通简体" panose="03000509000000000000" charset="-122"/>
              </a:rPr>
              <a:t>文字</a:t>
            </a:r>
            <a:endParaRPr lang="zh-CN" altLang="en-US" sz="1050" dirty="0">
              <a:solidFill>
                <a:prstClr val="white">
                  <a:alpha val="70000"/>
                </a:prstClr>
              </a:solidFill>
              <a:latin typeface="方正卡通简体" panose="03000509000000000000" charset="-122"/>
            </a:endParaRPr>
          </a:p>
        </p:txBody>
      </p:sp>
      <p:sp>
        <p:nvSpPr>
          <p:cNvPr id="16" name="矩形 15"/>
          <p:cNvSpPr/>
          <p:nvPr/>
        </p:nvSpPr>
        <p:spPr>
          <a:xfrm>
            <a:off x="6435468" y="1407358"/>
            <a:ext cx="2263181"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17" name="矩形 16"/>
          <p:cNvSpPr/>
          <p:nvPr/>
        </p:nvSpPr>
        <p:spPr>
          <a:xfrm>
            <a:off x="612077" y="1479367"/>
            <a:ext cx="2202840"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18" name="Freeform 6"/>
          <p:cNvSpPr/>
          <p:nvPr/>
        </p:nvSpPr>
        <p:spPr bwMode="auto">
          <a:xfrm>
            <a:off x="1539679" y="2621641"/>
            <a:ext cx="1027598" cy="102773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noFill/>
          <a:ln w="12700">
            <a:solidFill>
              <a:schemeClr val="bg1"/>
            </a:solidFill>
          </a:ln>
          <a:effectLst/>
          <a:scene3d>
            <a:camera prst="orthographicFront">
              <a:rot lat="0" lon="0" rev="0"/>
            </a:camera>
            <a:lightRig rig="balanced" dir="t">
              <a:rot lat="0" lon="0" rev="8700000"/>
            </a:lightRig>
          </a:scene3d>
          <a:sp3d/>
        </p:spPr>
        <p:txBody>
          <a:bodyPr vert="horz" wrap="square" lIns="91458" tIns="45730" rIns="91458" bIns="45730" numCol="1" anchor="t" anchorCtr="0" compatLnSpc="1"/>
          <a:lstStyle/>
          <a:p>
            <a:endParaRPr lang="zh-CN" altLang="en-US" sz="1015">
              <a:solidFill>
                <a:schemeClr val="bg1"/>
              </a:solidFill>
            </a:endParaRPr>
          </a:p>
        </p:txBody>
      </p:sp>
      <p:sp>
        <p:nvSpPr>
          <p:cNvPr id="19" name="矩形 18"/>
          <p:cNvSpPr/>
          <p:nvPr/>
        </p:nvSpPr>
        <p:spPr>
          <a:xfrm>
            <a:off x="1539679" y="2954337"/>
            <a:ext cx="991637" cy="415519"/>
          </a:xfrm>
          <a:prstGeom prst="rect">
            <a:avLst/>
          </a:prstGeom>
        </p:spPr>
        <p:txBody>
          <a:bodyPr wrap="square" lIns="91458" tIns="45730" rIns="91458" bIns="45730">
            <a:spAutoFit/>
          </a:bodyPr>
          <a:lstStyle/>
          <a:p>
            <a:pPr algn="ctr"/>
            <a:r>
              <a:rPr lang="en-US" altLang="zh-CN" sz="1050" dirty="0">
                <a:solidFill>
                  <a:prstClr val="white">
                    <a:alpha val="70000"/>
                  </a:prstClr>
                </a:solidFill>
                <a:latin typeface="方正卡通简体" panose="03000509000000000000" charset="-122"/>
              </a:rPr>
              <a:t> </a:t>
            </a:r>
            <a:r>
              <a:rPr lang="zh-CN" altLang="en-US" sz="1050" dirty="0">
                <a:solidFill>
                  <a:prstClr val="white">
                    <a:alpha val="70000"/>
                  </a:prstClr>
                </a:solidFill>
                <a:latin typeface="方正卡通简体" panose="03000509000000000000" charset="-122"/>
              </a:rPr>
              <a:t>输入您的</a:t>
            </a:r>
            <a:endParaRPr lang="en-US" altLang="zh-CN" sz="1050" dirty="0">
              <a:solidFill>
                <a:prstClr val="white">
                  <a:alpha val="70000"/>
                </a:prstClr>
              </a:solidFill>
              <a:latin typeface="方正卡通简体" panose="03000509000000000000" charset="-122"/>
            </a:endParaRPr>
          </a:p>
          <a:p>
            <a:pPr algn="ctr"/>
            <a:r>
              <a:rPr lang="zh-CN" altLang="en-US" sz="1050" dirty="0">
                <a:solidFill>
                  <a:prstClr val="white">
                    <a:alpha val="70000"/>
                  </a:prstClr>
                </a:solidFill>
                <a:latin typeface="方正卡通简体" panose="03000509000000000000" charset="-122"/>
              </a:rPr>
              <a:t>文字</a:t>
            </a:r>
            <a:endParaRPr lang="zh-CN" altLang="en-US" sz="1050" dirty="0">
              <a:solidFill>
                <a:prstClr val="white">
                  <a:alpha val="70000"/>
                </a:prstClr>
              </a:solidFill>
              <a:latin typeface="方正卡通简体" panose="03000509000000000000" charset="-122"/>
            </a:endParaRPr>
          </a:p>
        </p:txBody>
      </p:sp>
      <p:sp>
        <p:nvSpPr>
          <p:cNvPr id="20" name="Freeform 6"/>
          <p:cNvSpPr/>
          <p:nvPr/>
        </p:nvSpPr>
        <p:spPr bwMode="auto">
          <a:xfrm>
            <a:off x="6572128" y="2621641"/>
            <a:ext cx="1027598" cy="1027739"/>
          </a:xfrm>
          <a:custGeom>
            <a:avLst/>
            <a:gdLst>
              <a:gd name="T0" fmla="*/ 836 w 1058"/>
              <a:gd name="T1" fmla="*/ 96 h 1042"/>
              <a:gd name="T2" fmla="*/ 848 w 1058"/>
              <a:gd name="T3" fmla="*/ 244 h 1042"/>
              <a:gd name="T4" fmla="*/ 876 w 1058"/>
              <a:gd name="T5" fmla="*/ 278 h 1042"/>
              <a:gd name="T6" fmla="*/ 918 w 1058"/>
              <a:gd name="T7" fmla="*/ 354 h 1042"/>
              <a:gd name="T8" fmla="*/ 1042 w 1058"/>
              <a:gd name="T9" fmla="*/ 394 h 1042"/>
              <a:gd name="T10" fmla="*/ 956 w 1058"/>
              <a:gd name="T11" fmla="*/ 518 h 1042"/>
              <a:gd name="T12" fmla="*/ 954 w 1058"/>
              <a:gd name="T13" fmla="*/ 560 h 1042"/>
              <a:gd name="T14" fmla="*/ 940 w 1058"/>
              <a:gd name="T15" fmla="*/ 646 h 1042"/>
              <a:gd name="T16" fmla="*/ 1008 w 1058"/>
              <a:gd name="T17" fmla="*/ 756 h 1042"/>
              <a:gd name="T18" fmla="*/ 864 w 1058"/>
              <a:gd name="T19" fmla="*/ 794 h 1042"/>
              <a:gd name="T20" fmla="*/ 834 w 1058"/>
              <a:gd name="T21" fmla="*/ 828 h 1042"/>
              <a:gd name="T22" fmla="*/ 768 w 1058"/>
              <a:gd name="T23" fmla="*/ 884 h 1042"/>
              <a:gd name="T24" fmla="*/ 750 w 1058"/>
              <a:gd name="T25" fmla="*/ 1012 h 1042"/>
              <a:gd name="T26" fmla="*/ 614 w 1058"/>
              <a:gd name="T27" fmla="*/ 948 h 1042"/>
              <a:gd name="T28" fmla="*/ 572 w 1058"/>
              <a:gd name="T29" fmla="*/ 954 h 1042"/>
              <a:gd name="T30" fmla="*/ 486 w 1058"/>
              <a:gd name="T31" fmla="*/ 954 h 1042"/>
              <a:gd name="T32" fmla="*/ 388 w 1058"/>
              <a:gd name="T33" fmla="*/ 1042 h 1042"/>
              <a:gd name="T34" fmla="*/ 326 w 1058"/>
              <a:gd name="T35" fmla="*/ 906 h 1042"/>
              <a:gd name="T36" fmla="*/ 288 w 1058"/>
              <a:gd name="T37" fmla="*/ 884 h 1042"/>
              <a:gd name="T38" fmla="*/ 222 w 1058"/>
              <a:gd name="T39" fmla="*/ 828 h 1042"/>
              <a:gd name="T40" fmla="*/ 92 w 1058"/>
              <a:gd name="T41" fmla="*/ 832 h 1042"/>
              <a:gd name="T42" fmla="*/ 132 w 1058"/>
              <a:gd name="T43" fmla="*/ 686 h 1042"/>
              <a:gd name="T44" fmla="*/ 118 w 1058"/>
              <a:gd name="T45" fmla="*/ 646 h 1042"/>
              <a:gd name="T46" fmla="*/ 102 w 1058"/>
              <a:gd name="T47" fmla="*/ 560 h 1042"/>
              <a:gd name="T48" fmla="*/ 0 w 1058"/>
              <a:gd name="T49" fmla="*/ 480 h 1042"/>
              <a:gd name="T50" fmla="*/ 122 w 1058"/>
              <a:gd name="T51" fmla="*/ 394 h 1042"/>
              <a:gd name="T52" fmla="*/ 138 w 1058"/>
              <a:gd name="T53" fmla="*/ 354 h 1042"/>
              <a:gd name="T54" fmla="*/ 182 w 1058"/>
              <a:gd name="T55" fmla="*/ 278 h 1042"/>
              <a:gd name="T56" fmla="*/ 154 w 1058"/>
              <a:gd name="T57" fmla="*/ 152 h 1042"/>
              <a:gd name="T58" fmla="*/ 304 w 1058"/>
              <a:gd name="T59" fmla="*/ 164 h 1042"/>
              <a:gd name="T60" fmla="*/ 342 w 1058"/>
              <a:gd name="T61" fmla="*/ 144 h 1042"/>
              <a:gd name="T62" fmla="*/ 424 w 1058"/>
              <a:gd name="T63" fmla="*/ 114 h 1042"/>
              <a:gd name="T64" fmla="*/ 486 w 1058"/>
              <a:gd name="T65" fmla="*/ 0 h 1042"/>
              <a:gd name="T66" fmla="*/ 590 w 1058"/>
              <a:gd name="T67" fmla="*/ 106 h 1042"/>
              <a:gd name="T68" fmla="*/ 634 w 1058"/>
              <a:gd name="T69" fmla="*/ 114 h 1042"/>
              <a:gd name="T70" fmla="*/ 714 w 1058"/>
              <a:gd name="T71" fmla="*/ 144 h 1042"/>
              <a:gd name="T72" fmla="*/ 752 w 1058"/>
              <a:gd name="T73" fmla="*/ 164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8" h="1042">
                <a:moveTo>
                  <a:pt x="752" y="164"/>
                </a:moveTo>
                <a:lnTo>
                  <a:pt x="836" y="96"/>
                </a:lnTo>
                <a:lnTo>
                  <a:pt x="902" y="152"/>
                </a:lnTo>
                <a:lnTo>
                  <a:pt x="848" y="244"/>
                </a:lnTo>
                <a:lnTo>
                  <a:pt x="848" y="244"/>
                </a:lnTo>
                <a:lnTo>
                  <a:pt x="876" y="278"/>
                </a:lnTo>
                <a:lnTo>
                  <a:pt x="898" y="316"/>
                </a:lnTo>
                <a:lnTo>
                  <a:pt x="918" y="354"/>
                </a:lnTo>
                <a:lnTo>
                  <a:pt x="934" y="394"/>
                </a:lnTo>
                <a:lnTo>
                  <a:pt x="1042" y="394"/>
                </a:lnTo>
                <a:lnTo>
                  <a:pt x="1058" y="480"/>
                </a:lnTo>
                <a:lnTo>
                  <a:pt x="956" y="518"/>
                </a:lnTo>
                <a:lnTo>
                  <a:pt x="956" y="518"/>
                </a:lnTo>
                <a:lnTo>
                  <a:pt x="954" y="560"/>
                </a:lnTo>
                <a:lnTo>
                  <a:pt x="950" y="604"/>
                </a:lnTo>
                <a:lnTo>
                  <a:pt x="940" y="646"/>
                </a:lnTo>
                <a:lnTo>
                  <a:pt x="926" y="686"/>
                </a:lnTo>
                <a:lnTo>
                  <a:pt x="1008" y="756"/>
                </a:lnTo>
                <a:lnTo>
                  <a:pt x="966" y="832"/>
                </a:lnTo>
                <a:lnTo>
                  <a:pt x="864" y="794"/>
                </a:lnTo>
                <a:lnTo>
                  <a:pt x="864" y="794"/>
                </a:lnTo>
                <a:lnTo>
                  <a:pt x="834" y="828"/>
                </a:lnTo>
                <a:lnTo>
                  <a:pt x="804" y="856"/>
                </a:lnTo>
                <a:lnTo>
                  <a:pt x="768" y="884"/>
                </a:lnTo>
                <a:lnTo>
                  <a:pt x="732" y="906"/>
                </a:lnTo>
                <a:lnTo>
                  <a:pt x="750" y="1012"/>
                </a:lnTo>
                <a:lnTo>
                  <a:pt x="668" y="1042"/>
                </a:lnTo>
                <a:lnTo>
                  <a:pt x="614" y="948"/>
                </a:lnTo>
                <a:lnTo>
                  <a:pt x="614" y="948"/>
                </a:lnTo>
                <a:lnTo>
                  <a:pt x="572" y="954"/>
                </a:lnTo>
                <a:lnTo>
                  <a:pt x="528" y="958"/>
                </a:lnTo>
                <a:lnTo>
                  <a:pt x="486" y="954"/>
                </a:lnTo>
                <a:lnTo>
                  <a:pt x="442" y="948"/>
                </a:lnTo>
                <a:lnTo>
                  <a:pt x="388" y="1042"/>
                </a:lnTo>
                <a:lnTo>
                  <a:pt x="306" y="1012"/>
                </a:lnTo>
                <a:lnTo>
                  <a:pt x="326" y="906"/>
                </a:lnTo>
                <a:lnTo>
                  <a:pt x="326" y="906"/>
                </a:lnTo>
                <a:lnTo>
                  <a:pt x="288" y="884"/>
                </a:lnTo>
                <a:lnTo>
                  <a:pt x="254" y="856"/>
                </a:lnTo>
                <a:lnTo>
                  <a:pt x="222" y="828"/>
                </a:lnTo>
                <a:lnTo>
                  <a:pt x="194" y="794"/>
                </a:lnTo>
                <a:lnTo>
                  <a:pt x="92" y="832"/>
                </a:lnTo>
                <a:lnTo>
                  <a:pt x="48" y="756"/>
                </a:lnTo>
                <a:lnTo>
                  <a:pt x="132" y="686"/>
                </a:lnTo>
                <a:lnTo>
                  <a:pt x="132" y="686"/>
                </a:lnTo>
                <a:lnTo>
                  <a:pt x="118" y="646"/>
                </a:lnTo>
                <a:lnTo>
                  <a:pt x="108" y="604"/>
                </a:lnTo>
                <a:lnTo>
                  <a:pt x="102" y="560"/>
                </a:lnTo>
                <a:lnTo>
                  <a:pt x="102" y="518"/>
                </a:lnTo>
                <a:lnTo>
                  <a:pt x="0" y="480"/>
                </a:lnTo>
                <a:lnTo>
                  <a:pt x="14" y="394"/>
                </a:lnTo>
                <a:lnTo>
                  <a:pt x="122" y="394"/>
                </a:lnTo>
                <a:lnTo>
                  <a:pt x="122" y="394"/>
                </a:lnTo>
                <a:lnTo>
                  <a:pt x="138" y="354"/>
                </a:lnTo>
                <a:lnTo>
                  <a:pt x="158" y="316"/>
                </a:lnTo>
                <a:lnTo>
                  <a:pt x="182" y="278"/>
                </a:lnTo>
                <a:lnTo>
                  <a:pt x="210" y="244"/>
                </a:lnTo>
                <a:lnTo>
                  <a:pt x="154" y="152"/>
                </a:lnTo>
                <a:lnTo>
                  <a:pt x="222" y="96"/>
                </a:lnTo>
                <a:lnTo>
                  <a:pt x="304" y="164"/>
                </a:lnTo>
                <a:lnTo>
                  <a:pt x="304" y="164"/>
                </a:lnTo>
                <a:lnTo>
                  <a:pt x="342" y="144"/>
                </a:lnTo>
                <a:lnTo>
                  <a:pt x="382" y="128"/>
                </a:lnTo>
                <a:lnTo>
                  <a:pt x="424" y="114"/>
                </a:lnTo>
                <a:lnTo>
                  <a:pt x="466" y="106"/>
                </a:lnTo>
                <a:lnTo>
                  <a:pt x="486" y="0"/>
                </a:lnTo>
                <a:lnTo>
                  <a:pt x="572" y="0"/>
                </a:lnTo>
                <a:lnTo>
                  <a:pt x="590" y="106"/>
                </a:lnTo>
                <a:lnTo>
                  <a:pt x="590" y="106"/>
                </a:lnTo>
                <a:lnTo>
                  <a:pt x="634" y="114"/>
                </a:lnTo>
                <a:lnTo>
                  <a:pt x="674" y="128"/>
                </a:lnTo>
                <a:lnTo>
                  <a:pt x="714" y="144"/>
                </a:lnTo>
                <a:lnTo>
                  <a:pt x="752" y="164"/>
                </a:lnTo>
                <a:lnTo>
                  <a:pt x="752" y="164"/>
                </a:lnTo>
                <a:close/>
              </a:path>
            </a:pathLst>
          </a:custGeom>
          <a:noFill/>
          <a:ln w="12700">
            <a:solidFill>
              <a:schemeClr val="bg1"/>
            </a:solidFill>
          </a:ln>
          <a:effectLst/>
          <a:scene3d>
            <a:camera prst="orthographicFront">
              <a:rot lat="0" lon="0" rev="0"/>
            </a:camera>
            <a:lightRig rig="balanced" dir="t">
              <a:rot lat="0" lon="0" rev="8700000"/>
            </a:lightRig>
          </a:scene3d>
          <a:sp3d/>
        </p:spPr>
        <p:txBody>
          <a:bodyPr vert="horz" wrap="square" lIns="91458" tIns="45730" rIns="91458" bIns="45730" numCol="1" anchor="t" anchorCtr="0" compatLnSpc="1"/>
          <a:lstStyle/>
          <a:p>
            <a:endParaRPr lang="zh-CN" altLang="en-US" sz="1015">
              <a:solidFill>
                <a:schemeClr val="bg1"/>
              </a:solidFill>
            </a:endParaRPr>
          </a:p>
        </p:txBody>
      </p:sp>
      <p:sp>
        <p:nvSpPr>
          <p:cNvPr id="21" name="矩形 20"/>
          <p:cNvSpPr/>
          <p:nvPr/>
        </p:nvSpPr>
        <p:spPr>
          <a:xfrm>
            <a:off x="6572129" y="2935268"/>
            <a:ext cx="991637" cy="415519"/>
          </a:xfrm>
          <a:prstGeom prst="rect">
            <a:avLst/>
          </a:prstGeom>
        </p:spPr>
        <p:txBody>
          <a:bodyPr wrap="square" lIns="91458" tIns="45730" rIns="91458" bIns="45730">
            <a:spAutoFit/>
          </a:bodyPr>
          <a:lstStyle/>
          <a:p>
            <a:pPr algn="ctr"/>
            <a:r>
              <a:rPr lang="en-US" altLang="zh-CN" sz="1050" dirty="0">
                <a:solidFill>
                  <a:prstClr val="white">
                    <a:alpha val="70000"/>
                  </a:prstClr>
                </a:solidFill>
                <a:latin typeface="方正卡通简体" panose="03000509000000000000" charset="-122"/>
              </a:rPr>
              <a:t> </a:t>
            </a:r>
            <a:r>
              <a:rPr lang="zh-CN" altLang="en-US" sz="1050" dirty="0">
                <a:solidFill>
                  <a:prstClr val="white">
                    <a:alpha val="70000"/>
                  </a:prstClr>
                </a:solidFill>
                <a:latin typeface="方正卡通简体" panose="03000509000000000000" charset="-122"/>
              </a:rPr>
              <a:t>输入您的</a:t>
            </a:r>
            <a:endParaRPr lang="en-US" altLang="zh-CN" sz="1050" dirty="0">
              <a:solidFill>
                <a:prstClr val="white">
                  <a:alpha val="70000"/>
                </a:prstClr>
              </a:solidFill>
              <a:latin typeface="方正卡通简体" panose="03000509000000000000" charset="-122"/>
            </a:endParaRPr>
          </a:p>
          <a:p>
            <a:pPr algn="ctr"/>
            <a:r>
              <a:rPr lang="zh-CN" altLang="en-US" sz="1050" dirty="0">
                <a:solidFill>
                  <a:prstClr val="white">
                    <a:alpha val="70000"/>
                  </a:prstClr>
                </a:solidFill>
                <a:latin typeface="方正卡通简体" panose="03000509000000000000" charset="-122"/>
              </a:rPr>
              <a:t>文字</a:t>
            </a:r>
            <a:endParaRPr lang="zh-CN" altLang="en-US" sz="1050" dirty="0">
              <a:solidFill>
                <a:prstClr val="white">
                  <a:alpha val="70000"/>
                </a:prstClr>
              </a:solidFill>
              <a:latin typeface="方正卡通简体" panose="03000509000000000000" charset="-122"/>
            </a:endParaRPr>
          </a:p>
        </p:txBody>
      </p:sp>
      <p:sp>
        <p:nvSpPr>
          <p:cNvPr id="22" name="矩形 21"/>
          <p:cNvSpPr/>
          <p:nvPr/>
        </p:nvSpPr>
        <p:spPr>
          <a:xfrm>
            <a:off x="6391310" y="3715139"/>
            <a:ext cx="2307341"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23" name="矩形 22"/>
          <p:cNvSpPr/>
          <p:nvPr/>
        </p:nvSpPr>
        <p:spPr>
          <a:xfrm>
            <a:off x="507284" y="3715139"/>
            <a:ext cx="2307341"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1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26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3100"/>
                            </p:stCondLst>
                            <p:childTnLst>
                              <p:par>
                                <p:cTn id="51" presetID="8" presetClass="emph" presetSubtype="0" fill="hold" grpId="1" nodeType="afterEffect">
                                  <p:stCondLst>
                                    <p:cond delay="0"/>
                                  </p:stCondLst>
                                  <p:childTnLst>
                                    <p:animRot by="43200000">
                                      <p:cBhvr>
                                        <p:cTn id="52" dur="3000" fill="hold"/>
                                        <p:tgtEl>
                                          <p:spTgt spid="14"/>
                                        </p:tgtEl>
                                        <p:attrNameLst>
                                          <p:attrName>r</p:attrName>
                                        </p:attrNameLst>
                                      </p:cBhvr>
                                    </p:animRot>
                                  </p:childTnLst>
                                </p:cTn>
                              </p:par>
                              <p:par>
                                <p:cTn id="53" presetID="8" presetClass="emph" presetSubtype="0" fill="hold" grpId="1" nodeType="withEffect">
                                  <p:stCondLst>
                                    <p:cond delay="0"/>
                                  </p:stCondLst>
                                  <p:childTnLst>
                                    <p:animRot by="-43200000">
                                      <p:cBhvr>
                                        <p:cTn id="54" dur="3000" fill="hold"/>
                                        <p:tgtEl>
                                          <p:spTgt spid="12"/>
                                        </p:tgtEl>
                                        <p:attrNameLst>
                                          <p:attrName>r</p:attrName>
                                        </p:attrNameLst>
                                      </p:cBhvr>
                                    </p:animRot>
                                  </p:childTnLst>
                                </p:cTn>
                              </p:par>
                              <p:par>
                                <p:cTn id="55" presetID="8" presetClass="emph" presetSubtype="0" fill="hold" grpId="1" nodeType="withEffect">
                                  <p:stCondLst>
                                    <p:cond delay="0"/>
                                  </p:stCondLst>
                                  <p:childTnLst>
                                    <p:animRot by="-43200000">
                                      <p:cBhvr>
                                        <p:cTn id="56" dur="3000" fill="hold"/>
                                        <p:tgtEl>
                                          <p:spTgt spid="10"/>
                                        </p:tgtEl>
                                        <p:attrNameLst>
                                          <p:attrName>r</p:attrName>
                                        </p:attrNameLst>
                                      </p:cBhvr>
                                    </p:animRot>
                                  </p:childTnLst>
                                </p:cTn>
                              </p:par>
                              <p:par>
                                <p:cTn id="57" presetID="8" presetClass="emph" presetSubtype="0" fill="hold" grpId="1" nodeType="withEffect">
                                  <p:stCondLst>
                                    <p:cond delay="0"/>
                                  </p:stCondLst>
                                  <p:childTnLst>
                                    <p:animRot by="43200000">
                                      <p:cBhvr>
                                        <p:cTn id="58" dur="3000" fill="hold"/>
                                        <p:tgtEl>
                                          <p:spTgt spid="20"/>
                                        </p:tgtEl>
                                        <p:attrNameLst>
                                          <p:attrName>r</p:attrName>
                                        </p:attrNameLst>
                                      </p:cBhvr>
                                    </p:animRot>
                                  </p:childTnLst>
                                </p:cTn>
                              </p:par>
                              <p:par>
                                <p:cTn id="59" presetID="8" presetClass="emph" presetSubtype="0" fill="hold" grpId="1" nodeType="withEffect">
                                  <p:stCondLst>
                                    <p:cond delay="0"/>
                                  </p:stCondLst>
                                  <p:childTnLst>
                                    <p:animRot by="43200000">
                                      <p:cBhvr>
                                        <p:cTn id="60" dur="3000" fill="hold"/>
                                        <p:tgtEl>
                                          <p:spTgt spid="18"/>
                                        </p:tgtEl>
                                        <p:attrNameLst>
                                          <p:attrName>r</p:attrName>
                                        </p:attrNameLst>
                                      </p:cBhvr>
                                    </p:animRot>
                                  </p:childTnLst>
                                </p:cTn>
                              </p:par>
                              <p:par>
                                <p:cTn id="61" presetID="53" presetClass="entr" presetSubtype="16" fill="hold" grpId="0" nodeType="withEffect">
                                  <p:stCondLst>
                                    <p:cond delay="10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par>
                                <p:cTn id="66" presetID="53" presetClass="entr" presetSubtype="16" fill="hold" grpId="0" nodeType="withEffect">
                                  <p:stCondLst>
                                    <p:cond delay="10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53" presetClass="entr" presetSubtype="16" fill="hold" grpId="0" nodeType="withEffect">
                                  <p:stCondLst>
                                    <p:cond delay="10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par>
                                <p:cTn id="76" presetID="53" presetClass="entr" presetSubtype="16" fill="hold" grpId="0" nodeType="withEffect">
                                  <p:stCondLst>
                                    <p:cond delay="1000"/>
                                  </p:stCondLst>
                                  <p:childTnLst>
                                    <p:set>
                                      <p:cBhvr>
                                        <p:cTn id="77" dur="1" fill="hold">
                                          <p:stCondLst>
                                            <p:cond delay="0"/>
                                          </p:stCondLst>
                                        </p:cTn>
                                        <p:tgtEl>
                                          <p:spTgt spid="11"/>
                                        </p:tgtEl>
                                        <p:attrNameLst>
                                          <p:attrName>style.visibility</p:attrName>
                                        </p:attrNameLst>
                                      </p:cBhvr>
                                      <p:to>
                                        <p:strVal val="visible"/>
                                      </p:to>
                                    </p:set>
                                    <p:anim calcmode="lin" valueType="num">
                                      <p:cBhvr>
                                        <p:cTn id="78" dur="500" fill="hold"/>
                                        <p:tgtEl>
                                          <p:spTgt spid="11"/>
                                        </p:tgtEl>
                                        <p:attrNameLst>
                                          <p:attrName>ppt_w</p:attrName>
                                        </p:attrNameLst>
                                      </p:cBhvr>
                                      <p:tavLst>
                                        <p:tav tm="0">
                                          <p:val>
                                            <p:fltVal val="0"/>
                                          </p:val>
                                        </p:tav>
                                        <p:tav tm="100000">
                                          <p:val>
                                            <p:strVal val="#ppt_w"/>
                                          </p:val>
                                        </p:tav>
                                      </p:tavLst>
                                    </p:anim>
                                    <p:anim calcmode="lin" valueType="num">
                                      <p:cBhvr>
                                        <p:cTn id="79" dur="500" fill="hold"/>
                                        <p:tgtEl>
                                          <p:spTgt spid="11"/>
                                        </p:tgtEl>
                                        <p:attrNameLst>
                                          <p:attrName>ppt_h</p:attrName>
                                        </p:attrNameLst>
                                      </p:cBhvr>
                                      <p:tavLst>
                                        <p:tav tm="0">
                                          <p:val>
                                            <p:fltVal val="0"/>
                                          </p:val>
                                        </p:tav>
                                        <p:tav tm="100000">
                                          <p:val>
                                            <p:strVal val="#ppt_h"/>
                                          </p:val>
                                        </p:tav>
                                      </p:tavLst>
                                    </p:anim>
                                    <p:animEffect transition="in" filter="fade">
                                      <p:cBhvr>
                                        <p:cTn id="80" dur="500"/>
                                        <p:tgtEl>
                                          <p:spTgt spid="11"/>
                                        </p:tgtEl>
                                      </p:cBhvr>
                                    </p:animEffect>
                                  </p:childTnLst>
                                </p:cTn>
                              </p:par>
                              <p:par>
                                <p:cTn id="81" presetID="53" presetClass="entr" presetSubtype="16" fill="hold" grpId="0" nodeType="withEffect">
                                  <p:stCondLst>
                                    <p:cond delay="100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Effect transition="in" filter="fade">
                                      <p:cBhvr>
                                        <p:cTn id="85" dur="500"/>
                                        <p:tgtEl>
                                          <p:spTgt spid="19"/>
                                        </p:tgtEl>
                                      </p:cBhvr>
                                    </p:animEffect>
                                  </p:childTnLst>
                                </p:cTn>
                              </p:par>
                              <p:par>
                                <p:cTn id="86" presetID="10" presetClass="entr" presetSubtype="0" fill="hold" grpId="0" nodeType="withEffect">
                                  <p:stCondLst>
                                    <p:cond delay="150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500"/>
                                        <p:tgtEl>
                                          <p:spTgt spid="17"/>
                                        </p:tgtEl>
                                      </p:cBhvr>
                                    </p:animEffect>
                                  </p:childTnLst>
                                </p:cTn>
                              </p:par>
                              <p:par>
                                <p:cTn id="89" presetID="10" presetClass="entr" presetSubtype="0" fill="hold" grpId="0" nodeType="withEffect">
                                  <p:stCondLst>
                                    <p:cond delay="15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500"/>
                                        <p:tgtEl>
                                          <p:spTgt spid="23"/>
                                        </p:tgtEl>
                                      </p:cBhvr>
                                    </p:animEffect>
                                  </p:childTnLst>
                                </p:cTn>
                              </p:par>
                              <p:par>
                                <p:cTn id="92" presetID="10" presetClass="entr" presetSubtype="0" fill="hold" grpId="0" nodeType="withEffect">
                                  <p:stCondLst>
                                    <p:cond delay="1500"/>
                                  </p:stCondLst>
                                  <p:childTnLst>
                                    <p:set>
                                      <p:cBhvr>
                                        <p:cTn id="93" dur="1" fill="hold">
                                          <p:stCondLst>
                                            <p:cond delay="0"/>
                                          </p:stCondLst>
                                        </p:cTn>
                                        <p:tgtEl>
                                          <p:spTgt spid="6"/>
                                        </p:tgtEl>
                                        <p:attrNameLst>
                                          <p:attrName>style.visibility</p:attrName>
                                        </p:attrNameLst>
                                      </p:cBhvr>
                                      <p:to>
                                        <p:strVal val="visible"/>
                                      </p:to>
                                    </p:set>
                                    <p:animEffect transition="in" filter="fade">
                                      <p:cBhvr>
                                        <p:cTn id="94" dur="500"/>
                                        <p:tgtEl>
                                          <p:spTgt spid="6"/>
                                        </p:tgtEl>
                                      </p:cBhvr>
                                    </p:animEffect>
                                  </p:childTnLst>
                                </p:cTn>
                              </p:par>
                              <p:par>
                                <p:cTn id="95" presetID="10" presetClass="entr" presetSubtype="0" fill="hold" grpId="0" nodeType="withEffect">
                                  <p:stCondLst>
                                    <p:cond delay="150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10" grpId="0" animBg="1"/>
      <p:bldP spid="10" grpId="1" animBg="1"/>
      <p:bldP spid="11" grpId="0"/>
      <p:bldP spid="12" grpId="0" animBg="1"/>
      <p:bldP spid="12" grpId="1" animBg="1"/>
      <p:bldP spid="13" grpId="0"/>
      <p:bldP spid="14" grpId="0" animBg="1"/>
      <p:bldP spid="14" grpId="1" animBg="1"/>
      <p:bldP spid="15" grpId="0"/>
      <p:bldP spid="16" grpId="0"/>
      <p:bldP spid="17" grpId="0"/>
      <p:bldP spid="18" grpId="0" animBg="1"/>
      <p:bldP spid="18" grpId="1" animBg="1"/>
      <p:bldP spid="19" grpId="0"/>
      <p:bldP spid="20" grpId="0" animBg="1"/>
      <p:bldP spid="20" grpId="1" animBg="1"/>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sp>
        <p:nvSpPr>
          <p:cNvPr id="6" name="Cloud Callout 8"/>
          <p:cNvSpPr/>
          <p:nvPr/>
        </p:nvSpPr>
        <p:spPr bwMode="auto">
          <a:xfrm>
            <a:off x="4701400" y="1221602"/>
            <a:ext cx="1790083" cy="1112279"/>
          </a:xfrm>
          <a:prstGeom prst="cloudCallout">
            <a:avLst>
              <a:gd name="adj1" fmla="val -66639"/>
              <a:gd name="adj2" fmla="val 117063"/>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2" rIns="26982" bIns="53960" numCol="1" spcCol="0" rtlCol="0" fromWordArt="0" anchor="b" anchorCtr="0" forceAA="0" compatLnSpc="1">
            <a:noAutofit/>
          </a:bodyPr>
          <a:lstStyle/>
          <a:p>
            <a:r>
              <a:rPr lang="zh-CN" altLang="en-US" sz="2025" dirty="0">
                <a:solidFill>
                  <a:schemeClr val="bg1">
                    <a:alpha val="70000"/>
                  </a:schemeClr>
                </a:solidFill>
                <a:latin typeface="+mj-ea"/>
              </a:rPr>
              <a:t>单击填加</a:t>
            </a:r>
            <a:endParaRPr lang="en-US" altLang="zh-CN" sz="2025" dirty="0">
              <a:solidFill>
                <a:schemeClr val="bg1">
                  <a:alpha val="70000"/>
                </a:schemeClr>
              </a:solidFill>
              <a:latin typeface="+mj-ea"/>
            </a:endParaRPr>
          </a:p>
          <a:p>
            <a:r>
              <a:rPr lang="zh-CN" altLang="en-US" sz="2025" dirty="0">
                <a:solidFill>
                  <a:schemeClr val="bg1">
                    <a:alpha val="70000"/>
                  </a:schemeClr>
                </a:solidFill>
                <a:latin typeface="+mj-ea"/>
              </a:rPr>
              <a:t>文字内容</a:t>
            </a:r>
            <a:endParaRPr lang="en-US" altLang="zh-CN" sz="2025" dirty="0">
              <a:solidFill>
                <a:schemeClr val="bg1">
                  <a:alpha val="70000"/>
                </a:schemeClr>
              </a:solidFill>
              <a:latin typeface="+mj-ea"/>
            </a:endParaRPr>
          </a:p>
        </p:txBody>
      </p:sp>
      <p:sp>
        <p:nvSpPr>
          <p:cNvPr id="10" name="Cloud Callout 9"/>
          <p:cNvSpPr/>
          <p:nvPr/>
        </p:nvSpPr>
        <p:spPr bwMode="auto">
          <a:xfrm>
            <a:off x="1526527" y="2662619"/>
            <a:ext cx="2037494" cy="1121253"/>
          </a:xfrm>
          <a:prstGeom prst="cloudCallout">
            <a:avLst>
              <a:gd name="adj1" fmla="val 68799"/>
              <a:gd name="adj2" fmla="val 17194"/>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2" rIns="26982" bIns="53960" numCol="1" spcCol="0" rtlCol="0" fromWordArt="0" anchor="b" anchorCtr="0" forceAA="0" compatLnSpc="1">
            <a:noAutofit/>
          </a:bodyPr>
          <a:lstStyle/>
          <a:p>
            <a:r>
              <a:rPr lang="zh-CN" altLang="en-US" sz="2025" dirty="0">
                <a:solidFill>
                  <a:schemeClr val="bg1">
                    <a:alpha val="70000"/>
                  </a:schemeClr>
                </a:solidFill>
                <a:latin typeface="+mj-ea"/>
                <a:ea typeface="+mj-ea"/>
              </a:rPr>
              <a:t>单击填加</a:t>
            </a:r>
            <a:endParaRPr lang="en-US" altLang="zh-CN" sz="2025" dirty="0">
              <a:solidFill>
                <a:schemeClr val="bg1">
                  <a:alpha val="70000"/>
                </a:schemeClr>
              </a:solidFill>
              <a:latin typeface="+mj-ea"/>
              <a:ea typeface="+mj-ea"/>
            </a:endParaRPr>
          </a:p>
          <a:p>
            <a:r>
              <a:rPr lang="zh-CN" altLang="en-US" sz="2025" dirty="0">
                <a:solidFill>
                  <a:schemeClr val="bg1">
                    <a:alpha val="70000"/>
                  </a:schemeClr>
                </a:solidFill>
                <a:latin typeface="+mj-ea"/>
                <a:ea typeface="+mj-ea"/>
              </a:rPr>
              <a:t>文字内容</a:t>
            </a:r>
            <a:endParaRPr lang="en-US" sz="2025" dirty="0">
              <a:solidFill>
                <a:schemeClr val="bg1">
                  <a:alpha val="70000"/>
                </a:schemeClr>
              </a:solidFill>
              <a:latin typeface="+mj-ea"/>
              <a:ea typeface="+mj-ea"/>
            </a:endParaRPr>
          </a:p>
        </p:txBody>
      </p:sp>
      <p:sp>
        <p:nvSpPr>
          <p:cNvPr id="11" name="Cloud Callout 11"/>
          <p:cNvSpPr/>
          <p:nvPr/>
        </p:nvSpPr>
        <p:spPr bwMode="auto">
          <a:xfrm>
            <a:off x="5592006" y="2535626"/>
            <a:ext cx="1895819" cy="1246845"/>
          </a:xfrm>
          <a:prstGeom prst="cloudCallout">
            <a:avLst>
              <a:gd name="adj1" fmla="val -90339"/>
              <a:gd name="adj2" fmla="val 18228"/>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2" rIns="26982" bIns="53960" numCol="1" spcCol="0" rtlCol="0" fromWordArt="0" anchor="b" anchorCtr="0" forceAA="0" compatLnSpc="1">
            <a:noAutofit/>
          </a:bodyPr>
          <a:lstStyle/>
          <a:p>
            <a:r>
              <a:rPr lang="zh-CN" altLang="en-US" sz="2025" dirty="0">
                <a:solidFill>
                  <a:schemeClr val="bg1">
                    <a:alpha val="70000"/>
                  </a:schemeClr>
                </a:solidFill>
                <a:latin typeface="+mj-ea"/>
              </a:rPr>
              <a:t>单击填加</a:t>
            </a:r>
            <a:endParaRPr lang="en-US" altLang="zh-CN" sz="2025" dirty="0">
              <a:solidFill>
                <a:schemeClr val="bg1">
                  <a:alpha val="70000"/>
                </a:schemeClr>
              </a:solidFill>
              <a:latin typeface="+mj-ea"/>
            </a:endParaRPr>
          </a:p>
          <a:p>
            <a:r>
              <a:rPr lang="zh-CN" altLang="en-US" sz="2025" dirty="0">
                <a:solidFill>
                  <a:schemeClr val="bg1">
                    <a:alpha val="70000"/>
                  </a:schemeClr>
                </a:solidFill>
                <a:latin typeface="+mj-ea"/>
              </a:rPr>
              <a:t>文字内容</a:t>
            </a:r>
            <a:endParaRPr lang="en-US" altLang="zh-CN" sz="2025" dirty="0">
              <a:solidFill>
                <a:schemeClr val="bg1">
                  <a:alpha val="70000"/>
                </a:schemeClr>
              </a:solidFill>
              <a:latin typeface="+mj-ea"/>
            </a:endParaRPr>
          </a:p>
        </p:txBody>
      </p:sp>
      <p:sp>
        <p:nvSpPr>
          <p:cNvPr id="12" name="Cloud Callout 12"/>
          <p:cNvSpPr/>
          <p:nvPr/>
        </p:nvSpPr>
        <p:spPr bwMode="auto">
          <a:xfrm>
            <a:off x="2340044" y="1325767"/>
            <a:ext cx="1984371" cy="1120344"/>
          </a:xfrm>
          <a:prstGeom prst="cloudCallout">
            <a:avLst>
              <a:gd name="adj1" fmla="val 44578"/>
              <a:gd name="adj2" fmla="val 117581"/>
            </a:avLst>
          </a:prstGeom>
          <a:noFill/>
          <a:ln>
            <a:solidFill>
              <a:schemeClr val="bg1">
                <a:lumMod val="85000"/>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982" rIns="26982" bIns="53960" numCol="1" spcCol="0" rtlCol="0" fromWordArt="0" anchor="b" anchorCtr="0" forceAA="0" compatLnSpc="1">
            <a:noAutofit/>
          </a:bodyPr>
          <a:lstStyle/>
          <a:p>
            <a:r>
              <a:rPr lang="zh-CN" altLang="en-US" sz="2025" dirty="0">
                <a:solidFill>
                  <a:schemeClr val="bg1">
                    <a:alpha val="70000"/>
                  </a:schemeClr>
                </a:solidFill>
                <a:latin typeface="+mj-ea"/>
                <a:ea typeface="+mj-ea"/>
              </a:rPr>
              <a:t>单击填加</a:t>
            </a:r>
            <a:endParaRPr lang="en-US" altLang="zh-CN" sz="2025" dirty="0">
              <a:solidFill>
                <a:schemeClr val="bg1">
                  <a:alpha val="70000"/>
                </a:schemeClr>
              </a:solidFill>
              <a:latin typeface="+mj-ea"/>
              <a:ea typeface="+mj-ea"/>
            </a:endParaRPr>
          </a:p>
          <a:p>
            <a:r>
              <a:rPr lang="zh-CN" altLang="en-US" sz="2025" dirty="0">
                <a:solidFill>
                  <a:schemeClr val="bg1">
                    <a:alpha val="70000"/>
                  </a:schemeClr>
                </a:solidFill>
                <a:latin typeface="+mj-ea"/>
                <a:ea typeface="+mj-ea"/>
              </a:rPr>
              <a:t>文字内容</a:t>
            </a:r>
            <a:endParaRPr lang="en-US" altLang="zh-CN" sz="2025" dirty="0">
              <a:solidFill>
                <a:schemeClr val="bg1">
                  <a:alpha val="70000"/>
                </a:schemeClr>
              </a:solidFill>
              <a:latin typeface="+mj-ea"/>
              <a:ea typeface="+mj-ea"/>
            </a:endParaRPr>
          </a:p>
        </p:txBody>
      </p:sp>
      <p:sp>
        <p:nvSpPr>
          <p:cNvPr id="13" name="Freeform 6"/>
          <p:cNvSpPr>
            <a:spLocks noEditPoints="1"/>
          </p:cNvSpPr>
          <p:nvPr/>
        </p:nvSpPr>
        <p:spPr bwMode="auto">
          <a:xfrm>
            <a:off x="4215488" y="3068968"/>
            <a:ext cx="937231" cy="842918"/>
          </a:xfrm>
          <a:custGeom>
            <a:avLst/>
            <a:gdLst>
              <a:gd name="T0" fmla="*/ 124 w 340"/>
              <a:gd name="T1" fmla="*/ 294 h 306"/>
              <a:gd name="T2" fmla="*/ 146 w 340"/>
              <a:gd name="T3" fmla="*/ 237 h 306"/>
              <a:gd name="T4" fmla="*/ 108 w 340"/>
              <a:gd name="T5" fmla="*/ 39 h 306"/>
              <a:gd name="T6" fmla="*/ 231 w 340"/>
              <a:gd name="T7" fmla="*/ 18 h 306"/>
              <a:gd name="T8" fmla="*/ 320 w 340"/>
              <a:gd name="T9" fmla="*/ 57 h 306"/>
              <a:gd name="T10" fmla="*/ 256 w 340"/>
              <a:gd name="T11" fmla="*/ 68 h 306"/>
              <a:gd name="T12" fmla="*/ 204 w 340"/>
              <a:gd name="T13" fmla="*/ 17 h 306"/>
              <a:gd name="T14" fmla="*/ 197 w 340"/>
              <a:gd name="T15" fmla="*/ 115 h 306"/>
              <a:gd name="T16" fmla="*/ 264 w 340"/>
              <a:gd name="T17" fmla="*/ 101 h 306"/>
              <a:gd name="T18" fmla="*/ 278 w 340"/>
              <a:gd name="T19" fmla="*/ 127 h 306"/>
              <a:gd name="T20" fmla="*/ 283 w 340"/>
              <a:gd name="T21" fmla="*/ 148 h 306"/>
              <a:gd name="T22" fmla="*/ 255 w 340"/>
              <a:gd name="T23" fmla="*/ 82 h 306"/>
              <a:gd name="T24" fmla="*/ 297 w 340"/>
              <a:gd name="T25" fmla="*/ 84 h 306"/>
              <a:gd name="T26" fmla="*/ 313 w 340"/>
              <a:gd name="T27" fmla="*/ 64 h 306"/>
              <a:gd name="T28" fmla="*/ 324 w 340"/>
              <a:gd name="T29" fmla="*/ 159 h 306"/>
              <a:gd name="T30" fmla="*/ 179 w 340"/>
              <a:gd name="T31" fmla="*/ 222 h 306"/>
              <a:gd name="T32" fmla="*/ 160 w 340"/>
              <a:gd name="T33" fmla="*/ 249 h 306"/>
              <a:gd name="T34" fmla="*/ 133 w 340"/>
              <a:gd name="T35" fmla="*/ 213 h 306"/>
              <a:gd name="T36" fmla="*/ 93 w 340"/>
              <a:gd name="T37" fmla="*/ 217 h 306"/>
              <a:gd name="T38" fmla="*/ 101 w 340"/>
              <a:gd name="T39" fmla="*/ 236 h 306"/>
              <a:gd name="T40" fmla="*/ 73 w 340"/>
              <a:gd name="T41" fmla="*/ 176 h 306"/>
              <a:gd name="T42" fmla="*/ 49 w 340"/>
              <a:gd name="T43" fmla="*/ 194 h 306"/>
              <a:gd name="T44" fmla="*/ 15 w 340"/>
              <a:gd name="T45" fmla="*/ 180 h 306"/>
              <a:gd name="T46" fmla="*/ 41 w 340"/>
              <a:gd name="T47" fmla="*/ 200 h 306"/>
              <a:gd name="T48" fmla="*/ 68 w 340"/>
              <a:gd name="T49" fmla="*/ 169 h 306"/>
              <a:gd name="T50" fmla="*/ 96 w 340"/>
              <a:gd name="T51" fmla="*/ 175 h 306"/>
              <a:gd name="T52" fmla="*/ 50 w 340"/>
              <a:gd name="T53" fmla="*/ 161 h 306"/>
              <a:gd name="T54" fmla="*/ 26 w 340"/>
              <a:gd name="T55" fmla="*/ 128 h 306"/>
              <a:gd name="T56" fmla="*/ 38 w 340"/>
              <a:gd name="T57" fmla="*/ 122 h 306"/>
              <a:gd name="T58" fmla="*/ 173 w 340"/>
              <a:gd name="T59" fmla="*/ 66 h 306"/>
              <a:gd name="T60" fmla="*/ 201 w 340"/>
              <a:gd name="T61" fmla="*/ 98 h 306"/>
              <a:gd name="T62" fmla="*/ 143 w 340"/>
              <a:gd name="T63" fmla="*/ 45 h 306"/>
              <a:gd name="T64" fmla="*/ 58 w 340"/>
              <a:gd name="T65" fmla="*/ 75 h 306"/>
              <a:gd name="T66" fmla="*/ 75 w 340"/>
              <a:gd name="T67" fmla="*/ 44 h 306"/>
              <a:gd name="T68" fmla="*/ 276 w 340"/>
              <a:gd name="T69" fmla="*/ 31 h 306"/>
              <a:gd name="T70" fmla="*/ 315 w 340"/>
              <a:gd name="T71" fmla="*/ 171 h 306"/>
              <a:gd name="T72" fmla="*/ 149 w 340"/>
              <a:gd name="T73" fmla="*/ 292 h 306"/>
              <a:gd name="T74" fmla="*/ 8 w 340"/>
              <a:gd name="T75" fmla="*/ 201 h 306"/>
              <a:gd name="T76" fmla="*/ 55 w 340"/>
              <a:gd name="T77" fmla="*/ 49 h 306"/>
              <a:gd name="T78" fmla="*/ 78 w 340"/>
              <a:gd name="T79" fmla="*/ 128 h 306"/>
              <a:gd name="T80" fmla="*/ 210 w 340"/>
              <a:gd name="T81" fmla="*/ 201 h 306"/>
              <a:gd name="T82" fmla="*/ 145 w 340"/>
              <a:gd name="T83" fmla="*/ 183 h 306"/>
              <a:gd name="T84" fmla="*/ 144 w 340"/>
              <a:gd name="T85" fmla="*/ 167 h 306"/>
              <a:gd name="T86" fmla="*/ 80 w 340"/>
              <a:gd name="T87" fmla="*/ 97 h 306"/>
              <a:gd name="T88" fmla="*/ 76 w 340"/>
              <a:gd name="T89" fmla="*/ 123 h 306"/>
              <a:gd name="T90" fmla="*/ 68 w 340"/>
              <a:gd name="T91" fmla="*/ 97 h 306"/>
              <a:gd name="T92" fmla="*/ 130 w 340"/>
              <a:gd name="T93" fmla="*/ 108 h 306"/>
              <a:gd name="T94" fmla="*/ 111 w 340"/>
              <a:gd name="T95" fmla="*/ 99 h 306"/>
              <a:gd name="T96" fmla="*/ 138 w 340"/>
              <a:gd name="T97" fmla="*/ 94 h 306"/>
              <a:gd name="T98" fmla="*/ 132 w 340"/>
              <a:gd name="T99" fmla="*/ 70 h 306"/>
              <a:gd name="T100" fmla="*/ 59 w 340"/>
              <a:gd name="T101" fmla="*/ 99 h 306"/>
              <a:gd name="T102" fmla="*/ 153 w 340"/>
              <a:gd name="T103" fmla="*/ 128 h 306"/>
              <a:gd name="T104" fmla="*/ 207 w 340"/>
              <a:gd name="T105" fmla="*/ 178 h 306"/>
              <a:gd name="T106" fmla="*/ 249 w 340"/>
              <a:gd name="T107" fmla="*/ 157 h 306"/>
              <a:gd name="T108" fmla="*/ 222 w 340"/>
              <a:gd name="T109" fmla="*/ 166 h 306"/>
              <a:gd name="T110" fmla="*/ 260 w 340"/>
              <a:gd name="T111" fmla="*/ 157 h 306"/>
              <a:gd name="T112" fmla="*/ 213 w 340"/>
              <a:gd name="T113" fmla="*/ 13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0" h="306">
                <a:moveTo>
                  <a:pt x="54" y="224"/>
                </a:moveTo>
                <a:cubicBezTo>
                  <a:pt x="55" y="231"/>
                  <a:pt x="56" y="236"/>
                  <a:pt x="61" y="242"/>
                </a:cubicBezTo>
                <a:cubicBezTo>
                  <a:pt x="70" y="253"/>
                  <a:pt x="86" y="256"/>
                  <a:pt x="100" y="256"/>
                </a:cubicBezTo>
                <a:cubicBezTo>
                  <a:pt x="111" y="256"/>
                  <a:pt x="120" y="252"/>
                  <a:pt x="131" y="250"/>
                </a:cubicBezTo>
                <a:cubicBezTo>
                  <a:pt x="135" y="250"/>
                  <a:pt x="139" y="252"/>
                  <a:pt x="139" y="256"/>
                </a:cubicBezTo>
                <a:cubicBezTo>
                  <a:pt x="140" y="260"/>
                  <a:pt x="137" y="265"/>
                  <a:pt x="136" y="269"/>
                </a:cubicBezTo>
                <a:cubicBezTo>
                  <a:pt x="132" y="277"/>
                  <a:pt x="126" y="284"/>
                  <a:pt x="124" y="293"/>
                </a:cubicBezTo>
                <a:cubicBezTo>
                  <a:pt x="124" y="293"/>
                  <a:pt x="124" y="294"/>
                  <a:pt x="124" y="294"/>
                </a:cubicBezTo>
                <a:cubicBezTo>
                  <a:pt x="124" y="294"/>
                  <a:pt x="124" y="294"/>
                  <a:pt x="124" y="294"/>
                </a:cubicBezTo>
                <a:cubicBezTo>
                  <a:pt x="124" y="294"/>
                  <a:pt x="124" y="294"/>
                  <a:pt x="124" y="294"/>
                </a:cubicBezTo>
                <a:cubicBezTo>
                  <a:pt x="124" y="294"/>
                  <a:pt x="124" y="294"/>
                  <a:pt x="124" y="294"/>
                </a:cubicBezTo>
                <a:cubicBezTo>
                  <a:pt x="124" y="294"/>
                  <a:pt x="124" y="294"/>
                  <a:pt x="124" y="295"/>
                </a:cubicBezTo>
                <a:cubicBezTo>
                  <a:pt x="127" y="299"/>
                  <a:pt x="138" y="297"/>
                  <a:pt x="141" y="295"/>
                </a:cubicBezTo>
                <a:cubicBezTo>
                  <a:pt x="142" y="295"/>
                  <a:pt x="143" y="294"/>
                  <a:pt x="143" y="294"/>
                </a:cubicBezTo>
                <a:cubicBezTo>
                  <a:pt x="142" y="293"/>
                  <a:pt x="142" y="292"/>
                  <a:pt x="142" y="291"/>
                </a:cubicBezTo>
                <a:cubicBezTo>
                  <a:pt x="146" y="279"/>
                  <a:pt x="148" y="269"/>
                  <a:pt x="154" y="259"/>
                </a:cubicBezTo>
                <a:cubicBezTo>
                  <a:pt x="150" y="256"/>
                  <a:pt x="151" y="251"/>
                  <a:pt x="151" y="246"/>
                </a:cubicBezTo>
                <a:cubicBezTo>
                  <a:pt x="150" y="242"/>
                  <a:pt x="150" y="238"/>
                  <a:pt x="146" y="237"/>
                </a:cubicBezTo>
                <a:cubicBezTo>
                  <a:pt x="141" y="236"/>
                  <a:pt x="137" y="235"/>
                  <a:pt x="132" y="236"/>
                </a:cubicBezTo>
                <a:cubicBezTo>
                  <a:pt x="109" y="241"/>
                  <a:pt x="109" y="241"/>
                  <a:pt x="109" y="241"/>
                </a:cubicBezTo>
                <a:cubicBezTo>
                  <a:pt x="94" y="242"/>
                  <a:pt x="75" y="236"/>
                  <a:pt x="66" y="224"/>
                </a:cubicBezTo>
                <a:cubicBezTo>
                  <a:pt x="65" y="222"/>
                  <a:pt x="64" y="221"/>
                  <a:pt x="63" y="220"/>
                </a:cubicBezTo>
                <a:cubicBezTo>
                  <a:pt x="62" y="221"/>
                  <a:pt x="60" y="222"/>
                  <a:pt x="59" y="222"/>
                </a:cubicBezTo>
                <a:cubicBezTo>
                  <a:pt x="57" y="223"/>
                  <a:pt x="56" y="224"/>
                  <a:pt x="54" y="224"/>
                </a:cubicBezTo>
                <a:close/>
                <a:moveTo>
                  <a:pt x="105" y="34"/>
                </a:moveTo>
                <a:cubicBezTo>
                  <a:pt x="105" y="35"/>
                  <a:pt x="105" y="36"/>
                  <a:pt x="105" y="36"/>
                </a:cubicBezTo>
                <a:cubicBezTo>
                  <a:pt x="105" y="38"/>
                  <a:pt x="106" y="39"/>
                  <a:pt x="108" y="39"/>
                </a:cubicBezTo>
                <a:cubicBezTo>
                  <a:pt x="109" y="39"/>
                  <a:pt x="111" y="38"/>
                  <a:pt x="111" y="36"/>
                </a:cubicBezTo>
                <a:cubicBezTo>
                  <a:pt x="113" y="19"/>
                  <a:pt x="136" y="7"/>
                  <a:pt x="151" y="17"/>
                </a:cubicBezTo>
                <a:cubicBezTo>
                  <a:pt x="152" y="18"/>
                  <a:pt x="154" y="18"/>
                  <a:pt x="155" y="17"/>
                </a:cubicBezTo>
                <a:cubicBezTo>
                  <a:pt x="155" y="17"/>
                  <a:pt x="156" y="16"/>
                  <a:pt x="156" y="15"/>
                </a:cubicBezTo>
                <a:cubicBezTo>
                  <a:pt x="156" y="14"/>
                  <a:pt x="157" y="13"/>
                  <a:pt x="158" y="12"/>
                </a:cubicBezTo>
                <a:cubicBezTo>
                  <a:pt x="170" y="3"/>
                  <a:pt x="188" y="5"/>
                  <a:pt x="201" y="8"/>
                </a:cubicBezTo>
                <a:cubicBezTo>
                  <a:pt x="211" y="10"/>
                  <a:pt x="218" y="13"/>
                  <a:pt x="227" y="18"/>
                </a:cubicBezTo>
                <a:cubicBezTo>
                  <a:pt x="228" y="19"/>
                  <a:pt x="230" y="19"/>
                  <a:pt x="231" y="18"/>
                </a:cubicBezTo>
                <a:cubicBezTo>
                  <a:pt x="231" y="18"/>
                  <a:pt x="231" y="18"/>
                  <a:pt x="231" y="18"/>
                </a:cubicBezTo>
                <a:cubicBezTo>
                  <a:pt x="240" y="15"/>
                  <a:pt x="247" y="13"/>
                  <a:pt x="257" y="15"/>
                </a:cubicBezTo>
                <a:cubicBezTo>
                  <a:pt x="266" y="17"/>
                  <a:pt x="270" y="25"/>
                  <a:pt x="271" y="33"/>
                </a:cubicBezTo>
                <a:cubicBezTo>
                  <a:pt x="271" y="33"/>
                  <a:pt x="271" y="33"/>
                  <a:pt x="271" y="33"/>
                </a:cubicBezTo>
                <a:cubicBezTo>
                  <a:pt x="271" y="33"/>
                  <a:pt x="271" y="34"/>
                  <a:pt x="271" y="34"/>
                </a:cubicBezTo>
                <a:cubicBezTo>
                  <a:pt x="271" y="35"/>
                  <a:pt x="272" y="36"/>
                  <a:pt x="274" y="36"/>
                </a:cubicBezTo>
                <a:cubicBezTo>
                  <a:pt x="282" y="37"/>
                  <a:pt x="291" y="37"/>
                  <a:pt x="299" y="41"/>
                </a:cubicBezTo>
                <a:cubicBezTo>
                  <a:pt x="307" y="44"/>
                  <a:pt x="314" y="49"/>
                  <a:pt x="320" y="55"/>
                </a:cubicBezTo>
                <a:cubicBezTo>
                  <a:pt x="321" y="56"/>
                  <a:pt x="322" y="57"/>
                  <a:pt x="323" y="58"/>
                </a:cubicBezTo>
                <a:cubicBezTo>
                  <a:pt x="322" y="58"/>
                  <a:pt x="321" y="58"/>
                  <a:pt x="320" y="57"/>
                </a:cubicBezTo>
                <a:cubicBezTo>
                  <a:pt x="311" y="57"/>
                  <a:pt x="303" y="61"/>
                  <a:pt x="300" y="69"/>
                </a:cubicBezTo>
                <a:cubicBezTo>
                  <a:pt x="298" y="64"/>
                  <a:pt x="296" y="59"/>
                  <a:pt x="291" y="55"/>
                </a:cubicBezTo>
                <a:cubicBezTo>
                  <a:pt x="282" y="48"/>
                  <a:pt x="267" y="42"/>
                  <a:pt x="257" y="49"/>
                </a:cubicBezTo>
                <a:cubicBezTo>
                  <a:pt x="256" y="47"/>
                  <a:pt x="254" y="45"/>
                  <a:pt x="253" y="43"/>
                </a:cubicBezTo>
                <a:cubicBezTo>
                  <a:pt x="242" y="32"/>
                  <a:pt x="227" y="31"/>
                  <a:pt x="213" y="30"/>
                </a:cubicBezTo>
                <a:cubicBezTo>
                  <a:pt x="212" y="30"/>
                  <a:pt x="210" y="31"/>
                  <a:pt x="210" y="32"/>
                </a:cubicBezTo>
                <a:cubicBezTo>
                  <a:pt x="210" y="34"/>
                  <a:pt x="212" y="35"/>
                  <a:pt x="213" y="35"/>
                </a:cubicBezTo>
                <a:cubicBezTo>
                  <a:pt x="224" y="36"/>
                  <a:pt x="234" y="37"/>
                  <a:pt x="243" y="43"/>
                </a:cubicBezTo>
                <a:cubicBezTo>
                  <a:pt x="253" y="48"/>
                  <a:pt x="255" y="58"/>
                  <a:pt x="256" y="68"/>
                </a:cubicBezTo>
                <a:cubicBezTo>
                  <a:pt x="256" y="69"/>
                  <a:pt x="256" y="69"/>
                  <a:pt x="256" y="69"/>
                </a:cubicBezTo>
                <a:cubicBezTo>
                  <a:pt x="254" y="72"/>
                  <a:pt x="252" y="75"/>
                  <a:pt x="251" y="79"/>
                </a:cubicBezTo>
                <a:cubicBezTo>
                  <a:pt x="242" y="72"/>
                  <a:pt x="229" y="69"/>
                  <a:pt x="220" y="76"/>
                </a:cubicBezTo>
                <a:cubicBezTo>
                  <a:pt x="217" y="69"/>
                  <a:pt x="213" y="64"/>
                  <a:pt x="212" y="56"/>
                </a:cubicBezTo>
                <a:cubicBezTo>
                  <a:pt x="211" y="53"/>
                  <a:pt x="211" y="52"/>
                  <a:pt x="215" y="51"/>
                </a:cubicBezTo>
                <a:cubicBezTo>
                  <a:pt x="216" y="51"/>
                  <a:pt x="217" y="50"/>
                  <a:pt x="217" y="49"/>
                </a:cubicBezTo>
                <a:cubicBezTo>
                  <a:pt x="217" y="48"/>
                  <a:pt x="217" y="48"/>
                  <a:pt x="217" y="47"/>
                </a:cubicBezTo>
                <a:cubicBezTo>
                  <a:pt x="217" y="46"/>
                  <a:pt x="216" y="45"/>
                  <a:pt x="215" y="45"/>
                </a:cubicBezTo>
                <a:cubicBezTo>
                  <a:pt x="206" y="38"/>
                  <a:pt x="202" y="29"/>
                  <a:pt x="204" y="17"/>
                </a:cubicBezTo>
                <a:cubicBezTo>
                  <a:pt x="204" y="16"/>
                  <a:pt x="204" y="14"/>
                  <a:pt x="202" y="14"/>
                </a:cubicBezTo>
                <a:cubicBezTo>
                  <a:pt x="201" y="13"/>
                  <a:pt x="199" y="14"/>
                  <a:pt x="199" y="15"/>
                </a:cubicBezTo>
                <a:cubicBezTo>
                  <a:pt x="198" y="21"/>
                  <a:pt x="197" y="25"/>
                  <a:pt x="199" y="30"/>
                </a:cubicBezTo>
                <a:cubicBezTo>
                  <a:pt x="201" y="37"/>
                  <a:pt x="205" y="43"/>
                  <a:pt x="210" y="47"/>
                </a:cubicBezTo>
                <a:cubicBezTo>
                  <a:pt x="207" y="49"/>
                  <a:pt x="206" y="51"/>
                  <a:pt x="206" y="55"/>
                </a:cubicBezTo>
                <a:cubicBezTo>
                  <a:pt x="207" y="65"/>
                  <a:pt x="216" y="73"/>
                  <a:pt x="217" y="84"/>
                </a:cubicBezTo>
                <a:cubicBezTo>
                  <a:pt x="217" y="89"/>
                  <a:pt x="215" y="95"/>
                  <a:pt x="213" y="100"/>
                </a:cubicBezTo>
                <a:cubicBezTo>
                  <a:pt x="210" y="106"/>
                  <a:pt x="207" y="111"/>
                  <a:pt x="200" y="112"/>
                </a:cubicBezTo>
                <a:cubicBezTo>
                  <a:pt x="199" y="112"/>
                  <a:pt x="197" y="114"/>
                  <a:pt x="197" y="115"/>
                </a:cubicBezTo>
                <a:cubicBezTo>
                  <a:pt x="197" y="117"/>
                  <a:pt x="199" y="118"/>
                  <a:pt x="200" y="118"/>
                </a:cubicBezTo>
                <a:cubicBezTo>
                  <a:pt x="213" y="115"/>
                  <a:pt x="220" y="102"/>
                  <a:pt x="222" y="90"/>
                </a:cubicBezTo>
                <a:cubicBezTo>
                  <a:pt x="222" y="87"/>
                  <a:pt x="222" y="84"/>
                  <a:pt x="222" y="81"/>
                </a:cubicBezTo>
                <a:cubicBezTo>
                  <a:pt x="230" y="73"/>
                  <a:pt x="244" y="79"/>
                  <a:pt x="251" y="87"/>
                </a:cubicBezTo>
                <a:cubicBezTo>
                  <a:pt x="260" y="95"/>
                  <a:pt x="259" y="106"/>
                  <a:pt x="259" y="117"/>
                </a:cubicBezTo>
                <a:cubicBezTo>
                  <a:pt x="259" y="119"/>
                  <a:pt x="260" y="120"/>
                  <a:pt x="261" y="120"/>
                </a:cubicBezTo>
                <a:cubicBezTo>
                  <a:pt x="263" y="120"/>
                  <a:pt x="264" y="119"/>
                  <a:pt x="264" y="117"/>
                </a:cubicBezTo>
                <a:cubicBezTo>
                  <a:pt x="264" y="112"/>
                  <a:pt x="264" y="107"/>
                  <a:pt x="264" y="102"/>
                </a:cubicBezTo>
                <a:cubicBezTo>
                  <a:pt x="264" y="102"/>
                  <a:pt x="264" y="101"/>
                  <a:pt x="264" y="101"/>
                </a:cubicBezTo>
                <a:cubicBezTo>
                  <a:pt x="264" y="100"/>
                  <a:pt x="264" y="99"/>
                  <a:pt x="265" y="98"/>
                </a:cubicBezTo>
                <a:cubicBezTo>
                  <a:pt x="268" y="95"/>
                  <a:pt x="276" y="99"/>
                  <a:pt x="278" y="103"/>
                </a:cubicBezTo>
                <a:cubicBezTo>
                  <a:pt x="274" y="105"/>
                  <a:pt x="270" y="108"/>
                  <a:pt x="269" y="112"/>
                </a:cubicBezTo>
                <a:cubicBezTo>
                  <a:pt x="269" y="114"/>
                  <a:pt x="270" y="115"/>
                  <a:pt x="271" y="115"/>
                </a:cubicBezTo>
                <a:cubicBezTo>
                  <a:pt x="273" y="115"/>
                  <a:pt x="274" y="114"/>
                  <a:pt x="274" y="113"/>
                </a:cubicBezTo>
                <a:cubicBezTo>
                  <a:pt x="275" y="111"/>
                  <a:pt x="276" y="109"/>
                  <a:pt x="278" y="108"/>
                </a:cubicBezTo>
                <a:cubicBezTo>
                  <a:pt x="286" y="104"/>
                  <a:pt x="295" y="106"/>
                  <a:pt x="297" y="116"/>
                </a:cubicBezTo>
                <a:cubicBezTo>
                  <a:pt x="299" y="123"/>
                  <a:pt x="299" y="141"/>
                  <a:pt x="288" y="142"/>
                </a:cubicBezTo>
                <a:cubicBezTo>
                  <a:pt x="280" y="143"/>
                  <a:pt x="279" y="131"/>
                  <a:pt x="278" y="127"/>
                </a:cubicBezTo>
                <a:cubicBezTo>
                  <a:pt x="278" y="125"/>
                  <a:pt x="277" y="124"/>
                  <a:pt x="275" y="124"/>
                </a:cubicBezTo>
                <a:cubicBezTo>
                  <a:pt x="274" y="124"/>
                  <a:pt x="273" y="125"/>
                  <a:pt x="273" y="127"/>
                </a:cubicBezTo>
                <a:cubicBezTo>
                  <a:pt x="274" y="133"/>
                  <a:pt x="275" y="139"/>
                  <a:pt x="279" y="144"/>
                </a:cubicBezTo>
                <a:cubicBezTo>
                  <a:pt x="278" y="144"/>
                  <a:pt x="277" y="145"/>
                  <a:pt x="276" y="147"/>
                </a:cubicBezTo>
                <a:cubicBezTo>
                  <a:pt x="273" y="155"/>
                  <a:pt x="279" y="167"/>
                  <a:pt x="288" y="168"/>
                </a:cubicBezTo>
                <a:cubicBezTo>
                  <a:pt x="290" y="168"/>
                  <a:pt x="291" y="166"/>
                  <a:pt x="291" y="165"/>
                </a:cubicBezTo>
                <a:cubicBezTo>
                  <a:pt x="291" y="163"/>
                  <a:pt x="290" y="162"/>
                  <a:pt x="288" y="162"/>
                </a:cubicBezTo>
                <a:cubicBezTo>
                  <a:pt x="286" y="162"/>
                  <a:pt x="284" y="159"/>
                  <a:pt x="283" y="157"/>
                </a:cubicBezTo>
                <a:cubicBezTo>
                  <a:pt x="282" y="156"/>
                  <a:pt x="279" y="148"/>
                  <a:pt x="283" y="148"/>
                </a:cubicBezTo>
                <a:cubicBezTo>
                  <a:pt x="283" y="148"/>
                  <a:pt x="284" y="148"/>
                  <a:pt x="284" y="147"/>
                </a:cubicBezTo>
                <a:cubicBezTo>
                  <a:pt x="288" y="148"/>
                  <a:pt x="291" y="147"/>
                  <a:pt x="294" y="145"/>
                </a:cubicBezTo>
                <a:cubicBezTo>
                  <a:pt x="306" y="137"/>
                  <a:pt x="305" y="120"/>
                  <a:pt x="301" y="109"/>
                </a:cubicBezTo>
                <a:cubicBezTo>
                  <a:pt x="298" y="102"/>
                  <a:pt x="290" y="100"/>
                  <a:pt x="283" y="101"/>
                </a:cubicBezTo>
                <a:cubicBezTo>
                  <a:pt x="281" y="97"/>
                  <a:pt x="277" y="94"/>
                  <a:pt x="272" y="93"/>
                </a:cubicBezTo>
                <a:cubicBezTo>
                  <a:pt x="268" y="91"/>
                  <a:pt x="264" y="92"/>
                  <a:pt x="262" y="94"/>
                </a:cubicBezTo>
                <a:cubicBezTo>
                  <a:pt x="261" y="90"/>
                  <a:pt x="259" y="86"/>
                  <a:pt x="255" y="83"/>
                </a:cubicBezTo>
                <a:cubicBezTo>
                  <a:pt x="255" y="83"/>
                  <a:pt x="255" y="83"/>
                  <a:pt x="255" y="83"/>
                </a:cubicBezTo>
                <a:cubicBezTo>
                  <a:pt x="255" y="82"/>
                  <a:pt x="255" y="82"/>
                  <a:pt x="255" y="82"/>
                </a:cubicBezTo>
                <a:cubicBezTo>
                  <a:pt x="256" y="76"/>
                  <a:pt x="261" y="71"/>
                  <a:pt x="266" y="68"/>
                </a:cubicBezTo>
                <a:cubicBezTo>
                  <a:pt x="271" y="64"/>
                  <a:pt x="277" y="63"/>
                  <a:pt x="280" y="69"/>
                </a:cubicBezTo>
                <a:cubicBezTo>
                  <a:pt x="280" y="70"/>
                  <a:pt x="282" y="71"/>
                  <a:pt x="283" y="70"/>
                </a:cubicBezTo>
                <a:cubicBezTo>
                  <a:pt x="284" y="69"/>
                  <a:pt x="285" y="68"/>
                  <a:pt x="285" y="67"/>
                </a:cubicBezTo>
                <a:cubicBezTo>
                  <a:pt x="281" y="60"/>
                  <a:pt x="276" y="58"/>
                  <a:pt x="269" y="60"/>
                </a:cubicBezTo>
                <a:cubicBezTo>
                  <a:pt x="266" y="61"/>
                  <a:pt x="264" y="63"/>
                  <a:pt x="261" y="65"/>
                </a:cubicBezTo>
                <a:cubicBezTo>
                  <a:pt x="260" y="61"/>
                  <a:pt x="260" y="57"/>
                  <a:pt x="259" y="54"/>
                </a:cubicBezTo>
                <a:cubicBezTo>
                  <a:pt x="265" y="48"/>
                  <a:pt x="278" y="54"/>
                  <a:pt x="284" y="57"/>
                </a:cubicBezTo>
                <a:cubicBezTo>
                  <a:pt x="295" y="62"/>
                  <a:pt x="295" y="73"/>
                  <a:pt x="297" y="84"/>
                </a:cubicBezTo>
                <a:cubicBezTo>
                  <a:pt x="297" y="85"/>
                  <a:pt x="298" y="86"/>
                  <a:pt x="299" y="86"/>
                </a:cubicBezTo>
                <a:cubicBezTo>
                  <a:pt x="301" y="86"/>
                  <a:pt x="302" y="85"/>
                  <a:pt x="302" y="84"/>
                </a:cubicBezTo>
                <a:cubicBezTo>
                  <a:pt x="302" y="82"/>
                  <a:pt x="301" y="79"/>
                  <a:pt x="301" y="77"/>
                </a:cubicBezTo>
                <a:cubicBezTo>
                  <a:pt x="302" y="77"/>
                  <a:pt x="303" y="76"/>
                  <a:pt x="303" y="74"/>
                </a:cubicBezTo>
                <a:cubicBezTo>
                  <a:pt x="304" y="71"/>
                  <a:pt x="306" y="68"/>
                  <a:pt x="308" y="66"/>
                </a:cubicBezTo>
                <a:cubicBezTo>
                  <a:pt x="317" y="76"/>
                  <a:pt x="317" y="93"/>
                  <a:pt x="309" y="104"/>
                </a:cubicBezTo>
                <a:cubicBezTo>
                  <a:pt x="307" y="105"/>
                  <a:pt x="307" y="107"/>
                  <a:pt x="309" y="108"/>
                </a:cubicBezTo>
                <a:cubicBezTo>
                  <a:pt x="310" y="109"/>
                  <a:pt x="311" y="109"/>
                  <a:pt x="312" y="108"/>
                </a:cubicBezTo>
                <a:cubicBezTo>
                  <a:pt x="322" y="95"/>
                  <a:pt x="322" y="76"/>
                  <a:pt x="313" y="64"/>
                </a:cubicBezTo>
                <a:cubicBezTo>
                  <a:pt x="318" y="62"/>
                  <a:pt x="325" y="63"/>
                  <a:pt x="328" y="67"/>
                </a:cubicBezTo>
                <a:cubicBezTo>
                  <a:pt x="332" y="77"/>
                  <a:pt x="330" y="89"/>
                  <a:pt x="329" y="100"/>
                </a:cubicBezTo>
                <a:cubicBezTo>
                  <a:pt x="329" y="102"/>
                  <a:pt x="330" y="103"/>
                  <a:pt x="331" y="103"/>
                </a:cubicBezTo>
                <a:cubicBezTo>
                  <a:pt x="331" y="103"/>
                  <a:pt x="331" y="103"/>
                  <a:pt x="331" y="103"/>
                </a:cubicBezTo>
                <a:cubicBezTo>
                  <a:pt x="331" y="105"/>
                  <a:pt x="331" y="105"/>
                  <a:pt x="331" y="105"/>
                </a:cubicBezTo>
                <a:cubicBezTo>
                  <a:pt x="330" y="108"/>
                  <a:pt x="329" y="111"/>
                  <a:pt x="327" y="113"/>
                </a:cubicBezTo>
                <a:cubicBezTo>
                  <a:pt x="326" y="113"/>
                  <a:pt x="326" y="113"/>
                  <a:pt x="325" y="114"/>
                </a:cubicBezTo>
                <a:cubicBezTo>
                  <a:pt x="324" y="115"/>
                  <a:pt x="325" y="117"/>
                  <a:pt x="326" y="118"/>
                </a:cubicBezTo>
                <a:cubicBezTo>
                  <a:pt x="339" y="128"/>
                  <a:pt x="336" y="148"/>
                  <a:pt x="324" y="159"/>
                </a:cubicBezTo>
                <a:cubicBezTo>
                  <a:pt x="310" y="173"/>
                  <a:pt x="290" y="170"/>
                  <a:pt x="271" y="169"/>
                </a:cubicBezTo>
                <a:cubicBezTo>
                  <a:pt x="270" y="169"/>
                  <a:pt x="268" y="170"/>
                  <a:pt x="268" y="172"/>
                </a:cubicBezTo>
                <a:cubicBezTo>
                  <a:pt x="268" y="172"/>
                  <a:pt x="269" y="173"/>
                  <a:pt x="269" y="173"/>
                </a:cubicBezTo>
                <a:cubicBezTo>
                  <a:pt x="268" y="183"/>
                  <a:pt x="269" y="194"/>
                  <a:pt x="263" y="203"/>
                </a:cubicBezTo>
                <a:cubicBezTo>
                  <a:pt x="257" y="212"/>
                  <a:pt x="245" y="216"/>
                  <a:pt x="234" y="217"/>
                </a:cubicBezTo>
                <a:cubicBezTo>
                  <a:pt x="221" y="219"/>
                  <a:pt x="209" y="220"/>
                  <a:pt x="197" y="224"/>
                </a:cubicBezTo>
                <a:cubicBezTo>
                  <a:pt x="190" y="227"/>
                  <a:pt x="183" y="231"/>
                  <a:pt x="176" y="236"/>
                </a:cubicBezTo>
                <a:cubicBezTo>
                  <a:pt x="176" y="232"/>
                  <a:pt x="177" y="229"/>
                  <a:pt x="179" y="226"/>
                </a:cubicBezTo>
                <a:cubicBezTo>
                  <a:pt x="180" y="225"/>
                  <a:pt x="180" y="223"/>
                  <a:pt x="179" y="222"/>
                </a:cubicBezTo>
                <a:cubicBezTo>
                  <a:pt x="178" y="221"/>
                  <a:pt x="176" y="221"/>
                  <a:pt x="175" y="222"/>
                </a:cubicBezTo>
                <a:cubicBezTo>
                  <a:pt x="171" y="228"/>
                  <a:pt x="171" y="233"/>
                  <a:pt x="171" y="240"/>
                </a:cubicBezTo>
                <a:cubicBezTo>
                  <a:pt x="169" y="241"/>
                  <a:pt x="167" y="243"/>
                  <a:pt x="165" y="245"/>
                </a:cubicBezTo>
                <a:cubicBezTo>
                  <a:pt x="165" y="238"/>
                  <a:pt x="165" y="232"/>
                  <a:pt x="168" y="225"/>
                </a:cubicBezTo>
                <a:cubicBezTo>
                  <a:pt x="172" y="217"/>
                  <a:pt x="183" y="218"/>
                  <a:pt x="189" y="217"/>
                </a:cubicBezTo>
                <a:cubicBezTo>
                  <a:pt x="191" y="217"/>
                  <a:pt x="192" y="216"/>
                  <a:pt x="192" y="214"/>
                </a:cubicBezTo>
                <a:cubicBezTo>
                  <a:pt x="192" y="213"/>
                  <a:pt x="191" y="212"/>
                  <a:pt x="189" y="212"/>
                </a:cubicBezTo>
                <a:cubicBezTo>
                  <a:pt x="182" y="212"/>
                  <a:pt x="174" y="212"/>
                  <a:pt x="168" y="218"/>
                </a:cubicBezTo>
                <a:cubicBezTo>
                  <a:pt x="159" y="225"/>
                  <a:pt x="160" y="239"/>
                  <a:pt x="160" y="249"/>
                </a:cubicBezTo>
                <a:cubicBezTo>
                  <a:pt x="160" y="250"/>
                  <a:pt x="160" y="250"/>
                  <a:pt x="160" y="251"/>
                </a:cubicBezTo>
                <a:cubicBezTo>
                  <a:pt x="159" y="252"/>
                  <a:pt x="158" y="253"/>
                  <a:pt x="157" y="254"/>
                </a:cubicBezTo>
                <a:cubicBezTo>
                  <a:pt x="157" y="254"/>
                  <a:pt x="157" y="254"/>
                  <a:pt x="157" y="254"/>
                </a:cubicBezTo>
                <a:cubicBezTo>
                  <a:pt x="157" y="254"/>
                  <a:pt x="157" y="254"/>
                  <a:pt x="157" y="254"/>
                </a:cubicBezTo>
                <a:cubicBezTo>
                  <a:pt x="156" y="253"/>
                  <a:pt x="156" y="253"/>
                  <a:pt x="156" y="252"/>
                </a:cubicBezTo>
                <a:cubicBezTo>
                  <a:pt x="156" y="247"/>
                  <a:pt x="156" y="241"/>
                  <a:pt x="154" y="237"/>
                </a:cubicBezTo>
                <a:cubicBezTo>
                  <a:pt x="154" y="236"/>
                  <a:pt x="154" y="235"/>
                  <a:pt x="154" y="235"/>
                </a:cubicBezTo>
                <a:cubicBezTo>
                  <a:pt x="154" y="231"/>
                  <a:pt x="154" y="227"/>
                  <a:pt x="151" y="223"/>
                </a:cubicBezTo>
                <a:cubicBezTo>
                  <a:pt x="148" y="216"/>
                  <a:pt x="141" y="213"/>
                  <a:pt x="133" y="213"/>
                </a:cubicBezTo>
                <a:cubicBezTo>
                  <a:pt x="124" y="213"/>
                  <a:pt x="115" y="217"/>
                  <a:pt x="106" y="218"/>
                </a:cubicBezTo>
                <a:cubicBezTo>
                  <a:pt x="109" y="214"/>
                  <a:pt x="107" y="206"/>
                  <a:pt x="105" y="202"/>
                </a:cubicBezTo>
                <a:cubicBezTo>
                  <a:pt x="104" y="201"/>
                  <a:pt x="102" y="201"/>
                  <a:pt x="101" y="202"/>
                </a:cubicBezTo>
                <a:cubicBezTo>
                  <a:pt x="100" y="203"/>
                  <a:pt x="100" y="204"/>
                  <a:pt x="101" y="206"/>
                </a:cubicBezTo>
                <a:cubicBezTo>
                  <a:pt x="102" y="209"/>
                  <a:pt x="102" y="212"/>
                  <a:pt x="102" y="215"/>
                </a:cubicBezTo>
                <a:cubicBezTo>
                  <a:pt x="102" y="215"/>
                  <a:pt x="102" y="215"/>
                  <a:pt x="102" y="215"/>
                </a:cubicBezTo>
                <a:cubicBezTo>
                  <a:pt x="101" y="215"/>
                  <a:pt x="100" y="216"/>
                  <a:pt x="100" y="218"/>
                </a:cubicBezTo>
                <a:cubicBezTo>
                  <a:pt x="100" y="218"/>
                  <a:pt x="100" y="218"/>
                  <a:pt x="100" y="218"/>
                </a:cubicBezTo>
                <a:cubicBezTo>
                  <a:pt x="97" y="218"/>
                  <a:pt x="95" y="218"/>
                  <a:pt x="93" y="217"/>
                </a:cubicBezTo>
                <a:cubicBezTo>
                  <a:pt x="87" y="215"/>
                  <a:pt x="86" y="212"/>
                  <a:pt x="85" y="207"/>
                </a:cubicBezTo>
                <a:cubicBezTo>
                  <a:pt x="85" y="205"/>
                  <a:pt x="84" y="204"/>
                  <a:pt x="82" y="204"/>
                </a:cubicBezTo>
                <a:cubicBezTo>
                  <a:pt x="81" y="204"/>
                  <a:pt x="79" y="205"/>
                  <a:pt x="79" y="207"/>
                </a:cubicBezTo>
                <a:cubicBezTo>
                  <a:pt x="80" y="212"/>
                  <a:pt x="81" y="216"/>
                  <a:pt x="85" y="219"/>
                </a:cubicBezTo>
                <a:cubicBezTo>
                  <a:pt x="96" y="227"/>
                  <a:pt x="111" y="223"/>
                  <a:pt x="123" y="220"/>
                </a:cubicBezTo>
                <a:cubicBezTo>
                  <a:pt x="128" y="219"/>
                  <a:pt x="132" y="218"/>
                  <a:pt x="137" y="219"/>
                </a:cubicBezTo>
                <a:cubicBezTo>
                  <a:pt x="145" y="220"/>
                  <a:pt x="148" y="226"/>
                  <a:pt x="149" y="232"/>
                </a:cubicBezTo>
                <a:cubicBezTo>
                  <a:pt x="148" y="232"/>
                  <a:pt x="148" y="232"/>
                  <a:pt x="148" y="232"/>
                </a:cubicBezTo>
                <a:cubicBezTo>
                  <a:pt x="132" y="227"/>
                  <a:pt x="118" y="237"/>
                  <a:pt x="101" y="236"/>
                </a:cubicBezTo>
                <a:cubicBezTo>
                  <a:pt x="88" y="234"/>
                  <a:pt x="72" y="228"/>
                  <a:pt x="68" y="215"/>
                </a:cubicBezTo>
                <a:cubicBezTo>
                  <a:pt x="69" y="213"/>
                  <a:pt x="70" y="210"/>
                  <a:pt x="69" y="207"/>
                </a:cubicBezTo>
                <a:cubicBezTo>
                  <a:pt x="69" y="207"/>
                  <a:pt x="69" y="206"/>
                  <a:pt x="68" y="205"/>
                </a:cubicBezTo>
                <a:cubicBezTo>
                  <a:pt x="71" y="205"/>
                  <a:pt x="73" y="205"/>
                  <a:pt x="75" y="204"/>
                </a:cubicBezTo>
                <a:cubicBezTo>
                  <a:pt x="79" y="201"/>
                  <a:pt x="79" y="196"/>
                  <a:pt x="79" y="192"/>
                </a:cubicBezTo>
                <a:cubicBezTo>
                  <a:pt x="87" y="197"/>
                  <a:pt x="98" y="197"/>
                  <a:pt x="106" y="192"/>
                </a:cubicBezTo>
                <a:cubicBezTo>
                  <a:pt x="107" y="191"/>
                  <a:pt x="107" y="189"/>
                  <a:pt x="106" y="188"/>
                </a:cubicBezTo>
                <a:cubicBezTo>
                  <a:pt x="104" y="187"/>
                  <a:pt x="103" y="187"/>
                  <a:pt x="102" y="188"/>
                </a:cubicBezTo>
                <a:cubicBezTo>
                  <a:pt x="92" y="194"/>
                  <a:pt x="75" y="188"/>
                  <a:pt x="73" y="176"/>
                </a:cubicBezTo>
                <a:cubicBezTo>
                  <a:pt x="73" y="175"/>
                  <a:pt x="72" y="174"/>
                  <a:pt x="70" y="174"/>
                </a:cubicBezTo>
                <a:cubicBezTo>
                  <a:pt x="69" y="174"/>
                  <a:pt x="68" y="175"/>
                  <a:pt x="68" y="176"/>
                </a:cubicBezTo>
                <a:cubicBezTo>
                  <a:pt x="69" y="181"/>
                  <a:pt x="71" y="186"/>
                  <a:pt x="75" y="189"/>
                </a:cubicBezTo>
                <a:cubicBezTo>
                  <a:pt x="74" y="189"/>
                  <a:pt x="74" y="190"/>
                  <a:pt x="74" y="190"/>
                </a:cubicBezTo>
                <a:cubicBezTo>
                  <a:pt x="74" y="193"/>
                  <a:pt x="74" y="195"/>
                  <a:pt x="73" y="198"/>
                </a:cubicBezTo>
                <a:cubicBezTo>
                  <a:pt x="72" y="200"/>
                  <a:pt x="68" y="200"/>
                  <a:pt x="66" y="200"/>
                </a:cubicBezTo>
                <a:cubicBezTo>
                  <a:pt x="66" y="200"/>
                  <a:pt x="65" y="200"/>
                  <a:pt x="65" y="200"/>
                </a:cubicBezTo>
                <a:cubicBezTo>
                  <a:pt x="62" y="196"/>
                  <a:pt x="57" y="192"/>
                  <a:pt x="52" y="191"/>
                </a:cubicBezTo>
                <a:cubicBezTo>
                  <a:pt x="50" y="191"/>
                  <a:pt x="49" y="192"/>
                  <a:pt x="49" y="194"/>
                </a:cubicBezTo>
                <a:cubicBezTo>
                  <a:pt x="49" y="195"/>
                  <a:pt x="50" y="196"/>
                  <a:pt x="52" y="196"/>
                </a:cubicBezTo>
                <a:cubicBezTo>
                  <a:pt x="53" y="197"/>
                  <a:pt x="54" y="197"/>
                  <a:pt x="55" y="198"/>
                </a:cubicBezTo>
                <a:cubicBezTo>
                  <a:pt x="58" y="200"/>
                  <a:pt x="64" y="205"/>
                  <a:pt x="64" y="209"/>
                </a:cubicBezTo>
                <a:cubicBezTo>
                  <a:pt x="63" y="210"/>
                  <a:pt x="62" y="211"/>
                  <a:pt x="62" y="212"/>
                </a:cubicBezTo>
                <a:cubicBezTo>
                  <a:pt x="62" y="213"/>
                  <a:pt x="62" y="213"/>
                  <a:pt x="62" y="214"/>
                </a:cubicBezTo>
                <a:cubicBezTo>
                  <a:pt x="59" y="217"/>
                  <a:pt x="55" y="218"/>
                  <a:pt x="52" y="219"/>
                </a:cubicBezTo>
                <a:cubicBezTo>
                  <a:pt x="38" y="224"/>
                  <a:pt x="24" y="218"/>
                  <a:pt x="16" y="205"/>
                </a:cubicBezTo>
                <a:cubicBezTo>
                  <a:pt x="10" y="197"/>
                  <a:pt x="10" y="190"/>
                  <a:pt x="14" y="182"/>
                </a:cubicBezTo>
                <a:cubicBezTo>
                  <a:pt x="14" y="181"/>
                  <a:pt x="15" y="180"/>
                  <a:pt x="15" y="180"/>
                </a:cubicBezTo>
                <a:cubicBezTo>
                  <a:pt x="15" y="179"/>
                  <a:pt x="16" y="179"/>
                  <a:pt x="16" y="178"/>
                </a:cubicBezTo>
                <a:cubicBezTo>
                  <a:pt x="16" y="176"/>
                  <a:pt x="15" y="175"/>
                  <a:pt x="13" y="175"/>
                </a:cubicBezTo>
                <a:cubicBezTo>
                  <a:pt x="12" y="175"/>
                  <a:pt x="11" y="175"/>
                  <a:pt x="10" y="174"/>
                </a:cubicBezTo>
                <a:cubicBezTo>
                  <a:pt x="9" y="171"/>
                  <a:pt x="8" y="169"/>
                  <a:pt x="7" y="166"/>
                </a:cubicBezTo>
                <a:cubicBezTo>
                  <a:pt x="10" y="163"/>
                  <a:pt x="15" y="163"/>
                  <a:pt x="19" y="163"/>
                </a:cubicBezTo>
                <a:cubicBezTo>
                  <a:pt x="22" y="167"/>
                  <a:pt x="28" y="169"/>
                  <a:pt x="34" y="169"/>
                </a:cubicBezTo>
                <a:cubicBezTo>
                  <a:pt x="31" y="178"/>
                  <a:pt x="28" y="187"/>
                  <a:pt x="30" y="196"/>
                </a:cubicBezTo>
                <a:cubicBezTo>
                  <a:pt x="31" y="201"/>
                  <a:pt x="35" y="202"/>
                  <a:pt x="39" y="203"/>
                </a:cubicBezTo>
                <a:cubicBezTo>
                  <a:pt x="40" y="203"/>
                  <a:pt x="41" y="201"/>
                  <a:pt x="41" y="200"/>
                </a:cubicBezTo>
                <a:cubicBezTo>
                  <a:pt x="41" y="199"/>
                  <a:pt x="40" y="197"/>
                  <a:pt x="39" y="197"/>
                </a:cubicBezTo>
                <a:cubicBezTo>
                  <a:pt x="37" y="197"/>
                  <a:pt x="36" y="197"/>
                  <a:pt x="35" y="195"/>
                </a:cubicBezTo>
                <a:cubicBezTo>
                  <a:pt x="32" y="187"/>
                  <a:pt x="36" y="178"/>
                  <a:pt x="39" y="170"/>
                </a:cubicBezTo>
                <a:cubicBezTo>
                  <a:pt x="42" y="170"/>
                  <a:pt x="45" y="170"/>
                  <a:pt x="48" y="170"/>
                </a:cubicBezTo>
                <a:cubicBezTo>
                  <a:pt x="51" y="170"/>
                  <a:pt x="53" y="168"/>
                  <a:pt x="54" y="165"/>
                </a:cubicBezTo>
                <a:cubicBezTo>
                  <a:pt x="54" y="165"/>
                  <a:pt x="55" y="164"/>
                  <a:pt x="55" y="163"/>
                </a:cubicBezTo>
                <a:cubicBezTo>
                  <a:pt x="55" y="162"/>
                  <a:pt x="55" y="161"/>
                  <a:pt x="56" y="160"/>
                </a:cubicBezTo>
                <a:cubicBezTo>
                  <a:pt x="56" y="166"/>
                  <a:pt x="60" y="171"/>
                  <a:pt x="66" y="172"/>
                </a:cubicBezTo>
                <a:cubicBezTo>
                  <a:pt x="67" y="172"/>
                  <a:pt x="68" y="171"/>
                  <a:pt x="68" y="169"/>
                </a:cubicBezTo>
                <a:cubicBezTo>
                  <a:pt x="68" y="168"/>
                  <a:pt x="67" y="167"/>
                  <a:pt x="66" y="167"/>
                </a:cubicBezTo>
                <a:cubicBezTo>
                  <a:pt x="64" y="166"/>
                  <a:pt x="62" y="164"/>
                  <a:pt x="62" y="163"/>
                </a:cubicBezTo>
                <a:cubicBezTo>
                  <a:pt x="61" y="161"/>
                  <a:pt x="60" y="156"/>
                  <a:pt x="61" y="154"/>
                </a:cubicBezTo>
                <a:cubicBezTo>
                  <a:pt x="62" y="154"/>
                  <a:pt x="62" y="154"/>
                  <a:pt x="63" y="153"/>
                </a:cubicBezTo>
                <a:cubicBezTo>
                  <a:pt x="64" y="153"/>
                  <a:pt x="64" y="153"/>
                  <a:pt x="65" y="153"/>
                </a:cubicBezTo>
                <a:cubicBezTo>
                  <a:pt x="69" y="151"/>
                  <a:pt x="75" y="150"/>
                  <a:pt x="79" y="150"/>
                </a:cubicBezTo>
                <a:cubicBezTo>
                  <a:pt x="79" y="150"/>
                  <a:pt x="80" y="150"/>
                  <a:pt x="80" y="151"/>
                </a:cubicBezTo>
                <a:cubicBezTo>
                  <a:pt x="80" y="156"/>
                  <a:pt x="77" y="162"/>
                  <a:pt x="77" y="168"/>
                </a:cubicBezTo>
                <a:cubicBezTo>
                  <a:pt x="78" y="176"/>
                  <a:pt x="92" y="175"/>
                  <a:pt x="96" y="175"/>
                </a:cubicBezTo>
                <a:cubicBezTo>
                  <a:pt x="98" y="175"/>
                  <a:pt x="99" y="174"/>
                  <a:pt x="99" y="173"/>
                </a:cubicBezTo>
                <a:cubicBezTo>
                  <a:pt x="99" y="171"/>
                  <a:pt x="98" y="170"/>
                  <a:pt x="96" y="170"/>
                </a:cubicBezTo>
                <a:cubicBezTo>
                  <a:pt x="91" y="170"/>
                  <a:pt x="88" y="170"/>
                  <a:pt x="83" y="168"/>
                </a:cubicBezTo>
                <a:cubicBezTo>
                  <a:pt x="83" y="168"/>
                  <a:pt x="82" y="168"/>
                  <a:pt x="82" y="167"/>
                </a:cubicBezTo>
                <a:cubicBezTo>
                  <a:pt x="82" y="161"/>
                  <a:pt x="85" y="156"/>
                  <a:pt x="85" y="150"/>
                </a:cubicBezTo>
                <a:cubicBezTo>
                  <a:pt x="85" y="144"/>
                  <a:pt x="76" y="144"/>
                  <a:pt x="73" y="145"/>
                </a:cubicBezTo>
                <a:cubicBezTo>
                  <a:pt x="69" y="145"/>
                  <a:pt x="66" y="147"/>
                  <a:pt x="62" y="148"/>
                </a:cubicBezTo>
                <a:cubicBezTo>
                  <a:pt x="60" y="148"/>
                  <a:pt x="59" y="149"/>
                  <a:pt x="57" y="151"/>
                </a:cubicBezTo>
                <a:cubicBezTo>
                  <a:pt x="54" y="153"/>
                  <a:pt x="51" y="157"/>
                  <a:pt x="50" y="161"/>
                </a:cubicBezTo>
                <a:cubicBezTo>
                  <a:pt x="49" y="161"/>
                  <a:pt x="49" y="162"/>
                  <a:pt x="49" y="163"/>
                </a:cubicBezTo>
                <a:cubicBezTo>
                  <a:pt x="48" y="166"/>
                  <a:pt x="38" y="165"/>
                  <a:pt x="37" y="164"/>
                </a:cubicBezTo>
                <a:cubicBezTo>
                  <a:pt x="33" y="164"/>
                  <a:pt x="27" y="163"/>
                  <a:pt x="24" y="160"/>
                </a:cubicBezTo>
                <a:cubicBezTo>
                  <a:pt x="24" y="159"/>
                  <a:pt x="23" y="159"/>
                  <a:pt x="23" y="158"/>
                </a:cubicBezTo>
                <a:cubicBezTo>
                  <a:pt x="23" y="158"/>
                  <a:pt x="23" y="158"/>
                  <a:pt x="23" y="158"/>
                </a:cubicBezTo>
                <a:cubicBezTo>
                  <a:pt x="23" y="147"/>
                  <a:pt x="20" y="137"/>
                  <a:pt x="26" y="128"/>
                </a:cubicBezTo>
                <a:cubicBezTo>
                  <a:pt x="26" y="128"/>
                  <a:pt x="26" y="128"/>
                  <a:pt x="26" y="128"/>
                </a:cubicBezTo>
                <a:cubicBezTo>
                  <a:pt x="26" y="128"/>
                  <a:pt x="26" y="128"/>
                  <a:pt x="26" y="128"/>
                </a:cubicBezTo>
                <a:cubicBezTo>
                  <a:pt x="26" y="128"/>
                  <a:pt x="26" y="128"/>
                  <a:pt x="26" y="128"/>
                </a:cubicBezTo>
                <a:cubicBezTo>
                  <a:pt x="26" y="128"/>
                  <a:pt x="26" y="128"/>
                  <a:pt x="26" y="128"/>
                </a:cubicBezTo>
                <a:cubicBezTo>
                  <a:pt x="26" y="127"/>
                  <a:pt x="26" y="126"/>
                  <a:pt x="26" y="126"/>
                </a:cubicBezTo>
                <a:cubicBezTo>
                  <a:pt x="26" y="126"/>
                  <a:pt x="27" y="126"/>
                  <a:pt x="27" y="126"/>
                </a:cubicBezTo>
                <a:cubicBezTo>
                  <a:pt x="28" y="125"/>
                  <a:pt x="30" y="125"/>
                  <a:pt x="31" y="125"/>
                </a:cubicBezTo>
                <a:cubicBezTo>
                  <a:pt x="30" y="127"/>
                  <a:pt x="30" y="130"/>
                  <a:pt x="30" y="133"/>
                </a:cubicBezTo>
                <a:cubicBezTo>
                  <a:pt x="30" y="142"/>
                  <a:pt x="36" y="148"/>
                  <a:pt x="45" y="149"/>
                </a:cubicBezTo>
                <a:cubicBezTo>
                  <a:pt x="47" y="149"/>
                  <a:pt x="48" y="148"/>
                  <a:pt x="48" y="146"/>
                </a:cubicBezTo>
                <a:cubicBezTo>
                  <a:pt x="48" y="145"/>
                  <a:pt x="47" y="144"/>
                  <a:pt x="45" y="144"/>
                </a:cubicBezTo>
                <a:cubicBezTo>
                  <a:pt x="35" y="142"/>
                  <a:pt x="33" y="130"/>
                  <a:pt x="38" y="122"/>
                </a:cubicBezTo>
                <a:cubicBezTo>
                  <a:pt x="39" y="122"/>
                  <a:pt x="39" y="122"/>
                  <a:pt x="39" y="121"/>
                </a:cubicBezTo>
                <a:cubicBezTo>
                  <a:pt x="40" y="121"/>
                  <a:pt x="41" y="120"/>
                  <a:pt x="42" y="119"/>
                </a:cubicBezTo>
                <a:cubicBezTo>
                  <a:pt x="52" y="105"/>
                  <a:pt x="52" y="81"/>
                  <a:pt x="69" y="73"/>
                </a:cubicBezTo>
                <a:cubicBezTo>
                  <a:pt x="113" y="56"/>
                  <a:pt x="113" y="56"/>
                  <a:pt x="113" y="56"/>
                </a:cubicBezTo>
                <a:cubicBezTo>
                  <a:pt x="119" y="54"/>
                  <a:pt x="124" y="56"/>
                  <a:pt x="130" y="57"/>
                </a:cubicBezTo>
                <a:cubicBezTo>
                  <a:pt x="147" y="59"/>
                  <a:pt x="147" y="59"/>
                  <a:pt x="147" y="59"/>
                </a:cubicBezTo>
                <a:cubicBezTo>
                  <a:pt x="148" y="59"/>
                  <a:pt x="149" y="59"/>
                  <a:pt x="149" y="59"/>
                </a:cubicBezTo>
                <a:cubicBezTo>
                  <a:pt x="150" y="59"/>
                  <a:pt x="150" y="59"/>
                  <a:pt x="150" y="59"/>
                </a:cubicBezTo>
                <a:cubicBezTo>
                  <a:pt x="158" y="64"/>
                  <a:pt x="165" y="65"/>
                  <a:pt x="173" y="66"/>
                </a:cubicBezTo>
                <a:cubicBezTo>
                  <a:pt x="174" y="71"/>
                  <a:pt x="175" y="77"/>
                  <a:pt x="174" y="83"/>
                </a:cubicBezTo>
                <a:cubicBezTo>
                  <a:pt x="173" y="83"/>
                  <a:pt x="173" y="84"/>
                  <a:pt x="173" y="85"/>
                </a:cubicBezTo>
                <a:cubicBezTo>
                  <a:pt x="173" y="85"/>
                  <a:pt x="173" y="86"/>
                  <a:pt x="173" y="86"/>
                </a:cubicBezTo>
                <a:cubicBezTo>
                  <a:pt x="172" y="88"/>
                  <a:pt x="170" y="89"/>
                  <a:pt x="167" y="90"/>
                </a:cubicBezTo>
                <a:cubicBezTo>
                  <a:pt x="166" y="90"/>
                  <a:pt x="164" y="91"/>
                  <a:pt x="164" y="92"/>
                </a:cubicBezTo>
                <a:cubicBezTo>
                  <a:pt x="164" y="94"/>
                  <a:pt x="166" y="95"/>
                  <a:pt x="167" y="95"/>
                </a:cubicBezTo>
                <a:cubicBezTo>
                  <a:pt x="170" y="95"/>
                  <a:pt x="173" y="94"/>
                  <a:pt x="175" y="92"/>
                </a:cubicBezTo>
                <a:cubicBezTo>
                  <a:pt x="180" y="100"/>
                  <a:pt x="190" y="99"/>
                  <a:pt x="198" y="100"/>
                </a:cubicBezTo>
                <a:cubicBezTo>
                  <a:pt x="200" y="100"/>
                  <a:pt x="201" y="99"/>
                  <a:pt x="201" y="98"/>
                </a:cubicBezTo>
                <a:cubicBezTo>
                  <a:pt x="201" y="96"/>
                  <a:pt x="200" y="95"/>
                  <a:pt x="198" y="95"/>
                </a:cubicBezTo>
                <a:cubicBezTo>
                  <a:pt x="191" y="94"/>
                  <a:pt x="180" y="95"/>
                  <a:pt x="178" y="87"/>
                </a:cubicBezTo>
                <a:cubicBezTo>
                  <a:pt x="181" y="81"/>
                  <a:pt x="180" y="73"/>
                  <a:pt x="179" y="67"/>
                </a:cubicBezTo>
                <a:cubicBezTo>
                  <a:pt x="177" y="52"/>
                  <a:pt x="165" y="34"/>
                  <a:pt x="175" y="20"/>
                </a:cubicBezTo>
                <a:cubicBezTo>
                  <a:pt x="176" y="19"/>
                  <a:pt x="176" y="18"/>
                  <a:pt x="175" y="17"/>
                </a:cubicBezTo>
                <a:cubicBezTo>
                  <a:pt x="174" y="16"/>
                  <a:pt x="172" y="16"/>
                  <a:pt x="171" y="17"/>
                </a:cubicBezTo>
                <a:cubicBezTo>
                  <a:pt x="169" y="19"/>
                  <a:pt x="168" y="21"/>
                  <a:pt x="167" y="24"/>
                </a:cubicBezTo>
                <a:cubicBezTo>
                  <a:pt x="163" y="37"/>
                  <a:pt x="169" y="48"/>
                  <a:pt x="172" y="60"/>
                </a:cubicBezTo>
                <a:cubicBezTo>
                  <a:pt x="160" y="58"/>
                  <a:pt x="150" y="56"/>
                  <a:pt x="143" y="45"/>
                </a:cubicBezTo>
                <a:cubicBezTo>
                  <a:pt x="138" y="39"/>
                  <a:pt x="138" y="32"/>
                  <a:pt x="137" y="25"/>
                </a:cubicBezTo>
                <a:cubicBezTo>
                  <a:pt x="137" y="23"/>
                  <a:pt x="136" y="22"/>
                  <a:pt x="134" y="22"/>
                </a:cubicBezTo>
                <a:cubicBezTo>
                  <a:pt x="133" y="22"/>
                  <a:pt x="131" y="23"/>
                  <a:pt x="131" y="25"/>
                </a:cubicBezTo>
                <a:cubicBezTo>
                  <a:pt x="132" y="30"/>
                  <a:pt x="132" y="36"/>
                  <a:pt x="135" y="41"/>
                </a:cubicBezTo>
                <a:cubicBezTo>
                  <a:pt x="137" y="46"/>
                  <a:pt x="140" y="50"/>
                  <a:pt x="143" y="54"/>
                </a:cubicBezTo>
                <a:cubicBezTo>
                  <a:pt x="139" y="53"/>
                  <a:pt x="139" y="53"/>
                  <a:pt x="139" y="53"/>
                </a:cubicBezTo>
                <a:cubicBezTo>
                  <a:pt x="133" y="52"/>
                  <a:pt x="128" y="50"/>
                  <a:pt x="122" y="50"/>
                </a:cubicBezTo>
                <a:cubicBezTo>
                  <a:pt x="111" y="50"/>
                  <a:pt x="100" y="54"/>
                  <a:pt x="89" y="58"/>
                </a:cubicBezTo>
                <a:cubicBezTo>
                  <a:pt x="81" y="61"/>
                  <a:pt x="66" y="67"/>
                  <a:pt x="58" y="75"/>
                </a:cubicBezTo>
                <a:cubicBezTo>
                  <a:pt x="49" y="84"/>
                  <a:pt x="48" y="98"/>
                  <a:pt x="42" y="109"/>
                </a:cubicBezTo>
                <a:cubicBezTo>
                  <a:pt x="38" y="117"/>
                  <a:pt x="33" y="119"/>
                  <a:pt x="26" y="120"/>
                </a:cubicBezTo>
                <a:cubicBezTo>
                  <a:pt x="25" y="109"/>
                  <a:pt x="23" y="97"/>
                  <a:pt x="25" y="87"/>
                </a:cubicBezTo>
                <a:cubicBezTo>
                  <a:pt x="31" y="64"/>
                  <a:pt x="56" y="51"/>
                  <a:pt x="77" y="49"/>
                </a:cubicBezTo>
                <a:cubicBezTo>
                  <a:pt x="79" y="49"/>
                  <a:pt x="80" y="47"/>
                  <a:pt x="80" y="46"/>
                </a:cubicBezTo>
                <a:cubicBezTo>
                  <a:pt x="80" y="46"/>
                  <a:pt x="80" y="45"/>
                  <a:pt x="80" y="45"/>
                </a:cubicBezTo>
                <a:cubicBezTo>
                  <a:pt x="80" y="45"/>
                  <a:pt x="80" y="44"/>
                  <a:pt x="80" y="44"/>
                </a:cubicBezTo>
                <a:cubicBezTo>
                  <a:pt x="82" y="33"/>
                  <a:pt x="97" y="28"/>
                  <a:pt x="105" y="34"/>
                </a:cubicBezTo>
                <a:close/>
                <a:moveTo>
                  <a:pt x="75" y="44"/>
                </a:moveTo>
                <a:cubicBezTo>
                  <a:pt x="76" y="38"/>
                  <a:pt x="78" y="34"/>
                  <a:pt x="83" y="30"/>
                </a:cubicBezTo>
                <a:cubicBezTo>
                  <a:pt x="91" y="26"/>
                  <a:pt x="100" y="25"/>
                  <a:pt x="107" y="29"/>
                </a:cubicBezTo>
                <a:cubicBezTo>
                  <a:pt x="112" y="16"/>
                  <a:pt x="126" y="9"/>
                  <a:pt x="140" y="8"/>
                </a:cubicBezTo>
                <a:cubicBezTo>
                  <a:pt x="145" y="7"/>
                  <a:pt x="148" y="9"/>
                  <a:pt x="152" y="11"/>
                </a:cubicBezTo>
                <a:cubicBezTo>
                  <a:pt x="161" y="0"/>
                  <a:pt x="177" y="0"/>
                  <a:pt x="190" y="1"/>
                </a:cubicBezTo>
                <a:cubicBezTo>
                  <a:pt x="198" y="1"/>
                  <a:pt x="206" y="3"/>
                  <a:pt x="214" y="5"/>
                </a:cubicBezTo>
                <a:cubicBezTo>
                  <a:pt x="228" y="13"/>
                  <a:pt x="228" y="13"/>
                  <a:pt x="228" y="13"/>
                </a:cubicBezTo>
                <a:cubicBezTo>
                  <a:pt x="242" y="8"/>
                  <a:pt x="260" y="5"/>
                  <a:pt x="271" y="18"/>
                </a:cubicBezTo>
                <a:cubicBezTo>
                  <a:pt x="275" y="22"/>
                  <a:pt x="276" y="26"/>
                  <a:pt x="276" y="31"/>
                </a:cubicBezTo>
                <a:cubicBezTo>
                  <a:pt x="285" y="32"/>
                  <a:pt x="293" y="32"/>
                  <a:pt x="301" y="36"/>
                </a:cubicBezTo>
                <a:cubicBezTo>
                  <a:pt x="314" y="41"/>
                  <a:pt x="329" y="52"/>
                  <a:pt x="334" y="66"/>
                </a:cubicBezTo>
                <a:cubicBezTo>
                  <a:pt x="334" y="66"/>
                  <a:pt x="334" y="66"/>
                  <a:pt x="334" y="67"/>
                </a:cubicBezTo>
                <a:cubicBezTo>
                  <a:pt x="334" y="67"/>
                  <a:pt x="335" y="67"/>
                  <a:pt x="335" y="67"/>
                </a:cubicBezTo>
                <a:cubicBezTo>
                  <a:pt x="335" y="68"/>
                  <a:pt x="335" y="69"/>
                  <a:pt x="335" y="69"/>
                </a:cubicBezTo>
                <a:cubicBezTo>
                  <a:pt x="337" y="79"/>
                  <a:pt x="335" y="89"/>
                  <a:pt x="335" y="99"/>
                </a:cubicBezTo>
                <a:cubicBezTo>
                  <a:pt x="340" y="102"/>
                  <a:pt x="335" y="111"/>
                  <a:pt x="331" y="116"/>
                </a:cubicBezTo>
                <a:cubicBezTo>
                  <a:pt x="338" y="122"/>
                  <a:pt x="340" y="128"/>
                  <a:pt x="340" y="138"/>
                </a:cubicBezTo>
                <a:cubicBezTo>
                  <a:pt x="338" y="153"/>
                  <a:pt x="329" y="166"/>
                  <a:pt x="315" y="171"/>
                </a:cubicBezTo>
                <a:cubicBezTo>
                  <a:pt x="302" y="177"/>
                  <a:pt x="288" y="175"/>
                  <a:pt x="274" y="175"/>
                </a:cubicBezTo>
                <a:cubicBezTo>
                  <a:pt x="273" y="187"/>
                  <a:pt x="273" y="201"/>
                  <a:pt x="264" y="210"/>
                </a:cubicBezTo>
                <a:cubicBezTo>
                  <a:pt x="252" y="222"/>
                  <a:pt x="237" y="221"/>
                  <a:pt x="222" y="224"/>
                </a:cubicBezTo>
                <a:cubicBezTo>
                  <a:pt x="205" y="226"/>
                  <a:pt x="190" y="232"/>
                  <a:pt x="177" y="242"/>
                </a:cubicBezTo>
                <a:cubicBezTo>
                  <a:pt x="176" y="243"/>
                  <a:pt x="175" y="244"/>
                  <a:pt x="174" y="244"/>
                </a:cubicBezTo>
                <a:cubicBezTo>
                  <a:pt x="174" y="244"/>
                  <a:pt x="174" y="244"/>
                  <a:pt x="174" y="244"/>
                </a:cubicBezTo>
                <a:cubicBezTo>
                  <a:pt x="170" y="248"/>
                  <a:pt x="165" y="253"/>
                  <a:pt x="161" y="258"/>
                </a:cubicBezTo>
                <a:cubicBezTo>
                  <a:pt x="154" y="268"/>
                  <a:pt x="151" y="278"/>
                  <a:pt x="148" y="291"/>
                </a:cubicBezTo>
                <a:cubicBezTo>
                  <a:pt x="148" y="291"/>
                  <a:pt x="149" y="292"/>
                  <a:pt x="149" y="292"/>
                </a:cubicBezTo>
                <a:cubicBezTo>
                  <a:pt x="147" y="304"/>
                  <a:pt x="125" y="306"/>
                  <a:pt x="119" y="296"/>
                </a:cubicBezTo>
                <a:cubicBezTo>
                  <a:pt x="119" y="296"/>
                  <a:pt x="119" y="296"/>
                  <a:pt x="119" y="296"/>
                </a:cubicBezTo>
                <a:cubicBezTo>
                  <a:pt x="118" y="295"/>
                  <a:pt x="118" y="293"/>
                  <a:pt x="119" y="291"/>
                </a:cubicBezTo>
                <a:cubicBezTo>
                  <a:pt x="122" y="280"/>
                  <a:pt x="130" y="270"/>
                  <a:pt x="133" y="259"/>
                </a:cubicBezTo>
                <a:cubicBezTo>
                  <a:pt x="134" y="258"/>
                  <a:pt x="134" y="256"/>
                  <a:pt x="133" y="256"/>
                </a:cubicBezTo>
                <a:cubicBezTo>
                  <a:pt x="125" y="256"/>
                  <a:pt x="119" y="260"/>
                  <a:pt x="111" y="261"/>
                </a:cubicBezTo>
                <a:cubicBezTo>
                  <a:pt x="93" y="264"/>
                  <a:pt x="70" y="260"/>
                  <a:pt x="57" y="245"/>
                </a:cubicBezTo>
                <a:cubicBezTo>
                  <a:pt x="51" y="239"/>
                  <a:pt x="50" y="233"/>
                  <a:pt x="49" y="226"/>
                </a:cubicBezTo>
                <a:cubicBezTo>
                  <a:pt x="32" y="228"/>
                  <a:pt x="14" y="219"/>
                  <a:pt x="8" y="201"/>
                </a:cubicBezTo>
                <a:cubicBezTo>
                  <a:pt x="5" y="193"/>
                  <a:pt x="6" y="187"/>
                  <a:pt x="9" y="179"/>
                </a:cubicBezTo>
                <a:cubicBezTo>
                  <a:pt x="7" y="178"/>
                  <a:pt x="6" y="177"/>
                  <a:pt x="4" y="175"/>
                </a:cubicBezTo>
                <a:cubicBezTo>
                  <a:pt x="4" y="175"/>
                  <a:pt x="3" y="175"/>
                  <a:pt x="3" y="175"/>
                </a:cubicBezTo>
                <a:cubicBezTo>
                  <a:pt x="1" y="175"/>
                  <a:pt x="0" y="174"/>
                  <a:pt x="0" y="173"/>
                </a:cubicBezTo>
                <a:cubicBezTo>
                  <a:pt x="0" y="170"/>
                  <a:pt x="1" y="167"/>
                  <a:pt x="2" y="164"/>
                </a:cubicBezTo>
                <a:cubicBezTo>
                  <a:pt x="1" y="150"/>
                  <a:pt x="5" y="133"/>
                  <a:pt x="17" y="124"/>
                </a:cubicBezTo>
                <a:cubicBezTo>
                  <a:pt x="18" y="123"/>
                  <a:pt x="19" y="122"/>
                  <a:pt x="21" y="122"/>
                </a:cubicBezTo>
                <a:cubicBezTo>
                  <a:pt x="19" y="108"/>
                  <a:pt x="16" y="91"/>
                  <a:pt x="22" y="79"/>
                </a:cubicBezTo>
                <a:cubicBezTo>
                  <a:pt x="29" y="65"/>
                  <a:pt x="42" y="55"/>
                  <a:pt x="55" y="49"/>
                </a:cubicBezTo>
                <a:cubicBezTo>
                  <a:pt x="62" y="45"/>
                  <a:pt x="68" y="44"/>
                  <a:pt x="75" y="44"/>
                </a:cubicBezTo>
                <a:close/>
                <a:moveTo>
                  <a:pt x="19" y="128"/>
                </a:moveTo>
                <a:cubicBezTo>
                  <a:pt x="18" y="130"/>
                  <a:pt x="16" y="131"/>
                  <a:pt x="15" y="133"/>
                </a:cubicBezTo>
                <a:cubicBezTo>
                  <a:pt x="11" y="140"/>
                  <a:pt x="7" y="151"/>
                  <a:pt x="7" y="160"/>
                </a:cubicBezTo>
                <a:cubicBezTo>
                  <a:pt x="7" y="160"/>
                  <a:pt x="7" y="160"/>
                  <a:pt x="7" y="160"/>
                </a:cubicBezTo>
                <a:cubicBezTo>
                  <a:pt x="11" y="158"/>
                  <a:pt x="14" y="158"/>
                  <a:pt x="18" y="157"/>
                </a:cubicBezTo>
                <a:cubicBezTo>
                  <a:pt x="17" y="149"/>
                  <a:pt x="15" y="140"/>
                  <a:pt x="18" y="132"/>
                </a:cubicBezTo>
                <a:cubicBezTo>
                  <a:pt x="18" y="131"/>
                  <a:pt x="19" y="130"/>
                  <a:pt x="19" y="128"/>
                </a:cubicBezTo>
                <a:close/>
                <a:moveTo>
                  <a:pt x="78" y="128"/>
                </a:moveTo>
                <a:cubicBezTo>
                  <a:pt x="78" y="128"/>
                  <a:pt x="78" y="128"/>
                  <a:pt x="78" y="128"/>
                </a:cubicBezTo>
                <a:cubicBezTo>
                  <a:pt x="82" y="137"/>
                  <a:pt x="88" y="145"/>
                  <a:pt x="95" y="153"/>
                </a:cubicBezTo>
                <a:cubicBezTo>
                  <a:pt x="100" y="158"/>
                  <a:pt x="105" y="162"/>
                  <a:pt x="111" y="163"/>
                </a:cubicBezTo>
                <a:cubicBezTo>
                  <a:pt x="111" y="164"/>
                  <a:pt x="110" y="165"/>
                  <a:pt x="110" y="166"/>
                </a:cubicBezTo>
                <a:cubicBezTo>
                  <a:pt x="104" y="176"/>
                  <a:pt x="112" y="188"/>
                  <a:pt x="121" y="193"/>
                </a:cubicBezTo>
                <a:cubicBezTo>
                  <a:pt x="129" y="199"/>
                  <a:pt x="144" y="198"/>
                  <a:pt x="147" y="187"/>
                </a:cubicBezTo>
                <a:cubicBezTo>
                  <a:pt x="148" y="188"/>
                  <a:pt x="148" y="188"/>
                  <a:pt x="148" y="188"/>
                </a:cubicBezTo>
                <a:cubicBezTo>
                  <a:pt x="161" y="203"/>
                  <a:pt x="185" y="193"/>
                  <a:pt x="201" y="193"/>
                </a:cubicBezTo>
                <a:cubicBezTo>
                  <a:pt x="207" y="193"/>
                  <a:pt x="209" y="195"/>
                  <a:pt x="210" y="201"/>
                </a:cubicBezTo>
                <a:cubicBezTo>
                  <a:pt x="210" y="202"/>
                  <a:pt x="211" y="204"/>
                  <a:pt x="213" y="204"/>
                </a:cubicBezTo>
                <a:cubicBezTo>
                  <a:pt x="214" y="204"/>
                  <a:pt x="215" y="202"/>
                  <a:pt x="215" y="201"/>
                </a:cubicBezTo>
                <a:cubicBezTo>
                  <a:pt x="215" y="197"/>
                  <a:pt x="215" y="194"/>
                  <a:pt x="212" y="192"/>
                </a:cubicBezTo>
                <a:cubicBezTo>
                  <a:pt x="208" y="188"/>
                  <a:pt x="203" y="187"/>
                  <a:pt x="198" y="188"/>
                </a:cubicBezTo>
                <a:cubicBezTo>
                  <a:pt x="184" y="189"/>
                  <a:pt x="165" y="196"/>
                  <a:pt x="153" y="186"/>
                </a:cubicBezTo>
                <a:cubicBezTo>
                  <a:pt x="149" y="182"/>
                  <a:pt x="149" y="178"/>
                  <a:pt x="148" y="173"/>
                </a:cubicBezTo>
                <a:cubicBezTo>
                  <a:pt x="148" y="172"/>
                  <a:pt x="147" y="170"/>
                  <a:pt x="146" y="170"/>
                </a:cubicBezTo>
                <a:cubicBezTo>
                  <a:pt x="144" y="170"/>
                  <a:pt x="143" y="172"/>
                  <a:pt x="143" y="173"/>
                </a:cubicBezTo>
                <a:cubicBezTo>
                  <a:pt x="143" y="177"/>
                  <a:pt x="144" y="180"/>
                  <a:pt x="145" y="183"/>
                </a:cubicBezTo>
                <a:cubicBezTo>
                  <a:pt x="144" y="183"/>
                  <a:pt x="143" y="184"/>
                  <a:pt x="143" y="185"/>
                </a:cubicBezTo>
                <a:cubicBezTo>
                  <a:pt x="142" y="188"/>
                  <a:pt x="140" y="189"/>
                  <a:pt x="138" y="190"/>
                </a:cubicBezTo>
                <a:cubicBezTo>
                  <a:pt x="126" y="194"/>
                  <a:pt x="110" y="183"/>
                  <a:pt x="114" y="170"/>
                </a:cubicBezTo>
                <a:cubicBezTo>
                  <a:pt x="117" y="160"/>
                  <a:pt x="131" y="161"/>
                  <a:pt x="139" y="160"/>
                </a:cubicBezTo>
                <a:cubicBezTo>
                  <a:pt x="140" y="160"/>
                  <a:pt x="141" y="161"/>
                  <a:pt x="141" y="161"/>
                </a:cubicBezTo>
                <a:cubicBezTo>
                  <a:pt x="142" y="163"/>
                  <a:pt x="139" y="165"/>
                  <a:pt x="137" y="165"/>
                </a:cubicBezTo>
                <a:cubicBezTo>
                  <a:pt x="136" y="165"/>
                  <a:pt x="135" y="166"/>
                  <a:pt x="135" y="167"/>
                </a:cubicBezTo>
                <a:cubicBezTo>
                  <a:pt x="135" y="169"/>
                  <a:pt x="136" y="170"/>
                  <a:pt x="137" y="170"/>
                </a:cubicBezTo>
                <a:cubicBezTo>
                  <a:pt x="140" y="170"/>
                  <a:pt x="142" y="169"/>
                  <a:pt x="144" y="167"/>
                </a:cubicBezTo>
                <a:cubicBezTo>
                  <a:pt x="147" y="164"/>
                  <a:pt x="148" y="156"/>
                  <a:pt x="142" y="155"/>
                </a:cubicBezTo>
                <a:cubicBezTo>
                  <a:pt x="134" y="154"/>
                  <a:pt x="124" y="155"/>
                  <a:pt x="116" y="159"/>
                </a:cubicBezTo>
                <a:cubicBezTo>
                  <a:pt x="116" y="159"/>
                  <a:pt x="115" y="159"/>
                  <a:pt x="115" y="159"/>
                </a:cubicBezTo>
                <a:cubicBezTo>
                  <a:pt x="110" y="158"/>
                  <a:pt x="107" y="156"/>
                  <a:pt x="103" y="153"/>
                </a:cubicBezTo>
                <a:cubicBezTo>
                  <a:pt x="88" y="140"/>
                  <a:pt x="78" y="122"/>
                  <a:pt x="79" y="102"/>
                </a:cubicBezTo>
                <a:cubicBezTo>
                  <a:pt x="80" y="99"/>
                  <a:pt x="80" y="99"/>
                  <a:pt x="80" y="99"/>
                </a:cubicBezTo>
                <a:cubicBezTo>
                  <a:pt x="80" y="99"/>
                  <a:pt x="80" y="99"/>
                  <a:pt x="80" y="99"/>
                </a:cubicBezTo>
                <a:cubicBezTo>
                  <a:pt x="80" y="99"/>
                  <a:pt x="80" y="98"/>
                  <a:pt x="80" y="98"/>
                </a:cubicBezTo>
                <a:cubicBezTo>
                  <a:pt x="80" y="97"/>
                  <a:pt x="80" y="97"/>
                  <a:pt x="80" y="97"/>
                </a:cubicBezTo>
                <a:cubicBezTo>
                  <a:pt x="80" y="96"/>
                  <a:pt x="80" y="96"/>
                  <a:pt x="80" y="96"/>
                </a:cubicBezTo>
                <a:cubicBezTo>
                  <a:pt x="80" y="96"/>
                  <a:pt x="80" y="96"/>
                  <a:pt x="80" y="96"/>
                </a:cubicBezTo>
                <a:cubicBezTo>
                  <a:pt x="79" y="95"/>
                  <a:pt x="79" y="95"/>
                  <a:pt x="79" y="95"/>
                </a:cubicBezTo>
                <a:cubicBezTo>
                  <a:pt x="80" y="95"/>
                  <a:pt x="80" y="95"/>
                  <a:pt x="80" y="95"/>
                </a:cubicBezTo>
                <a:cubicBezTo>
                  <a:pt x="79" y="95"/>
                  <a:pt x="79" y="95"/>
                  <a:pt x="79" y="95"/>
                </a:cubicBezTo>
                <a:cubicBezTo>
                  <a:pt x="77" y="94"/>
                  <a:pt x="77" y="94"/>
                  <a:pt x="77" y="94"/>
                </a:cubicBezTo>
                <a:cubicBezTo>
                  <a:pt x="77" y="94"/>
                  <a:pt x="77" y="94"/>
                  <a:pt x="77" y="94"/>
                </a:cubicBezTo>
                <a:cubicBezTo>
                  <a:pt x="75" y="94"/>
                  <a:pt x="75" y="97"/>
                  <a:pt x="74" y="99"/>
                </a:cubicBezTo>
                <a:cubicBezTo>
                  <a:pt x="73" y="107"/>
                  <a:pt x="74" y="115"/>
                  <a:pt x="76" y="123"/>
                </a:cubicBezTo>
                <a:cubicBezTo>
                  <a:pt x="74" y="122"/>
                  <a:pt x="72" y="122"/>
                  <a:pt x="70" y="123"/>
                </a:cubicBezTo>
                <a:cubicBezTo>
                  <a:pt x="65" y="124"/>
                  <a:pt x="64" y="128"/>
                  <a:pt x="64" y="132"/>
                </a:cubicBezTo>
                <a:cubicBezTo>
                  <a:pt x="64" y="133"/>
                  <a:pt x="65" y="135"/>
                  <a:pt x="67" y="135"/>
                </a:cubicBezTo>
                <a:cubicBezTo>
                  <a:pt x="68" y="135"/>
                  <a:pt x="69" y="133"/>
                  <a:pt x="69" y="132"/>
                </a:cubicBezTo>
                <a:cubicBezTo>
                  <a:pt x="70" y="127"/>
                  <a:pt x="74" y="128"/>
                  <a:pt x="78" y="128"/>
                </a:cubicBezTo>
                <a:close/>
                <a:moveTo>
                  <a:pt x="52" y="122"/>
                </a:moveTo>
                <a:cubicBezTo>
                  <a:pt x="52" y="123"/>
                  <a:pt x="53" y="125"/>
                  <a:pt x="54" y="125"/>
                </a:cubicBezTo>
                <a:cubicBezTo>
                  <a:pt x="56" y="125"/>
                  <a:pt x="57" y="123"/>
                  <a:pt x="57" y="122"/>
                </a:cubicBezTo>
                <a:cubicBezTo>
                  <a:pt x="59" y="112"/>
                  <a:pt x="61" y="104"/>
                  <a:pt x="68" y="97"/>
                </a:cubicBezTo>
                <a:cubicBezTo>
                  <a:pt x="77" y="88"/>
                  <a:pt x="89" y="86"/>
                  <a:pt x="99" y="93"/>
                </a:cubicBezTo>
                <a:cubicBezTo>
                  <a:pt x="100" y="94"/>
                  <a:pt x="101" y="94"/>
                  <a:pt x="102" y="95"/>
                </a:cubicBezTo>
                <a:cubicBezTo>
                  <a:pt x="102" y="95"/>
                  <a:pt x="102" y="96"/>
                  <a:pt x="103" y="96"/>
                </a:cubicBezTo>
                <a:cubicBezTo>
                  <a:pt x="111" y="105"/>
                  <a:pt x="107" y="122"/>
                  <a:pt x="106" y="133"/>
                </a:cubicBezTo>
                <a:cubicBezTo>
                  <a:pt x="106" y="134"/>
                  <a:pt x="108" y="135"/>
                  <a:pt x="109" y="135"/>
                </a:cubicBezTo>
                <a:cubicBezTo>
                  <a:pt x="111" y="135"/>
                  <a:pt x="112" y="134"/>
                  <a:pt x="112" y="133"/>
                </a:cubicBezTo>
                <a:cubicBezTo>
                  <a:pt x="112" y="126"/>
                  <a:pt x="113" y="118"/>
                  <a:pt x="113" y="110"/>
                </a:cubicBezTo>
                <a:cubicBezTo>
                  <a:pt x="113" y="110"/>
                  <a:pt x="113" y="110"/>
                  <a:pt x="113" y="110"/>
                </a:cubicBezTo>
                <a:cubicBezTo>
                  <a:pt x="114" y="102"/>
                  <a:pt x="125" y="104"/>
                  <a:pt x="130" y="108"/>
                </a:cubicBezTo>
                <a:cubicBezTo>
                  <a:pt x="134" y="112"/>
                  <a:pt x="133" y="121"/>
                  <a:pt x="126" y="122"/>
                </a:cubicBezTo>
                <a:cubicBezTo>
                  <a:pt x="123" y="122"/>
                  <a:pt x="123" y="119"/>
                  <a:pt x="123" y="116"/>
                </a:cubicBezTo>
                <a:cubicBezTo>
                  <a:pt x="123" y="115"/>
                  <a:pt x="121" y="114"/>
                  <a:pt x="120" y="114"/>
                </a:cubicBezTo>
                <a:cubicBezTo>
                  <a:pt x="118" y="114"/>
                  <a:pt x="117" y="115"/>
                  <a:pt x="117" y="116"/>
                </a:cubicBezTo>
                <a:cubicBezTo>
                  <a:pt x="118" y="119"/>
                  <a:pt x="118" y="122"/>
                  <a:pt x="120" y="125"/>
                </a:cubicBezTo>
                <a:cubicBezTo>
                  <a:pt x="123" y="128"/>
                  <a:pt x="127" y="128"/>
                  <a:pt x="131" y="126"/>
                </a:cubicBezTo>
                <a:cubicBezTo>
                  <a:pt x="138" y="122"/>
                  <a:pt x="139" y="110"/>
                  <a:pt x="134" y="104"/>
                </a:cubicBezTo>
                <a:cubicBezTo>
                  <a:pt x="128" y="98"/>
                  <a:pt x="118" y="97"/>
                  <a:pt x="112" y="102"/>
                </a:cubicBezTo>
                <a:cubicBezTo>
                  <a:pt x="112" y="101"/>
                  <a:pt x="111" y="100"/>
                  <a:pt x="111" y="99"/>
                </a:cubicBezTo>
                <a:cubicBezTo>
                  <a:pt x="110" y="97"/>
                  <a:pt x="109" y="95"/>
                  <a:pt x="107" y="93"/>
                </a:cubicBezTo>
                <a:cubicBezTo>
                  <a:pt x="107" y="90"/>
                  <a:pt x="107" y="88"/>
                  <a:pt x="109" y="86"/>
                </a:cubicBezTo>
                <a:cubicBezTo>
                  <a:pt x="114" y="82"/>
                  <a:pt x="124" y="83"/>
                  <a:pt x="129" y="86"/>
                </a:cubicBezTo>
                <a:cubicBezTo>
                  <a:pt x="132" y="88"/>
                  <a:pt x="132" y="88"/>
                  <a:pt x="132" y="88"/>
                </a:cubicBezTo>
                <a:cubicBezTo>
                  <a:pt x="135" y="90"/>
                  <a:pt x="135" y="90"/>
                  <a:pt x="135" y="90"/>
                </a:cubicBezTo>
                <a:cubicBezTo>
                  <a:pt x="137" y="93"/>
                  <a:pt x="137" y="93"/>
                  <a:pt x="137" y="93"/>
                </a:cubicBezTo>
                <a:cubicBezTo>
                  <a:pt x="137" y="93"/>
                  <a:pt x="137" y="93"/>
                  <a:pt x="137" y="93"/>
                </a:cubicBezTo>
                <a:cubicBezTo>
                  <a:pt x="138" y="94"/>
                  <a:pt x="138" y="94"/>
                  <a:pt x="138" y="94"/>
                </a:cubicBezTo>
                <a:cubicBezTo>
                  <a:pt x="138" y="94"/>
                  <a:pt x="138" y="94"/>
                  <a:pt x="138" y="94"/>
                </a:cubicBezTo>
                <a:cubicBezTo>
                  <a:pt x="138" y="95"/>
                  <a:pt x="138" y="95"/>
                  <a:pt x="138" y="95"/>
                </a:cubicBezTo>
                <a:cubicBezTo>
                  <a:pt x="139" y="102"/>
                  <a:pt x="144" y="101"/>
                  <a:pt x="143" y="95"/>
                </a:cubicBezTo>
                <a:cubicBezTo>
                  <a:pt x="142" y="89"/>
                  <a:pt x="139" y="85"/>
                  <a:pt x="134" y="82"/>
                </a:cubicBezTo>
                <a:cubicBezTo>
                  <a:pt x="137" y="76"/>
                  <a:pt x="138" y="72"/>
                  <a:pt x="137" y="69"/>
                </a:cubicBezTo>
                <a:cubicBezTo>
                  <a:pt x="135" y="61"/>
                  <a:pt x="122" y="64"/>
                  <a:pt x="131" y="68"/>
                </a:cubicBezTo>
                <a:cubicBezTo>
                  <a:pt x="131" y="68"/>
                  <a:pt x="131" y="68"/>
                  <a:pt x="131" y="68"/>
                </a:cubicBezTo>
                <a:cubicBezTo>
                  <a:pt x="131" y="69"/>
                  <a:pt x="131" y="69"/>
                  <a:pt x="131" y="69"/>
                </a:cubicBezTo>
                <a:cubicBezTo>
                  <a:pt x="132" y="70"/>
                  <a:pt x="132" y="70"/>
                  <a:pt x="132" y="70"/>
                </a:cubicBezTo>
                <a:cubicBezTo>
                  <a:pt x="132" y="70"/>
                  <a:pt x="132" y="70"/>
                  <a:pt x="132" y="70"/>
                </a:cubicBezTo>
                <a:cubicBezTo>
                  <a:pt x="132" y="72"/>
                  <a:pt x="132" y="72"/>
                  <a:pt x="132" y="72"/>
                </a:cubicBezTo>
                <a:cubicBezTo>
                  <a:pt x="132" y="74"/>
                  <a:pt x="132" y="74"/>
                  <a:pt x="132" y="74"/>
                </a:cubicBezTo>
                <a:cubicBezTo>
                  <a:pt x="132" y="75"/>
                  <a:pt x="132" y="75"/>
                  <a:pt x="132" y="75"/>
                </a:cubicBezTo>
                <a:cubicBezTo>
                  <a:pt x="132" y="77"/>
                  <a:pt x="131" y="79"/>
                  <a:pt x="129" y="79"/>
                </a:cubicBezTo>
                <a:cubicBezTo>
                  <a:pt x="129" y="79"/>
                  <a:pt x="128" y="79"/>
                  <a:pt x="128" y="79"/>
                </a:cubicBezTo>
                <a:cubicBezTo>
                  <a:pt x="121" y="77"/>
                  <a:pt x="112" y="78"/>
                  <a:pt x="107" y="82"/>
                </a:cubicBezTo>
                <a:cubicBezTo>
                  <a:pt x="104" y="83"/>
                  <a:pt x="103" y="86"/>
                  <a:pt x="102" y="89"/>
                </a:cubicBezTo>
                <a:cubicBezTo>
                  <a:pt x="100" y="87"/>
                  <a:pt x="97" y="86"/>
                  <a:pt x="94" y="85"/>
                </a:cubicBezTo>
                <a:cubicBezTo>
                  <a:pt x="80" y="80"/>
                  <a:pt x="67" y="88"/>
                  <a:pt x="59" y="99"/>
                </a:cubicBezTo>
                <a:cubicBezTo>
                  <a:pt x="54" y="107"/>
                  <a:pt x="53" y="114"/>
                  <a:pt x="52" y="122"/>
                </a:cubicBezTo>
                <a:close/>
                <a:moveTo>
                  <a:pt x="159" y="103"/>
                </a:moveTo>
                <a:cubicBezTo>
                  <a:pt x="159" y="102"/>
                  <a:pt x="158" y="100"/>
                  <a:pt x="157" y="100"/>
                </a:cubicBezTo>
                <a:cubicBezTo>
                  <a:pt x="155" y="100"/>
                  <a:pt x="154" y="101"/>
                  <a:pt x="154" y="102"/>
                </a:cubicBezTo>
                <a:cubicBezTo>
                  <a:pt x="154" y="108"/>
                  <a:pt x="152" y="114"/>
                  <a:pt x="155" y="118"/>
                </a:cubicBezTo>
                <a:cubicBezTo>
                  <a:pt x="156" y="120"/>
                  <a:pt x="157" y="121"/>
                  <a:pt x="158" y="122"/>
                </a:cubicBezTo>
                <a:cubicBezTo>
                  <a:pt x="156" y="122"/>
                  <a:pt x="154" y="122"/>
                  <a:pt x="153" y="122"/>
                </a:cubicBezTo>
                <a:cubicBezTo>
                  <a:pt x="151" y="123"/>
                  <a:pt x="150" y="124"/>
                  <a:pt x="150" y="125"/>
                </a:cubicBezTo>
                <a:cubicBezTo>
                  <a:pt x="150" y="127"/>
                  <a:pt x="152" y="128"/>
                  <a:pt x="153" y="128"/>
                </a:cubicBezTo>
                <a:cubicBezTo>
                  <a:pt x="167" y="126"/>
                  <a:pt x="179" y="122"/>
                  <a:pt x="191" y="131"/>
                </a:cubicBezTo>
                <a:cubicBezTo>
                  <a:pt x="199" y="138"/>
                  <a:pt x="203" y="152"/>
                  <a:pt x="198" y="161"/>
                </a:cubicBezTo>
                <a:cubicBezTo>
                  <a:pt x="191" y="162"/>
                  <a:pt x="187" y="166"/>
                  <a:pt x="182" y="170"/>
                </a:cubicBezTo>
                <a:cubicBezTo>
                  <a:pt x="181" y="171"/>
                  <a:pt x="181" y="173"/>
                  <a:pt x="182" y="174"/>
                </a:cubicBezTo>
                <a:cubicBezTo>
                  <a:pt x="183" y="175"/>
                  <a:pt x="185" y="175"/>
                  <a:pt x="186" y="173"/>
                </a:cubicBezTo>
                <a:cubicBezTo>
                  <a:pt x="188" y="172"/>
                  <a:pt x="190" y="170"/>
                  <a:pt x="192" y="168"/>
                </a:cubicBezTo>
                <a:cubicBezTo>
                  <a:pt x="193" y="168"/>
                  <a:pt x="193" y="168"/>
                  <a:pt x="193" y="168"/>
                </a:cubicBezTo>
                <a:cubicBezTo>
                  <a:pt x="193" y="169"/>
                  <a:pt x="193" y="169"/>
                  <a:pt x="193" y="169"/>
                </a:cubicBezTo>
                <a:cubicBezTo>
                  <a:pt x="198" y="172"/>
                  <a:pt x="202" y="176"/>
                  <a:pt x="207" y="178"/>
                </a:cubicBezTo>
                <a:cubicBezTo>
                  <a:pt x="212" y="179"/>
                  <a:pt x="218" y="179"/>
                  <a:pt x="223" y="179"/>
                </a:cubicBezTo>
                <a:cubicBezTo>
                  <a:pt x="227" y="179"/>
                  <a:pt x="231" y="177"/>
                  <a:pt x="234" y="175"/>
                </a:cubicBezTo>
                <a:cubicBezTo>
                  <a:pt x="234" y="177"/>
                  <a:pt x="235" y="179"/>
                  <a:pt x="236" y="181"/>
                </a:cubicBezTo>
                <a:cubicBezTo>
                  <a:pt x="239" y="188"/>
                  <a:pt x="246" y="188"/>
                  <a:pt x="252" y="189"/>
                </a:cubicBezTo>
                <a:cubicBezTo>
                  <a:pt x="254" y="189"/>
                  <a:pt x="255" y="187"/>
                  <a:pt x="255" y="186"/>
                </a:cubicBezTo>
                <a:cubicBezTo>
                  <a:pt x="255" y="184"/>
                  <a:pt x="254" y="183"/>
                  <a:pt x="252" y="183"/>
                </a:cubicBezTo>
                <a:cubicBezTo>
                  <a:pt x="249" y="183"/>
                  <a:pt x="246" y="183"/>
                  <a:pt x="243" y="182"/>
                </a:cubicBezTo>
                <a:cubicBezTo>
                  <a:pt x="240" y="179"/>
                  <a:pt x="240" y="175"/>
                  <a:pt x="239" y="171"/>
                </a:cubicBezTo>
                <a:cubicBezTo>
                  <a:pt x="243" y="167"/>
                  <a:pt x="246" y="162"/>
                  <a:pt x="249" y="157"/>
                </a:cubicBezTo>
                <a:cubicBezTo>
                  <a:pt x="249" y="156"/>
                  <a:pt x="248" y="154"/>
                  <a:pt x="247" y="154"/>
                </a:cubicBezTo>
                <a:cubicBezTo>
                  <a:pt x="246" y="153"/>
                  <a:pt x="244" y="154"/>
                  <a:pt x="244" y="155"/>
                </a:cubicBezTo>
                <a:cubicBezTo>
                  <a:pt x="241" y="160"/>
                  <a:pt x="239" y="164"/>
                  <a:pt x="236" y="167"/>
                </a:cubicBezTo>
                <a:cubicBezTo>
                  <a:pt x="235" y="167"/>
                  <a:pt x="235" y="168"/>
                  <a:pt x="234" y="168"/>
                </a:cubicBezTo>
                <a:cubicBezTo>
                  <a:pt x="232" y="171"/>
                  <a:pt x="229" y="172"/>
                  <a:pt x="225" y="173"/>
                </a:cubicBezTo>
                <a:cubicBezTo>
                  <a:pt x="215" y="176"/>
                  <a:pt x="207" y="172"/>
                  <a:pt x="199" y="167"/>
                </a:cubicBezTo>
                <a:cubicBezTo>
                  <a:pt x="200" y="167"/>
                  <a:pt x="200" y="167"/>
                  <a:pt x="200" y="166"/>
                </a:cubicBezTo>
                <a:cubicBezTo>
                  <a:pt x="206" y="166"/>
                  <a:pt x="213" y="167"/>
                  <a:pt x="219" y="168"/>
                </a:cubicBezTo>
                <a:cubicBezTo>
                  <a:pt x="220" y="168"/>
                  <a:pt x="222" y="167"/>
                  <a:pt x="222" y="166"/>
                </a:cubicBezTo>
                <a:cubicBezTo>
                  <a:pt x="222" y="165"/>
                  <a:pt x="222" y="163"/>
                  <a:pt x="220" y="163"/>
                </a:cubicBezTo>
                <a:cubicBezTo>
                  <a:pt x="204" y="161"/>
                  <a:pt x="204" y="161"/>
                  <a:pt x="204" y="161"/>
                </a:cubicBezTo>
                <a:cubicBezTo>
                  <a:pt x="205" y="158"/>
                  <a:pt x="205" y="155"/>
                  <a:pt x="205" y="152"/>
                </a:cubicBezTo>
                <a:cubicBezTo>
                  <a:pt x="206" y="152"/>
                  <a:pt x="206" y="152"/>
                  <a:pt x="207" y="152"/>
                </a:cubicBezTo>
                <a:cubicBezTo>
                  <a:pt x="208" y="152"/>
                  <a:pt x="209" y="151"/>
                  <a:pt x="209" y="149"/>
                </a:cubicBezTo>
                <a:cubicBezTo>
                  <a:pt x="210" y="146"/>
                  <a:pt x="210" y="143"/>
                  <a:pt x="212" y="140"/>
                </a:cubicBezTo>
                <a:cubicBezTo>
                  <a:pt x="220" y="129"/>
                  <a:pt x="237" y="132"/>
                  <a:pt x="246" y="137"/>
                </a:cubicBezTo>
                <a:cubicBezTo>
                  <a:pt x="253" y="142"/>
                  <a:pt x="256" y="147"/>
                  <a:pt x="257" y="155"/>
                </a:cubicBezTo>
                <a:cubicBezTo>
                  <a:pt x="257" y="156"/>
                  <a:pt x="258" y="157"/>
                  <a:pt x="260" y="157"/>
                </a:cubicBezTo>
                <a:cubicBezTo>
                  <a:pt x="261" y="157"/>
                  <a:pt x="262" y="156"/>
                  <a:pt x="262" y="155"/>
                </a:cubicBezTo>
                <a:cubicBezTo>
                  <a:pt x="261" y="147"/>
                  <a:pt x="260" y="142"/>
                  <a:pt x="254" y="137"/>
                </a:cubicBezTo>
                <a:cubicBezTo>
                  <a:pt x="256" y="137"/>
                  <a:pt x="258" y="136"/>
                  <a:pt x="260" y="135"/>
                </a:cubicBezTo>
                <a:cubicBezTo>
                  <a:pt x="266" y="132"/>
                  <a:pt x="268" y="127"/>
                  <a:pt x="269" y="121"/>
                </a:cubicBezTo>
                <a:cubicBezTo>
                  <a:pt x="270" y="120"/>
                  <a:pt x="269" y="118"/>
                  <a:pt x="267" y="118"/>
                </a:cubicBezTo>
                <a:cubicBezTo>
                  <a:pt x="266" y="118"/>
                  <a:pt x="264" y="119"/>
                  <a:pt x="264" y="120"/>
                </a:cubicBezTo>
                <a:cubicBezTo>
                  <a:pt x="262" y="128"/>
                  <a:pt x="258" y="131"/>
                  <a:pt x="250" y="132"/>
                </a:cubicBezTo>
                <a:cubicBezTo>
                  <a:pt x="250" y="132"/>
                  <a:pt x="249" y="132"/>
                  <a:pt x="249" y="133"/>
                </a:cubicBezTo>
                <a:cubicBezTo>
                  <a:pt x="238" y="126"/>
                  <a:pt x="224" y="126"/>
                  <a:pt x="213" y="131"/>
                </a:cubicBezTo>
                <a:cubicBezTo>
                  <a:pt x="208" y="134"/>
                  <a:pt x="206" y="139"/>
                  <a:pt x="205" y="144"/>
                </a:cubicBezTo>
                <a:cubicBezTo>
                  <a:pt x="203" y="138"/>
                  <a:pt x="199" y="131"/>
                  <a:pt x="194" y="127"/>
                </a:cubicBezTo>
                <a:cubicBezTo>
                  <a:pt x="186" y="120"/>
                  <a:pt x="177" y="120"/>
                  <a:pt x="167" y="120"/>
                </a:cubicBezTo>
                <a:cubicBezTo>
                  <a:pt x="167" y="119"/>
                  <a:pt x="166" y="118"/>
                  <a:pt x="165" y="118"/>
                </a:cubicBezTo>
                <a:cubicBezTo>
                  <a:pt x="157" y="118"/>
                  <a:pt x="159" y="109"/>
                  <a:pt x="159" y="103"/>
                </a:cubicBezTo>
                <a:close/>
              </a:path>
            </a:pathLst>
          </a:custGeom>
          <a:solidFill>
            <a:schemeClr val="bg1"/>
          </a:solidFill>
          <a:ln>
            <a:noFill/>
          </a:ln>
        </p:spPr>
        <p:txBody>
          <a:bodyPr vert="horz" wrap="square" lIns="91431" tIns="45716" rIns="91431" bIns="45716" numCol="1" anchor="t" anchorCtr="0" compatLnSpc="1"/>
          <a:lstStyle/>
          <a:p>
            <a:endParaRPr lang="zh-CN" altLang="en-US" sz="1015">
              <a:solidFill>
                <a:schemeClr val="bg1"/>
              </a:solidFill>
            </a:endParaRPr>
          </a:p>
        </p:txBody>
      </p:sp>
      <p:sp>
        <p:nvSpPr>
          <p:cNvPr id="14" name="Freeform 7"/>
          <p:cNvSpPr>
            <a:spLocks noEditPoints="1"/>
          </p:cNvSpPr>
          <p:nvPr/>
        </p:nvSpPr>
        <p:spPr bwMode="auto">
          <a:xfrm>
            <a:off x="4037132" y="2876600"/>
            <a:ext cx="1200681" cy="390564"/>
          </a:xfrm>
          <a:custGeom>
            <a:avLst/>
            <a:gdLst>
              <a:gd name="T0" fmla="*/ 353 w 436"/>
              <a:gd name="T1" fmla="*/ 93 h 142"/>
              <a:gd name="T2" fmla="*/ 412 w 436"/>
              <a:gd name="T3" fmla="*/ 44 h 142"/>
              <a:gd name="T4" fmla="*/ 425 w 436"/>
              <a:gd name="T5" fmla="*/ 32 h 142"/>
              <a:gd name="T6" fmla="*/ 414 w 436"/>
              <a:gd name="T7" fmla="*/ 33 h 142"/>
              <a:gd name="T8" fmla="*/ 411 w 436"/>
              <a:gd name="T9" fmla="*/ 30 h 142"/>
              <a:gd name="T10" fmla="*/ 414 w 436"/>
              <a:gd name="T11" fmla="*/ 27 h 142"/>
              <a:gd name="T12" fmla="*/ 431 w 436"/>
              <a:gd name="T13" fmla="*/ 25 h 142"/>
              <a:gd name="T14" fmla="*/ 432 w 436"/>
              <a:gd name="T15" fmla="*/ 25 h 142"/>
              <a:gd name="T16" fmla="*/ 433 w 436"/>
              <a:gd name="T17" fmla="*/ 25 h 142"/>
              <a:gd name="T18" fmla="*/ 435 w 436"/>
              <a:gd name="T19" fmla="*/ 28 h 142"/>
              <a:gd name="T20" fmla="*/ 431 w 436"/>
              <a:gd name="T21" fmla="*/ 53 h 142"/>
              <a:gd name="T22" fmla="*/ 428 w 436"/>
              <a:gd name="T23" fmla="*/ 55 h 142"/>
              <a:gd name="T24" fmla="*/ 425 w 436"/>
              <a:gd name="T25" fmla="*/ 52 h 142"/>
              <a:gd name="T26" fmla="*/ 427 w 436"/>
              <a:gd name="T27" fmla="*/ 41 h 142"/>
              <a:gd name="T28" fmla="*/ 417 w 436"/>
              <a:gd name="T29" fmla="*/ 49 h 142"/>
              <a:gd name="T30" fmla="*/ 358 w 436"/>
              <a:gd name="T31" fmla="*/ 97 h 142"/>
              <a:gd name="T32" fmla="*/ 353 w 436"/>
              <a:gd name="T33" fmla="*/ 97 h 142"/>
              <a:gd name="T34" fmla="*/ 353 w 436"/>
              <a:gd name="T35" fmla="*/ 93 h 142"/>
              <a:gd name="T36" fmla="*/ 10 w 436"/>
              <a:gd name="T37" fmla="*/ 117 h 142"/>
              <a:gd name="T38" fmla="*/ 19 w 436"/>
              <a:gd name="T39" fmla="*/ 129 h 142"/>
              <a:gd name="T40" fmla="*/ 16 w 436"/>
              <a:gd name="T41" fmla="*/ 133 h 142"/>
              <a:gd name="T42" fmla="*/ 12 w 436"/>
              <a:gd name="T43" fmla="*/ 130 h 142"/>
              <a:gd name="T44" fmla="*/ 0 w 436"/>
              <a:gd name="T45" fmla="*/ 114 h 142"/>
              <a:gd name="T46" fmla="*/ 0 w 436"/>
              <a:gd name="T47" fmla="*/ 112 h 142"/>
              <a:gd name="T48" fmla="*/ 1 w 436"/>
              <a:gd name="T49" fmla="*/ 109 h 142"/>
              <a:gd name="T50" fmla="*/ 2 w 436"/>
              <a:gd name="T51" fmla="*/ 108 h 142"/>
              <a:gd name="T52" fmla="*/ 6 w 436"/>
              <a:gd name="T53" fmla="*/ 107 h 142"/>
              <a:gd name="T54" fmla="*/ 29 w 436"/>
              <a:gd name="T55" fmla="*/ 99 h 142"/>
              <a:gd name="T56" fmla="*/ 34 w 436"/>
              <a:gd name="T57" fmla="*/ 99 h 142"/>
              <a:gd name="T58" fmla="*/ 34 w 436"/>
              <a:gd name="T59" fmla="*/ 104 h 142"/>
              <a:gd name="T60" fmla="*/ 15 w 436"/>
              <a:gd name="T61" fmla="*/ 112 h 142"/>
              <a:gd name="T62" fmla="*/ 46 w 436"/>
              <a:gd name="T63" fmla="*/ 120 h 142"/>
              <a:gd name="T64" fmla="*/ 66 w 436"/>
              <a:gd name="T65" fmla="*/ 130 h 142"/>
              <a:gd name="T66" fmla="*/ 84 w 436"/>
              <a:gd name="T67" fmla="*/ 136 h 142"/>
              <a:gd name="T68" fmla="*/ 88 w 436"/>
              <a:gd name="T69" fmla="*/ 139 h 142"/>
              <a:gd name="T70" fmla="*/ 84 w 436"/>
              <a:gd name="T71" fmla="*/ 142 h 142"/>
              <a:gd name="T72" fmla="*/ 63 w 436"/>
              <a:gd name="T73" fmla="*/ 136 h 142"/>
              <a:gd name="T74" fmla="*/ 35 w 436"/>
              <a:gd name="T75" fmla="*/ 124 h 142"/>
              <a:gd name="T76" fmla="*/ 10 w 436"/>
              <a:gd name="T77" fmla="*/ 117 h 142"/>
              <a:gd name="T78" fmla="*/ 214 w 436"/>
              <a:gd name="T79" fmla="*/ 68 h 142"/>
              <a:gd name="T80" fmla="*/ 199 w 436"/>
              <a:gd name="T81" fmla="*/ 53 h 142"/>
              <a:gd name="T82" fmla="*/ 202 w 436"/>
              <a:gd name="T83" fmla="*/ 50 h 142"/>
              <a:gd name="T84" fmla="*/ 205 w 436"/>
              <a:gd name="T85" fmla="*/ 53 h 142"/>
              <a:gd name="T86" fmla="*/ 214 w 436"/>
              <a:gd name="T87" fmla="*/ 60 h 142"/>
              <a:gd name="T88" fmla="*/ 213 w 436"/>
              <a:gd name="T89" fmla="*/ 3 h 142"/>
              <a:gd name="T90" fmla="*/ 217 w 436"/>
              <a:gd name="T91" fmla="*/ 0 h 142"/>
              <a:gd name="T92" fmla="*/ 220 w 436"/>
              <a:gd name="T93" fmla="*/ 3 h 142"/>
              <a:gd name="T94" fmla="*/ 221 w 436"/>
              <a:gd name="T95" fmla="*/ 56 h 142"/>
              <a:gd name="T96" fmla="*/ 226 w 436"/>
              <a:gd name="T97" fmla="*/ 51 h 142"/>
              <a:gd name="T98" fmla="*/ 230 w 436"/>
              <a:gd name="T99" fmla="*/ 50 h 142"/>
              <a:gd name="T100" fmla="*/ 231 w 436"/>
              <a:gd name="T101" fmla="*/ 55 h 142"/>
              <a:gd name="T102" fmla="*/ 221 w 436"/>
              <a:gd name="T103" fmla="*/ 64 h 142"/>
              <a:gd name="T104" fmla="*/ 219 w 436"/>
              <a:gd name="T105" fmla="*/ 67 h 142"/>
              <a:gd name="T106" fmla="*/ 219 w 436"/>
              <a:gd name="T107" fmla="*/ 68 h 142"/>
              <a:gd name="T108" fmla="*/ 214 w 436"/>
              <a:gd name="T109"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6" h="142">
                <a:moveTo>
                  <a:pt x="353" y="93"/>
                </a:moveTo>
                <a:cubicBezTo>
                  <a:pt x="412" y="44"/>
                  <a:pt x="412" y="44"/>
                  <a:pt x="412" y="44"/>
                </a:cubicBezTo>
                <a:cubicBezTo>
                  <a:pt x="425" y="32"/>
                  <a:pt x="425" y="32"/>
                  <a:pt x="425" y="32"/>
                </a:cubicBezTo>
                <a:cubicBezTo>
                  <a:pt x="414" y="33"/>
                  <a:pt x="414" y="33"/>
                  <a:pt x="414" y="33"/>
                </a:cubicBezTo>
                <a:cubicBezTo>
                  <a:pt x="412" y="33"/>
                  <a:pt x="411" y="32"/>
                  <a:pt x="411" y="30"/>
                </a:cubicBezTo>
                <a:cubicBezTo>
                  <a:pt x="411" y="28"/>
                  <a:pt x="412" y="27"/>
                  <a:pt x="414" y="27"/>
                </a:cubicBezTo>
                <a:cubicBezTo>
                  <a:pt x="431" y="25"/>
                  <a:pt x="431" y="25"/>
                  <a:pt x="431" y="25"/>
                </a:cubicBezTo>
                <a:cubicBezTo>
                  <a:pt x="431" y="25"/>
                  <a:pt x="431" y="25"/>
                  <a:pt x="432" y="25"/>
                </a:cubicBezTo>
                <a:cubicBezTo>
                  <a:pt x="432" y="25"/>
                  <a:pt x="432" y="25"/>
                  <a:pt x="433" y="25"/>
                </a:cubicBezTo>
                <a:cubicBezTo>
                  <a:pt x="434" y="25"/>
                  <a:pt x="436" y="27"/>
                  <a:pt x="435" y="28"/>
                </a:cubicBezTo>
                <a:cubicBezTo>
                  <a:pt x="431" y="53"/>
                  <a:pt x="431" y="53"/>
                  <a:pt x="431" y="53"/>
                </a:cubicBezTo>
                <a:cubicBezTo>
                  <a:pt x="431" y="54"/>
                  <a:pt x="429" y="56"/>
                  <a:pt x="428" y="55"/>
                </a:cubicBezTo>
                <a:cubicBezTo>
                  <a:pt x="426" y="55"/>
                  <a:pt x="425" y="53"/>
                  <a:pt x="425" y="52"/>
                </a:cubicBezTo>
                <a:cubicBezTo>
                  <a:pt x="427" y="41"/>
                  <a:pt x="427" y="41"/>
                  <a:pt x="427" y="41"/>
                </a:cubicBezTo>
                <a:cubicBezTo>
                  <a:pt x="423" y="44"/>
                  <a:pt x="420" y="46"/>
                  <a:pt x="417" y="49"/>
                </a:cubicBezTo>
                <a:cubicBezTo>
                  <a:pt x="358" y="97"/>
                  <a:pt x="358" y="97"/>
                  <a:pt x="358" y="97"/>
                </a:cubicBezTo>
                <a:cubicBezTo>
                  <a:pt x="357" y="98"/>
                  <a:pt x="355" y="99"/>
                  <a:pt x="353" y="97"/>
                </a:cubicBezTo>
                <a:cubicBezTo>
                  <a:pt x="352" y="96"/>
                  <a:pt x="352" y="94"/>
                  <a:pt x="353" y="93"/>
                </a:cubicBezTo>
                <a:close/>
                <a:moveTo>
                  <a:pt x="10" y="117"/>
                </a:moveTo>
                <a:cubicBezTo>
                  <a:pt x="19" y="129"/>
                  <a:pt x="19" y="129"/>
                  <a:pt x="19" y="129"/>
                </a:cubicBezTo>
                <a:cubicBezTo>
                  <a:pt x="19" y="131"/>
                  <a:pt x="18" y="132"/>
                  <a:pt x="16" y="133"/>
                </a:cubicBezTo>
                <a:cubicBezTo>
                  <a:pt x="15" y="133"/>
                  <a:pt x="13" y="132"/>
                  <a:pt x="12" y="130"/>
                </a:cubicBezTo>
                <a:cubicBezTo>
                  <a:pt x="0" y="114"/>
                  <a:pt x="0" y="114"/>
                  <a:pt x="0" y="114"/>
                </a:cubicBezTo>
                <a:cubicBezTo>
                  <a:pt x="0" y="113"/>
                  <a:pt x="0" y="112"/>
                  <a:pt x="0" y="112"/>
                </a:cubicBezTo>
                <a:cubicBezTo>
                  <a:pt x="0" y="111"/>
                  <a:pt x="0" y="110"/>
                  <a:pt x="1" y="109"/>
                </a:cubicBezTo>
                <a:cubicBezTo>
                  <a:pt x="1" y="109"/>
                  <a:pt x="2" y="108"/>
                  <a:pt x="2" y="108"/>
                </a:cubicBezTo>
                <a:cubicBezTo>
                  <a:pt x="3" y="107"/>
                  <a:pt x="5" y="106"/>
                  <a:pt x="6" y="107"/>
                </a:cubicBezTo>
                <a:cubicBezTo>
                  <a:pt x="29" y="99"/>
                  <a:pt x="29" y="99"/>
                  <a:pt x="29" y="99"/>
                </a:cubicBezTo>
                <a:cubicBezTo>
                  <a:pt x="30" y="98"/>
                  <a:pt x="32" y="98"/>
                  <a:pt x="34" y="99"/>
                </a:cubicBezTo>
                <a:cubicBezTo>
                  <a:pt x="35" y="101"/>
                  <a:pt x="35" y="103"/>
                  <a:pt x="34" y="104"/>
                </a:cubicBezTo>
                <a:cubicBezTo>
                  <a:pt x="27" y="107"/>
                  <a:pt x="21" y="110"/>
                  <a:pt x="15" y="112"/>
                </a:cubicBezTo>
                <a:cubicBezTo>
                  <a:pt x="25" y="115"/>
                  <a:pt x="36" y="116"/>
                  <a:pt x="46" y="120"/>
                </a:cubicBezTo>
                <a:cubicBezTo>
                  <a:pt x="66" y="130"/>
                  <a:pt x="66" y="130"/>
                  <a:pt x="66" y="130"/>
                </a:cubicBezTo>
                <a:cubicBezTo>
                  <a:pt x="84" y="136"/>
                  <a:pt x="84" y="136"/>
                  <a:pt x="84" y="136"/>
                </a:cubicBezTo>
                <a:cubicBezTo>
                  <a:pt x="86" y="136"/>
                  <a:pt x="88" y="137"/>
                  <a:pt x="88" y="139"/>
                </a:cubicBezTo>
                <a:cubicBezTo>
                  <a:pt x="88" y="141"/>
                  <a:pt x="86" y="142"/>
                  <a:pt x="84" y="142"/>
                </a:cubicBezTo>
                <a:cubicBezTo>
                  <a:pt x="63" y="136"/>
                  <a:pt x="63" y="136"/>
                  <a:pt x="63" y="136"/>
                </a:cubicBezTo>
                <a:cubicBezTo>
                  <a:pt x="35" y="124"/>
                  <a:pt x="35" y="124"/>
                  <a:pt x="35" y="124"/>
                </a:cubicBezTo>
                <a:cubicBezTo>
                  <a:pt x="26" y="121"/>
                  <a:pt x="18" y="120"/>
                  <a:pt x="10" y="117"/>
                </a:cubicBezTo>
                <a:close/>
                <a:moveTo>
                  <a:pt x="214" y="68"/>
                </a:moveTo>
                <a:cubicBezTo>
                  <a:pt x="209" y="64"/>
                  <a:pt x="200" y="60"/>
                  <a:pt x="199" y="53"/>
                </a:cubicBezTo>
                <a:cubicBezTo>
                  <a:pt x="199" y="51"/>
                  <a:pt x="200" y="50"/>
                  <a:pt x="202" y="50"/>
                </a:cubicBezTo>
                <a:cubicBezTo>
                  <a:pt x="204" y="50"/>
                  <a:pt x="205" y="51"/>
                  <a:pt x="205" y="53"/>
                </a:cubicBezTo>
                <a:cubicBezTo>
                  <a:pt x="207" y="56"/>
                  <a:pt x="211" y="58"/>
                  <a:pt x="214" y="60"/>
                </a:cubicBezTo>
                <a:cubicBezTo>
                  <a:pt x="213" y="3"/>
                  <a:pt x="213" y="3"/>
                  <a:pt x="213" y="3"/>
                </a:cubicBezTo>
                <a:cubicBezTo>
                  <a:pt x="213" y="1"/>
                  <a:pt x="215" y="0"/>
                  <a:pt x="217" y="0"/>
                </a:cubicBezTo>
                <a:cubicBezTo>
                  <a:pt x="218" y="0"/>
                  <a:pt x="220" y="1"/>
                  <a:pt x="220" y="3"/>
                </a:cubicBezTo>
                <a:cubicBezTo>
                  <a:pt x="221" y="56"/>
                  <a:pt x="221" y="56"/>
                  <a:pt x="221" y="56"/>
                </a:cubicBezTo>
                <a:cubicBezTo>
                  <a:pt x="222" y="55"/>
                  <a:pt x="224" y="53"/>
                  <a:pt x="226" y="51"/>
                </a:cubicBezTo>
                <a:cubicBezTo>
                  <a:pt x="227" y="50"/>
                  <a:pt x="229" y="49"/>
                  <a:pt x="230" y="50"/>
                </a:cubicBezTo>
                <a:cubicBezTo>
                  <a:pt x="232" y="51"/>
                  <a:pt x="232" y="53"/>
                  <a:pt x="231" y="55"/>
                </a:cubicBezTo>
                <a:cubicBezTo>
                  <a:pt x="228" y="59"/>
                  <a:pt x="225" y="62"/>
                  <a:pt x="221" y="64"/>
                </a:cubicBezTo>
                <a:cubicBezTo>
                  <a:pt x="221" y="65"/>
                  <a:pt x="220" y="66"/>
                  <a:pt x="219" y="67"/>
                </a:cubicBezTo>
                <a:cubicBezTo>
                  <a:pt x="219" y="67"/>
                  <a:pt x="219" y="68"/>
                  <a:pt x="219" y="68"/>
                </a:cubicBezTo>
                <a:cubicBezTo>
                  <a:pt x="217" y="69"/>
                  <a:pt x="215" y="69"/>
                  <a:pt x="214" y="68"/>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91431" tIns="45716" rIns="91431" bIns="45716" numCol="1" anchor="t" anchorCtr="0" compatLnSpc="1"/>
          <a:lstStyle/>
          <a:p>
            <a:endParaRPr lang="zh-CN" altLang="en-US" sz="1015"/>
          </a:p>
        </p:txBody>
      </p:sp>
      <p:sp>
        <p:nvSpPr>
          <p:cNvPr id="15" name="Freeform 8"/>
          <p:cNvSpPr>
            <a:spLocks noEditPoints="1"/>
          </p:cNvSpPr>
          <p:nvPr/>
        </p:nvSpPr>
        <p:spPr bwMode="auto">
          <a:xfrm>
            <a:off x="3683923" y="2677238"/>
            <a:ext cx="1752062" cy="1424682"/>
          </a:xfrm>
          <a:custGeom>
            <a:avLst/>
            <a:gdLst>
              <a:gd name="T0" fmla="*/ 608 w 636"/>
              <a:gd name="T1" fmla="*/ 168 h 517"/>
              <a:gd name="T2" fmla="*/ 592 w 636"/>
              <a:gd name="T3" fmla="*/ 118 h 517"/>
              <a:gd name="T4" fmla="*/ 513 w 636"/>
              <a:gd name="T5" fmla="*/ 67 h 517"/>
              <a:gd name="T6" fmla="*/ 357 w 636"/>
              <a:gd name="T7" fmla="*/ 53 h 517"/>
              <a:gd name="T8" fmla="*/ 80 w 636"/>
              <a:gd name="T9" fmla="*/ 207 h 517"/>
              <a:gd name="T10" fmla="*/ 37 w 636"/>
              <a:gd name="T11" fmla="*/ 343 h 517"/>
              <a:gd name="T12" fmla="*/ 59 w 636"/>
              <a:gd name="T13" fmla="*/ 404 h 517"/>
              <a:gd name="T14" fmla="*/ 84 w 636"/>
              <a:gd name="T15" fmla="*/ 430 h 517"/>
              <a:gd name="T16" fmla="*/ 222 w 636"/>
              <a:gd name="T17" fmla="*/ 494 h 517"/>
              <a:gd name="T18" fmla="*/ 318 w 636"/>
              <a:gd name="T19" fmla="*/ 500 h 517"/>
              <a:gd name="T20" fmla="*/ 431 w 636"/>
              <a:gd name="T21" fmla="*/ 463 h 517"/>
              <a:gd name="T22" fmla="*/ 618 w 636"/>
              <a:gd name="T23" fmla="*/ 173 h 517"/>
              <a:gd name="T24" fmla="*/ 615 w 636"/>
              <a:gd name="T25" fmla="*/ 158 h 517"/>
              <a:gd name="T26" fmla="*/ 617 w 636"/>
              <a:gd name="T27" fmla="*/ 168 h 517"/>
              <a:gd name="T28" fmla="*/ 612 w 636"/>
              <a:gd name="T29" fmla="*/ 173 h 517"/>
              <a:gd name="T30" fmla="*/ 608 w 636"/>
              <a:gd name="T31" fmla="*/ 168 h 517"/>
              <a:gd name="T32" fmla="*/ 578 w 636"/>
              <a:gd name="T33" fmla="*/ 90 h 517"/>
              <a:gd name="T34" fmla="*/ 555 w 636"/>
              <a:gd name="T35" fmla="*/ 75 h 517"/>
              <a:gd name="T36" fmla="*/ 249 w 636"/>
              <a:gd name="T37" fmla="*/ 72 h 517"/>
              <a:gd name="T38" fmla="*/ 73 w 636"/>
              <a:gd name="T39" fmla="*/ 202 h 517"/>
              <a:gd name="T40" fmla="*/ 28 w 636"/>
              <a:gd name="T41" fmla="*/ 343 h 517"/>
              <a:gd name="T42" fmla="*/ 30 w 636"/>
              <a:gd name="T43" fmla="*/ 358 h 517"/>
              <a:gd name="T44" fmla="*/ 19 w 636"/>
              <a:gd name="T45" fmla="*/ 243 h 517"/>
              <a:gd name="T46" fmla="*/ 189 w 636"/>
              <a:gd name="T47" fmla="*/ 65 h 517"/>
              <a:gd name="T48" fmla="*/ 423 w 636"/>
              <a:gd name="T49" fmla="*/ 21 h 517"/>
              <a:gd name="T50" fmla="*/ 540 w 636"/>
              <a:gd name="T51" fmla="*/ 59 h 517"/>
              <a:gd name="T52" fmla="*/ 578 w 636"/>
              <a:gd name="T53" fmla="*/ 90 h 517"/>
              <a:gd name="T54" fmla="*/ 412 w 636"/>
              <a:gd name="T55" fmla="*/ 482 h 517"/>
              <a:gd name="T56" fmla="*/ 414 w 636"/>
              <a:gd name="T57" fmla="*/ 482 h 517"/>
              <a:gd name="T58" fmla="*/ 515 w 636"/>
              <a:gd name="T59" fmla="*/ 422 h 517"/>
              <a:gd name="T60" fmla="*/ 521 w 636"/>
              <a:gd name="T61" fmla="*/ 422 h 517"/>
              <a:gd name="T62" fmla="*/ 521 w 636"/>
              <a:gd name="T63" fmla="*/ 428 h 517"/>
              <a:gd name="T64" fmla="*/ 417 w 636"/>
              <a:gd name="T65" fmla="*/ 490 h 517"/>
              <a:gd name="T66" fmla="*/ 316 w 636"/>
              <a:gd name="T67" fmla="*/ 510 h 517"/>
              <a:gd name="T68" fmla="*/ 156 w 636"/>
              <a:gd name="T69" fmla="*/ 490 h 517"/>
              <a:gd name="T70" fmla="*/ 55 w 636"/>
              <a:gd name="T71" fmla="*/ 415 h 517"/>
              <a:gd name="T72" fmla="*/ 4 w 636"/>
              <a:gd name="T73" fmla="*/ 274 h 517"/>
              <a:gd name="T74" fmla="*/ 23 w 636"/>
              <a:gd name="T75" fmla="*/ 208 h 517"/>
              <a:gd name="T76" fmla="*/ 185 w 636"/>
              <a:gd name="T77" fmla="*/ 57 h 517"/>
              <a:gd name="T78" fmla="*/ 424 w 636"/>
              <a:gd name="T79" fmla="*/ 12 h 517"/>
              <a:gd name="T80" fmla="*/ 621 w 636"/>
              <a:gd name="T81" fmla="*/ 146 h 517"/>
              <a:gd name="T82" fmla="*/ 619 w 636"/>
              <a:gd name="T83" fmla="*/ 268 h 517"/>
              <a:gd name="T84" fmla="*/ 412 w 636"/>
              <a:gd name="T85" fmla="*/ 48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6" h="517">
                <a:moveTo>
                  <a:pt x="608" y="168"/>
                </a:moveTo>
                <a:cubicBezTo>
                  <a:pt x="605" y="149"/>
                  <a:pt x="604" y="133"/>
                  <a:pt x="592" y="118"/>
                </a:cubicBezTo>
                <a:cubicBezTo>
                  <a:pt x="573" y="93"/>
                  <a:pt x="543" y="75"/>
                  <a:pt x="513" y="67"/>
                </a:cubicBezTo>
                <a:cubicBezTo>
                  <a:pt x="462" y="55"/>
                  <a:pt x="409" y="44"/>
                  <a:pt x="357" y="53"/>
                </a:cubicBezTo>
                <a:cubicBezTo>
                  <a:pt x="253" y="71"/>
                  <a:pt x="143" y="117"/>
                  <a:pt x="80" y="207"/>
                </a:cubicBezTo>
                <a:cubicBezTo>
                  <a:pt x="53" y="246"/>
                  <a:pt x="32" y="294"/>
                  <a:pt x="37" y="343"/>
                </a:cubicBezTo>
                <a:cubicBezTo>
                  <a:pt x="39" y="365"/>
                  <a:pt x="47" y="386"/>
                  <a:pt x="59" y="404"/>
                </a:cubicBezTo>
                <a:cubicBezTo>
                  <a:pt x="66" y="413"/>
                  <a:pt x="75" y="422"/>
                  <a:pt x="84" y="430"/>
                </a:cubicBezTo>
                <a:cubicBezTo>
                  <a:pt x="121" y="464"/>
                  <a:pt x="173" y="486"/>
                  <a:pt x="222" y="494"/>
                </a:cubicBezTo>
                <a:cubicBezTo>
                  <a:pt x="254" y="499"/>
                  <a:pt x="286" y="502"/>
                  <a:pt x="318" y="500"/>
                </a:cubicBezTo>
                <a:cubicBezTo>
                  <a:pt x="357" y="494"/>
                  <a:pt x="396" y="481"/>
                  <a:pt x="431" y="463"/>
                </a:cubicBezTo>
                <a:cubicBezTo>
                  <a:pt x="536" y="410"/>
                  <a:pt x="636" y="299"/>
                  <a:pt x="618" y="173"/>
                </a:cubicBezTo>
                <a:cubicBezTo>
                  <a:pt x="618" y="168"/>
                  <a:pt x="617" y="163"/>
                  <a:pt x="615" y="158"/>
                </a:cubicBezTo>
                <a:cubicBezTo>
                  <a:pt x="616" y="161"/>
                  <a:pt x="616" y="165"/>
                  <a:pt x="617" y="168"/>
                </a:cubicBezTo>
                <a:cubicBezTo>
                  <a:pt x="617" y="171"/>
                  <a:pt x="615" y="173"/>
                  <a:pt x="612" y="173"/>
                </a:cubicBezTo>
                <a:cubicBezTo>
                  <a:pt x="610" y="173"/>
                  <a:pt x="608" y="171"/>
                  <a:pt x="608" y="168"/>
                </a:cubicBezTo>
                <a:close/>
                <a:moveTo>
                  <a:pt x="578" y="90"/>
                </a:moveTo>
                <a:cubicBezTo>
                  <a:pt x="570" y="84"/>
                  <a:pt x="562" y="79"/>
                  <a:pt x="555" y="75"/>
                </a:cubicBezTo>
                <a:cubicBezTo>
                  <a:pt x="458" y="28"/>
                  <a:pt x="348" y="34"/>
                  <a:pt x="249" y="72"/>
                </a:cubicBezTo>
                <a:cubicBezTo>
                  <a:pt x="182" y="98"/>
                  <a:pt x="115" y="142"/>
                  <a:pt x="73" y="202"/>
                </a:cubicBezTo>
                <a:cubicBezTo>
                  <a:pt x="44" y="242"/>
                  <a:pt x="23" y="293"/>
                  <a:pt x="28" y="343"/>
                </a:cubicBezTo>
                <a:cubicBezTo>
                  <a:pt x="28" y="348"/>
                  <a:pt x="29" y="353"/>
                  <a:pt x="30" y="358"/>
                </a:cubicBezTo>
                <a:cubicBezTo>
                  <a:pt x="13" y="323"/>
                  <a:pt x="8" y="283"/>
                  <a:pt x="19" y="243"/>
                </a:cubicBezTo>
                <a:cubicBezTo>
                  <a:pt x="42" y="161"/>
                  <a:pt x="118" y="102"/>
                  <a:pt x="189" y="65"/>
                </a:cubicBezTo>
                <a:cubicBezTo>
                  <a:pt x="261" y="27"/>
                  <a:pt x="342" y="10"/>
                  <a:pt x="423" y="21"/>
                </a:cubicBezTo>
                <a:cubicBezTo>
                  <a:pt x="464" y="26"/>
                  <a:pt x="504" y="38"/>
                  <a:pt x="540" y="59"/>
                </a:cubicBezTo>
                <a:cubicBezTo>
                  <a:pt x="554" y="68"/>
                  <a:pt x="567" y="78"/>
                  <a:pt x="578" y="90"/>
                </a:cubicBezTo>
                <a:close/>
                <a:moveTo>
                  <a:pt x="412" y="482"/>
                </a:moveTo>
                <a:cubicBezTo>
                  <a:pt x="412" y="482"/>
                  <a:pt x="413" y="482"/>
                  <a:pt x="414" y="482"/>
                </a:cubicBezTo>
                <a:cubicBezTo>
                  <a:pt x="451" y="469"/>
                  <a:pt x="482" y="444"/>
                  <a:pt x="515" y="422"/>
                </a:cubicBezTo>
                <a:cubicBezTo>
                  <a:pt x="517" y="420"/>
                  <a:pt x="519" y="420"/>
                  <a:pt x="521" y="422"/>
                </a:cubicBezTo>
                <a:cubicBezTo>
                  <a:pt x="523" y="424"/>
                  <a:pt x="523" y="427"/>
                  <a:pt x="521" y="428"/>
                </a:cubicBezTo>
                <a:cubicBezTo>
                  <a:pt x="487" y="451"/>
                  <a:pt x="455" y="477"/>
                  <a:pt x="417" y="490"/>
                </a:cubicBezTo>
                <a:cubicBezTo>
                  <a:pt x="384" y="501"/>
                  <a:pt x="350" y="508"/>
                  <a:pt x="316" y="510"/>
                </a:cubicBezTo>
                <a:cubicBezTo>
                  <a:pt x="262" y="517"/>
                  <a:pt x="207" y="512"/>
                  <a:pt x="156" y="490"/>
                </a:cubicBezTo>
                <a:cubicBezTo>
                  <a:pt x="117" y="474"/>
                  <a:pt x="80" y="449"/>
                  <a:pt x="55" y="415"/>
                </a:cubicBezTo>
                <a:cubicBezTo>
                  <a:pt x="21" y="376"/>
                  <a:pt x="0" y="325"/>
                  <a:pt x="4" y="274"/>
                </a:cubicBezTo>
                <a:cubicBezTo>
                  <a:pt x="6" y="251"/>
                  <a:pt x="13" y="229"/>
                  <a:pt x="23" y="208"/>
                </a:cubicBezTo>
                <a:cubicBezTo>
                  <a:pt x="55" y="140"/>
                  <a:pt x="120" y="91"/>
                  <a:pt x="185" y="57"/>
                </a:cubicBezTo>
                <a:cubicBezTo>
                  <a:pt x="258" y="18"/>
                  <a:pt x="341" y="0"/>
                  <a:pt x="424" y="12"/>
                </a:cubicBezTo>
                <a:cubicBezTo>
                  <a:pt x="505" y="23"/>
                  <a:pt x="595" y="61"/>
                  <a:pt x="621" y="146"/>
                </a:cubicBezTo>
                <a:cubicBezTo>
                  <a:pt x="634" y="186"/>
                  <a:pt x="631" y="229"/>
                  <a:pt x="619" y="268"/>
                </a:cubicBezTo>
                <a:cubicBezTo>
                  <a:pt x="591" y="366"/>
                  <a:pt x="505" y="443"/>
                  <a:pt x="412" y="482"/>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91431" tIns="45716" rIns="91431" bIns="45716" numCol="1" anchor="t" anchorCtr="0" compatLnSpc="1"/>
          <a:lstStyle/>
          <a:p>
            <a:endParaRPr lang="zh-CN" altLang="en-US" sz="1015"/>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00"/>
                            </p:stCondLst>
                            <p:childTnLst>
                              <p:par>
                                <p:cTn id="24" presetID="45"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000"/>
                                        <p:tgtEl>
                                          <p:spTgt spid="13"/>
                                        </p:tgtEl>
                                      </p:cBhvr>
                                    </p:animEffect>
                                    <p:anim calcmode="lin" valueType="num">
                                      <p:cBhvr>
                                        <p:cTn id="27" dur="2000" fill="hold"/>
                                        <p:tgtEl>
                                          <p:spTgt spid="13"/>
                                        </p:tgtEl>
                                        <p:attrNameLst>
                                          <p:attrName>ppt_w</p:attrName>
                                        </p:attrNameLst>
                                      </p:cBhvr>
                                      <p:tavLst>
                                        <p:tav tm="0" fmla="#ppt_w*sin(2.5*pi*$)">
                                          <p:val>
                                            <p:fltVal val="0"/>
                                          </p:val>
                                        </p:tav>
                                        <p:tav tm="100000">
                                          <p:val>
                                            <p:fltVal val="1"/>
                                          </p:val>
                                        </p:tav>
                                      </p:tavLst>
                                    </p:anim>
                                    <p:anim calcmode="lin" valueType="num">
                                      <p:cBhvr>
                                        <p:cTn id="28" dur="2000" fill="hold"/>
                                        <p:tgtEl>
                                          <p:spTgt spid="13"/>
                                        </p:tgtEl>
                                        <p:attrNameLst>
                                          <p:attrName>ppt_h</p:attrName>
                                        </p:attrNameLst>
                                      </p:cBhvr>
                                      <p:tavLst>
                                        <p:tav tm="0">
                                          <p:val>
                                            <p:strVal val="#ppt_h"/>
                                          </p:val>
                                        </p:tav>
                                        <p:tav tm="100000">
                                          <p:val>
                                            <p:strVal val="#ppt_h"/>
                                          </p:val>
                                        </p:tav>
                                      </p:tavLst>
                                    </p:anim>
                                  </p:childTnLst>
                                </p:cTn>
                              </p:par>
                            </p:childTnLst>
                          </p:cTn>
                        </p:par>
                        <p:par>
                          <p:cTn id="29" fill="hold">
                            <p:stCondLst>
                              <p:cond delay="4100"/>
                            </p:stCondLst>
                            <p:childTnLst>
                              <p:par>
                                <p:cTn id="30" presetID="21"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2000"/>
                                        <p:tgtEl>
                                          <p:spTgt spid="15"/>
                                        </p:tgtEl>
                                      </p:cBhvr>
                                    </p:animEffect>
                                  </p:childTnLst>
                                </p:cTn>
                              </p:par>
                            </p:childTnLst>
                          </p:cTn>
                        </p:par>
                        <p:par>
                          <p:cTn id="36" fill="hold">
                            <p:stCondLst>
                              <p:cond delay="61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66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7100"/>
                            </p:stCondLst>
                            <p:childTnLst>
                              <p:par>
                                <p:cTn id="45" presetID="10" presetClass="entr" presetSubtype="0"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76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0"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38468" y="764200"/>
            <a:ext cx="2453412" cy="3697760"/>
          </a:xfrm>
          <a:prstGeom prst="rect">
            <a:avLst/>
          </a:prstGeom>
          <a:effectLst>
            <a:outerShdw blurRad="76200" dir="13500000" sy="23000" kx="1200000" algn="br" rotWithShape="0">
              <a:prstClr val="black">
                <a:alpha val="20000"/>
              </a:prstClr>
            </a:outerShdw>
          </a:effectLst>
        </p:spPr>
      </p:pic>
      <p:grpSp>
        <p:nvGrpSpPr>
          <p:cNvPr id="5" name="组合 4"/>
          <p:cNvGrpSpPr/>
          <p:nvPr/>
        </p:nvGrpSpPr>
        <p:grpSpPr>
          <a:xfrm>
            <a:off x="4116869" y="1862096"/>
            <a:ext cx="607860" cy="600164"/>
            <a:chOff x="2332044" y="1429930"/>
            <a:chExt cx="810480" cy="800220"/>
          </a:xfrm>
        </p:grpSpPr>
        <p:grpSp>
          <p:nvGrpSpPr>
            <p:cNvPr id="6" name="组合 5"/>
            <p:cNvGrpSpPr/>
            <p:nvPr/>
          </p:nvGrpSpPr>
          <p:grpSpPr>
            <a:xfrm>
              <a:off x="2411760" y="1490614"/>
              <a:ext cx="648072" cy="648072"/>
              <a:chOff x="1907704" y="1131590"/>
              <a:chExt cx="1008112" cy="1008112"/>
            </a:xfrm>
          </p:grpSpPr>
          <p:sp>
            <p:nvSpPr>
              <p:cNvPr id="8" name="矩形 7"/>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9" name="直接连接符 8"/>
              <p:cNvCxnSpPr>
                <a:stCxn id="8" idx="1"/>
                <a:endCxn id="8"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2332044"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单</a:t>
              </a:r>
              <a:endParaRPr lang="zh-CN" altLang="en-US" sz="3300" dirty="0">
                <a:solidFill>
                  <a:schemeClr val="bg1">
                    <a:alpha val="79000"/>
                  </a:schemeClr>
                </a:solidFill>
                <a:latin typeface="+mj-ea"/>
                <a:ea typeface="+mj-ea"/>
              </a:endParaRPr>
            </a:p>
          </p:txBody>
        </p:sp>
      </p:grpSp>
      <p:grpSp>
        <p:nvGrpSpPr>
          <p:cNvPr id="11" name="组合 10"/>
          <p:cNvGrpSpPr/>
          <p:nvPr/>
        </p:nvGrpSpPr>
        <p:grpSpPr>
          <a:xfrm>
            <a:off x="4674207" y="1862096"/>
            <a:ext cx="607860" cy="600164"/>
            <a:chOff x="3080967" y="1429930"/>
            <a:chExt cx="810480" cy="800220"/>
          </a:xfrm>
        </p:grpSpPr>
        <p:grpSp>
          <p:nvGrpSpPr>
            <p:cNvPr id="12" name="组合 11"/>
            <p:cNvGrpSpPr/>
            <p:nvPr/>
          </p:nvGrpSpPr>
          <p:grpSpPr>
            <a:xfrm>
              <a:off x="3160683" y="1490614"/>
              <a:ext cx="648072" cy="648072"/>
              <a:chOff x="1907704" y="1131590"/>
              <a:chExt cx="1008112" cy="1008112"/>
            </a:xfrm>
          </p:grpSpPr>
          <p:sp>
            <p:nvSpPr>
              <p:cNvPr id="14" name="矩形 13"/>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15" name="直接连接符 14"/>
              <p:cNvCxnSpPr>
                <a:stCxn id="14" idx="1"/>
                <a:endCxn id="14"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0"/>
                <a:endCxn id="14"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击</a:t>
              </a:r>
              <a:endParaRPr lang="zh-CN" altLang="en-US" sz="3300" dirty="0">
                <a:solidFill>
                  <a:schemeClr val="bg1">
                    <a:alpha val="79000"/>
                  </a:schemeClr>
                </a:solidFill>
                <a:latin typeface="+mj-ea"/>
                <a:ea typeface="+mj-ea"/>
              </a:endParaRPr>
            </a:p>
          </p:txBody>
        </p:sp>
      </p:grpSp>
      <p:grpSp>
        <p:nvGrpSpPr>
          <p:cNvPr id="17" name="组合 16"/>
          <p:cNvGrpSpPr/>
          <p:nvPr/>
        </p:nvGrpSpPr>
        <p:grpSpPr>
          <a:xfrm>
            <a:off x="5788878" y="1862096"/>
            <a:ext cx="607860" cy="600164"/>
            <a:chOff x="3860097" y="1429930"/>
            <a:chExt cx="810480" cy="800220"/>
          </a:xfrm>
        </p:grpSpPr>
        <p:grpSp>
          <p:nvGrpSpPr>
            <p:cNvPr id="18" name="组合 17"/>
            <p:cNvGrpSpPr/>
            <p:nvPr/>
          </p:nvGrpSpPr>
          <p:grpSpPr>
            <a:xfrm>
              <a:off x="3939813" y="1490614"/>
              <a:ext cx="648072" cy="648072"/>
              <a:chOff x="1907704" y="1131590"/>
              <a:chExt cx="1008112" cy="1008112"/>
            </a:xfrm>
          </p:grpSpPr>
          <p:sp>
            <p:nvSpPr>
              <p:cNvPr id="20" name="矩形 19"/>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1" name="直接连接符 20"/>
              <p:cNvCxnSpPr>
                <a:stCxn id="20" idx="1"/>
                <a:endCxn id="20"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0"/>
                <a:endCxn id="20"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386009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加</a:t>
              </a:r>
              <a:endParaRPr lang="zh-CN" altLang="en-US" sz="3300" dirty="0">
                <a:solidFill>
                  <a:schemeClr val="bg1">
                    <a:alpha val="79000"/>
                  </a:schemeClr>
                </a:solidFill>
                <a:latin typeface="+mj-ea"/>
                <a:ea typeface="+mj-ea"/>
              </a:endParaRPr>
            </a:p>
          </p:txBody>
        </p:sp>
      </p:grpSp>
      <p:grpSp>
        <p:nvGrpSpPr>
          <p:cNvPr id="23" name="组合 22"/>
          <p:cNvGrpSpPr/>
          <p:nvPr/>
        </p:nvGrpSpPr>
        <p:grpSpPr>
          <a:xfrm>
            <a:off x="6346213" y="1862096"/>
            <a:ext cx="607859" cy="600164"/>
            <a:chOff x="4624108" y="1429930"/>
            <a:chExt cx="810479" cy="800220"/>
          </a:xfrm>
        </p:grpSpPr>
        <p:grpSp>
          <p:nvGrpSpPr>
            <p:cNvPr id="24" name="组合 23"/>
            <p:cNvGrpSpPr/>
            <p:nvPr/>
          </p:nvGrpSpPr>
          <p:grpSpPr>
            <a:xfrm>
              <a:off x="4703824" y="1490614"/>
              <a:ext cx="648072" cy="648072"/>
              <a:chOff x="1907704" y="1131590"/>
              <a:chExt cx="1008112" cy="1008112"/>
            </a:xfrm>
          </p:grpSpPr>
          <p:sp>
            <p:nvSpPr>
              <p:cNvPr id="26" name="矩形 25"/>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27" name="直接连接符 26"/>
              <p:cNvCxnSpPr>
                <a:stCxn id="26" idx="1"/>
                <a:endCxn id="26"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0"/>
                <a:endCxn id="26"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624108" y="1429930"/>
              <a:ext cx="810479"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标</a:t>
              </a:r>
              <a:endParaRPr lang="zh-CN" altLang="en-US" sz="3300" dirty="0">
                <a:solidFill>
                  <a:schemeClr val="bg1">
                    <a:alpha val="79000"/>
                  </a:schemeClr>
                </a:solidFill>
                <a:latin typeface="+mj-ea"/>
                <a:ea typeface="+mj-ea"/>
              </a:endParaRPr>
            </a:p>
          </p:txBody>
        </p:sp>
      </p:grpSp>
      <p:grpSp>
        <p:nvGrpSpPr>
          <p:cNvPr id="29" name="组合 28"/>
          <p:cNvGrpSpPr/>
          <p:nvPr/>
        </p:nvGrpSpPr>
        <p:grpSpPr>
          <a:xfrm>
            <a:off x="6903548" y="1862096"/>
            <a:ext cx="607860" cy="600164"/>
            <a:chOff x="5359107" y="1429930"/>
            <a:chExt cx="810480" cy="800220"/>
          </a:xfrm>
        </p:grpSpPr>
        <p:grpSp>
          <p:nvGrpSpPr>
            <p:cNvPr id="30" name="组合 29"/>
            <p:cNvGrpSpPr/>
            <p:nvPr/>
          </p:nvGrpSpPr>
          <p:grpSpPr>
            <a:xfrm>
              <a:off x="5438823" y="1490614"/>
              <a:ext cx="648072" cy="648072"/>
              <a:chOff x="1907704" y="1131590"/>
              <a:chExt cx="1008112" cy="1008112"/>
            </a:xfrm>
          </p:grpSpPr>
          <p:sp>
            <p:nvSpPr>
              <p:cNvPr id="32" name="矩形 31"/>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33" name="直接连接符 32"/>
              <p:cNvCxnSpPr>
                <a:stCxn id="32" idx="1"/>
                <a:endCxn id="32"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35910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题</a:t>
              </a:r>
              <a:endParaRPr lang="zh-CN" altLang="en-US" sz="3300" dirty="0">
                <a:solidFill>
                  <a:schemeClr val="bg1">
                    <a:alpha val="79000"/>
                  </a:schemeClr>
                </a:solidFill>
                <a:latin typeface="+mj-ea"/>
                <a:ea typeface="+mj-ea"/>
              </a:endParaRPr>
            </a:p>
          </p:txBody>
        </p:sp>
      </p:grpSp>
      <p:sp>
        <p:nvSpPr>
          <p:cNvPr id="35" name="TextBox 33"/>
          <p:cNvSpPr txBox="1"/>
          <p:nvPr/>
        </p:nvSpPr>
        <p:spPr>
          <a:xfrm>
            <a:off x="4828502" y="2676322"/>
            <a:ext cx="1872629" cy="248209"/>
          </a:xfrm>
          <a:prstGeom prst="rect">
            <a:avLst/>
          </a:prstGeom>
          <a:noFill/>
        </p:spPr>
        <p:txBody>
          <a:bodyPr wrap="none" rtlCol="0">
            <a:spAutoFit/>
          </a:bodyPr>
          <a:lstStyle/>
          <a:p>
            <a:pPr algn="ctr"/>
            <a:r>
              <a:rPr lang="zh-CN" altLang="en-US" sz="1015" dirty="0">
                <a:solidFill>
                  <a:schemeClr val="bg1">
                    <a:alpha val="70000"/>
                  </a:schemeClr>
                </a:solidFill>
                <a:latin typeface="+mj-ea"/>
                <a:ea typeface="+mj-ea"/>
              </a:rPr>
              <a:t>“添加章节简单的文字介绍”</a:t>
            </a:r>
            <a:endParaRPr lang="zh-CN" altLang="en-US" sz="1015" dirty="0">
              <a:solidFill>
                <a:schemeClr val="bg1">
                  <a:alpha val="70000"/>
                </a:schemeClr>
              </a:solidFill>
              <a:latin typeface="+mj-ea"/>
              <a:ea typeface="+mj-ea"/>
            </a:endParaRPr>
          </a:p>
        </p:txBody>
      </p:sp>
      <p:pic>
        <p:nvPicPr>
          <p:cNvPr id="36" name="Picture 3" descr="C:\Users\ABC\Desktop\GR-010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354" y="2332543"/>
            <a:ext cx="704850" cy="381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910" y="2443314"/>
            <a:ext cx="4158462" cy="256874"/>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5231542" y="1862096"/>
            <a:ext cx="607860" cy="600164"/>
            <a:chOff x="3080967" y="1429930"/>
            <a:chExt cx="810480" cy="800220"/>
          </a:xfrm>
        </p:grpSpPr>
        <p:grpSp>
          <p:nvGrpSpPr>
            <p:cNvPr id="39" name="组合 38"/>
            <p:cNvGrpSpPr/>
            <p:nvPr/>
          </p:nvGrpSpPr>
          <p:grpSpPr>
            <a:xfrm>
              <a:off x="3160683" y="1490614"/>
              <a:ext cx="648072" cy="648072"/>
              <a:chOff x="1907704" y="1131590"/>
              <a:chExt cx="1008112" cy="1008112"/>
            </a:xfrm>
          </p:grpSpPr>
          <p:sp>
            <p:nvSpPr>
              <p:cNvPr id="41" name="矩形 40"/>
              <p:cNvSpPr/>
              <p:nvPr/>
            </p:nvSpPr>
            <p:spPr>
              <a:xfrm>
                <a:off x="1907704" y="1131590"/>
                <a:ext cx="1008112" cy="1008112"/>
              </a:xfrm>
              <a:prstGeom prst="rect">
                <a:avLst/>
              </a:prstGeom>
              <a:noFill/>
              <a:ln w="6350">
                <a:solidFill>
                  <a:srgbClr val="FFFFF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alpha val="79000"/>
                    </a:schemeClr>
                  </a:solidFill>
                </a:endParaRPr>
              </a:p>
            </p:txBody>
          </p:sp>
          <p:cxnSp>
            <p:nvCxnSpPr>
              <p:cNvPr id="42" name="直接连接符 41"/>
              <p:cNvCxnSpPr>
                <a:stCxn id="41" idx="1"/>
                <a:endCxn id="41" idx="3"/>
              </p:cNvCxnSpPr>
              <p:nvPr/>
            </p:nvCxnSpPr>
            <p:spPr>
              <a:xfrm>
                <a:off x="1907704" y="1635646"/>
                <a:ext cx="1008112" cy="0"/>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a:off x="2411760" y="1131590"/>
                <a:ext cx="0" cy="1008112"/>
              </a:xfrm>
              <a:prstGeom prst="line">
                <a:avLst/>
              </a:prstGeom>
              <a:ln w="6350">
                <a:solidFill>
                  <a:srgbClr val="FFFFFF">
                    <a:alpha val="50196"/>
                  </a:srgbClr>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3080967" y="1429930"/>
              <a:ext cx="810480" cy="800220"/>
            </a:xfrm>
            <a:prstGeom prst="rect">
              <a:avLst/>
            </a:prstGeom>
          </p:spPr>
          <p:txBody>
            <a:bodyPr wrap="none">
              <a:spAutoFit/>
            </a:bodyPr>
            <a:lstStyle/>
            <a:p>
              <a:pPr algn="ctr"/>
              <a:r>
                <a:rPr lang="zh-CN" altLang="en-US" sz="3300" dirty="0" smtClean="0">
                  <a:solidFill>
                    <a:schemeClr val="bg1">
                      <a:alpha val="79000"/>
                    </a:schemeClr>
                  </a:solidFill>
                  <a:latin typeface="+mj-ea"/>
                  <a:ea typeface="+mj-ea"/>
                </a:rPr>
                <a:t>添</a:t>
              </a:r>
              <a:endParaRPr lang="zh-CN" altLang="en-US" sz="3300" dirty="0">
                <a:solidFill>
                  <a:schemeClr val="bg1">
                    <a:alpha val="79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2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6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8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22" presetClass="entr" presetSubtype="8" fill="hold" nodeType="withEffect">
                                  <p:stCondLst>
                                    <p:cond delay="160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1000"/>
                                        <p:tgtEl>
                                          <p:spTgt spid="37"/>
                                        </p:tgtEl>
                                      </p:cBhvr>
                                    </p:animEffect>
                                  </p:childTnLst>
                                </p:cTn>
                              </p:par>
                              <p:par>
                                <p:cTn id="31" presetID="1" presetClass="entr" presetSubtype="0" fill="hold" nodeType="withEffect">
                                  <p:stCondLst>
                                    <p:cond delay="1600"/>
                                  </p:stCondLst>
                                  <p:childTnLst>
                                    <p:set>
                                      <p:cBhvr>
                                        <p:cTn id="32" dur="1" fill="hold">
                                          <p:stCondLst>
                                            <p:cond delay="0"/>
                                          </p:stCondLst>
                                        </p:cTn>
                                        <p:tgtEl>
                                          <p:spTgt spid="36"/>
                                        </p:tgtEl>
                                        <p:attrNameLst>
                                          <p:attrName>style.visibility</p:attrName>
                                        </p:attrNameLst>
                                      </p:cBhvr>
                                      <p:to>
                                        <p:strVal val="visible"/>
                                      </p:to>
                                    </p:set>
                                  </p:childTnLst>
                                </p:cTn>
                              </p:par>
                              <p:par>
                                <p:cTn id="33" presetID="63" presetClass="path" presetSubtype="0" accel="50000" decel="50000" fill="hold" nodeType="withEffect">
                                  <p:stCondLst>
                                    <p:cond delay="1600"/>
                                  </p:stCondLst>
                                  <p:childTnLst>
                                    <p:animMotion origin="layout" path="M -0.58697 -0.00432 L 2.22222E-6 4.19753E-6 " pathEditMode="relative" rAng="0" ptsTypes="AA">
                                      <p:cBhvr>
                                        <p:cTn id="34" dur="1000" fill="hold"/>
                                        <p:tgtEl>
                                          <p:spTgt spid="36"/>
                                        </p:tgtEl>
                                        <p:attrNameLst>
                                          <p:attrName>ppt_x</p:attrName>
                                          <p:attrName>ppt_y</p:attrName>
                                        </p:attrNameLst>
                                      </p:cBhvr>
                                      <p:rCtr x="29132" y="0"/>
                                    </p:animMotion>
                                  </p:childTnLst>
                                </p:cTn>
                              </p:par>
                              <p:par>
                                <p:cTn id="35" presetID="42" presetClass="entr" presetSubtype="0" fill="hold" grpId="0" nodeType="withEffect">
                                  <p:stCondLst>
                                    <p:cond delay="2600"/>
                                  </p:stCondLst>
                                  <p:iterate type="lt">
                                    <p:tmPct val="10000"/>
                                  </p:iterate>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386" y="121489"/>
            <a:ext cx="300935" cy="453567"/>
          </a:xfrm>
          <a:prstGeom prst="rect">
            <a:avLst/>
          </a:prstGeom>
          <a:effectLst>
            <a:outerShdw blurRad="76200" dir="13500000" sy="23000" kx="1200000" algn="br" rotWithShape="0">
              <a:prstClr val="black">
                <a:alpha val="20000"/>
              </a:prstClr>
            </a:outerShdw>
          </a:effectLst>
        </p:spPr>
      </p:pic>
      <p:pic>
        <p:nvPicPr>
          <p:cNvPr id="7" name="Picture 3" descr="C:\Users\ABC\Desktop\GR-010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488" y="386366"/>
            <a:ext cx="496246" cy="268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BC\Desktop\GR-010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73" y="455959"/>
            <a:ext cx="2927751" cy="180875"/>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598868" y="212503"/>
            <a:ext cx="1899633" cy="300082"/>
          </a:xfrm>
          <a:prstGeom prst="rect">
            <a:avLst/>
          </a:prstGeom>
          <a:noFill/>
        </p:spPr>
        <p:txBody>
          <a:bodyPr wrap="square" rtlCol="0">
            <a:spAutoFit/>
          </a:bodyPr>
          <a:lstStyle/>
          <a:p>
            <a:r>
              <a:rPr lang="zh-CN" altLang="en-US" dirty="0" smtClean="0">
                <a:solidFill>
                  <a:schemeClr val="bg1"/>
                </a:solidFill>
              </a:rPr>
              <a:t>单击此处添加标题文本</a:t>
            </a:r>
            <a:endParaRPr lang="zh-CN" altLang="en-US" dirty="0">
              <a:solidFill>
                <a:schemeClr val="bg1"/>
              </a:solidFill>
            </a:endParaRPr>
          </a:p>
        </p:txBody>
      </p:sp>
      <p:grpSp>
        <p:nvGrpSpPr>
          <p:cNvPr id="6" name="Group 24"/>
          <p:cNvGrpSpPr/>
          <p:nvPr/>
        </p:nvGrpSpPr>
        <p:grpSpPr bwMode="auto">
          <a:xfrm flipV="1">
            <a:off x="3035476" y="1338808"/>
            <a:ext cx="2915858" cy="2914650"/>
            <a:chOff x="2308226" y="1429762"/>
            <a:chExt cx="4376112" cy="4376112"/>
          </a:xfrm>
        </p:grpSpPr>
        <p:sp>
          <p:nvSpPr>
            <p:cNvPr id="10" name="Freeform 12"/>
            <p:cNvSpPr/>
            <p:nvPr/>
          </p:nvSpPr>
          <p:spPr bwMode="auto">
            <a:xfrm>
              <a:off x="2806106" y="1429762"/>
              <a:ext cx="2472730" cy="788939"/>
            </a:xfrm>
            <a:custGeom>
              <a:avLst/>
              <a:gdLst/>
              <a:ahLst/>
              <a:cxnLst>
                <a:cxn ang="0">
                  <a:pos x="0" y="84"/>
                </a:cxn>
                <a:cxn ang="0">
                  <a:pos x="179" y="0"/>
                </a:cxn>
                <a:cxn ang="0">
                  <a:pos x="262" y="15"/>
                </a:cxn>
              </a:cxnLst>
              <a:rect l="0" t="0" r="r" b="b"/>
              <a:pathLst>
                <a:path w="262" h="84">
                  <a:moveTo>
                    <a:pt x="0" y="84"/>
                  </a:moveTo>
                  <a:cubicBezTo>
                    <a:pt x="43" y="33"/>
                    <a:pt x="107" y="0"/>
                    <a:pt x="179" y="0"/>
                  </a:cubicBezTo>
                  <a:cubicBezTo>
                    <a:pt x="208" y="0"/>
                    <a:pt x="236" y="5"/>
                    <a:pt x="262" y="15"/>
                  </a:cubicBezTo>
                </a:path>
              </a:pathLst>
            </a:custGeom>
            <a:noFill/>
            <a:ln w="15875" cap="flat">
              <a:solidFill>
                <a:schemeClr val="bg1"/>
              </a:solidFill>
              <a:prstDash val="sysDot"/>
              <a:miter lim="800000"/>
              <a:headEnd type="none" w="med" len="med"/>
              <a:tailEnd type="triangle" w="med" len="med"/>
            </a:ln>
          </p:spPr>
          <p:txBody>
            <a:bodyPr/>
            <a:lstStyle/>
            <a:p>
              <a:pPr defTabSz="456565">
                <a:defRPr/>
              </a:pPr>
              <a:endParaRPr lang="en-US" sz="1800" kern="0">
                <a:solidFill>
                  <a:schemeClr val="bg1">
                    <a:lumMod val="85000"/>
                  </a:schemeClr>
                </a:solidFill>
                <a:latin typeface="+mj-ea"/>
                <a:ea typeface="+mj-ea"/>
              </a:endParaRPr>
            </a:p>
          </p:txBody>
        </p:sp>
        <p:sp>
          <p:nvSpPr>
            <p:cNvPr id="11" name="Freeform 13"/>
            <p:cNvSpPr/>
            <p:nvPr/>
          </p:nvSpPr>
          <p:spPr bwMode="auto">
            <a:xfrm>
              <a:off x="2308226" y="2218701"/>
              <a:ext cx="497880" cy="2617087"/>
            </a:xfrm>
            <a:custGeom>
              <a:avLst/>
              <a:gdLst/>
              <a:ahLst/>
              <a:cxnLst>
                <a:cxn ang="0">
                  <a:pos x="39" y="277"/>
                </a:cxn>
                <a:cxn ang="0">
                  <a:pos x="0" y="148"/>
                </a:cxn>
                <a:cxn ang="0">
                  <a:pos x="53" y="0"/>
                </a:cxn>
              </a:cxnLst>
              <a:rect l="0" t="0" r="r" b="b"/>
              <a:pathLst>
                <a:path w="53" h="277">
                  <a:moveTo>
                    <a:pt x="39" y="277"/>
                  </a:moveTo>
                  <a:cubicBezTo>
                    <a:pt x="14" y="240"/>
                    <a:pt x="0" y="196"/>
                    <a:pt x="0" y="148"/>
                  </a:cubicBezTo>
                  <a:cubicBezTo>
                    <a:pt x="0" y="92"/>
                    <a:pt x="20" y="40"/>
                    <a:pt x="53" y="0"/>
                  </a:cubicBezTo>
                </a:path>
              </a:pathLst>
            </a:custGeom>
            <a:noFill/>
            <a:ln w="15875" cap="flat">
              <a:solidFill>
                <a:schemeClr val="bg1"/>
              </a:solidFill>
              <a:prstDash val="sysDot"/>
              <a:miter lim="800000"/>
              <a:headEnd type="none" w="med" len="med"/>
              <a:tailEnd type="triangle" w="med" len="med"/>
            </a:ln>
          </p:spPr>
          <p:txBody>
            <a:bodyPr/>
            <a:lstStyle/>
            <a:p>
              <a:pPr defTabSz="456565">
                <a:defRPr/>
              </a:pPr>
              <a:endParaRPr lang="en-US" sz="1800" kern="0">
                <a:solidFill>
                  <a:schemeClr val="bg1">
                    <a:lumMod val="85000"/>
                  </a:schemeClr>
                </a:solidFill>
                <a:latin typeface="+mj-ea"/>
                <a:ea typeface="+mj-ea"/>
              </a:endParaRPr>
            </a:p>
          </p:txBody>
        </p:sp>
        <p:sp>
          <p:nvSpPr>
            <p:cNvPr id="12" name="Freeform 14"/>
            <p:cNvSpPr/>
            <p:nvPr/>
          </p:nvSpPr>
          <p:spPr bwMode="auto">
            <a:xfrm>
              <a:off x="2675086" y="4835787"/>
              <a:ext cx="2444144" cy="970087"/>
            </a:xfrm>
            <a:custGeom>
              <a:avLst/>
              <a:gdLst/>
              <a:ahLst/>
              <a:cxnLst>
                <a:cxn ang="0">
                  <a:pos x="259" y="94"/>
                </a:cxn>
                <a:cxn ang="0">
                  <a:pos x="193" y="103"/>
                </a:cxn>
                <a:cxn ang="0">
                  <a:pos x="0" y="0"/>
                </a:cxn>
              </a:cxnLst>
              <a:rect l="0" t="0" r="r" b="b"/>
              <a:pathLst>
                <a:path w="259" h="103">
                  <a:moveTo>
                    <a:pt x="259" y="94"/>
                  </a:moveTo>
                  <a:cubicBezTo>
                    <a:pt x="238" y="100"/>
                    <a:pt x="216" y="103"/>
                    <a:pt x="193" y="103"/>
                  </a:cubicBezTo>
                  <a:cubicBezTo>
                    <a:pt x="112" y="103"/>
                    <a:pt x="42" y="62"/>
                    <a:pt x="0" y="0"/>
                  </a:cubicBezTo>
                </a:path>
              </a:pathLst>
            </a:custGeom>
            <a:noFill/>
            <a:ln w="15875" cap="flat">
              <a:solidFill>
                <a:schemeClr val="bg1"/>
              </a:solidFill>
              <a:prstDash val="sysDot"/>
              <a:miter lim="800000"/>
              <a:headEnd type="none" w="med" len="med"/>
              <a:tailEnd type="triangle" w="med" len="med"/>
            </a:ln>
          </p:spPr>
          <p:txBody>
            <a:bodyPr/>
            <a:lstStyle/>
            <a:p>
              <a:pPr defTabSz="456565">
                <a:defRPr/>
              </a:pPr>
              <a:endParaRPr lang="en-US" sz="1800" kern="0">
                <a:solidFill>
                  <a:schemeClr val="bg1">
                    <a:lumMod val="85000"/>
                  </a:schemeClr>
                </a:solidFill>
                <a:latin typeface="+mj-ea"/>
                <a:ea typeface="+mj-ea"/>
              </a:endParaRPr>
            </a:p>
          </p:txBody>
        </p:sp>
        <p:sp>
          <p:nvSpPr>
            <p:cNvPr id="13" name="Freeform 15"/>
            <p:cNvSpPr/>
            <p:nvPr/>
          </p:nvSpPr>
          <p:spPr bwMode="auto">
            <a:xfrm>
              <a:off x="5119229" y="3646420"/>
              <a:ext cx="1565109" cy="2076031"/>
            </a:xfrm>
            <a:custGeom>
              <a:avLst/>
              <a:gdLst/>
              <a:ahLst/>
              <a:cxnLst>
                <a:cxn ang="0">
                  <a:pos x="166" y="0"/>
                </a:cxn>
                <a:cxn ang="0">
                  <a:pos x="0" y="220"/>
                </a:cxn>
              </a:cxnLst>
              <a:rect l="0" t="0" r="r" b="b"/>
              <a:pathLst>
                <a:path w="166" h="220">
                  <a:moveTo>
                    <a:pt x="166" y="0"/>
                  </a:moveTo>
                  <a:cubicBezTo>
                    <a:pt x="165" y="104"/>
                    <a:pt x="95" y="191"/>
                    <a:pt x="0" y="220"/>
                  </a:cubicBezTo>
                </a:path>
              </a:pathLst>
            </a:custGeom>
            <a:noFill/>
            <a:ln w="15875" cap="flat">
              <a:solidFill>
                <a:schemeClr val="bg1"/>
              </a:solidFill>
              <a:prstDash val="sysDot"/>
              <a:miter lim="800000"/>
              <a:headEnd type="none" w="med" len="med"/>
              <a:tailEnd type="triangle" w="med" len="med"/>
            </a:ln>
          </p:spPr>
          <p:txBody>
            <a:bodyPr/>
            <a:lstStyle/>
            <a:p>
              <a:pPr defTabSz="456565">
                <a:defRPr/>
              </a:pPr>
              <a:endParaRPr lang="en-US" sz="1800" kern="0">
                <a:solidFill>
                  <a:schemeClr val="bg1">
                    <a:lumMod val="85000"/>
                  </a:schemeClr>
                </a:solidFill>
                <a:latin typeface="+mj-ea"/>
                <a:ea typeface="+mj-ea"/>
              </a:endParaRPr>
            </a:p>
          </p:txBody>
        </p:sp>
        <p:sp>
          <p:nvSpPr>
            <p:cNvPr id="14" name="Freeform 16"/>
            <p:cNvSpPr/>
            <p:nvPr/>
          </p:nvSpPr>
          <p:spPr bwMode="auto">
            <a:xfrm>
              <a:off x="5278836" y="1570388"/>
              <a:ext cx="1405502" cy="2076032"/>
            </a:xfrm>
            <a:custGeom>
              <a:avLst/>
              <a:gdLst/>
              <a:ahLst/>
              <a:cxnLst>
                <a:cxn ang="0">
                  <a:pos x="0" y="0"/>
                </a:cxn>
                <a:cxn ang="0">
                  <a:pos x="149" y="217"/>
                </a:cxn>
                <a:cxn ang="0">
                  <a:pos x="149" y="220"/>
                </a:cxn>
              </a:cxnLst>
              <a:rect l="0" t="0" r="r" b="b"/>
              <a:pathLst>
                <a:path w="149" h="220">
                  <a:moveTo>
                    <a:pt x="0" y="0"/>
                  </a:moveTo>
                  <a:cubicBezTo>
                    <a:pt x="87" y="34"/>
                    <a:pt x="149" y="118"/>
                    <a:pt x="149" y="217"/>
                  </a:cubicBezTo>
                  <a:cubicBezTo>
                    <a:pt x="149" y="218"/>
                    <a:pt x="149" y="219"/>
                    <a:pt x="149" y="220"/>
                  </a:cubicBezTo>
                </a:path>
              </a:pathLst>
            </a:custGeom>
            <a:noFill/>
            <a:ln w="15875" cap="flat">
              <a:solidFill>
                <a:schemeClr val="bg1"/>
              </a:solidFill>
              <a:prstDash val="sysDot"/>
              <a:miter lim="800000"/>
              <a:headEnd type="none" w="med" len="med"/>
              <a:tailEnd type="triangle" w="med" len="med"/>
            </a:ln>
          </p:spPr>
          <p:txBody>
            <a:bodyPr/>
            <a:lstStyle/>
            <a:p>
              <a:pPr defTabSz="456565">
                <a:defRPr/>
              </a:pPr>
              <a:endParaRPr lang="en-US" sz="1800" kern="0">
                <a:solidFill>
                  <a:schemeClr val="bg1">
                    <a:lumMod val="85000"/>
                  </a:schemeClr>
                </a:solidFill>
                <a:latin typeface="+mj-ea"/>
                <a:ea typeface="+mj-ea"/>
              </a:endParaRPr>
            </a:p>
          </p:txBody>
        </p:sp>
      </p:grpSp>
      <p:sp>
        <p:nvSpPr>
          <p:cNvPr id="15" name="Freeform 23"/>
          <p:cNvSpPr/>
          <p:nvPr/>
        </p:nvSpPr>
        <p:spPr bwMode="auto">
          <a:xfrm flipV="1">
            <a:off x="3230713" y="3123159"/>
            <a:ext cx="1266660" cy="1308100"/>
          </a:xfrm>
          <a:custGeom>
            <a:avLst/>
            <a:gdLst/>
            <a:ahLst/>
            <a:cxnLst>
              <a:cxn ang="0">
                <a:pos x="52" y="264"/>
              </a:cxn>
              <a:cxn ang="0">
                <a:pos x="128" y="491"/>
              </a:cxn>
              <a:cxn ang="0">
                <a:pos x="477" y="236"/>
              </a:cxn>
              <a:cxn ang="0">
                <a:pos x="142" y="0"/>
              </a:cxn>
              <a:cxn ang="0">
                <a:pos x="0" y="101"/>
              </a:cxn>
              <a:cxn ang="0">
                <a:pos x="52" y="264"/>
              </a:cxn>
            </a:cxnLst>
            <a:rect l="0" t="0" r="r" b="b"/>
            <a:pathLst>
              <a:path w="477" h="491">
                <a:moveTo>
                  <a:pt x="52" y="264"/>
                </a:moveTo>
                <a:lnTo>
                  <a:pt x="128" y="491"/>
                </a:lnTo>
                <a:lnTo>
                  <a:pt x="477" y="236"/>
                </a:lnTo>
                <a:lnTo>
                  <a:pt x="142" y="0"/>
                </a:lnTo>
                <a:lnTo>
                  <a:pt x="0" y="101"/>
                </a:lnTo>
                <a:lnTo>
                  <a:pt x="52" y="264"/>
                </a:lnTo>
              </a:path>
            </a:pathLst>
          </a:custGeom>
          <a:noFill/>
          <a:ln w="9525">
            <a:noFill/>
            <a:round/>
          </a:ln>
        </p:spPr>
        <p:txBody>
          <a:bodyPr lIns="91431" tIns="45716" rIns="91431" bIns="45716"/>
          <a:lstStyle/>
          <a:p>
            <a:pPr defTabSz="456565">
              <a:defRPr/>
            </a:pPr>
            <a:endParaRPr lang="en-US" sz="1800" kern="0">
              <a:solidFill>
                <a:schemeClr val="bg1">
                  <a:lumMod val="85000"/>
                </a:schemeClr>
              </a:solidFill>
              <a:latin typeface="+mj-ea"/>
              <a:ea typeface="+mj-ea"/>
            </a:endParaRPr>
          </a:p>
        </p:txBody>
      </p:sp>
      <p:grpSp>
        <p:nvGrpSpPr>
          <p:cNvPr id="16" name="Group 49"/>
          <p:cNvGrpSpPr/>
          <p:nvPr/>
        </p:nvGrpSpPr>
        <p:grpSpPr bwMode="auto">
          <a:xfrm>
            <a:off x="2686273" y="940348"/>
            <a:ext cx="3685697" cy="3503612"/>
            <a:chOff x="1614" y="711"/>
            <a:chExt cx="2322" cy="2205"/>
          </a:xfrm>
          <a:noFill/>
          <a:effectLst/>
        </p:grpSpPr>
        <p:sp>
          <p:nvSpPr>
            <p:cNvPr id="17" name="任意多边形 16"/>
            <p:cNvSpPr>
              <a:spLocks noChangeArrowheads="1"/>
            </p:cNvSpPr>
            <p:nvPr/>
          </p:nvSpPr>
          <p:spPr bwMode="auto">
            <a:xfrm>
              <a:off x="1614" y="1368"/>
              <a:ext cx="776" cy="693"/>
            </a:xfrm>
            <a:custGeom>
              <a:avLst/>
              <a:gdLst>
                <a:gd name="T0" fmla="*/ 170339 w 1460637"/>
                <a:gd name="T1" fmla="*/ 0 h 1306055"/>
                <a:gd name="T2" fmla="*/ 1460500 w 1460637"/>
                <a:gd name="T3" fmla="*/ 0 h 1306055"/>
                <a:gd name="T4" fmla="*/ 1034652 w 1460637"/>
                <a:gd name="T5" fmla="*/ 1304925 h 1306055"/>
                <a:gd name="T6" fmla="*/ 0 w 1460637"/>
                <a:gd name="T7" fmla="*/ 545295 h 1306055"/>
                <a:gd name="T8" fmla="*/ 0 60000 65536"/>
                <a:gd name="T9" fmla="*/ 0 60000 65536"/>
                <a:gd name="T10" fmla="*/ 0 60000 65536"/>
                <a:gd name="T11" fmla="*/ 0 60000 65536"/>
                <a:gd name="T12" fmla="*/ 0 w 1460637"/>
                <a:gd name="T13" fmla="*/ 0 h 1306055"/>
                <a:gd name="T14" fmla="*/ 1460637 w 1460637"/>
                <a:gd name="T15" fmla="*/ 1306055 h 1306055"/>
              </a:gdLst>
              <a:ahLst/>
              <a:cxnLst>
                <a:cxn ang="T8">
                  <a:pos x="T0" y="T1"/>
                </a:cxn>
                <a:cxn ang="T9">
                  <a:pos x="T2" y="T3"/>
                </a:cxn>
                <a:cxn ang="T10">
                  <a:pos x="T4" y="T5"/>
                </a:cxn>
                <a:cxn ang="T11">
                  <a:pos x="T6" y="T7"/>
                </a:cxn>
              </a:cxnLst>
              <a:rect l="T12" t="T13" r="T14" b="T15"/>
              <a:pathLst>
                <a:path w="1460637" h="1306055">
                  <a:moveTo>
                    <a:pt x="170355" y="0"/>
                  </a:moveTo>
                  <a:lnTo>
                    <a:pt x="1460637" y="0"/>
                  </a:lnTo>
                  <a:lnTo>
                    <a:pt x="1034749" y="1306055"/>
                  </a:lnTo>
                  <a:lnTo>
                    <a:pt x="0" y="545767"/>
                  </a:lnTo>
                  <a:close/>
                </a:path>
              </a:pathLst>
            </a:custGeom>
            <a:grpFill/>
            <a:ln w="9525">
              <a:solidFill>
                <a:schemeClr val="bg1">
                  <a:alpha val="20000"/>
                </a:schemeClr>
              </a:solidFill>
              <a:round/>
            </a:ln>
            <a:effectLst>
              <a:outerShdw blurRad="44450" dist="27940" dir="5400000" algn="ctr">
                <a:srgbClr val="000000">
                  <a:alpha val="32000"/>
                </a:srgbClr>
              </a:outerShdw>
            </a:effectLst>
          </p:spPr>
          <p:txBody>
            <a:bodyPr lIns="0" tIns="0" rIns="0" bIns="274483" anchor="ctr" anchorCtr="1"/>
            <a:lstStyle/>
            <a:p>
              <a:pPr defTabSz="464185" fontAlgn="base"/>
              <a:r>
                <a:rPr lang="zh-CN" altLang="en-US" sz="1575" dirty="0">
                  <a:solidFill>
                    <a:srgbClr val="F8F8F8"/>
                  </a:solidFill>
                  <a:latin typeface="+mj-ea"/>
                  <a:ea typeface="+mj-ea"/>
                </a:rPr>
                <a:t>文本</a:t>
              </a:r>
              <a:endParaRPr lang="zh-CN" altLang="en-US" sz="1575" dirty="0">
                <a:solidFill>
                  <a:srgbClr val="F8F8F8"/>
                </a:solidFill>
                <a:latin typeface="+mj-ea"/>
                <a:ea typeface="+mj-ea"/>
              </a:endParaRPr>
            </a:p>
          </p:txBody>
        </p:sp>
        <p:sp>
          <p:nvSpPr>
            <p:cNvPr id="18" name="任意多边形 17"/>
            <p:cNvSpPr>
              <a:spLocks noChangeArrowheads="1"/>
            </p:cNvSpPr>
            <p:nvPr/>
          </p:nvSpPr>
          <p:spPr bwMode="auto">
            <a:xfrm>
              <a:off x="2413" y="711"/>
              <a:ext cx="715" cy="642"/>
            </a:xfrm>
            <a:custGeom>
              <a:avLst/>
              <a:gdLst>
                <a:gd name="T0" fmla="*/ 394087 w 1347068"/>
                <a:gd name="T1" fmla="*/ 0 h 1208259"/>
                <a:gd name="T2" fmla="*/ 952113 w 1347068"/>
                <a:gd name="T3" fmla="*/ 0 h 1208259"/>
                <a:gd name="T4" fmla="*/ 1346200 w 1347068"/>
                <a:gd name="T5" fmla="*/ 1208088 h 1208259"/>
                <a:gd name="T6" fmla="*/ 0 w 1347068"/>
                <a:gd name="T7" fmla="*/ 1208088 h 1208259"/>
                <a:gd name="T8" fmla="*/ 0 60000 65536"/>
                <a:gd name="T9" fmla="*/ 0 60000 65536"/>
                <a:gd name="T10" fmla="*/ 0 60000 65536"/>
                <a:gd name="T11" fmla="*/ 0 60000 65536"/>
                <a:gd name="T12" fmla="*/ 0 w 1347068"/>
                <a:gd name="T13" fmla="*/ 0 h 1208259"/>
                <a:gd name="T14" fmla="*/ 1347068 w 1347068"/>
                <a:gd name="T15" fmla="*/ 1208259 h 1208259"/>
              </a:gdLst>
              <a:ahLst/>
              <a:cxnLst>
                <a:cxn ang="T8">
                  <a:pos x="T0" y="T1"/>
                </a:cxn>
                <a:cxn ang="T9">
                  <a:pos x="T2" y="T3"/>
                </a:cxn>
                <a:cxn ang="T10">
                  <a:pos x="T4" y="T5"/>
                </a:cxn>
                <a:cxn ang="T11">
                  <a:pos x="T6" y="T7"/>
                </a:cxn>
              </a:cxnLst>
              <a:rect l="T12" t="T13" r="T14" b="T15"/>
              <a:pathLst>
                <a:path w="1347068" h="1208259">
                  <a:moveTo>
                    <a:pt x="394341" y="0"/>
                  </a:moveTo>
                  <a:lnTo>
                    <a:pt x="952727" y="0"/>
                  </a:lnTo>
                  <a:lnTo>
                    <a:pt x="1347068" y="1208259"/>
                  </a:lnTo>
                  <a:lnTo>
                    <a:pt x="0" y="1208259"/>
                  </a:lnTo>
                  <a:close/>
                </a:path>
              </a:pathLst>
            </a:custGeom>
            <a:grpFill/>
            <a:ln w="9525">
              <a:solidFill>
                <a:schemeClr val="bg1">
                  <a:alpha val="20000"/>
                </a:schemeClr>
              </a:solidFill>
              <a:round/>
            </a:ln>
            <a:effectLst>
              <a:outerShdw blurRad="44450" dist="27940" dir="5400000" algn="ctr">
                <a:srgbClr val="000000">
                  <a:alpha val="32000"/>
                </a:srgbClr>
              </a:outerShdw>
            </a:effectLst>
          </p:spPr>
          <p:txBody>
            <a:bodyPr wrap="square" lIns="0" tIns="0" rIns="0" bIns="0" anchor="ctr" anchorCtr="1"/>
            <a:lstStyle/>
            <a:p>
              <a:pPr defTabSz="464185" fontAlgn="base"/>
              <a:r>
                <a:rPr lang="zh-CN" altLang="en-US" sz="1575" dirty="0">
                  <a:solidFill>
                    <a:srgbClr val="F8F8F8"/>
                  </a:solidFill>
                  <a:latin typeface="+mj-ea"/>
                  <a:ea typeface="+mj-ea"/>
                </a:rPr>
                <a:t>文本</a:t>
              </a:r>
              <a:endParaRPr lang="zh-CN" altLang="en-US" sz="1575" dirty="0">
                <a:solidFill>
                  <a:srgbClr val="F8F8F8"/>
                </a:solidFill>
                <a:latin typeface="+mj-ea"/>
                <a:ea typeface="+mj-ea"/>
              </a:endParaRPr>
            </a:p>
          </p:txBody>
        </p:sp>
        <p:sp>
          <p:nvSpPr>
            <p:cNvPr id="19" name="任意多边形 18"/>
            <p:cNvSpPr>
              <a:spLocks noChangeArrowheads="1"/>
            </p:cNvSpPr>
            <p:nvPr/>
          </p:nvSpPr>
          <p:spPr bwMode="auto">
            <a:xfrm>
              <a:off x="3152" y="1368"/>
              <a:ext cx="784" cy="705"/>
            </a:xfrm>
            <a:custGeom>
              <a:avLst/>
              <a:gdLst>
                <a:gd name="T0" fmla="*/ 0 w 1476410"/>
                <a:gd name="T1" fmla="*/ 0 h 1328139"/>
                <a:gd name="T2" fmla="*/ 1283942 w 1476410"/>
                <a:gd name="T3" fmla="*/ 0 h 1328139"/>
                <a:gd name="T4" fmla="*/ 1476375 w 1476410"/>
                <a:gd name="T5" fmla="*/ 589494 h 1328139"/>
                <a:gd name="T6" fmla="*/ 432187 w 1476410"/>
                <a:gd name="T7" fmla="*/ 1327150 h 1328139"/>
                <a:gd name="T8" fmla="*/ 0 60000 65536"/>
                <a:gd name="T9" fmla="*/ 0 60000 65536"/>
                <a:gd name="T10" fmla="*/ 0 60000 65536"/>
                <a:gd name="T11" fmla="*/ 0 60000 65536"/>
                <a:gd name="T12" fmla="*/ 0 w 1476410"/>
                <a:gd name="T13" fmla="*/ 0 h 1328139"/>
                <a:gd name="T14" fmla="*/ 1476410 w 1476410"/>
                <a:gd name="T15" fmla="*/ 1328139 h 1328139"/>
              </a:gdLst>
              <a:ahLst/>
              <a:cxnLst>
                <a:cxn ang="T8">
                  <a:pos x="T0" y="T1"/>
                </a:cxn>
                <a:cxn ang="T9">
                  <a:pos x="T2" y="T3"/>
                </a:cxn>
                <a:cxn ang="T10">
                  <a:pos x="T4" y="T5"/>
                </a:cxn>
                <a:cxn ang="T11">
                  <a:pos x="T6" y="T7"/>
                </a:cxn>
              </a:cxnLst>
              <a:rect l="T12" t="T13" r="T14" b="T15"/>
              <a:pathLst>
                <a:path w="1476410" h="1328139">
                  <a:moveTo>
                    <a:pt x="0" y="0"/>
                  </a:moveTo>
                  <a:lnTo>
                    <a:pt x="1283972" y="0"/>
                  </a:lnTo>
                  <a:lnTo>
                    <a:pt x="1476410" y="589933"/>
                  </a:lnTo>
                  <a:lnTo>
                    <a:pt x="432197" y="1328139"/>
                  </a:lnTo>
                  <a:close/>
                </a:path>
              </a:pathLst>
            </a:custGeom>
            <a:grpFill/>
            <a:ln w="9525">
              <a:solidFill>
                <a:schemeClr val="bg1">
                  <a:alpha val="20000"/>
                </a:schemeClr>
              </a:solidFill>
              <a:round/>
            </a:ln>
            <a:effectLst>
              <a:outerShdw blurRad="44450" dist="27940" dir="5400000" algn="ctr">
                <a:srgbClr val="000000">
                  <a:alpha val="32000"/>
                </a:srgbClr>
              </a:outerShdw>
            </a:effectLst>
          </p:spPr>
          <p:txBody>
            <a:bodyPr lIns="0" tIns="0" rIns="0" bIns="274483" anchor="ctr" anchorCtr="1"/>
            <a:lstStyle/>
            <a:p>
              <a:pPr defTabSz="464185" fontAlgn="base"/>
              <a:r>
                <a:rPr lang="zh-CN" altLang="en-US" sz="1575" dirty="0">
                  <a:solidFill>
                    <a:srgbClr val="F8F8F8"/>
                  </a:solidFill>
                  <a:latin typeface="+mj-ea"/>
                  <a:ea typeface="+mj-ea"/>
                </a:rPr>
                <a:t>文本</a:t>
              </a:r>
              <a:endParaRPr lang="zh-CN" altLang="en-US" sz="1575" dirty="0">
                <a:solidFill>
                  <a:srgbClr val="F8F8F8"/>
                </a:solidFill>
                <a:latin typeface="+mj-ea"/>
                <a:ea typeface="+mj-ea"/>
              </a:endParaRPr>
            </a:p>
          </p:txBody>
        </p:sp>
        <p:sp>
          <p:nvSpPr>
            <p:cNvPr id="20" name="任意多边形 19"/>
            <p:cNvSpPr>
              <a:spLocks noChangeArrowheads="1"/>
            </p:cNvSpPr>
            <p:nvPr/>
          </p:nvSpPr>
          <p:spPr bwMode="auto">
            <a:xfrm>
              <a:off x="2780" y="2096"/>
              <a:ext cx="801" cy="820"/>
            </a:xfrm>
            <a:custGeom>
              <a:avLst/>
              <a:gdLst>
                <a:gd name="T0" fmla="*/ 1110586 w 1507958"/>
                <a:gd name="T1" fmla="*/ 0 h 1542660"/>
                <a:gd name="T2" fmla="*/ 1508125 w 1507958"/>
                <a:gd name="T3" fmla="*/ 1208565 h 1542660"/>
                <a:gd name="T4" fmla="*/ 1044330 w 1507958"/>
                <a:gd name="T5" fmla="*/ 1543050 h 1542660"/>
                <a:gd name="T6" fmla="*/ 0 w 1507958"/>
                <a:gd name="T7" fmla="*/ 788880 h 1542660"/>
                <a:gd name="T8" fmla="*/ 0 60000 65536"/>
                <a:gd name="T9" fmla="*/ 0 60000 65536"/>
                <a:gd name="T10" fmla="*/ 0 60000 65536"/>
                <a:gd name="T11" fmla="*/ 0 60000 65536"/>
                <a:gd name="T12" fmla="*/ 0 w 1507958"/>
                <a:gd name="T13" fmla="*/ 0 h 1542660"/>
                <a:gd name="T14" fmla="*/ 1507958 w 1507958"/>
                <a:gd name="T15" fmla="*/ 1542660 h 1542660"/>
              </a:gdLst>
              <a:ahLst/>
              <a:cxnLst>
                <a:cxn ang="T8">
                  <a:pos x="T0" y="T1"/>
                </a:cxn>
                <a:cxn ang="T9">
                  <a:pos x="T2" y="T3"/>
                </a:cxn>
                <a:cxn ang="T10">
                  <a:pos x="T4" y="T5"/>
                </a:cxn>
                <a:cxn ang="T11">
                  <a:pos x="T6" y="T7"/>
                </a:cxn>
              </a:cxnLst>
              <a:rect l="T12" t="T13" r="T14" b="T15"/>
              <a:pathLst>
                <a:path w="1507958" h="1542660">
                  <a:moveTo>
                    <a:pt x="1110463" y="0"/>
                  </a:moveTo>
                  <a:lnTo>
                    <a:pt x="1507958" y="1208259"/>
                  </a:lnTo>
                  <a:lnTo>
                    <a:pt x="1044214" y="1542660"/>
                  </a:lnTo>
                  <a:lnTo>
                    <a:pt x="0" y="788681"/>
                  </a:lnTo>
                  <a:close/>
                </a:path>
              </a:pathLst>
            </a:custGeom>
            <a:grpFill/>
            <a:ln w="9525">
              <a:solidFill>
                <a:schemeClr val="bg1">
                  <a:alpha val="20000"/>
                </a:schemeClr>
              </a:solidFill>
              <a:round/>
            </a:ln>
            <a:effectLst>
              <a:outerShdw blurRad="44450" dist="27940" dir="5400000" algn="ctr">
                <a:srgbClr val="000000">
                  <a:alpha val="32000"/>
                </a:srgbClr>
              </a:outerShdw>
            </a:effectLst>
          </p:spPr>
          <p:txBody>
            <a:bodyPr lIns="82345" tIns="109793" rIns="0" bIns="0" anchor="ctr" anchorCtr="1"/>
            <a:lstStyle/>
            <a:p>
              <a:pPr defTabSz="464185" fontAlgn="base"/>
              <a:r>
                <a:rPr lang="zh-CN" altLang="en-US" sz="1575">
                  <a:solidFill>
                    <a:srgbClr val="F8F8F8"/>
                  </a:solidFill>
                  <a:latin typeface="+mj-ea"/>
                  <a:ea typeface="+mj-ea"/>
                </a:rPr>
                <a:t>文本</a:t>
              </a:r>
              <a:endParaRPr lang="zh-CN" altLang="en-US" sz="1575">
                <a:solidFill>
                  <a:srgbClr val="F8F8F8"/>
                </a:solidFill>
                <a:latin typeface="+mj-ea"/>
                <a:ea typeface="+mj-ea"/>
              </a:endParaRPr>
            </a:p>
          </p:txBody>
        </p:sp>
        <p:sp>
          <p:nvSpPr>
            <p:cNvPr id="21" name="任意多边形 20"/>
            <p:cNvSpPr>
              <a:spLocks noChangeArrowheads="1"/>
            </p:cNvSpPr>
            <p:nvPr/>
          </p:nvSpPr>
          <p:spPr bwMode="auto">
            <a:xfrm>
              <a:off x="1957" y="2085"/>
              <a:ext cx="799" cy="823"/>
            </a:xfrm>
            <a:custGeom>
              <a:avLst/>
              <a:gdLst>
                <a:gd name="T0" fmla="*/ 403844 w 1504803"/>
                <a:gd name="T1" fmla="*/ 0 h 1548969"/>
                <a:gd name="T2" fmla="*/ 1504950 w 1504803"/>
                <a:gd name="T3" fmla="*/ 804678 h 1548969"/>
                <a:gd name="T4" fmla="*/ 448015 w 1504803"/>
                <a:gd name="T5" fmla="*/ 1549400 h 1548969"/>
                <a:gd name="T6" fmla="*/ 0 w 1504803"/>
                <a:gd name="T7" fmla="*/ 1230684 h 1548969"/>
                <a:gd name="T8" fmla="*/ 164062 w 1504803"/>
                <a:gd name="T9" fmla="*/ 716321 h 1548969"/>
                <a:gd name="T10" fmla="*/ 0 60000 65536"/>
                <a:gd name="T11" fmla="*/ 0 60000 65536"/>
                <a:gd name="T12" fmla="*/ 0 60000 65536"/>
                <a:gd name="T13" fmla="*/ 0 60000 65536"/>
                <a:gd name="T14" fmla="*/ 0 60000 65536"/>
                <a:gd name="T15" fmla="*/ 0 w 1504803"/>
                <a:gd name="T16" fmla="*/ 0 h 1548969"/>
                <a:gd name="T17" fmla="*/ 1504803 w 1504803"/>
                <a:gd name="T18" fmla="*/ 1548969 h 1548969"/>
              </a:gdLst>
              <a:ahLst/>
              <a:cxnLst>
                <a:cxn ang="T10">
                  <a:pos x="T0" y="T1"/>
                </a:cxn>
                <a:cxn ang="T11">
                  <a:pos x="T2" y="T3"/>
                </a:cxn>
                <a:cxn ang="T12">
                  <a:pos x="T4" y="T5"/>
                </a:cxn>
                <a:cxn ang="T13">
                  <a:pos x="T6" y="T7"/>
                </a:cxn>
                <a:cxn ang="T14">
                  <a:pos x="T8" y="T9"/>
                </a:cxn>
              </a:cxnLst>
              <a:rect l="T15" t="T16" r="T17" b="T18"/>
              <a:pathLst>
                <a:path w="1504803" h="1548969">
                  <a:moveTo>
                    <a:pt x="403805" y="0"/>
                  </a:moveTo>
                  <a:lnTo>
                    <a:pt x="1504803" y="804454"/>
                  </a:lnTo>
                  <a:lnTo>
                    <a:pt x="447971" y="1548969"/>
                  </a:lnTo>
                  <a:lnTo>
                    <a:pt x="0" y="1230342"/>
                  </a:lnTo>
                  <a:lnTo>
                    <a:pt x="164046" y="716122"/>
                  </a:lnTo>
                  <a:close/>
                </a:path>
              </a:pathLst>
            </a:custGeom>
            <a:grpFill/>
            <a:ln w="9525">
              <a:solidFill>
                <a:schemeClr val="bg1">
                  <a:alpha val="20000"/>
                </a:schemeClr>
              </a:solidFill>
              <a:round/>
            </a:ln>
            <a:effectLst>
              <a:outerShdw blurRad="44450" dist="27940" dir="5400000" algn="ctr">
                <a:srgbClr val="000000">
                  <a:alpha val="32000"/>
                </a:srgbClr>
              </a:outerShdw>
            </a:effectLst>
          </p:spPr>
          <p:txBody>
            <a:bodyPr lIns="0" tIns="109793" rIns="82345" bIns="0" anchor="ctr" anchorCtr="1"/>
            <a:lstStyle/>
            <a:p>
              <a:pPr defTabSz="464185" fontAlgn="base"/>
              <a:r>
                <a:rPr lang="zh-CN" altLang="en-US" sz="1575" dirty="0">
                  <a:solidFill>
                    <a:srgbClr val="F8F8F8"/>
                  </a:solidFill>
                  <a:latin typeface="+mj-ea"/>
                  <a:ea typeface="+mj-ea"/>
                </a:rPr>
                <a:t>文本</a:t>
              </a:r>
              <a:endParaRPr lang="zh-CN" altLang="en-US" sz="1575" dirty="0">
                <a:solidFill>
                  <a:srgbClr val="F8F8F8"/>
                </a:solidFill>
                <a:latin typeface="+mj-ea"/>
                <a:ea typeface="+mj-ea"/>
              </a:endParaRPr>
            </a:p>
          </p:txBody>
        </p:sp>
      </p:grpSp>
      <p:sp>
        <p:nvSpPr>
          <p:cNvPr id="22" name="任意多边形 21"/>
          <p:cNvSpPr>
            <a:spLocks noChangeArrowheads="1"/>
          </p:cNvSpPr>
          <p:nvPr/>
        </p:nvSpPr>
        <p:spPr bwMode="auto">
          <a:xfrm>
            <a:off x="3627536" y="2026198"/>
            <a:ext cx="1787292" cy="1703387"/>
          </a:xfrm>
          <a:custGeom>
            <a:avLst/>
            <a:gdLst>
              <a:gd name="T0" fmla="*/ 410297 w 2123129"/>
              <a:gd name="T1" fmla="*/ 0 h 2019022"/>
              <a:gd name="T2" fmla="*/ 1713779 w 2123129"/>
              <a:gd name="T3" fmla="*/ 0 h 2019022"/>
              <a:gd name="T4" fmla="*/ 2124075 w 2123129"/>
              <a:gd name="T5" fmla="*/ 1268373 h 2019022"/>
              <a:gd name="T6" fmla="*/ 1057304 w 2123129"/>
              <a:gd name="T7" fmla="*/ 2019300 h 2019022"/>
              <a:gd name="T8" fmla="*/ 0 w 2123129"/>
              <a:gd name="T9" fmla="*/ 1246287 h 2019022"/>
              <a:gd name="T10" fmla="*/ 0 60000 65536"/>
              <a:gd name="T11" fmla="*/ 0 60000 65536"/>
              <a:gd name="T12" fmla="*/ 0 60000 65536"/>
              <a:gd name="T13" fmla="*/ 0 60000 65536"/>
              <a:gd name="T14" fmla="*/ 0 60000 65536"/>
              <a:gd name="T15" fmla="*/ 0 w 2123129"/>
              <a:gd name="T16" fmla="*/ 0 h 2019022"/>
              <a:gd name="T17" fmla="*/ 2123129 w 2123129"/>
              <a:gd name="T18" fmla="*/ 2019022 h 2019022"/>
            </a:gdLst>
            <a:ahLst/>
            <a:cxnLst>
              <a:cxn ang="T10">
                <a:pos x="T0" y="T1"/>
              </a:cxn>
              <a:cxn ang="T11">
                <a:pos x="T2" y="T3"/>
              </a:cxn>
              <a:cxn ang="T12">
                <a:pos x="T4" y="T5"/>
              </a:cxn>
              <a:cxn ang="T13">
                <a:pos x="T6" y="T7"/>
              </a:cxn>
              <a:cxn ang="T14">
                <a:pos x="T8" y="T9"/>
              </a:cxn>
            </a:cxnLst>
            <a:rect l="T15" t="T16" r="T17" b="T18"/>
            <a:pathLst>
              <a:path w="2123129" h="2019022">
                <a:moveTo>
                  <a:pt x="410114" y="0"/>
                </a:moveTo>
                <a:lnTo>
                  <a:pt x="1713015" y="0"/>
                </a:lnTo>
                <a:lnTo>
                  <a:pt x="2123129" y="1268198"/>
                </a:lnTo>
                <a:lnTo>
                  <a:pt x="1056833" y="2019022"/>
                </a:lnTo>
                <a:lnTo>
                  <a:pt x="0" y="1246115"/>
                </a:lnTo>
                <a:close/>
              </a:path>
            </a:pathLst>
          </a:custGeom>
          <a:noFill/>
          <a:ln>
            <a:solidFill>
              <a:schemeClr val="bg1"/>
            </a:solidFill>
          </a:ln>
          <a:effectLst/>
        </p:spPr>
        <p:txBody>
          <a:bodyPr lIns="0" tIns="0" rIns="0" bIns="109782" anchor="ctr" anchorCtr="1"/>
          <a:lstStyle/>
          <a:p>
            <a:pPr defTabSz="464185" fontAlgn="base">
              <a:lnSpc>
                <a:spcPct val="130000"/>
              </a:lnSpc>
            </a:pPr>
            <a:r>
              <a:rPr lang="zh-CN" altLang="en-US" sz="2475">
                <a:solidFill>
                  <a:srgbClr val="F8F8F8"/>
                </a:solidFill>
                <a:latin typeface="+mj-ea"/>
                <a:ea typeface="+mj-ea"/>
              </a:rPr>
              <a:t>标题</a:t>
            </a:r>
            <a:endParaRPr lang="zh-CN" altLang="en-US" sz="2475">
              <a:solidFill>
                <a:srgbClr val="F8F8F8"/>
              </a:solidFill>
              <a:latin typeface="+mj-ea"/>
              <a:ea typeface="+mj-ea"/>
            </a:endParaRPr>
          </a:p>
        </p:txBody>
      </p:sp>
      <p:sp>
        <p:nvSpPr>
          <p:cNvPr id="23" name="矩形 22"/>
          <p:cNvSpPr/>
          <p:nvPr/>
        </p:nvSpPr>
        <p:spPr>
          <a:xfrm>
            <a:off x="612077" y="1479367"/>
            <a:ext cx="2202840"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24" name="矩形 23"/>
          <p:cNvSpPr/>
          <p:nvPr/>
        </p:nvSpPr>
        <p:spPr>
          <a:xfrm>
            <a:off x="612077" y="3574993"/>
            <a:ext cx="2202840"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25" name="矩形 24"/>
          <p:cNvSpPr/>
          <p:nvPr/>
        </p:nvSpPr>
        <p:spPr>
          <a:xfrm>
            <a:off x="6257087" y="1479367"/>
            <a:ext cx="2202840"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
        <p:nvSpPr>
          <p:cNvPr id="26" name="矩形 25"/>
          <p:cNvSpPr/>
          <p:nvPr/>
        </p:nvSpPr>
        <p:spPr>
          <a:xfrm>
            <a:off x="6257087" y="3574993"/>
            <a:ext cx="2202840" cy="577101"/>
          </a:xfrm>
          <a:prstGeom prst="rect">
            <a:avLst/>
          </a:prstGeom>
        </p:spPr>
        <p:txBody>
          <a:bodyPr wrap="square" lIns="91458" tIns="45730" rIns="91458" bIns="45730">
            <a:spAutoFit/>
          </a:bodyPr>
          <a:lstStyle/>
          <a:p>
            <a:pPr algn="ctr"/>
            <a:r>
              <a:rPr lang="zh-CN" altLang="en-US" sz="1575" dirty="0">
                <a:solidFill>
                  <a:prstClr val="white">
                    <a:alpha val="70000"/>
                  </a:prstClr>
                </a:solidFill>
                <a:latin typeface="方正卡通简体" panose="03000509000000000000" charset="-122"/>
              </a:rPr>
              <a:t>单击此处添加内容</a:t>
            </a:r>
            <a:endParaRPr lang="en-US" altLang="zh-CN" sz="1575" dirty="0">
              <a:solidFill>
                <a:prstClr val="white">
                  <a:alpha val="70000"/>
                </a:prstClr>
              </a:solidFill>
              <a:latin typeface="方正卡通简体" panose="03000509000000000000" charset="-122"/>
            </a:endParaRPr>
          </a:p>
          <a:p>
            <a:pPr algn="ctr"/>
            <a:r>
              <a:rPr lang="zh-CN" altLang="en-US" sz="1575" dirty="0">
                <a:solidFill>
                  <a:prstClr val="white">
                    <a:alpha val="70000"/>
                  </a:prstClr>
                </a:solidFill>
                <a:latin typeface="方正卡通简体" panose="03000509000000000000" charset="-122"/>
              </a:rPr>
              <a:t>单击此处添加内容</a:t>
            </a:r>
            <a:endParaRPr lang="zh-CN" altLang="en-US" sz="1575" dirty="0">
              <a:solidFill>
                <a:prstClr val="white">
                  <a:alpha val="70000"/>
                </a:prstClr>
              </a:solidFill>
              <a:latin typeface="方正卡通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1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1" presetClass="entr" presetSubtype="0" fill="hold" nodeType="withEffect">
                                  <p:stCondLst>
                                    <p:cond delay="100"/>
                                  </p:stCondLst>
                                  <p:childTnLst>
                                    <p:set>
                                      <p:cBhvr>
                                        <p:cTn id="15" dur="1" fill="hold">
                                          <p:stCondLst>
                                            <p:cond delay="0"/>
                                          </p:stCondLst>
                                        </p:cTn>
                                        <p:tgtEl>
                                          <p:spTgt spid="7"/>
                                        </p:tgtEl>
                                        <p:attrNameLst>
                                          <p:attrName>style.visibility</p:attrName>
                                        </p:attrNameLst>
                                      </p:cBhvr>
                                      <p:to>
                                        <p:strVal val="visible"/>
                                      </p:to>
                                    </p:set>
                                  </p:childTnLst>
                                </p:cTn>
                              </p:par>
                              <p:par>
                                <p:cTn id="16" presetID="63" presetClass="path" presetSubtype="0" accel="50000" decel="50000" fill="hold" nodeType="withEffect">
                                  <p:stCondLst>
                                    <p:cond delay="0"/>
                                  </p:stCondLst>
                                  <p:childTnLst>
                                    <p:animMotion origin="layout" path="M -1.04323 -0.00772 L -3.61111E-6 4.07407E-6 " pathEditMode="relative" rAng="0" ptsTypes="AA">
                                      <p:cBhvr>
                                        <p:cTn id="17" dur="1000" fill="hold"/>
                                        <p:tgtEl>
                                          <p:spTgt spid="7"/>
                                        </p:tgtEl>
                                        <p:attrNameLst>
                                          <p:attrName>ppt_x</p:attrName>
                                          <p:attrName>ppt_y</p:attrName>
                                        </p:attrNameLst>
                                      </p:cBhvr>
                                      <p:rCtr x="52170" y="370"/>
                                    </p:animMotion>
                                  </p:childTnLst>
                                </p:cTn>
                              </p:par>
                              <p:par>
                                <p:cTn id="18" presetID="53" presetClass="entr" presetSubtype="16" fill="hold" grpId="0" nodeType="withEffect">
                                  <p:stCondLst>
                                    <p:cond delay="7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23" presetClass="entr" presetSubtype="16"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childTnLst>
                                </p:cTn>
                              </p:par>
                              <p:par>
                                <p:cTn id="27" presetID="35" presetClass="entr" presetSubtype="0" fill="hold"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0"/>
                                        <p:tgtEl>
                                          <p:spTgt spid="16"/>
                                        </p:tgtEl>
                                      </p:cBhvr>
                                    </p:animEffect>
                                    <p:anim calcmode="lin" valueType="num">
                                      <p:cBhvr>
                                        <p:cTn id="30" dur="2000" fill="hold"/>
                                        <p:tgtEl>
                                          <p:spTgt spid="16"/>
                                        </p:tgtEl>
                                        <p:attrNameLst>
                                          <p:attrName>style.rotation</p:attrName>
                                        </p:attrNameLst>
                                      </p:cBhvr>
                                      <p:tavLst>
                                        <p:tav tm="0">
                                          <p:val>
                                            <p:fltVal val="720"/>
                                          </p:val>
                                        </p:tav>
                                        <p:tav tm="100000">
                                          <p:val>
                                            <p:fltVal val="0"/>
                                          </p:val>
                                        </p:tav>
                                      </p:tavLst>
                                    </p:anim>
                                    <p:anim calcmode="lin" valueType="num">
                                      <p:cBhvr>
                                        <p:cTn id="31" dur="2000" fill="hold"/>
                                        <p:tgtEl>
                                          <p:spTgt spid="16"/>
                                        </p:tgtEl>
                                        <p:attrNameLst>
                                          <p:attrName>ppt_h</p:attrName>
                                        </p:attrNameLst>
                                      </p:cBhvr>
                                      <p:tavLst>
                                        <p:tav tm="0">
                                          <p:val>
                                            <p:fltVal val="0"/>
                                          </p:val>
                                        </p:tav>
                                        <p:tav tm="100000">
                                          <p:val>
                                            <p:strVal val="#ppt_h"/>
                                          </p:val>
                                        </p:tav>
                                      </p:tavLst>
                                    </p:anim>
                                    <p:anim calcmode="lin" valueType="num">
                                      <p:cBhvr>
                                        <p:cTn id="32" dur="2000" fill="hold"/>
                                        <p:tgtEl>
                                          <p:spTgt spid="16"/>
                                        </p:tgtEl>
                                        <p:attrNameLst>
                                          <p:attrName>ppt_w</p:attrName>
                                        </p:attrNameLst>
                                      </p:cBhvr>
                                      <p:tavLst>
                                        <p:tav tm="0">
                                          <p:val>
                                            <p:fltVal val="0"/>
                                          </p:val>
                                        </p:tav>
                                        <p:tav tm="100000">
                                          <p:val>
                                            <p:strVal val="#ppt_w"/>
                                          </p:val>
                                        </p:tav>
                                      </p:tavLst>
                                    </p:anim>
                                  </p:childTnLst>
                                </p:cTn>
                              </p:par>
                              <p:par>
                                <p:cTn id="33" presetID="21" presetClass="entr" presetSubtype="4" fill="hold" nodeType="withEffect">
                                  <p:stCondLst>
                                    <p:cond delay="1000"/>
                                  </p:stCondLst>
                                  <p:childTnLst>
                                    <p:set>
                                      <p:cBhvr>
                                        <p:cTn id="34" dur="1" fill="hold">
                                          <p:stCondLst>
                                            <p:cond delay="0"/>
                                          </p:stCondLst>
                                        </p:cTn>
                                        <p:tgtEl>
                                          <p:spTgt spid="6"/>
                                        </p:tgtEl>
                                        <p:attrNameLst>
                                          <p:attrName>style.visibility</p:attrName>
                                        </p:attrNameLst>
                                      </p:cBhvr>
                                      <p:to>
                                        <p:strVal val="visible"/>
                                      </p:to>
                                    </p:set>
                                    <p:animEffect transition="in" filter="wheel(4)">
                                      <p:cBhvr>
                                        <p:cTn id="35" dur="2000"/>
                                        <p:tgtEl>
                                          <p:spTgt spid="6"/>
                                        </p:tgtEl>
                                      </p:cBhvr>
                                    </p:animEffect>
                                  </p:childTnLst>
                                </p:cTn>
                              </p:par>
                            </p:childTnLst>
                          </p:cTn>
                        </p:par>
                        <p:par>
                          <p:cTn id="36" fill="hold">
                            <p:stCondLst>
                              <p:cond delay="21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13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P spid="23" grpId="0"/>
      <p:bldP spid="24" grpId="0"/>
      <p:bldP spid="25" grpId="0"/>
      <p:bldP spid="26" grpId="0"/>
    </p:bldLst>
  </p:timing>
</p:sld>
</file>

<file path=ppt/tags/tag1.xml><?xml version="1.0" encoding="utf-8"?>
<p:tagLst xmlns:p="http://schemas.openxmlformats.org/presentationml/2006/main">
  <p:tag name="THINKCELLSHAPEDONOTDELETE" val="pXqCU6BnzzEaxHyR2P7sRfA"/>
</p:tagLst>
</file>

<file path=ppt/tags/tag10.xml><?xml version="1.0" encoding="utf-8"?>
<p:tagLst xmlns:p="http://schemas.openxmlformats.org/presentationml/2006/main">
  <p:tag name="THINKCELLSHAPEDONOTDELETE" val="pOU5hr3Ip00.fAzN5jTThDQ"/>
</p:tagLst>
</file>

<file path=ppt/tags/tag11.xml><?xml version="1.0" encoding="utf-8"?>
<p:tagLst xmlns:p="http://schemas.openxmlformats.org/presentationml/2006/main">
  <p:tag name="THINKCELLSHAPEDONOTDELETE" val="pWTuh1Ov1JkGoiFAKm3dl6Q"/>
</p:tagLst>
</file>

<file path=ppt/tags/tag12.xml><?xml version="1.0" encoding="utf-8"?>
<p:tagLst xmlns:p="http://schemas.openxmlformats.org/presentationml/2006/main">
  <p:tag name="THINKCELLSHAPEDONOTDELETE" val="pzoOPfAs1fkegZ1XWEMJB4w"/>
</p:tagLst>
</file>

<file path=ppt/tags/tag13.xml><?xml version="1.0" encoding="utf-8"?>
<p:tagLst xmlns:p="http://schemas.openxmlformats.org/presentationml/2006/main">
  <p:tag name="THINKCELLSHAPEDONOTDELETE" val="pVdDWp4IluEmyF2WAC0hUHQ"/>
</p:tagLst>
</file>

<file path=ppt/tags/tag14.xml><?xml version="1.0" encoding="utf-8"?>
<p:tagLst xmlns:p="http://schemas.openxmlformats.org/presentationml/2006/main">
  <p:tag name="THINKCELLSHAPEDONOTDELETE" val="pBzXdAeC0e0yZM9FqXyqiUw"/>
</p:tagLst>
</file>

<file path=ppt/tags/tag15.xml><?xml version="1.0" encoding="utf-8"?>
<p:tagLst xmlns:p="http://schemas.openxmlformats.org/presentationml/2006/main">
  <p:tag name="THINKCELLSHAPEDONOTDELETE" val="pWgLyPsgjVEi2TSbCO3u1YQ"/>
</p:tagLst>
</file>

<file path=ppt/tags/tag16.xml><?xml version="1.0" encoding="utf-8"?>
<p:tagLst xmlns:p="http://schemas.openxmlformats.org/presentationml/2006/main">
  <p:tag name="THINKCELLSHAPEDONOTDELETE" val="pa1op3NQH50uuDgmzRYEQ6A"/>
</p:tagLst>
</file>

<file path=ppt/tags/tag2.xml><?xml version="1.0" encoding="utf-8"?>
<p:tagLst xmlns:p="http://schemas.openxmlformats.org/presentationml/2006/main">
  <p:tag name="THINKCELLSHAPEDONOTDELETE" val="pmvhPMlS9IkmDLlZJ4IdkYA"/>
</p:tagLst>
</file>

<file path=ppt/tags/tag3.xml><?xml version="1.0" encoding="utf-8"?>
<p:tagLst xmlns:p="http://schemas.openxmlformats.org/presentationml/2006/main">
  <p:tag name="THINKCELLSHAPEDONOTDELETE" val="pYy2.9NDdq0awgENrsag0xg"/>
</p:tagLst>
</file>

<file path=ppt/tags/tag4.xml><?xml version="1.0" encoding="utf-8"?>
<p:tagLst xmlns:p="http://schemas.openxmlformats.org/presentationml/2006/main">
  <p:tag name="THINKCELLSHAPEDONOTDELETE" val="prN3Jeptlc0O9S89k6gpm4A"/>
</p:tagLst>
</file>

<file path=ppt/tags/tag5.xml><?xml version="1.0" encoding="utf-8"?>
<p:tagLst xmlns:p="http://schemas.openxmlformats.org/presentationml/2006/main">
  <p:tag name="THINKCELLSHAPEDONOTDELETE" val="pg.lR_RjMrUqDgo9cq777uA"/>
</p:tagLst>
</file>

<file path=ppt/tags/tag6.xml><?xml version="1.0" encoding="utf-8"?>
<p:tagLst xmlns:p="http://schemas.openxmlformats.org/presentationml/2006/main">
  <p:tag name="THINKCELLSHAPEDONOTDELETE" val="pBQxP19Tlx0q.RzOS9NSJPQ"/>
</p:tagLst>
</file>

<file path=ppt/tags/tag7.xml><?xml version="1.0" encoding="utf-8"?>
<p:tagLst xmlns:p="http://schemas.openxmlformats.org/presentationml/2006/main">
  <p:tag name="THINKCELLSHAPEDONOTDELETE" val="p3lQHV04eYUWkkGoaBq9lPA"/>
</p:tagLst>
</file>

<file path=ppt/tags/tag8.xml><?xml version="1.0" encoding="utf-8"?>
<p:tagLst xmlns:p="http://schemas.openxmlformats.org/presentationml/2006/main">
  <p:tag name="THINKCELLSHAPEDONOTDELETE" val="pI.LabUtT20Sy8MitHJcPbQ"/>
</p:tagLst>
</file>

<file path=ppt/tags/tag9.xml><?xml version="1.0" encoding="utf-8"?>
<p:tagLst xmlns:p="http://schemas.openxmlformats.org/presentationml/2006/main">
  <p:tag name="THINKCELLSHAPEDONOTDELETE" val="pF.0EoqWKAUiRp6bwLw4mWA"/>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2327</Words>
  <Application>WPS 演示</Application>
  <PresentationFormat>全屏显示(16:9)</PresentationFormat>
  <Paragraphs>510</Paragraphs>
  <Slides>25</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Calibri</vt:lpstr>
      <vt:lpstr>微软雅黑</vt:lpstr>
      <vt:lpstr>方正卡通简体</vt:lpstr>
      <vt:lpstr>等线 Light</vt:lpstr>
      <vt:lpstr>Calibri Light</vt:lpstr>
      <vt:lpstr>等线</vt:lpstr>
      <vt:lpstr>Calibri</vt:lpstr>
      <vt:lpstr>Impact</vt:lpstr>
      <vt:lpstr>MS UI Gothic</vt:lpstr>
      <vt:lpstr>等线 Light</vt:lpstr>
      <vt:lpstr>GoodVibrationsROB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4</cp:revision>
  <dcterms:created xsi:type="dcterms:W3CDTF">2017-04-21T13:34:00Z</dcterms:created>
  <dcterms:modified xsi:type="dcterms:W3CDTF">2017-05-04T08:33:50Z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