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631" r:id="rId2"/>
    <p:sldId id="4632" r:id="rId3"/>
    <p:sldId id="4633" r:id="rId4"/>
    <p:sldId id="4639" r:id="rId5"/>
    <p:sldId id="4640" r:id="rId6"/>
    <p:sldId id="4641" r:id="rId7"/>
    <p:sldId id="4645" r:id="rId8"/>
    <p:sldId id="4638" r:id="rId9"/>
    <p:sldId id="4634" r:id="rId10"/>
    <p:sldId id="4635" r:id="rId11"/>
    <p:sldId id="4646" r:id="rId12"/>
    <p:sldId id="4647" r:id="rId13"/>
    <p:sldId id="4643" r:id="rId14"/>
    <p:sldId id="4649" r:id="rId15"/>
    <p:sldId id="4636" r:id="rId16"/>
    <p:sldId id="4637" r:id="rId17"/>
    <p:sldId id="4650" r:id="rId18"/>
    <p:sldId id="4648" r:id="rId19"/>
    <p:sldId id="4642" r:id="rId20"/>
    <p:sldId id="4644" r:id="rId21"/>
    <p:sldId id="4651" r:id="rId22"/>
    <p:sldId id="4652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5B3E"/>
    <a:srgbClr val="27B6B9"/>
    <a:srgbClr val="FFFFFF"/>
    <a:srgbClr val="29ABE2"/>
    <a:srgbClr val="262626"/>
    <a:srgbClr val="F66E4F"/>
    <a:srgbClr val="73DB29"/>
    <a:srgbClr val="FED40D"/>
    <a:srgbClr val="3AD1B5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9" autoAdjust="0"/>
    <p:restoredTop sz="95274" autoAdjust="0"/>
  </p:normalViewPr>
  <p:slideViewPr>
    <p:cSldViewPr>
      <p:cViewPr varScale="1">
        <p:scale>
          <a:sx n="110" d="100"/>
          <a:sy n="110" d="100"/>
        </p:scale>
        <p:origin x="288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217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572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178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1092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175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89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11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5991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52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944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38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2482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157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80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755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155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617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6511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818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085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04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390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858397" cy="7232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26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3763339" y="825500"/>
            <a:ext cx="5332072" cy="5581650"/>
          </a:xfrm>
          <a:custGeom>
            <a:avLst/>
            <a:gdLst>
              <a:gd name="connsiteX0" fmla="*/ 0 w 5332072"/>
              <a:gd name="connsiteY0" fmla="*/ 3618082 h 5581650"/>
              <a:gd name="connsiteX1" fmla="*/ 80779 w 5332072"/>
              <a:gd name="connsiteY1" fmla="*/ 3618082 h 5581650"/>
              <a:gd name="connsiteX2" fmla="*/ 164740 w 5332072"/>
              <a:gd name="connsiteY2" fmla="*/ 3847480 h 5581650"/>
              <a:gd name="connsiteX3" fmla="*/ 2666036 w 5332072"/>
              <a:gd name="connsiteY3" fmla="*/ 5505450 h 5581650"/>
              <a:gd name="connsiteX4" fmla="*/ 5167332 w 5332072"/>
              <a:gd name="connsiteY4" fmla="*/ 3847480 h 5581650"/>
              <a:gd name="connsiteX5" fmla="*/ 5251293 w 5332072"/>
              <a:gd name="connsiteY5" fmla="*/ 3618082 h 5581650"/>
              <a:gd name="connsiteX6" fmla="*/ 5332072 w 5332072"/>
              <a:gd name="connsiteY6" fmla="*/ 3618082 h 5581650"/>
              <a:gd name="connsiteX7" fmla="*/ 5331391 w 5332072"/>
              <a:gd name="connsiteY7" fmla="*/ 3620731 h 5581650"/>
              <a:gd name="connsiteX8" fmla="*/ 2666036 w 5332072"/>
              <a:gd name="connsiteY8" fmla="*/ 5581650 h 5581650"/>
              <a:gd name="connsiteX9" fmla="*/ 681 w 5332072"/>
              <a:gd name="connsiteY9" fmla="*/ 3620731 h 5581650"/>
              <a:gd name="connsiteX10" fmla="*/ 2666036 w 5332072"/>
              <a:gd name="connsiteY10" fmla="*/ 0 h 5581650"/>
              <a:gd name="connsiteX11" fmla="*/ 5331391 w 5332072"/>
              <a:gd name="connsiteY11" fmla="*/ 1960919 h 5581650"/>
              <a:gd name="connsiteX12" fmla="*/ 5332072 w 5332072"/>
              <a:gd name="connsiteY12" fmla="*/ 1963569 h 5581650"/>
              <a:gd name="connsiteX13" fmla="*/ 5251293 w 5332072"/>
              <a:gd name="connsiteY13" fmla="*/ 1963569 h 5581650"/>
              <a:gd name="connsiteX14" fmla="*/ 5167332 w 5332072"/>
              <a:gd name="connsiteY14" fmla="*/ 1734171 h 5581650"/>
              <a:gd name="connsiteX15" fmla="*/ 2666036 w 5332072"/>
              <a:gd name="connsiteY15" fmla="*/ 76200 h 5581650"/>
              <a:gd name="connsiteX16" fmla="*/ 164740 w 5332072"/>
              <a:gd name="connsiteY16" fmla="*/ 1734171 h 5581650"/>
              <a:gd name="connsiteX17" fmla="*/ 80779 w 5332072"/>
              <a:gd name="connsiteY17" fmla="*/ 1963569 h 5581650"/>
              <a:gd name="connsiteX18" fmla="*/ 0 w 5332072"/>
              <a:gd name="connsiteY18" fmla="*/ 1963569 h 5581650"/>
              <a:gd name="connsiteX19" fmla="*/ 681 w 5332072"/>
              <a:gd name="connsiteY19" fmla="*/ 1960919 h 5581650"/>
              <a:gd name="connsiteX20" fmla="*/ 2666036 w 5332072"/>
              <a:gd name="connsiteY20" fmla="*/ 0 h 558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332072" h="5581650">
                <a:moveTo>
                  <a:pt x="0" y="3618082"/>
                </a:moveTo>
                <a:lnTo>
                  <a:pt x="80779" y="3618082"/>
                </a:lnTo>
                <a:lnTo>
                  <a:pt x="164740" y="3847480"/>
                </a:lnTo>
                <a:cubicBezTo>
                  <a:pt x="576843" y="4821800"/>
                  <a:pt x="1541602" y="5505450"/>
                  <a:pt x="2666036" y="5505450"/>
                </a:cubicBezTo>
                <a:cubicBezTo>
                  <a:pt x="3790471" y="5505450"/>
                  <a:pt x="4755230" y="4821800"/>
                  <a:pt x="5167332" y="3847480"/>
                </a:cubicBezTo>
                <a:lnTo>
                  <a:pt x="5251293" y="3618082"/>
                </a:lnTo>
                <a:lnTo>
                  <a:pt x="5332072" y="3618082"/>
                </a:lnTo>
                <a:lnTo>
                  <a:pt x="5331391" y="3620731"/>
                </a:lnTo>
                <a:cubicBezTo>
                  <a:pt x="4978041" y="4756788"/>
                  <a:pt x="3918367" y="5581650"/>
                  <a:pt x="2666036" y="5581650"/>
                </a:cubicBezTo>
                <a:cubicBezTo>
                  <a:pt x="1413706" y="5581650"/>
                  <a:pt x="354032" y="4756788"/>
                  <a:pt x="681" y="3620731"/>
                </a:cubicBezTo>
                <a:close/>
                <a:moveTo>
                  <a:pt x="2666036" y="0"/>
                </a:moveTo>
                <a:cubicBezTo>
                  <a:pt x="3918367" y="0"/>
                  <a:pt x="4978041" y="824862"/>
                  <a:pt x="5331391" y="1960919"/>
                </a:cubicBezTo>
                <a:lnTo>
                  <a:pt x="5332072" y="1963569"/>
                </a:lnTo>
                <a:lnTo>
                  <a:pt x="5251293" y="1963569"/>
                </a:lnTo>
                <a:lnTo>
                  <a:pt x="5167332" y="1734171"/>
                </a:lnTo>
                <a:cubicBezTo>
                  <a:pt x="4755230" y="759851"/>
                  <a:pt x="3790471" y="76200"/>
                  <a:pt x="2666036" y="76200"/>
                </a:cubicBezTo>
                <a:cubicBezTo>
                  <a:pt x="1541602" y="76200"/>
                  <a:pt x="576843" y="759851"/>
                  <a:pt x="164740" y="1734171"/>
                </a:cubicBezTo>
                <a:lnTo>
                  <a:pt x="80779" y="1963569"/>
                </a:lnTo>
                <a:lnTo>
                  <a:pt x="0" y="1963569"/>
                </a:lnTo>
                <a:lnTo>
                  <a:pt x="681" y="1960919"/>
                </a:lnTo>
                <a:cubicBezTo>
                  <a:pt x="354032" y="824862"/>
                  <a:pt x="1413706" y="0"/>
                  <a:pt x="2666036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16060" y="1003010"/>
            <a:ext cx="5226630" cy="522663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矩形 259"/>
          <p:cNvSpPr>
            <a:spLocks noChangeArrowheads="1"/>
          </p:cNvSpPr>
          <p:nvPr/>
        </p:nvSpPr>
        <p:spPr bwMode="auto">
          <a:xfrm>
            <a:off x="3524250" y="2775778"/>
            <a:ext cx="5810250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24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4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24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4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24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4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2400" b="1" spc="-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矩形 259"/>
          <p:cNvSpPr>
            <a:spLocks noChangeArrowheads="1"/>
          </p:cNvSpPr>
          <p:nvPr/>
        </p:nvSpPr>
        <p:spPr bwMode="auto">
          <a:xfrm>
            <a:off x="2597150" y="3073211"/>
            <a:ext cx="7664450" cy="11079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开题报告</a:t>
            </a:r>
            <a:r>
              <a:rPr lang="en-US" altLang="zh-CN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模版</a:t>
            </a:r>
            <a:endParaRPr lang="en-US" altLang="zh-CN" sz="5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矩形 259"/>
          <p:cNvSpPr>
            <a:spLocks noChangeArrowheads="1"/>
          </p:cNvSpPr>
          <p:nvPr/>
        </p:nvSpPr>
        <p:spPr bwMode="auto">
          <a:xfrm>
            <a:off x="4667250" y="4406742"/>
            <a:ext cx="3524250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汇报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XXX       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部门：销售部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596727" y="515827"/>
            <a:ext cx="2118955" cy="78790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  <a:p>
            <a:pPr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包图网 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BAOTUWANG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4004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3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6" grpId="0" animBg="1"/>
      <p:bldP spid="10" grpId="0" animBg="1"/>
      <p:bldP spid="44" grpId="0"/>
      <p:bldP spid="44" grpId="1"/>
      <p:bldP spid="46" grpId="0"/>
      <p:bldP spid="46" grpId="1"/>
      <p:bldP spid="47" grpId="0"/>
      <p:bldP spid="48" grpId="0"/>
      <p:bldP spid="4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3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39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93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</a:t>
            </a: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36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023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56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44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64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694215" y="2259670"/>
            <a:ext cx="3462814" cy="3375906"/>
            <a:chOff x="0" y="0"/>
            <a:chExt cx="7716441" cy="7523163"/>
          </a:xfrm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49" name="AutoShape 29"/>
          <p:cNvSpPr>
            <a:spLocks/>
          </p:cNvSpPr>
          <p:nvPr/>
        </p:nvSpPr>
        <p:spPr bwMode="auto">
          <a:xfrm>
            <a:off x="7265739" y="4818638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5633368" y="2651128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6936602" y="2650845"/>
            <a:ext cx="330659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5256543" y="4746646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6208391" y="5263982"/>
            <a:ext cx="476317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7560403" y="3531997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4906630" y="3511906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2251238" y="2702418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2700733" y="2402732"/>
            <a:ext cx="1391198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4202429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8773510" y="2702418"/>
            <a:ext cx="1789519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8766814" y="2402732"/>
            <a:ext cx="1429865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8480521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2252912" y="3943856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2704577" y="3644170"/>
            <a:ext cx="1394049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4204103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8745049" y="3943856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8737515" y="3644170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8451222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2252912" y="5175247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2702444" y="4876399"/>
            <a:ext cx="1389486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4204103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8745049" y="5175247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8737515" y="4876399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8451222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69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</a:t>
            </a: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36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088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99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MH_Entry_1"/>
          <p:cNvSpPr/>
          <p:nvPr>
            <p:custDataLst>
              <p:tags r:id="rId2"/>
            </p:custDataLst>
          </p:nvPr>
        </p:nvSpPr>
        <p:spPr>
          <a:xfrm flipH="1">
            <a:off x="5963791" y="2091707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3"/>
            </p:custDataLst>
          </p:nvPr>
        </p:nvSpPr>
        <p:spPr>
          <a:xfrm flipH="1">
            <a:off x="5059758" y="2077515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 flipH="1">
            <a:off x="5963791" y="3172719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情况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2"/>
          <p:cNvSpPr/>
          <p:nvPr>
            <p:custDataLst>
              <p:tags r:id="rId5"/>
            </p:custDataLst>
          </p:nvPr>
        </p:nvSpPr>
        <p:spPr>
          <a:xfrm flipH="1">
            <a:off x="5059758" y="3158527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 flipH="1">
            <a:off x="5963791" y="4253731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3"/>
          <p:cNvSpPr/>
          <p:nvPr>
            <p:custDataLst>
              <p:tags r:id="rId7"/>
            </p:custDataLst>
          </p:nvPr>
        </p:nvSpPr>
        <p:spPr>
          <a:xfrm flipH="1">
            <a:off x="5059758" y="4239539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MH_Entry_4"/>
          <p:cNvSpPr/>
          <p:nvPr>
            <p:custDataLst>
              <p:tags r:id="rId8"/>
            </p:custDataLst>
          </p:nvPr>
        </p:nvSpPr>
        <p:spPr>
          <a:xfrm flipH="1">
            <a:off x="5963791" y="5334743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MH_Number_4"/>
          <p:cNvSpPr/>
          <p:nvPr>
            <p:custDataLst>
              <p:tags r:id="rId9"/>
            </p:custDataLst>
          </p:nvPr>
        </p:nvSpPr>
        <p:spPr>
          <a:xfrm flipH="1">
            <a:off x="5059758" y="5320551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MH_Others_2"/>
          <p:cNvSpPr/>
          <p:nvPr>
            <p:custDataLst>
              <p:tags r:id="rId10"/>
            </p:custDataLst>
          </p:nvPr>
        </p:nvSpPr>
        <p:spPr>
          <a:xfrm>
            <a:off x="353" y="773245"/>
            <a:ext cx="1460470" cy="500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Others_1"/>
          <p:cNvSpPr txBox="1"/>
          <p:nvPr>
            <p:custDataLst>
              <p:tags r:id="rId11"/>
            </p:custDataLst>
          </p:nvPr>
        </p:nvSpPr>
        <p:spPr>
          <a:xfrm>
            <a:off x="1460823" y="727718"/>
            <a:ext cx="1141729" cy="61555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zh-CN" altLang="en-US" sz="40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s_2"/>
          <p:cNvSpPr txBox="1"/>
          <p:nvPr>
            <p:custDataLst>
              <p:tags r:id="rId12"/>
            </p:custDataLst>
          </p:nvPr>
        </p:nvSpPr>
        <p:spPr>
          <a:xfrm>
            <a:off x="352" y="1343271"/>
            <a:ext cx="2602199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5727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2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886" y="2380204"/>
            <a:ext cx="2520000" cy="287924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43886" y="2380202"/>
            <a:ext cx="2520000" cy="287924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92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963886" y="2380203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923886" y="2380201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40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44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963886" y="5259450"/>
            <a:ext cx="252000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1579169" y="5985568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6675147" y="5985568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，添加相关标题，修改文字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1772294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6869350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AutoShape 9"/>
          <p:cNvSpPr>
            <a:spLocks/>
          </p:cNvSpPr>
          <p:nvPr/>
        </p:nvSpPr>
        <p:spPr bwMode="auto">
          <a:xfrm>
            <a:off x="4104655" y="3640566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9200633" y="3640566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>
            <a:off x="4297780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9394836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AutoShape 11"/>
          <p:cNvSpPr>
            <a:spLocks/>
          </p:cNvSpPr>
          <p:nvPr/>
        </p:nvSpPr>
        <p:spPr bwMode="auto">
          <a:xfrm>
            <a:off x="1348919" y="1663722"/>
            <a:ext cx="1016091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>
            <a:spLocks/>
          </p:cNvSpPr>
          <p:nvPr/>
        </p:nvSpPr>
        <p:spPr bwMode="auto">
          <a:xfrm>
            <a:off x="5570579" y="1312069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81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7" grpId="0"/>
      <p:bldP spid="34832" grpId="0" autoUpdateAnimBg="0"/>
      <p:bldP spid="34833" grpId="0" autoUpdateAnimBg="0"/>
      <p:bldP spid="16" grpId="0"/>
      <p:bldP spid="17" grpId="0"/>
      <p:bldP spid="18" grpId="0" autoUpdateAnimBg="0"/>
      <p:bldP spid="19" grpId="0" autoUpdateAnimBg="0"/>
      <p:bldP spid="20" grpId="0"/>
      <p:bldP spid="2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Oval 102"/>
          <p:cNvSpPr/>
          <p:nvPr/>
        </p:nvSpPr>
        <p:spPr>
          <a:xfrm>
            <a:off x="3349726" y="5535209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sz="1264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4735143" y="5034052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264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5327692" y="354553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264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4623211" y="211315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264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340696" y="160737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2" name="Group 92"/>
          <p:cNvGrpSpPr/>
          <p:nvPr/>
        </p:nvGrpSpPr>
        <p:grpSpPr>
          <a:xfrm rot="10800000">
            <a:off x="2481861" y="2708347"/>
            <a:ext cx="2341994" cy="3007174"/>
            <a:chOff x="2577430" y="1009650"/>
            <a:chExt cx="2769942" cy="3556670"/>
          </a:xfrm>
        </p:grpSpPr>
        <p:sp>
          <p:nvSpPr>
            <p:cNvPr id="94" name="Pentagon 9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577430" y="1796378"/>
              <a:ext cx="2769942" cy="276994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2719157" y="1938105"/>
              <a:ext cx="2486488" cy="248648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Pentagon 9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7"/>
          <p:cNvGrpSpPr/>
          <p:nvPr/>
        </p:nvGrpSpPr>
        <p:grpSpPr>
          <a:xfrm rot="8100000">
            <a:off x="2977087" y="2773275"/>
            <a:ext cx="1949710" cy="2811032"/>
            <a:chOff x="2809413" y="1009650"/>
            <a:chExt cx="2305976" cy="3324687"/>
          </a:xfrm>
        </p:grpSpPr>
        <p:sp>
          <p:nvSpPr>
            <p:cNvPr id="89" name="Pentagon 88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2809413" y="2028361"/>
              <a:ext cx="2305976" cy="23059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2927401" y="2146349"/>
              <a:ext cx="2070000" cy="207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Pentagon 91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5"/>
          <p:cNvGrpSpPr/>
          <p:nvPr/>
        </p:nvGrpSpPr>
        <p:grpSpPr>
          <a:xfrm rot="5400000">
            <a:off x="3390656" y="2557245"/>
            <a:ext cx="1578503" cy="2625429"/>
            <a:chOff x="3028931" y="1009650"/>
            <a:chExt cx="1866940" cy="3105170"/>
          </a:xfrm>
        </p:grpSpPr>
        <p:sp>
          <p:nvSpPr>
            <p:cNvPr id="84" name="Pentagon 8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28931" y="2247880"/>
              <a:ext cx="1866940" cy="18669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3124454" y="2343403"/>
              <a:ext cx="1675892" cy="167589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Pentagon 8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8"/>
          <p:cNvGrpSpPr/>
          <p:nvPr/>
        </p:nvGrpSpPr>
        <p:grpSpPr>
          <a:xfrm rot="2512506">
            <a:off x="3433937" y="2182814"/>
            <a:ext cx="1234842" cy="2453599"/>
            <a:chOff x="3232159" y="1009650"/>
            <a:chExt cx="1460482" cy="2901941"/>
          </a:xfrm>
        </p:grpSpPr>
        <p:sp>
          <p:nvSpPr>
            <p:cNvPr id="70" name="Pentagon 69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232159" y="2451109"/>
              <a:ext cx="1460482" cy="14604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3306886" y="2525835"/>
              <a:ext cx="1311028" cy="131102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Pentagon 74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3192032" y="2022836"/>
            <a:ext cx="901983" cy="2287170"/>
            <a:chOff x="3429000" y="1009650"/>
            <a:chExt cx="1066800" cy="2705100"/>
          </a:xfrm>
        </p:grpSpPr>
        <p:sp>
          <p:nvSpPr>
            <p:cNvPr id="61" name="Pentagon 60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3429000" y="2647950"/>
              <a:ext cx="1066800" cy="1066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3657600" y="2876550"/>
              <a:ext cx="609600" cy="609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Pentagon 65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5" name="Freeform 45"/>
          <p:cNvSpPr>
            <a:spLocks noEditPoints="1"/>
          </p:cNvSpPr>
          <p:nvPr/>
        </p:nvSpPr>
        <p:spPr bwMode="auto">
          <a:xfrm>
            <a:off x="9531976" y="18924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45"/>
          <p:cNvSpPr>
            <a:spLocks noEditPoints="1"/>
          </p:cNvSpPr>
          <p:nvPr/>
        </p:nvSpPr>
        <p:spPr bwMode="auto">
          <a:xfrm>
            <a:off x="9531976" y="27610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45"/>
          <p:cNvSpPr>
            <a:spLocks noEditPoints="1"/>
          </p:cNvSpPr>
          <p:nvPr/>
        </p:nvSpPr>
        <p:spPr bwMode="auto">
          <a:xfrm>
            <a:off x="9531976" y="36295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45"/>
          <p:cNvSpPr>
            <a:spLocks noEditPoints="1"/>
          </p:cNvSpPr>
          <p:nvPr/>
        </p:nvSpPr>
        <p:spPr bwMode="auto">
          <a:xfrm>
            <a:off x="9531976" y="44981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45"/>
          <p:cNvSpPr>
            <a:spLocks noEditPoints="1"/>
          </p:cNvSpPr>
          <p:nvPr/>
        </p:nvSpPr>
        <p:spPr bwMode="auto">
          <a:xfrm>
            <a:off x="9531976" y="5366681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0"/>
          <p:cNvGrpSpPr/>
          <p:nvPr/>
        </p:nvGrpSpPr>
        <p:grpSpPr>
          <a:xfrm>
            <a:off x="6653746" y="1863066"/>
            <a:ext cx="2765342" cy="548430"/>
            <a:chOff x="-450666" y="1847224"/>
            <a:chExt cx="3582491" cy="520048"/>
          </a:xfrm>
        </p:grpSpPr>
        <p:sp>
          <p:nvSpPr>
            <p:cNvPr id="137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503705" y="1847224"/>
              <a:ext cx="1628120" cy="2042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9"/>
          <p:cNvGrpSpPr/>
          <p:nvPr/>
        </p:nvGrpSpPr>
        <p:grpSpPr>
          <a:xfrm>
            <a:off x="6653746" y="2758661"/>
            <a:ext cx="2765342" cy="547092"/>
            <a:chOff x="-450666" y="1848492"/>
            <a:chExt cx="3582491" cy="518778"/>
          </a:xfrm>
        </p:grpSpPr>
        <p:sp>
          <p:nvSpPr>
            <p:cNvPr id="140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92"/>
          <p:cNvGrpSpPr/>
          <p:nvPr/>
        </p:nvGrpSpPr>
        <p:grpSpPr>
          <a:xfrm>
            <a:off x="6653746" y="3652917"/>
            <a:ext cx="2765342" cy="547092"/>
            <a:chOff x="-450666" y="1848492"/>
            <a:chExt cx="3582491" cy="518778"/>
          </a:xfrm>
        </p:grpSpPr>
        <p:sp>
          <p:nvSpPr>
            <p:cNvPr id="143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4"/>
          <p:cNvGrpSpPr/>
          <p:nvPr/>
        </p:nvGrpSpPr>
        <p:grpSpPr>
          <a:xfrm>
            <a:off x="6653746" y="4547169"/>
            <a:ext cx="2765342" cy="535370"/>
            <a:chOff x="-450666" y="1859608"/>
            <a:chExt cx="3582491" cy="507664"/>
          </a:xfrm>
        </p:grpSpPr>
        <p:sp>
          <p:nvSpPr>
            <p:cNvPr id="146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503705" y="1859608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47"/>
          <p:cNvGrpSpPr/>
          <p:nvPr/>
        </p:nvGrpSpPr>
        <p:grpSpPr>
          <a:xfrm>
            <a:off x="6653746" y="5429703"/>
            <a:ext cx="2765342" cy="547092"/>
            <a:chOff x="-450666" y="1848492"/>
            <a:chExt cx="3582491" cy="518778"/>
          </a:xfrm>
        </p:grpSpPr>
        <p:sp>
          <p:nvSpPr>
            <p:cNvPr id="149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65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2" grpId="0" animBg="1"/>
      <p:bldP spid="101" grpId="0" animBg="1"/>
      <p:bldP spid="100" grpId="0" animBg="1"/>
      <p:bldP spid="99" grpId="0" animBg="1"/>
      <p:bldP spid="105" grpId="0" animBg="1"/>
      <p:bldP spid="106" grpId="0" animBg="1"/>
      <p:bldP spid="117" grpId="0" animBg="1"/>
      <p:bldP spid="134" grpId="0" animBg="1"/>
      <p:bldP spid="1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3763339" y="825500"/>
            <a:ext cx="5332072" cy="5581650"/>
          </a:xfrm>
          <a:custGeom>
            <a:avLst/>
            <a:gdLst>
              <a:gd name="connsiteX0" fmla="*/ 0 w 5332072"/>
              <a:gd name="connsiteY0" fmla="*/ 3618082 h 5581650"/>
              <a:gd name="connsiteX1" fmla="*/ 80779 w 5332072"/>
              <a:gd name="connsiteY1" fmla="*/ 3618082 h 5581650"/>
              <a:gd name="connsiteX2" fmla="*/ 164740 w 5332072"/>
              <a:gd name="connsiteY2" fmla="*/ 3847480 h 5581650"/>
              <a:gd name="connsiteX3" fmla="*/ 2666036 w 5332072"/>
              <a:gd name="connsiteY3" fmla="*/ 5505450 h 5581650"/>
              <a:gd name="connsiteX4" fmla="*/ 5167332 w 5332072"/>
              <a:gd name="connsiteY4" fmla="*/ 3847480 h 5581650"/>
              <a:gd name="connsiteX5" fmla="*/ 5251293 w 5332072"/>
              <a:gd name="connsiteY5" fmla="*/ 3618082 h 5581650"/>
              <a:gd name="connsiteX6" fmla="*/ 5332072 w 5332072"/>
              <a:gd name="connsiteY6" fmla="*/ 3618082 h 5581650"/>
              <a:gd name="connsiteX7" fmla="*/ 5331391 w 5332072"/>
              <a:gd name="connsiteY7" fmla="*/ 3620731 h 5581650"/>
              <a:gd name="connsiteX8" fmla="*/ 2666036 w 5332072"/>
              <a:gd name="connsiteY8" fmla="*/ 5581650 h 5581650"/>
              <a:gd name="connsiteX9" fmla="*/ 681 w 5332072"/>
              <a:gd name="connsiteY9" fmla="*/ 3620731 h 5581650"/>
              <a:gd name="connsiteX10" fmla="*/ 2666036 w 5332072"/>
              <a:gd name="connsiteY10" fmla="*/ 0 h 5581650"/>
              <a:gd name="connsiteX11" fmla="*/ 5331391 w 5332072"/>
              <a:gd name="connsiteY11" fmla="*/ 1960919 h 5581650"/>
              <a:gd name="connsiteX12" fmla="*/ 5332072 w 5332072"/>
              <a:gd name="connsiteY12" fmla="*/ 1963569 h 5581650"/>
              <a:gd name="connsiteX13" fmla="*/ 5251293 w 5332072"/>
              <a:gd name="connsiteY13" fmla="*/ 1963569 h 5581650"/>
              <a:gd name="connsiteX14" fmla="*/ 5167332 w 5332072"/>
              <a:gd name="connsiteY14" fmla="*/ 1734171 h 5581650"/>
              <a:gd name="connsiteX15" fmla="*/ 2666036 w 5332072"/>
              <a:gd name="connsiteY15" fmla="*/ 76200 h 5581650"/>
              <a:gd name="connsiteX16" fmla="*/ 164740 w 5332072"/>
              <a:gd name="connsiteY16" fmla="*/ 1734171 h 5581650"/>
              <a:gd name="connsiteX17" fmla="*/ 80779 w 5332072"/>
              <a:gd name="connsiteY17" fmla="*/ 1963569 h 5581650"/>
              <a:gd name="connsiteX18" fmla="*/ 0 w 5332072"/>
              <a:gd name="connsiteY18" fmla="*/ 1963569 h 5581650"/>
              <a:gd name="connsiteX19" fmla="*/ 681 w 5332072"/>
              <a:gd name="connsiteY19" fmla="*/ 1960919 h 5581650"/>
              <a:gd name="connsiteX20" fmla="*/ 2666036 w 5332072"/>
              <a:gd name="connsiteY20" fmla="*/ 0 h 558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332072" h="5581650">
                <a:moveTo>
                  <a:pt x="0" y="3618082"/>
                </a:moveTo>
                <a:lnTo>
                  <a:pt x="80779" y="3618082"/>
                </a:lnTo>
                <a:lnTo>
                  <a:pt x="164740" y="3847480"/>
                </a:lnTo>
                <a:cubicBezTo>
                  <a:pt x="576843" y="4821800"/>
                  <a:pt x="1541602" y="5505450"/>
                  <a:pt x="2666036" y="5505450"/>
                </a:cubicBezTo>
                <a:cubicBezTo>
                  <a:pt x="3790471" y="5505450"/>
                  <a:pt x="4755230" y="4821800"/>
                  <a:pt x="5167332" y="3847480"/>
                </a:cubicBezTo>
                <a:lnTo>
                  <a:pt x="5251293" y="3618082"/>
                </a:lnTo>
                <a:lnTo>
                  <a:pt x="5332072" y="3618082"/>
                </a:lnTo>
                <a:lnTo>
                  <a:pt x="5331391" y="3620731"/>
                </a:lnTo>
                <a:cubicBezTo>
                  <a:pt x="4978041" y="4756788"/>
                  <a:pt x="3918367" y="5581650"/>
                  <a:pt x="2666036" y="5581650"/>
                </a:cubicBezTo>
                <a:cubicBezTo>
                  <a:pt x="1413706" y="5581650"/>
                  <a:pt x="354032" y="4756788"/>
                  <a:pt x="681" y="3620731"/>
                </a:cubicBezTo>
                <a:close/>
                <a:moveTo>
                  <a:pt x="2666036" y="0"/>
                </a:moveTo>
                <a:cubicBezTo>
                  <a:pt x="3918367" y="0"/>
                  <a:pt x="4978041" y="824862"/>
                  <a:pt x="5331391" y="1960919"/>
                </a:cubicBezTo>
                <a:lnTo>
                  <a:pt x="5332072" y="1963569"/>
                </a:lnTo>
                <a:lnTo>
                  <a:pt x="5251293" y="1963569"/>
                </a:lnTo>
                <a:lnTo>
                  <a:pt x="5167332" y="1734171"/>
                </a:lnTo>
                <a:cubicBezTo>
                  <a:pt x="4755230" y="759851"/>
                  <a:pt x="3790471" y="76200"/>
                  <a:pt x="2666036" y="76200"/>
                </a:cubicBezTo>
                <a:cubicBezTo>
                  <a:pt x="1541602" y="76200"/>
                  <a:pt x="576843" y="759851"/>
                  <a:pt x="164740" y="1734171"/>
                </a:cubicBezTo>
                <a:lnTo>
                  <a:pt x="80779" y="1963569"/>
                </a:lnTo>
                <a:lnTo>
                  <a:pt x="0" y="1963569"/>
                </a:lnTo>
                <a:lnTo>
                  <a:pt x="681" y="1960919"/>
                </a:lnTo>
                <a:cubicBezTo>
                  <a:pt x="354032" y="824862"/>
                  <a:pt x="1413706" y="0"/>
                  <a:pt x="2666036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16060" y="1003010"/>
            <a:ext cx="5226630" cy="522663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矩形 259"/>
          <p:cNvSpPr>
            <a:spLocks noChangeArrowheads="1"/>
          </p:cNvSpPr>
          <p:nvPr/>
        </p:nvSpPr>
        <p:spPr bwMode="auto">
          <a:xfrm>
            <a:off x="2597150" y="2701165"/>
            <a:ext cx="7664450" cy="14773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7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矩形 259"/>
          <p:cNvSpPr>
            <a:spLocks noChangeArrowheads="1"/>
          </p:cNvSpPr>
          <p:nvPr/>
        </p:nvSpPr>
        <p:spPr bwMode="auto">
          <a:xfrm>
            <a:off x="4667250" y="4330542"/>
            <a:ext cx="3524250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596727" y="515827"/>
            <a:ext cx="2118955" cy="78790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  <a:p>
            <a:pPr>
              <a:buNone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BAOTUWANG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746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 animBg="1"/>
      <p:bldP spid="46" grpId="0"/>
      <p:bldP spid="46" grpId="1"/>
      <p:bldP spid="47" grpId="0"/>
      <p:bldP spid="48" grpId="0"/>
      <p:bldP spid="4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1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36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8697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7830" y="1336677"/>
            <a:ext cx="8280920" cy="51754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00" y="1328566"/>
            <a:ext cx="5245872" cy="17116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2799" y="4482475"/>
            <a:ext cx="3384327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12799" y="5034806"/>
            <a:ext cx="3384328" cy="12926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162176" y="1630415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2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5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ord 23"/>
          <p:cNvSpPr/>
          <p:nvPr/>
        </p:nvSpPr>
        <p:spPr>
          <a:xfrm rot="6745650">
            <a:off x="1645010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29070" y="4774993"/>
            <a:ext cx="9676244" cy="558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Isosceles Triangle 25"/>
          <p:cNvSpPr/>
          <p:nvPr/>
        </p:nvSpPr>
        <p:spPr>
          <a:xfrm rot="10800000">
            <a:off x="2607476" y="4872401"/>
            <a:ext cx="372163" cy="32083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174435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79"/>
          <p:cNvGrpSpPr/>
          <p:nvPr/>
        </p:nvGrpSpPr>
        <p:grpSpPr>
          <a:xfrm>
            <a:off x="2454252" y="2704560"/>
            <a:ext cx="678615" cy="678610"/>
            <a:chOff x="846989" y="1401020"/>
            <a:chExt cx="877416" cy="877416"/>
          </a:xfrm>
          <a:effectLst/>
        </p:grpSpPr>
        <p:sp>
          <p:nvSpPr>
            <p:cNvPr id="30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32" name="Group 279"/>
          <p:cNvGrpSpPr/>
          <p:nvPr/>
        </p:nvGrpSpPr>
        <p:grpSpPr>
          <a:xfrm>
            <a:off x="4890538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33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35" name="Group 279"/>
          <p:cNvGrpSpPr/>
          <p:nvPr/>
        </p:nvGrpSpPr>
        <p:grpSpPr>
          <a:xfrm>
            <a:off x="7317161" y="2723204"/>
            <a:ext cx="678615" cy="678610"/>
            <a:chOff x="846989" y="1401020"/>
            <a:chExt cx="877416" cy="877416"/>
          </a:xfrm>
          <a:effectLst/>
        </p:grpSpPr>
        <p:sp>
          <p:nvSpPr>
            <p:cNvPr id="36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39" name="Group 279"/>
          <p:cNvGrpSpPr/>
          <p:nvPr/>
        </p:nvGrpSpPr>
        <p:grpSpPr>
          <a:xfrm>
            <a:off x="9774790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40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sp>
        <p:nvSpPr>
          <p:cNvPr id="46" name="Freeform 182"/>
          <p:cNvSpPr>
            <a:spLocks noEditPoints="1"/>
          </p:cNvSpPr>
          <p:nvPr/>
        </p:nvSpPr>
        <p:spPr bwMode="auto">
          <a:xfrm>
            <a:off x="2490411" y="3885297"/>
            <a:ext cx="606294" cy="566463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Chord 46"/>
          <p:cNvSpPr/>
          <p:nvPr/>
        </p:nvSpPr>
        <p:spPr>
          <a:xfrm rot="6745650">
            <a:off x="4069163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0800000">
            <a:off x="5043764" y="4872401"/>
            <a:ext cx="372163" cy="32083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418453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Chord 49"/>
          <p:cNvSpPr/>
          <p:nvPr/>
        </p:nvSpPr>
        <p:spPr>
          <a:xfrm rot="6745650">
            <a:off x="649578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0800000">
            <a:off x="7470386" y="4872401"/>
            <a:ext cx="372163" cy="32083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"/>
          <p:cNvSpPr txBox="1">
            <a:spLocks/>
          </p:cNvSpPr>
          <p:nvPr/>
        </p:nvSpPr>
        <p:spPr>
          <a:xfrm>
            <a:off x="662471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Chord 52"/>
          <p:cNvSpPr/>
          <p:nvPr/>
        </p:nvSpPr>
        <p:spPr>
          <a:xfrm rot="6745650">
            <a:off x="895341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0800000">
            <a:off x="9928013" y="4872401"/>
            <a:ext cx="372163" cy="32083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9064894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172"/>
          <p:cNvSpPr>
            <a:spLocks noEditPoints="1"/>
          </p:cNvSpPr>
          <p:nvPr/>
        </p:nvSpPr>
        <p:spPr bwMode="auto">
          <a:xfrm>
            <a:off x="4928108" y="4012517"/>
            <a:ext cx="603478" cy="43924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22"/>
          <p:cNvSpPr>
            <a:spLocks noEditPoints="1"/>
          </p:cNvSpPr>
          <p:nvPr/>
        </p:nvSpPr>
        <p:spPr bwMode="auto">
          <a:xfrm>
            <a:off x="7468407" y="3939708"/>
            <a:ext cx="376122" cy="54093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66"/>
          <p:cNvSpPr>
            <a:spLocks noEditPoints="1"/>
          </p:cNvSpPr>
          <p:nvPr/>
        </p:nvSpPr>
        <p:spPr bwMode="auto">
          <a:xfrm>
            <a:off x="9803185" y="3975915"/>
            <a:ext cx="621828" cy="48231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98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/>
      <p:bldP spid="46" grpId="0" animBg="1"/>
      <p:bldP spid="47" grpId="0" animBg="1"/>
      <p:bldP spid="48" grpId="0" animBg="1"/>
      <p:bldP spid="49" grpId="0"/>
      <p:bldP spid="50" grpId="0" animBg="1"/>
      <p:bldP spid="51" grpId="0" animBg="1"/>
      <p:bldP spid="52" grpId="0"/>
      <p:bldP spid="53" grpId="0" animBg="1"/>
      <p:bldP spid="54" grpId="0" animBg="1"/>
      <p:bldP spid="55" grpId="0"/>
      <p:bldP spid="56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592" y="5609377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062" y="4491890"/>
            <a:ext cx="21638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334" y="3394026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225" y="2196210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275" y="5153230"/>
            <a:ext cx="1194815" cy="1124575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406" y="4028662"/>
            <a:ext cx="1194815" cy="1124576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6708" y="2904099"/>
            <a:ext cx="1194815" cy="1124573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307" y="1842193"/>
            <a:ext cx="1194815" cy="1124575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321" y="1802601"/>
            <a:ext cx="901620" cy="901620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260" y="5140260"/>
            <a:ext cx="901619" cy="901620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84" y="4039223"/>
            <a:ext cx="901620" cy="901620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16" y="2873633"/>
            <a:ext cx="901620" cy="901620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576" y="1999830"/>
            <a:ext cx="488379" cy="48837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20" y="5422854"/>
            <a:ext cx="433144" cy="331053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720" y="4293656"/>
            <a:ext cx="448210" cy="385986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787" y="3099178"/>
            <a:ext cx="424142" cy="413042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621" y="5070355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974" y="4029336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6002" y="2816461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50" y="1699230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22" y="1937276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251" y="3035584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992" y="4254369"/>
            <a:ext cx="26441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722" y="5304510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2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</a:t>
            </a: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情况</a:t>
            </a:r>
            <a:endParaRPr lang="en-US" altLang="zh-CN" sz="36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798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37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4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AUTOCOLOR" val="TRUE"/>
  <p:tag name="MH_TYPE" val="CONTENTS"/>
  <p:tag name="ID" val="5458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C5B3E"/>
      </a:accent1>
      <a:accent2>
        <a:srgbClr val="FF9900"/>
      </a:accent2>
      <a:accent3>
        <a:srgbClr val="DC5B3E"/>
      </a:accent3>
      <a:accent4>
        <a:srgbClr val="FF9900"/>
      </a:accent4>
      <a:accent5>
        <a:srgbClr val="DC5B3E"/>
      </a:accent5>
      <a:accent6>
        <a:srgbClr val="FF9900"/>
      </a:accent6>
      <a:hlink>
        <a:srgbClr val="DC5B3E"/>
      </a:hlink>
      <a:folHlink>
        <a:srgbClr val="FF99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2870</Words>
  <Application>Microsoft Office PowerPoint</Application>
  <PresentationFormat>自定义</PresentationFormat>
  <Paragraphs>262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FontAwesome</vt:lpstr>
      <vt:lpstr>Gill Sans</vt:lpstr>
      <vt:lpstr>Lato Regular</vt:lpstr>
      <vt:lpstr>League Gothic Regular</vt:lpstr>
      <vt:lpstr>맑은 고딕</vt:lpstr>
      <vt:lpstr>宋体</vt:lpstr>
      <vt:lpstr>微软雅黑</vt:lpstr>
      <vt:lpstr>Arial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bt249</dc:title>
  <dc:creator/>
  <cp:lastModifiedBy/>
  <cp:revision>1</cp:revision>
  <dcterms:created xsi:type="dcterms:W3CDTF">2016-12-04T14:38:08Z</dcterms:created>
  <dcterms:modified xsi:type="dcterms:W3CDTF">2017-07-23T12:48:38Z</dcterms:modified>
</cp:coreProperties>
</file>